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7" r:id="rId2"/>
    <p:sldId id="258" r:id="rId3"/>
    <p:sldId id="284" r:id="rId4"/>
    <p:sldId id="259" r:id="rId5"/>
    <p:sldId id="260" r:id="rId6"/>
    <p:sldId id="261" r:id="rId7"/>
    <p:sldId id="262" r:id="rId8"/>
    <p:sldId id="263" r:id="rId9"/>
    <p:sldId id="264" r:id="rId10"/>
    <p:sldId id="285" r:id="rId11"/>
    <p:sldId id="265" r:id="rId12"/>
    <p:sldId id="266" r:id="rId13"/>
    <p:sldId id="267" r:id="rId14"/>
    <p:sldId id="268" r:id="rId15"/>
    <p:sldId id="269" r:id="rId16"/>
    <p:sldId id="270" r:id="rId17"/>
    <p:sldId id="286" r:id="rId18"/>
    <p:sldId id="271" r:id="rId19"/>
    <p:sldId id="272" r:id="rId20"/>
    <p:sldId id="273" r:id="rId21"/>
    <p:sldId id="274" r:id="rId22"/>
    <p:sldId id="275" r:id="rId23"/>
    <p:sldId id="276" r:id="rId24"/>
    <p:sldId id="287" r:id="rId25"/>
    <p:sldId id="277" r:id="rId26"/>
    <p:sldId id="278" r:id="rId27"/>
    <p:sldId id="279" r:id="rId28"/>
    <p:sldId id="280" r:id="rId29"/>
    <p:sldId id="281" r:id="rId30"/>
    <p:sldId id="282"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2503" autoAdjust="0"/>
  </p:normalViewPr>
  <p:slideViewPr>
    <p:cSldViewPr snapToGrid="0">
      <p:cViewPr varScale="1">
        <p:scale>
          <a:sx n="102" d="100"/>
          <a:sy n="102" d="100"/>
        </p:scale>
        <p:origin x="8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t>1/6/2021</a:t>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1"/>
            <a:ext cx="12192000" cy="685857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notesSlide" Target="../notesSlides/notesSlide10.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1.xml"/><Relationship Id="rId5" Type="http://schemas.openxmlformats.org/officeDocument/2006/relationships/tags" Target="../tags/tag10.xml"/><Relationship Id="rId4"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notesSlide" Target="../notesSlides/notesSlide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1.xml"/><Relationship Id="rId5" Type="http://schemas.openxmlformats.org/officeDocument/2006/relationships/tags" Target="../tags/tag15.xml"/><Relationship Id="rId4"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notesSlide" Target="../notesSlides/notesSlide24.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1.xml"/><Relationship Id="rId5" Type="http://schemas.openxmlformats.org/officeDocument/2006/relationships/tags" Target="../tags/tag20.xml"/><Relationship Id="rId4" Type="http://schemas.openxmlformats.org/officeDocument/2006/relationships/tags" Target="../tags/tag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notesSlide" Target="../notesSlides/notesSlide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96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3482334" y="3572801"/>
            <a:ext cx="920124" cy="649088"/>
          </a:xfrm>
          <a:prstGeom prst="rect">
            <a:avLst/>
          </a:prstGeom>
          <a:noFill/>
        </p:spPr>
        <p:txBody>
          <a:bodyPr wrap="none" lIns="0" tIns="0" rIns="0" bIns="0">
            <a:spAutoFit/>
          </a:bodyPr>
          <a:lstStyle/>
          <a:p>
            <a:pPr>
              <a:defRPr/>
            </a:pPr>
            <a:r>
              <a:rPr lang="en-US" altLang="zh-CN" sz="3375" dirty="0">
                <a:solidFill>
                  <a:schemeClr val="accent2"/>
                </a:solidFill>
                <a:latin typeface="Arial" panose="020B0604020202020204" pitchFamily="34" charset="0"/>
                <a:ea typeface="微软雅黑" panose="020B0503020204020204" pitchFamily="34" charset="-122"/>
                <a:sym typeface="Arial" panose="020B0604020202020204" pitchFamily="34" charset="0"/>
              </a:rPr>
              <a:t>P</a:t>
            </a:r>
            <a:r>
              <a:rPr lang="en-US" altLang="zh-CN" sz="4220" dirty="0">
                <a:solidFill>
                  <a:schemeClr val="accent2"/>
                </a:solidFill>
                <a:latin typeface="Arial" panose="020B0604020202020204" pitchFamily="34" charset="0"/>
                <a:ea typeface="微软雅黑" panose="020B0503020204020204" pitchFamily="34" charset="-122"/>
                <a:sym typeface="Arial" panose="020B0604020202020204" pitchFamily="34" charset="0"/>
              </a:rPr>
              <a:t>art</a:t>
            </a:r>
            <a:endParaRPr lang="zh-CN" altLang="en-US" sz="1213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13"/>
          <p:cNvSpPr txBox="1">
            <a:spLocks noChangeArrowheads="1"/>
          </p:cNvSpPr>
          <p:nvPr>
            <p:custDataLst>
              <p:tags r:id="rId2"/>
            </p:custDataLst>
          </p:nvPr>
        </p:nvSpPr>
        <p:spPr bwMode="auto">
          <a:xfrm>
            <a:off x="3619392" y="3402029"/>
            <a:ext cx="646011" cy="34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215" dirty="0">
                <a:solidFill>
                  <a:schemeClr val="accent2"/>
                </a:solidFill>
                <a:latin typeface="Arial" panose="020B0604020202020204" pitchFamily="34" charset="0"/>
                <a:ea typeface="微软雅黑" panose="020B0503020204020204" pitchFamily="34" charset="-122"/>
                <a:sym typeface="Arial" panose="020B0604020202020204" pitchFamily="34" charset="0"/>
              </a:rPr>
              <a:t>章 节</a:t>
            </a:r>
          </a:p>
        </p:txBody>
      </p:sp>
      <p:sp>
        <p:nvSpPr>
          <p:cNvPr id="4" name="任意多边形 3"/>
          <p:cNvSpPr/>
          <p:nvPr/>
        </p:nvSpPr>
        <p:spPr bwMode="auto">
          <a:xfrm>
            <a:off x="6225119" y="2408473"/>
            <a:ext cx="6633631" cy="1768447"/>
          </a:xfrm>
          <a:custGeom>
            <a:avLst/>
            <a:gdLst>
              <a:gd name="connsiteX0" fmla="*/ 5835374 w 6633631"/>
              <a:gd name="connsiteY0" fmla="*/ 0 h 1768447"/>
              <a:gd name="connsiteX1" fmla="*/ 6099146 w 6633631"/>
              <a:gd name="connsiteY1" fmla="*/ 12824 h 1768447"/>
              <a:gd name="connsiteX2" fmla="*/ 6366389 w 6633631"/>
              <a:gd name="connsiteY2" fmla="*/ 38472 h 1768447"/>
              <a:gd name="connsiteX3" fmla="*/ 6633631 w 6633631"/>
              <a:gd name="connsiteY3" fmla="*/ 80607 h 1768447"/>
              <a:gd name="connsiteX4" fmla="*/ 6633631 w 6633631"/>
              <a:gd name="connsiteY4" fmla="*/ 957939 h 1768447"/>
              <a:gd name="connsiteX5" fmla="*/ 6633631 w 6633631"/>
              <a:gd name="connsiteY5" fmla="*/ 1205442 h 1768447"/>
              <a:gd name="connsiteX6" fmla="*/ 6633631 w 6633631"/>
              <a:gd name="connsiteY6" fmla="*/ 1768447 h 1768447"/>
              <a:gd name="connsiteX7" fmla="*/ 0 w 6633631"/>
              <a:gd name="connsiteY7" fmla="*/ 1768447 h 1768447"/>
              <a:gd name="connsiteX8" fmla="*/ 0 w 6633631"/>
              <a:gd name="connsiteY8" fmla="*/ 1205442 h 1768447"/>
              <a:gd name="connsiteX9" fmla="*/ 0 w 6633631"/>
              <a:gd name="connsiteY9" fmla="*/ 957939 h 1768447"/>
              <a:gd name="connsiteX10" fmla="*/ 0 w 6633631"/>
              <a:gd name="connsiteY10" fmla="*/ 650353 h 1768447"/>
              <a:gd name="connsiteX11" fmla="*/ 207084 w 6633631"/>
              <a:gd name="connsiteY11" fmla="*/ 730960 h 1768447"/>
              <a:gd name="connsiteX12" fmla="*/ 415325 w 6633631"/>
              <a:gd name="connsiteY12" fmla="*/ 787751 h 1768447"/>
              <a:gd name="connsiteX13" fmla="*/ 625880 w 6633631"/>
              <a:gd name="connsiteY13" fmla="*/ 829887 h 1768447"/>
              <a:gd name="connsiteX14" fmla="*/ 838748 w 6633631"/>
              <a:gd name="connsiteY14" fmla="*/ 855534 h 1768447"/>
              <a:gd name="connsiteX15" fmla="*/ 1053931 w 6633631"/>
              <a:gd name="connsiteY15" fmla="*/ 864694 h 1768447"/>
              <a:gd name="connsiteX16" fmla="*/ 1272584 w 6633631"/>
              <a:gd name="connsiteY16" fmla="*/ 862862 h 1768447"/>
              <a:gd name="connsiteX17" fmla="*/ 1491237 w 6633631"/>
              <a:gd name="connsiteY17" fmla="*/ 846374 h 1768447"/>
              <a:gd name="connsiteX18" fmla="*/ 1713360 w 6633631"/>
              <a:gd name="connsiteY18" fmla="*/ 817063 h 1768447"/>
              <a:gd name="connsiteX19" fmla="*/ 1936641 w 6633631"/>
              <a:gd name="connsiteY19" fmla="*/ 782255 h 1768447"/>
              <a:gd name="connsiteX20" fmla="*/ 2163392 w 6633631"/>
              <a:gd name="connsiteY20" fmla="*/ 736456 h 1768447"/>
              <a:gd name="connsiteX21" fmla="*/ 2392457 w 6633631"/>
              <a:gd name="connsiteY21" fmla="*/ 683328 h 1768447"/>
              <a:gd name="connsiteX22" fmla="*/ 2623836 w 6633631"/>
              <a:gd name="connsiteY22" fmla="*/ 624705 h 1768447"/>
              <a:gd name="connsiteX23" fmla="*/ 2856372 w 6633631"/>
              <a:gd name="connsiteY23" fmla="*/ 564250 h 1768447"/>
              <a:gd name="connsiteX24" fmla="*/ 3091221 w 6633631"/>
              <a:gd name="connsiteY24" fmla="*/ 496466 h 1768447"/>
              <a:gd name="connsiteX25" fmla="*/ 3330698 w 6633631"/>
              <a:gd name="connsiteY25" fmla="*/ 432347 h 1768447"/>
              <a:gd name="connsiteX26" fmla="*/ 3569019 w 6633631"/>
              <a:gd name="connsiteY26" fmla="*/ 364564 h 1768447"/>
              <a:gd name="connsiteX27" fmla="*/ 3811966 w 6633631"/>
              <a:gd name="connsiteY27" fmla="*/ 300445 h 1768447"/>
              <a:gd name="connsiteX28" fmla="*/ 4057228 w 6633631"/>
              <a:gd name="connsiteY28" fmla="*/ 239989 h 1768447"/>
              <a:gd name="connsiteX29" fmla="*/ 4304803 w 6633631"/>
              <a:gd name="connsiteY29" fmla="*/ 183198 h 1768447"/>
              <a:gd name="connsiteX30" fmla="*/ 4553535 w 6633631"/>
              <a:gd name="connsiteY30" fmla="*/ 128239 h 1768447"/>
              <a:gd name="connsiteX31" fmla="*/ 4804581 w 6633631"/>
              <a:gd name="connsiteY31" fmla="*/ 82439 h 1768447"/>
              <a:gd name="connsiteX32" fmla="*/ 5060255 w 6633631"/>
              <a:gd name="connsiteY32" fmla="*/ 47632 h 1768447"/>
              <a:gd name="connsiteX33" fmla="*/ 5314771 w 6633631"/>
              <a:gd name="connsiteY33" fmla="*/ 18320 h 1768447"/>
              <a:gd name="connsiteX34" fmla="*/ 5575073 w 6633631"/>
              <a:gd name="connsiteY34" fmla="*/ 3664 h 1768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633631" h="1768447">
                <a:moveTo>
                  <a:pt x="5835374" y="0"/>
                </a:moveTo>
                <a:lnTo>
                  <a:pt x="6099146" y="12824"/>
                </a:lnTo>
                <a:lnTo>
                  <a:pt x="6366389" y="38472"/>
                </a:lnTo>
                <a:lnTo>
                  <a:pt x="6633631" y="80607"/>
                </a:lnTo>
                <a:lnTo>
                  <a:pt x="6633631" y="957939"/>
                </a:lnTo>
                <a:lnTo>
                  <a:pt x="6633631" y="1205442"/>
                </a:lnTo>
                <a:lnTo>
                  <a:pt x="6633631" y="1768447"/>
                </a:lnTo>
                <a:lnTo>
                  <a:pt x="0" y="1768447"/>
                </a:lnTo>
                <a:lnTo>
                  <a:pt x="0" y="1205442"/>
                </a:lnTo>
                <a:lnTo>
                  <a:pt x="0" y="957939"/>
                </a:lnTo>
                <a:lnTo>
                  <a:pt x="0" y="650353"/>
                </a:lnTo>
                <a:lnTo>
                  <a:pt x="207084" y="730960"/>
                </a:lnTo>
                <a:lnTo>
                  <a:pt x="415325" y="787751"/>
                </a:lnTo>
                <a:lnTo>
                  <a:pt x="625880" y="829887"/>
                </a:lnTo>
                <a:lnTo>
                  <a:pt x="838748" y="855534"/>
                </a:lnTo>
                <a:lnTo>
                  <a:pt x="1053931" y="864694"/>
                </a:lnTo>
                <a:lnTo>
                  <a:pt x="1272584" y="862862"/>
                </a:lnTo>
                <a:lnTo>
                  <a:pt x="1491237" y="846374"/>
                </a:lnTo>
                <a:lnTo>
                  <a:pt x="1713360" y="817063"/>
                </a:lnTo>
                <a:lnTo>
                  <a:pt x="1936641" y="782255"/>
                </a:lnTo>
                <a:lnTo>
                  <a:pt x="2163392" y="736456"/>
                </a:lnTo>
                <a:lnTo>
                  <a:pt x="2392457" y="683328"/>
                </a:lnTo>
                <a:lnTo>
                  <a:pt x="2623836" y="624705"/>
                </a:lnTo>
                <a:lnTo>
                  <a:pt x="2856372" y="564250"/>
                </a:lnTo>
                <a:lnTo>
                  <a:pt x="3091221" y="496466"/>
                </a:lnTo>
                <a:lnTo>
                  <a:pt x="3330698" y="432347"/>
                </a:lnTo>
                <a:lnTo>
                  <a:pt x="3569019" y="364564"/>
                </a:lnTo>
                <a:lnTo>
                  <a:pt x="3811966" y="300445"/>
                </a:lnTo>
                <a:lnTo>
                  <a:pt x="4057228" y="239989"/>
                </a:lnTo>
                <a:lnTo>
                  <a:pt x="4304803" y="183198"/>
                </a:lnTo>
                <a:lnTo>
                  <a:pt x="4553535" y="128239"/>
                </a:lnTo>
                <a:lnTo>
                  <a:pt x="4804581" y="82439"/>
                </a:lnTo>
                <a:lnTo>
                  <a:pt x="5060255" y="47632"/>
                </a:lnTo>
                <a:lnTo>
                  <a:pt x="5314771" y="18320"/>
                </a:lnTo>
                <a:lnTo>
                  <a:pt x="5575073" y="3664"/>
                </a:lnTo>
                <a:close/>
              </a:path>
            </a:pathLst>
          </a:custGeom>
          <a:solidFill>
            <a:schemeClr val="accent1"/>
          </a:solidFill>
          <a:ln w="0">
            <a:solidFill>
              <a:schemeClr val="accent1"/>
            </a:solidFill>
            <a:prstDash val="solid"/>
            <a:round/>
          </a:ln>
        </p:spPr>
        <p:txBody>
          <a:bodyPr vert="horz" wrap="square" lIns="128580" tIns="64290" rIns="128580" bIns="64290" numCol="1" anchor="t" anchorCtr="0" compatLnSpc="1">
            <a:noAutofit/>
          </a:bodyPr>
          <a:lstStyle/>
          <a:p>
            <a:endParaRPr lang="zh-CN" altLang="en-US"/>
          </a:p>
        </p:txBody>
      </p:sp>
      <p:sp>
        <p:nvSpPr>
          <p:cNvPr id="5" name="文本框 14"/>
          <p:cNvSpPr txBox="1">
            <a:spLocks noChangeArrowheads="1"/>
          </p:cNvSpPr>
          <p:nvPr>
            <p:custDataLst>
              <p:tags r:id="rId3"/>
            </p:custDataLst>
          </p:nvPr>
        </p:nvSpPr>
        <p:spPr bwMode="auto">
          <a:xfrm>
            <a:off x="4573974" y="2924875"/>
            <a:ext cx="1442703" cy="1557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0125">
                <a:solidFill>
                  <a:schemeClr val="accent2"/>
                </a:solidFill>
                <a:latin typeface="Arial" panose="020B0604020202020204" pitchFamily="34" charset="0"/>
                <a:ea typeface="微软雅黑" panose="020B0503020204020204" pitchFamily="34" charset="-122"/>
                <a:sym typeface="Arial" panose="020B0604020202020204" pitchFamily="34" charset="0"/>
              </a:rPr>
              <a:t>02</a:t>
            </a:r>
            <a:endParaRPr lang="zh-CN" altLang="en-US" sz="10125"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标题 5"/>
          <p:cNvSpPr txBox="1"/>
          <p:nvPr>
            <p:custDataLst>
              <p:tags r:id="rId4"/>
            </p:custDataLst>
          </p:nvPr>
        </p:nvSpPr>
        <p:spPr>
          <a:xfrm>
            <a:off x="6631409" y="3352838"/>
            <a:ext cx="3686398" cy="553998"/>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kern="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7" name="文本占位符 6"/>
          <p:cNvSpPr txBox="1"/>
          <p:nvPr>
            <p:custDataLst>
              <p:tags r:id="rId5"/>
            </p:custDataLst>
          </p:nvPr>
        </p:nvSpPr>
        <p:spPr>
          <a:xfrm>
            <a:off x="6631409" y="3930043"/>
            <a:ext cx="3686398" cy="221599"/>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bg1"/>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Rectangle 67"/>
          <p:cNvSpPr>
            <a:spLocks noChangeArrowheads="1"/>
          </p:cNvSpPr>
          <p:nvPr/>
        </p:nvSpPr>
        <p:spPr bwMode="auto">
          <a:xfrm>
            <a:off x="5482696" y="1822086"/>
            <a:ext cx="1717675" cy="1757363"/>
          </a:xfrm>
          <a:prstGeom prst="rect">
            <a:avLst/>
          </a:prstGeom>
          <a:solidFill>
            <a:schemeClr val="accent2"/>
          </a:solidFill>
          <a:ln>
            <a:noFill/>
          </a:ln>
        </p:spPr>
        <p:txBody>
          <a:bodyPr/>
          <a:lstStyle/>
          <a:p>
            <a:endParaRPr lang="zh-CN" altLang="en-US" sz="1600"/>
          </a:p>
        </p:txBody>
      </p:sp>
      <p:sp>
        <p:nvSpPr>
          <p:cNvPr id="5" name="Freeform 68"/>
          <p:cNvSpPr/>
          <p:nvPr/>
        </p:nvSpPr>
        <p:spPr bwMode="auto">
          <a:xfrm>
            <a:off x="2595033" y="1825261"/>
            <a:ext cx="1990725" cy="1751013"/>
          </a:xfrm>
          <a:custGeom>
            <a:avLst/>
            <a:gdLst>
              <a:gd name="T0" fmla="*/ 206 w 1254"/>
              <a:gd name="T1" fmla="*/ 1103 h 1103"/>
              <a:gd name="T2" fmla="*/ 1254 w 1254"/>
              <a:gd name="T3" fmla="*/ 1103 h 1103"/>
              <a:gd name="T4" fmla="*/ 1254 w 1254"/>
              <a:gd name="T5" fmla="*/ 0 h 1103"/>
              <a:gd name="T6" fmla="*/ 206 w 1254"/>
              <a:gd name="T7" fmla="*/ 0 h 1103"/>
              <a:gd name="T8" fmla="*/ 0 w 1254"/>
              <a:gd name="T9" fmla="*/ 550 h 1103"/>
              <a:gd name="T10" fmla="*/ 206 w 1254"/>
              <a:gd name="T11" fmla="*/ 1103 h 1103"/>
            </a:gdLst>
            <a:ahLst/>
            <a:cxnLst>
              <a:cxn ang="0">
                <a:pos x="T0" y="T1"/>
              </a:cxn>
              <a:cxn ang="0">
                <a:pos x="T2" y="T3"/>
              </a:cxn>
              <a:cxn ang="0">
                <a:pos x="T4" y="T5"/>
              </a:cxn>
              <a:cxn ang="0">
                <a:pos x="T6" y="T7"/>
              </a:cxn>
              <a:cxn ang="0">
                <a:pos x="T8" y="T9"/>
              </a:cxn>
              <a:cxn ang="0">
                <a:pos x="T10" y="T11"/>
              </a:cxn>
            </a:cxnLst>
            <a:rect l="0" t="0" r="r" b="b"/>
            <a:pathLst>
              <a:path w="1254" h="1103">
                <a:moveTo>
                  <a:pt x="206" y="1103"/>
                </a:moveTo>
                <a:lnTo>
                  <a:pt x="1254" y="1103"/>
                </a:lnTo>
                <a:lnTo>
                  <a:pt x="1254" y="0"/>
                </a:lnTo>
                <a:lnTo>
                  <a:pt x="206" y="0"/>
                </a:lnTo>
                <a:lnTo>
                  <a:pt x="0" y="550"/>
                </a:lnTo>
                <a:lnTo>
                  <a:pt x="206" y="1103"/>
                </a:lnTo>
                <a:close/>
              </a:path>
            </a:pathLst>
          </a:custGeom>
          <a:solidFill>
            <a:schemeClr val="accent1"/>
          </a:solidFill>
          <a:ln>
            <a:noFill/>
          </a:ln>
        </p:spPr>
        <p:txBody>
          <a:bodyPr/>
          <a:lstStyle/>
          <a:p>
            <a:endParaRPr lang="zh-CN" altLang="en-US" sz="1600"/>
          </a:p>
        </p:txBody>
      </p:sp>
      <p:sp>
        <p:nvSpPr>
          <p:cNvPr id="6" name="Freeform 69"/>
          <p:cNvSpPr/>
          <p:nvPr/>
        </p:nvSpPr>
        <p:spPr bwMode="auto">
          <a:xfrm>
            <a:off x="8095721" y="1825261"/>
            <a:ext cx="1992313" cy="1751013"/>
          </a:xfrm>
          <a:custGeom>
            <a:avLst/>
            <a:gdLst>
              <a:gd name="T0" fmla="*/ 1049 w 1255"/>
              <a:gd name="T1" fmla="*/ 1103 h 1103"/>
              <a:gd name="T2" fmla="*/ 0 w 1255"/>
              <a:gd name="T3" fmla="*/ 1103 h 1103"/>
              <a:gd name="T4" fmla="*/ 0 w 1255"/>
              <a:gd name="T5" fmla="*/ 0 h 1103"/>
              <a:gd name="T6" fmla="*/ 1049 w 1255"/>
              <a:gd name="T7" fmla="*/ 0 h 1103"/>
              <a:gd name="T8" fmla="*/ 1255 w 1255"/>
              <a:gd name="T9" fmla="*/ 550 h 1103"/>
              <a:gd name="T10" fmla="*/ 1049 w 1255"/>
              <a:gd name="T11" fmla="*/ 1103 h 1103"/>
            </a:gdLst>
            <a:ahLst/>
            <a:cxnLst>
              <a:cxn ang="0">
                <a:pos x="T0" y="T1"/>
              </a:cxn>
              <a:cxn ang="0">
                <a:pos x="T2" y="T3"/>
              </a:cxn>
              <a:cxn ang="0">
                <a:pos x="T4" y="T5"/>
              </a:cxn>
              <a:cxn ang="0">
                <a:pos x="T6" y="T7"/>
              </a:cxn>
              <a:cxn ang="0">
                <a:pos x="T8" y="T9"/>
              </a:cxn>
              <a:cxn ang="0">
                <a:pos x="T10" y="T11"/>
              </a:cxn>
            </a:cxnLst>
            <a:rect l="0" t="0" r="r" b="b"/>
            <a:pathLst>
              <a:path w="1255" h="1103">
                <a:moveTo>
                  <a:pt x="1049" y="1103"/>
                </a:moveTo>
                <a:lnTo>
                  <a:pt x="0" y="1103"/>
                </a:lnTo>
                <a:lnTo>
                  <a:pt x="0" y="0"/>
                </a:lnTo>
                <a:lnTo>
                  <a:pt x="1049" y="0"/>
                </a:lnTo>
                <a:lnTo>
                  <a:pt x="1255" y="550"/>
                </a:lnTo>
                <a:lnTo>
                  <a:pt x="1049" y="1103"/>
                </a:lnTo>
                <a:close/>
              </a:path>
            </a:pathLst>
          </a:custGeom>
          <a:solidFill>
            <a:schemeClr val="accent3"/>
          </a:solidFill>
          <a:ln>
            <a:noFill/>
          </a:ln>
        </p:spPr>
        <p:txBody>
          <a:bodyPr/>
          <a:lstStyle/>
          <a:p>
            <a:endParaRPr lang="zh-CN" altLang="en-US" sz="1600"/>
          </a:p>
        </p:txBody>
      </p:sp>
      <p:sp>
        <p:nvSpPr>
          <p:cNvPr id="7" name="TextBox 692"/>
          <p:cNvSpPr txBox="1"/>
          <p:nvPr/>
        </p:nvSpPr>
        <p:spPr bwMode="auto">
          <a:xfrm>
            <a:off x="4453837" y="3824172"/>
            <a:ext cx="3775393"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sp>
        <p:nvSpPr>
          <p:cNvPr id="8" name="矩形 1"/>
          <p:cNvSpPr>
            <a:spLocks noChangeArrowheads="1"/>
          </p:cNvSpPr>
          <p:nvPr/>
        </p:nvSpPr>
        <p:spPr bwMode="auto">
          <a:xfrm>
            <a:off x="2390246" y="4396316"/>
            <a:ext cx="79121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zh-CN" dirty="0"/>
              <a:t>单击添加段落文字单击添加段落文字单击添加段落文字单击添加段落文字。单击添加段落文字单击添加段落文字单击添加段落文字单击添加段落文字。单击添加段落文字单击添加段落文字单击添加段落文字单击添加段落文字。</a:t>
            </a:r>
            <a:endParaRPr lang="zh-CN"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2936771" y="2544830"/>
            <a:ext cx="138863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664180" y="2544830"/>
            <a:ext cx="138863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8265264" y="2544830"/>
            <a:ext cx="138863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Box 692"/>
          <p:cNvSpPr txBox="1"/>
          <p:nvPr/>
        </p:nvSpPr>
        <p:spPr bwMode="auto">
          <a:xfrm>
            <a:off x="2963365" y="2087732"/>
            <a:ext cx="1364476" cy="40011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13" name="矩形 1"/>
          <p:cNvSpPr>
            <a:spLocks noChangeArrowheads="1"/>
          </p:cNvSpPr>
          <p:nvPr/>
        </p:nvSpPr>
        <p:spPr bwMode="auto">
          <a:xfrm>
            <a:off x="2849572" y="2640168"/>
            <a:ext cx="15687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1200" dirty="0">
                <a:solidFill>
                  <a:schemeClr val="bg1"/>
                </a:solidFill>
              </a:rPr>
              <a:t>单击添加段落文字单击添加段落文字单击添加段落文字单击添加段落文字。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4" name="TextBox 692"/>
          <p:cNvSpPr txBox="1"/>
          <p:nvPr/>
        </p:nvSpPr>
        <p:spPr bwMode="auto">
          <a:xfrm>
            <a:off x="5676260" y="2087732"/>
            <a:ext cx="1364476" cy="40011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15" name="矩形 1"/>
          <p:cNvSpPr>
            <a:spLocks noChangeArrowheads="1"/>
          </p:cNvSpPr>
          <p:nvPr/>
        </p:nvSpPr>
        <p:spPr bwMode="auto">
          <a:xfrm>
            <a:off x="5562467" y="2640168"/>
            <a:ext cx="15687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1200" dirty="0">
                <a:solidFill>
                  <a:schemeClr val="bg1"/>
                </a:solidFill>
              </a:rPr>
              <a:t>单击添加段落文字单击添加段落文字单击添加段落文字单击添加段落文字。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6" name="TextBox 692"/>
          <p:cNvSpPr txBox="1"/>
          <p:nvPr/>
        </p:nvSpPr>
        <p:spPr bwMode="auto">
          <a:xfrm>
            <a:off x="8289425" y="2087732"/>
            <a:ext cx="1364476" cy="40011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17" name="矩形 1"/>
          <p:cNvSpPr>
            <a:spLocks noChangeArrowheads="1"/>
          </p:cNvSpPr>
          <p:nvPr/>
        </p:nvSpPr>
        <p:spPr bwMode="auto">
          <a:xfrm>
            <a:off x="8204660" y="2640168"/>
            <a:ext cx="15687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1200" dirty="0">
                <a:solidFill>
                  <a:schemeClr val="bg1"/>
                </a:solidFill>
              </a:rPr>
              <a:t>单击添加段落文字单击添加段落文字单击添加段落文字单击添加段落文字。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par>
                                <p:cTn id="26" presetID="14" presetClass="entr" presetSubtype="1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randombar(horizontal)">
                                      <p:cBhvr>
                                        <p:cTn id="43" dur="500"/>
                                        <p:tgtEl>
                                          <p:spTgt spid="16"/>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randombar(horizontal)">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12" grpId="0"/>
      <p:bldP spid="13" grpId="0"/>
      <p:bldP spid="14"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13"/>
          <p:cNvSpPr/>
          <p:nvPr/>
        </p:nvSpPr>
        <p:spPr bwMode="auto">
          <a:xfrm>
            <a:off x="7859098" y="4400538"/>
            <a:ext cx="247650" cy="252413"/>
          </a:xfrm>
          <a:custGeom>
            <a:avLst/>
            <a:gdLst>
              <a:gd name="T0" fmla="*/ 63 w 63"/>
              <a:gd name="T1" fmla="*/ 32 h 64"/>
              <a:gd name="T2" fmla="*/ 0 w 63"/>
              <a:gd name="T3" fmla="*/ 64 h 64"/>
              <a:gd name="T4" fmla="*/ 0 w 63"/>
              <a:gd name="T5" fmla="*/ 0 h 64"/>
              <a:gd name="T6" fmla="*/ 63 w 63"/>
              <a:gd name="T7" fmla="*/ 32 h 64"/>
            </a:gdLst>
            <a:ahLst/>
            <a:cxnLst>
              <a:cxn ang="0">
                <a:pos x="T0" y="T1"/>
              </a:cxn>
              <a:cxn ang="0">
                <a:pos x="T2" y="T3"/>
              </a:cxn>
              <a:cxn ang="0">
                <a:pos x="T4" y="T5"/>
              </a:cxn>
              <a:cxn ang="0">
                <a:pos x="T6" y="T7"/>
              </a:cxn>
            </a:cxnLst>
            <a:rect l="0" t="0" r="r" b="b"/>
            <a:pathLst>
              <a:path w="63" h="64">
                <a:moveTo>
                  <a:pt x="63" y="32"/>
                </a:moveTo>
                <a:cubicBezTo>
                  <a:pt x="63" y="50"/>
                  <a:pt x="35" y="64"/>
                  <a:pt x="0" y="64"/>
                </a:cubicBezTo>
                <a:cubicBezTo>
                  <a:pt x="0" y="0"/>
                  <a:pt x="0" y="0"/>
                  <a:pt x="0" y="0"/>
                </a:cubicBezTo>
                <a:cubicBezTo>
                  <a:pt x="35" y="0"/>
                  <a:pt x="63" y="15"/>
                  <a:pt x="63" y="32"/>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13"/>
          <p:cNvSpPr/>
          <p:nvPr/>
        </p:nvSpPr>
        <p:spPr bwMode="auto">
          <a:xfrm>
            <a:off x="7859098" y="2140732"/>
            <a:ext cx="247650" cy="252413"/>
          </a:xfrm>
          <a:custGeom>
            <a:avLst/>
            <a:gdLst>
              <a:gd name="T0" fmla="*/ 63 w 63"/>
              <a:gd name="T1" fmla="*/ 32 h 64"/>
              <a:gd name="T2" fmla="*/ 0 w 63"/>
              <a:gd name="T3" fmla="*/ 64 h 64"/>
              <a:gd name="T4" fmla="*/ 0 w 63"/>
              <a:gd name="T5" fmla="*/ 0 h 64"/>
              <a:gd name="T6" fmla="*/ 63 w 63"/>
              <a:gd name="T7" fmla="*/ 32 h 64"/>
            </a:gdLst>
            <a:ahLst/>
            <a:cxnLst>
              <a:cxn ang="0">
                <a:pos x="T0" y="T1"/>
              </a:cxn>
              <a:cxn ang="0">
                <a:pos x="T2" y="T3"/>
              </a:cxn>
              <a:cxn ang="0">
                <a:pos x="T4" y="T5"/>
              </a:cxn>
              <a:cxn ang="0">
                <a:pos x="T6" y="T7"/>
              </a:cxn>
            </a:cxnLst>
            <a:rect l="0" t="0" r="r" b="b"/>
            <a:pathLst>
              <a:path w="63" h="64">
                <a:moveTo>
                  <a:pt x="63" y="32"/>
                </a:moveTo>
                <a:cubicBezTo>
                  <a:pt x="63" y="50"/>
                  <a:pt x="35" y="64"/>
                  <a:pt x="0" y="64"/>
                </a:cubicBezTo>
                <a:cubicBezTo>
                  <a:pt x="0" y="0"/>
                  <a:pt x="0" y="0"/>
                  <a:pt x="0" y="0"/>
                </a:cubicBezTo>
                <a:cubicBezTo>
                  <a:pt x="35" y="0"/>
                  <a:pt x="63" y="15"/>
                  <a:pt x="63" y="32"/>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13"/>
          <p:cNvSpPr/>
          <p:nvPr/>
        </p:nvSpPr>
        <p:spPr bwMode="auto">
          <a:xfrm flipH="1">
            <a:off x="3506173" y="5630056"/>
            <a:ext cx="247650" cy="252413"/>
          </a:xfrm>
          <a:custGeom>
            <a:avLst/>
            <a:gdLst>
              <a:gd name="T0" fmla="*/ 63 w 63"/>
              <a:gd name="T1" fmla="*/ 32 h 64"/>
              <a:gd name="T2" fmla="*/ 0 w 63"/>
              <a:gd name="T3" fmla="*/ 64 h 64"/>
              <a:gd name="T4" fmla="*/ 0 w 63"/>
              <a:gd name="T5" fmla="*/ 0 h 64"/>
              <a:gd name="T6" fmla="*/ 63 w 63"/>
              <a:gd name="T7" fmla="*/ 32 h 64"/>
            </a:gdLst>
            <a:ahLst/>
            <a:cxnLst>
              <a:cxn ang="0">
                <a:pos x="T0" y="T1"/>
              </a:cxn>
              <a:cxn ang="0">
                <a:pos x="T2" y="T3"/>
              </a:cxn>
              <a:cxn ang="0">
                <a:pos x="T4" y="T5"/>
              </a:cxn>
              <a:cxn ang="0">
                <a:pos x="T6" y="T7"/>
              </a:cxn>
            </a:cxnLst>
            <a:rect l="0" t="0" r="r" b="b"/>
            <a:pathLst>
              <a:path w="63" h="64">
                <a:moveTo>
                  <a:pt x="63" y="32"/>
                </a:moveTo>
                <a:cubicBezTo>
                  <a:pt x="63" y="50"/>
                  <a:pt x="35" y="64"/>
                  <a:pt x="0" y="64"/>
                </a:cubicBezTo>
                <a:cubicBezTo>
                  <a:pt x="0" y="0"/>
                  <a:pt x="0" y="0"/>
                  <a:pt x="0" y="0"/>
                </a:cubicBezTo>
                <a:cubicBezTo>
                  <a:pt x="35" y="0"/>
                  <a:pt x="63" y="15"/>
                  <a:pt x="63" y="32"/>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13"/>
          <p:cNvSpPr/>
          <p:nvPr/>
        </p:nvSpPr>
        <p:spPr bwMode="auto">
          <a:xfrm flipH="1">
            <a:off x="3506173" y="3314383"/>
            <a:ext cx="247650" cy="252413"/>
          </a:xfrm>
          <a:custGeom>
            <a:avLst/>
            <a:gdLst>
              <a:gd name="T0" fmla="*/ 63 w 63"/>
              <a:gd name="T1" fmla="*/ 32 h 64"/>
              <a:gd name="T2" fmla="*/ 0 w 63"/>
              <a:gd name="T3" fmla="*/ 64 h 64"/>
              <a:gd name="T4" fmla="*/ 0 w 63"/>
              <a:gd name="T5" fmla="*/ 0 h 64"/>
              <a:gd name="T6" fmla="*/ 63 w 63"/>
              <a:gd name="T7" fmla="*/ 32 h 64"/>
            </a:gdLst>
            <a:ahLst/>
            <a:cxnLst>
              <a:cxn ang="0">
                <a:pos x="T0" y="T1"/>
              </a:cxn>
              <a:cxn ang="0">
                <a:pos x="T2" y="T3"/>
              </a:cxn>
              <a:cxn ang="0">
                <a:pos x="T4" y="T5"/>
              </a:cxn>
              <a:cxn ang="0">
                <a:pos x="T6" y="T7"/>
              </a:cxn>
            </a:cxnLst>
            <a:rect l="0" t="0" r="r" b="b"/>
            <a:pathLst>
              <a:path w="63" h="64">
                <a:moveTo>
                  <a:pt x="63" y="32"/>
                </a:moveTo>
                <a:cubicBezTo>
                  <a:pt x="63" y="50"/>
                  <a:pt x="35" y="64"/>
                  <a:pt x="0" y="64"/>
                </a:cubicBezTo>
                <a:cubicBezTo>
                  <a:pt x="0" y="0"/>
                  <a:pt x="0" y="0"/>
                  <a:pt x="0" y="0"/>
                </a:cubicBezTo>
                <a:cubicBezTo>
                  <a:pt x="35" y="0"/>
                  <a:pt x="63" y="15"/>
                  <a:pt x="63" y="32"/>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8" name="图片 7"/>
          <p:cNvPicPr>
            <a:picLocks noChangeAspect="1"/>
          </p:cNvPicPr>
          <p:nvPr/>
        </p:nvPicPr>
        <p:blipFill rotWithShape="1">
          <a:blip r:embed="rId3" cstate="email"/>
          <a:srcRect l="16010" t="71194" r="15480" b="14470"/>
          <a:stretch>
            <a:fillRect/>
          </a:stretch>
        </p:blipFill>
        <p:spPr>
          <a:xfrm rot="5400000" flipV="1">
            <a:off x="5393332" y="3285100"/>
            <a:ext cx="5238582" cy="808892"/>
          </a:xfrm>
          <a:prstGeom prst="rect">
            <a:avLst/>
          </a:prstGeom>
        </p:spPr>
      </p:pic>
      <p:pic>
        <p:nvPicPr>
          <p:cNvPr id="9" name="图片 8"/>
          <p:cNvPicPr>
            <a:picLocks noChangeAspect="1"/>
          </p:cNvPicPr>
          <p:nvPr/>
        </p:nvPicPr>
        <p:blipFill rotWithShape="1">
          <a:blip r:embed="rId3" cstate="email"/>
          <a:srcRect l="16010" t="71194" r="15480" b="14470"/>
          <a:stretch>
            <a:fillRect/>
          </a:stretch>
        </p:blipFill>
        <p:spPr>
          <a:xfrm rot="5400000" flipH="1">
            <a:off x="950552" y="3236253"/>
            <a:ext cx="5336272" cy="808892"/>
          </a:xfrm>
          <a:prstGeom prst="rect">
            <a:avLst/>
          </a:prstGeom>
        </p:spPr>
      </p:pic>
      <p:sp>
        <p:nvSpPr>
          <p:cNvPr id="10" name="Freeform 9"/>
          <p:cNvSpPr>
            <a:spLocks noEditPoints="1"/>
          </p:cNvSpPr>
          <p:nvPr/>
        </p:nvSpPr>
        <p:spPr bwMode="auto">
          <a:xfrm>
            <a:off x="4820622" y="1137830"/>
            <a:ext cx="3286125" cy="1222375"/>
          </a:xfrm>
          <a:custGeom>
            <a:avLst/>
            <a:gdLst>
              <a:gd name="T0" fmla="*/ 810 w 873"/>
              <a:gd name="T1" fmla="*/ 61 h 323"/>
              <a:gd name="T2" fmla="*/ 288 w 873"/>
              <a:gd name="T3" fmla="*/ 61 h 323"/>
              <a:gd name="T4" fmla="*/ 161 w 873"/>
              <a:gd name="T5" fmla="*/ 0 h 323"/>
              <a:gd name="T6" fmla="*/ 0 w 873"/>
              <a:gd name="T7" fmla="*/ 161 h 323"/>
              <a:gd name="T8" fmla="*/ 161 w 873"/>
              <a:gd name="T9" fmla="*/ 323 h 323"/>
              <a:gd name="T10" fmla="*/ 288 w 873"/>
              <a:gd name="T11" fmla="*/ 262 h 323"/>
              <a:gd name="T12" fmla="*/ 810 w 873"/>
              <a:gd name="T13" fmla="*/ 262 h 323"/>
              <a:gd name="T14" fmla="*/ 873 w 873"/>
              <a:gd name="T15" fmla="*/ 294 h 323"/>
              <a:gd name="T16" fmla="*/ 873 w 873"/>
              <a:gd name="T17" fmla="*/ 93 h 323"/>
              <a:gd name="T18" fmla="*/ 810 w 873"/>
              <a:gd name="T19" fmla="*/ 61 h 323"/>
              <a:gd name="T20" fmla="*/ 156 w 873"/>
              <a:gd name="T21" fmla="*/ 276 h 323"/>
              <a:gd name="T22" fmla="*/ 39 w 873"/>
              <a:gd name="T23" fmla="*/ 159 h 323"/>
              <a:gd name="T24" fmla="*/ 156 w 873"/>
              <a:gd name="T25" fmla="*/ 42 h 323"/>
              <a:gd name="T26" fmla="*/ 273 w 873"/>
              <a:gd name="T27" fmla="*/ 159 h 323"/>
              <a:gd name="T28" fmla="*/ 156 w 873"/>
              <a:gd name="T29" fmla="*/ 27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3" h="323">
                <a:moveTo>
                  <a:pt x="810" y="61"/>
                </a:moveTo>
                <a:cubicBezTo>
                  <a:pt x="288" y="61"/>
                  <a:pt x="288" y="61"/>
                  <a:pt x="288" y="61"/>
                </a:cubicBezTo>
                <a:cubicBezTo>
                  <a:pt x="258" y="24"/>
                  <a:pt x="213" y="0"/>
                  <a:pt x="161" y="0"/>
                </a:cubicBezTo>
                <a:cubicBezTo>
                  <a:pt x="72" y="0"/>
                  <a:pt x="0" y="72"/>
                  <a:pt x="0" y="161"/>
                </a:cubicBezTo>
                <a:cubicBezTo>
                  <a:pt x="0" y="251"/>
                  <a:pt x="72" y="323"/>
                  <a:pt x="161" y="323"/>
                </a:cubicBezTo>
                <a:cubicBezTo>
                  <a:pt x="213" y="323"/>
                  <a:pt x="258" y="299"/>
                  <a:pt x="288" y="262"/>
                </a:cubicBezTo>
                <a:cubicBezTo>
                  <a:pt x="810" y="262"/>
                  <a:pt x="810" y="262"/>
                  <a:pt x="810" y="262"/>
                </a:cubicBezTo>
                <a:cubicBezTo>
                  <a:pt x="842" y="262"/>
                  <a:pt x="871" y="276"/>
                  <a:pt x="873" y="294"/>
                </a:cubicBezTo>
                <a:cubicBezTo>
                  <a:pt x="873" y="93"/>
                  <a:pt x="873" y="93"/>
                  <a:pt x="873" y="93"/>
                </a:cubicBezTo>
                <a:cubicBezTo>
                  <a:pt x="873" y="75"/>
                  <a:pt x="844" y="61"/>
                  <a:pt x="810" y="61"/>
                </a:cubicBezTo>
                <a:close/>
                <a:moveTo>
                  <a:pt x="156" y="276"/>
                </a:moveTo>
                <a:cubicBezTo>
                  <a:pt x="91" y="276"/>
                  <a:pt x="39" y="224"/>
                  <a:pt x="39" y="159"/>
                </a:cubicBezTo>
                <a:cubicBezTo>
                  <a:pt x="39" y="94"/>
                  <a:pt x="91" y="42"/>
                  <a:pt x="156" y="42"/>
                </a:cubicBezTo>
                <a:cubicBezTo>
                  <a:pt x="220" y="42"/>
                  <a:pt x="273" y="94"/>
                  <a:pt x="273" y="159"/>
                </a:cubicBezTo>
                <a:cubicBezTo>
                  <a:pt x="273" y="224"/>
                  <a:pt x="220" y="276"/>
                  <a:pt x="156" y="276"/>
                </a:cubicBezTo>
                <a:close/>
              </a:path>
            </a:pathLst>
          </a:custGeom>
          <a:gradFill flip="none" rotWithShape="1">
            <a:gsLst>
              <a:gs pos="19000">
                <a:schemeClr val="accent2"/>
              </a:gs>
              <a:gs pos="100000">
                <a:schemeClr val="accent2">
                  <a:lumMod val="60000"/>
                  <a:lumOff val="40000"/>
                </a:schemeClr>
              </a:gs>
            </a:gsLst>
            <a:lin ang="13500000" scaled="1"/>
            <a:tileRect/>
          </a:gradFill>
          <a:ln>
            <a:gradFill>
              <a:gsLst>
                <a:gs pos="0">
                  <a:schemeClr val="accent1">
                    <a:lumMod val="5000"/>
                    <a:lumOff val="95000"/>
                  </a:schemeClr>
                </a:gs>
                <a:gs pos="100000">
                  <a:schemeClr val="bg1"/>
                </a:gs>
              </a:gsLst>
              <a:lin ang="5400000" scaled="1"/>
            </a:gradFill>
          </a:ln>
          <a:effectLst>
            <a:innerShdw blurRad="177800" dist="114300" dir="13500000">
              <a:prstClr val="black">
                <a:alpha val="50000"/>
              </a:prstClr>
            </a:innerShdw>
          </a:effectLst>
        </p:spPr>
        <p:txBody>
          <a:bodyPr vert="horz" wrap="square" lIns="91440" tIns="45720" rIns="91440" bIns="45720" numCol="1" anchor="t" anchorCtr="0" compatLnSpc="1"/>
          <a:lstStyle/>
          <a:p>
            <a:endParaRPr lang="zh-CN" altLang="en-US"/>
          </a:p>
        </p:txBody>
      </p:sp>
      <p:sp>
        <p:nvSpPr>
          <p:cNvPr id="11" name="Freeform 9"/>
          <p:cNvSpPr>
            <a:spLocks noEditPoints="1"/>
          </p:cNvSpPr>
          <p:nvPr/>
        </p:nvSpPr>
        <p:spPr bwMode="auto">
          <a:xfrm flipH="1">
            <a:off x="3506173" y="2304214"/>
            <a:ext cx="3286125" cy="1222375"/>
          </a:xfrm>
          <a:custGeom>
            <a:avLst/>
            <a:gdLst>
              <a:gd name="T0" fmla="*/ 810 w 873"/>
              <a:gd name="T1" fmla="*/ 61 h 323"/>
              <a:gd name="T2" fmla="*/ 288 w 873"/>
              <a:gd name="T3" fmla="*/ 61 h 323"/>
              <a:gd name="T4" fmla="*/ 161 w 873"/>
              <a:gd name="T5" fmla="*/ 0 h 323"/>
              <a:gd name="T6" fmla="*/ 0 w 873"/>
              <a:gd name="T7" fmla="*/ 161 h 323"/>
              <a:gd name="T8" fmla="*/ 161 w 873"/>
              <a:gd name="T9" fmla="*/ 323 h 323"/>
              <a:gd name="T10" fmla="*/ 288 w 873"/>
              <a:gd name="T11" fmla="*/ 262 h 323"/>
              <a:gd name="T12" fmla="*/ 810 w 873"/>
              <a:gd name="T13" fmla="*/ 262 h 323"/>
              <a:gd name="T14" fmla="*/ 873 w 873"/>
              <a:gd name="T15" fmla="*/ 294 h 323"/>
              <a:gd name="T16" fmla="*/ 873 w 873"/>
              <a:gd name="T17" fmla="*/ 93 h 323"/>
              <a:gd name="T18" fmla="*/ 810 w 873"/>
              <a:gd name="T19" fmla="*/ 61 h 323"/>
              <a:gd name="T20" fmla="*/ 156 w 873"/>
              <a:gd name="T21" fmla="*/ 276 h 323"/>
              <a:gd name="T22" fmla="*/ 39 w 873"/>
              <a:gd name="T23" fmla="*/ 159 h 323"/>
              <a:gd name="T24" fmla="*/ 156 w 873"/>
              <a:gd name="T25" fmla="*/ 42 h 323"/>
              <a:gd name="T26" fmla="*/ 273 w 873"/>
              <a:gd name="T27" fmla="*/ 159 h 323"/>
              <a:gd name="T28" fmla="*/ 156 w 873"/>
              <a:gd name="T29" fmla="*/ 27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3" h="323">
                <a:moveTo>
                  <a:pt x="810" y="61"/>
                </a:moveTo>
                <a:cubicBezTo>
                  <a:pt x="288" y="61"/>
                  <a:pt x="288" y="61"/>
                  <a:pt x="288" y="61"/>
                </a:cubicBezTo>
                <a:cubicBezTo>
                  <a:pt x="258" y="24"/>
                  <a:pt x="213" y="0"/>
                  <a:pt x="161" y="0"/>
                </a:cubicBezTo>
                <a:cubicBezTo>
                  <a:pt x="72" y="0"/>
                  <a:pt x="0" y="72"/>
                  <a:pt x="0" y="161"/>
                </a:cubicBezTo>
                <a:cubicBezTo>
                  <a:pt x="0" y="251"/>
                  <a:pt x="72" y="323"/>
                  <a:pt x="161" y="323"/>
                </a:cubicBezTo>
                <a:cubicBezTo>
                  <a:pt x="213" y="323"/>
                  <a:pt x="258" y="299"/>
                  <a:pt x="288" y="262"/>
                </a:cubicBezTo>
                <a:cubicBezTo>
                  <a:pt x="810" y="262"/>
                  <a:pt x="810" y="262"/>
                  <a:pt x="810" y="262"/>
                </a:cubicBezTo>
                <a:cubicBezTo>
                  <a:pt x="842" y="262"/>
                  <a:pt x="871" y="276"/>
                  <a:pt x="873" y="294"/>
                </a:cubicBezTo>
                <a:cubicBezTo>
                  <a:pt x="873" y="93"/>
                  <a:pt x="873" y="93"/>
                  <a:pt x="873" y="93"/>
                </a:cubicBezTo>
                <a:cubicBezTo>
                  <a:pt x="873" y="75"/>
                  <a:pt x="844" y="61"/>
                  <a:pt x="810" y="61"/>
                </a:cubicBezTo>
                <a:close/>
                <a:moveTo>
                  <a:pt x="156" y="276"/>
                </a:moveTo>
                <a:cubicBezTo>
                  <a:pt x="91" y="276"/>
                  <a:pt x="39" y="224"/>
                  <a:pt x="39" y="159"/>
                </a:cubicBezTo>
                <a:cubicBezTo>
                  <a:pt x="39" y="94"/>
                  <a:pt x="91" y="42"/>
                  <a:pt x="156" y="42"/>
                </a:cubicBezTo>
                <a:cubicBezTo>
                  <a:pt x="220" y="42"/>
                  <a:pt x="273" y="94"/>
                  <a:pt x="273" y="159"/>
                </a:cubicBezTo>
                <a:cubicBezTo>
                  <a:pt x="273" y="224"/>
                  <a:pt x="220" y="276"/>
                  <a:pt x="156" y="276"/>
                </a:cubicBezTo>
                <a:close/>
              </a:path>
            </a:pathLst>
          </a:custGeom>
          <a:gradFill flip="none" rotWithShape="1">
            <a:gsLst>
              <a:gs pos="19000">
                <a:schemeClr val="accent3"/>
              </a:gs>
              <a:gs pos="100000">
                <a:schemeClr val="accent3">
                  <a:lumMod val="60000"/>
                  <a:lumOff val="40000"/>
                </a:schemeClr>
              </a:gs>
            </a:gsLst>
            <a:lin ang="18900000" scaled="1"/>
            <a:tileRect/>
          </a:gradFill>
          <a:ln>
            <a:gradFill>
              <a:gsLst>
                <a:gs pos="0">
                  <a:schemeClr val="accent1">
                    <a:lumMod val="5000"/>
                    <a:lumOff val="95000"/>
                  </a:schemeClr>
                </a:gs>
                <a:gs pos="100000">
                  <a:schemeClr val="bg1"/>
                </a:gs>
              </a:gsLst>
              <a:lin ang="5400000" scaled="1"/>
            </a:gradFill>
          </a:ln>
          <a:effectLst>
            <a:innerShdw blurRad="177800" dist="114300" dir="13500000">
              <a:prstClr val="black">
                <a:alpha val="50000"/>
              </a:prstClr>
            </a:innerShdw>
          </a:effectLst>
        </p:spPr>
        <p:txBody>
          <a:bodyPr vert="horz" wrap="square" lIns="91440" tIns="45720" rIns="91440" bIns="45720" numCol="1" anchor="t" anchorCtr="0" compatLnSpc="1"/>
          <a:lstStyle/>
          <a:p>
            <a:endParaRPr lang="zh-CN" altLang="en-US"/>
          </a:p>
        </p:txBody>
      </p:sp>
      <p:sp>
        <p:nvSpPr>
          <p:cNvPr id="12" name="Freeform 9"/>
          <p:cNvSpPr>
            <a:spLocks noEditPoints="1"/>
          </p:cNvSpPr>
          <p:nvPr/>
        </p:nvSpPr>
        <p:spPr bwMode="auto">
          <a:xfrm flipH="1">
            <a:off x="3506173" y="4652951"/>
            <a:ext cx="3286125" cy="1222375"/>
          </a:xfrm>
          <a:custGeom>
            <a:avLst/>
            <a:gdLst>
              <a:gd name="T0" fmla="*/ 810 w 873"/>
              <a:gd name="T1" fmla="*/ 61 h 323"/>
              <a:gd name="T2" fmla="*/ 288 w 873"/>
              <a:gd name="T3" fmla="*/ 61 h 323"/>
              <a:gd name="T4" fmla="*/ 161 w 873"/>
              <a:gd name="T5" fmla="*/ 0 h 323"/>
              <a:gd name="T6" fmla="*/ 0 w 873"/>
              <a:gd name="T7" fmla="*/ 161 h 323"/>
              <a:gd name="T8" fmla="*/ 161 w 873"/>
              <a:gd name="T9" fmla="*/ 323 h 323"/>
              <a:gd name="T10" fmla="*/ 288 w 873"/>
              <a:gd name="T11" fmla="*/ 262 h 323"/>
              <a:gd name="T12" fmla="*/ 810 w 873"/>
              <a:gd name="T13" fmla="*/ 262 h 323"/>
              <a:gd name="T14" fmla="*/ 873 w 873"/>
              <a:gd name="T15" fmla="*/ 294 h 323"/>
              <a:gd name="T16" fmla="*/ 873 w 873"/>
              <a:gd name="T17" fmla="*/ 93 h 323"/>
              <a:gd name="T18" fmla="*/ 810 w 873"/>
              <a:gd name="T19" fmla="*/ 61 h 323"/>
              <a:gd name="T20" fmla="*/ 156 w 873"/>
              <a:gd name="T21" fmla="*/ 276 h 323"/>
              <a:gd name="T22" fmla="*/ 39 w 873"/>
              <a:gd name="T23" fmla="*/ 159 h 323"/>
              <a:gd name="T24" fmla="*/ 156 w 873"/>
              <a:gd name="T25" fmla="*/ 42 h 323"/>
              <a:gd name="T26" fmla="*/ 273 w 873"/>
              <a:gd name="T27" fmla="*/ 159 h 323"/>
              <a:gd name="T28" fmla="*/ 156 w 873"/>
              <a:gd name="T29" fmla="*/ 27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3" h="323">
                <a:moveTo>
                  <a:pt x="810" y="61"/>
                </a:moveTo>
                <a:cubicBezTo>
                  <a:pt x="288" y="61"/>
                  <a:pt x="288" y="61"/>
                  <a:pt x="288" y="61"/>
                </a:cubicBezTo>
                <a:cubicBezTo>
                  <a:pt x="258" y="24"/>
                  <a:pt x="213" y="0"/>
                  <a:pt x="161" y="0"/>
                </a:cubicBezTo>
                <a:cubicBezTo>
                  <a:pt x="72" y="0"/>
                  <a:pt x="0" y="72"/>
                  <a:pt x="0" y="161"/>
                </a:cubicBezTo>
                <a:cubicBezTo>
                  <a:pt x="0" y="251"/>
                  <a:pt x="72" y="323"/>
                  <a:pt x="161" y="323"/>
                </a:cubicBezTo>
                <a:cubicBezTo>
                  <a:pt x="213" y="323"/>
                  <a:pt x="258" y="299"/>
                  <a:pt x="288" y="262"/>
                </a:cubicBezTo>
                <a:cubicBezTo>
                  <a:pt x="810" y="262"/>
                  <a:pt x="810" y="262"/>
                  <a:pt x="810" y="262"/>
                </a:cubicBezTo>
                <a:cubicBezTo>
                  <a:pt x="842" y="262"/>
                  <a:pt x="871" y="276"/>
                  <a:pt x="873" y="294"/>
                </a:cubicBezTo>
                <a:cubicBezTo>
                  <a:pt x="873" y="93"/>
                  <a:pt x="873" y="93"/>
                  <a:pt x="873" y="93"/>
                </a:cubicBezTo>
                <a:cubicBezTo>
                  <a:pt x="873" y="75"/>
                  <a:pt x="844" y="61"/>
                  <a:pt x="810" y="61"/>
                </a:cubicBezTo>
                <a:close/>
                <a:moveTo>
                  <a:pt x="156" y="276"/>
                </a:moveTo>
                <a:cubicBezTo>
                  <a:pt x="91" y="276"/>
                  <a:pt x="39" y="224"/>
                  <a:pt x="39" y="159"/>
                </a:cubicBezTo>
                <a:cubicBezTo>
                  <a:pt x="39" y="94"/>
                  <a:pt x="91" y="42"/>
                  <a:pt x="156" y="42"/>
                </a:cubicBezTo>
                <a:cubicBezTo>
                  <a:pt x="220" y="42"/>
                  <a:pt x="273" y="94"/>
                  <a:pt x="273" y="159"/>
                </a:cubicBezTo>
                <a:cubicBezTo>
                  <a:pt x="273" y="224"/>
                  <a:pt x="220" y="276"/>
                  <a:pt x="156" y="276"/>
                </a:cubicBezTo>
                <a:close/>
              </a:path>
            </a:pathLst>
          </a:custGeom>
          <a:gradFill flip="none" rotWithShape="1">
            <a:gsLst>
              <a:gs pos="19000">
                <a:schemeClr val="accent6"/>
              </a:gs>
              <a:gs pos="100000">
                <a:schemeClr val="accent6">
                  <a:lumMod val="60000"/>
                  <a:lumOff val="40000"/>
                </a:schemeClr>
              </a:gs>
            </a:gsLst>
            <a:lin ang="18900000" scaled="1"/>
            <a:tileRect/>
          </a:gradFill>
          <a:ln>
            <a:gradFill>
              <a:gsLst>
                <a:gs pos="0">
                  <a:schemeClr val="accent1">
                    <a:lumMod val="5000"/>
                    <a:lumOff val="95000"/>
                  </a:schemeClr>
                </a:gs>
                <a:gs pos="100000">
                  <a:schemeClr val="bg1"/>
                </a:gs>
              </a:gsLst>
              <a:lin ang="5400000" scaled="1"/>
            </a:gradFill>
          </a:ln>
          <a:effectLst>
            <a:innerShdw blurRad="177800" dist="114300" dir="13500000">
              <a:prstClr val="black">
                <a:alpha val="50000"/>
              </a:prstClr>
            </a:innerShdw>
          </a:effectLst>
        </p:spPr>
        <p:txBody>
          <a:bodyPr vert="horz" wrap="square" lIns="91440" tIns="45720" rIns="91440" bIns="45720" numCol="1" anchor="t" anchorCtr="0" compatLnSpc="1"/>
          <a:lstStyle/>
          <a:p>
            <a:endParaRPr lang="zh-CN" altLang="en-US"/>
          </a:p>
        </p:txBody>
      </p:sp>
      <p:sp>
        <p:nvSpPr>
          <p:cNvPr id="13" name="Freeform 9"/>
          <p:cNvSpPr>
            <a:spLocks noEditPoints="1"/>
          </p:cNvSpPr>
          <p:nvPr/>
        </p:nvSpPr>
        <p:spPr bwMode="auto">
          <a:xfrm>
            <a:off x="4820623" y="3423433"/>
            <a:ext cx="3286125" cy="1222375"/>
          </a:xfrm>
          <a:custGeom>
            <a:avLst/>
            <a:gdLst>
              <a:gd name="T0" fmla="*/ 810 w 873"/>
              <a:gd name="T1" fmla="*/ 61 h 323"/>
              <a:gd name="T2" fmla="*/ 288 w 873"/>
              <a:gd name="T3" fmla="*/ 61 h 323"/>
              <a:gd name="T4" fmla="*/ 161 w 873"/>
              <a:gd name="T5" fmla="*/ 0 h 323"/>
              <a:gd name="T6" fmla="*/ 0 w 873"/>
              <a:gd name="T7" fmla="*/ 161 h 323"/>
              <a:gd name="T8" fmla="*/ 161 w 873"/>
              <a:gd name="T9" fmla="*/ 323 h 323"/>
              <a:gd name="T10" fmla="*/ 288 w 873"/>
              <a:gd name="T11" fmla="*/ 262 h 323"/>
              <a:gd name="T12" fmla="*/ 810 w 873"/>
              <a:gd name="T13" fmla="*/ 262 h 323"/>
              <a:gd name="T14" fmla="*/ 873 w 873"/>
              <a:gd name="T15" fmla="*/ 294 h 323"/>
              <a:gd name="T16" fmla="*/ 873 w 873"/>
              <a:gd name="T17" fmla="*/ 93 h 323"/>
              <a:gd name="T18" fmla="*/ 810 w 873"/>
              <a:gd name="T19" fmla="*/ 61 h 323"/>
              <a:gd name="T20" fmla="*/ 156 w 873"/>
              <a:gd name="T21" fmla="*/ 276 h 323"/>
              <a:gd name="T22" fmla="*/ 39 w 873"/>
              <a:gd name="T23" fmla="*/ 159 h 323"/>
              <a:gd name="T24" fmla="*/ 156 w 873"/>
              <a:gd name="T25" fmla="*/ 42 h 323"/>
              <a:gd name="T26" fmla="*/ 273 w 873"/>
              <a:gd name="T27" fmla="*/ 159 h 323"/>
              <a:gd name="T28" fmla="*/ 156 w 873"/>
              <a:gd name="T29" fmla="*/ 27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3" h="323">
                <a:moveTo>
                  <a:pt x="810" y="61"/>
                </a:moveTo>
                <a:cubicBezTo>
                  <a:pt x="288" y="61"/>
                  <a:pt x="288" y="61"/>
                  <a:pt x="288" y="61"/>
                </a:cubicBezTo>
                <a:cubicBezTo>
                  <a:pt x="258" y="24"/>
                  <a:pt x="213" y="0"/>
                  <a:pt x="161" y="0"/>
                </a:cubicBezTo>
                <a:cubicBezTo>
                  <a:pt x="72" y="0"/>
                  <a:pt x="0" y="72"/>
                  <a:pt x="0" y="161"/>
                </a:cubicBezTo>
                <a:cubicBezTo>
                  <a:pt x="0" y="251"/>
                  <a:pt x="72" y="323"/>
                  <a:pt x="161" y="323"/>
                </a:cubicBezTo>
                <a:cubicBezTo>
                  <a:pt x="213" y="323"/>
                  <a:pt x="258" y="299"/>
                  <a:pt x="288" y="262"/>
                </a:cubicBezTo>
                <a:cubicBezTo>
                  <a:pt x="810" y="262"/>
                  <a:pt x="810" y="262"/>
                  <a:pt x="810" y="262"/>
                </a:cubicBezTo>
                <a:cubicBezTo>
                  <a:pt x="842" y="262"/>
                  <a:pt x="871" y="276"/>
                  <a:pt x="873" y="294"/>
                </a:cubicBezTo>
                <a:cubicBezTo>
                  <a:pt x="873" y="93"/>
                  <a:pt x="873" y="93"/>
                  <a:pt x="873" y="93"/>
                </a:cubicBezTo>
                <a:cubicBezTo>
                  <a:pt x="873" y="75"/>
                  <a:pt x="844" y="61"/>
                  <a:pt x="810" y="61"/>
                </a:cubicBezTo>
                <a:close/>
                <a:moveTo>
                  <a:pt x="156" y="276"/>
                </a:moveTo>
                <a:cubicBezTo>
                  <a:pt x="91" y="276"/>
                  <a:pt x="39" y="224"/>
                  <a:pt x="39" y="159"/>
                </a:cubicBezTo>
                <a:cubicBezTo>
                  <a:pt x="39" y="94"/>
                  <a:pt x="91" y="42"/>
                  <a:pt x="156" y="42"/>
                </a:cubicBezTo>
                <a:cubicBezTo>
                  <a:pt x="220" y="42"/>
                  <a:pt x="273" y="94"/>
                  <a:pt x="273" y="159"/>
                </a:cubicBezTo>
                <a:cubicBezTo>
                  <a:pt x="273" y="224"/>
                  <a:pt x="220" y="276"/>
                  <a:pt x="156" y="276"/>
                </a:cubicBezTo>
                <a:close/>
              </a:path>
            </a:pathLst>
          </a:custGeom>
          <a:gradFill flip="none" rotWithShape="1">
            <a:gsLst>
              <a:gs pos="19000">
                <a:schemeClr val="accent5"/>
              </a:gs>
              <a:gs pos="100000">
                <a:schemeClr val="accent5">
                  <a:lumMod val="60000"/>
                  <a:lumOff val="40000"/>
                </a:schemeClr>
              </a:gs>
            </a:gsLst>
            <a:lin ang="13500000" scaled="1"/>
            <a:tileRect/>
          </a:gradFill>
          <a:ln>
            <a:gradFill>
              <a:gsLst>
                <a:gs pos="0">
                  <a:schemeClr val="accent1">
                    <a:lumMod val="5000"/>
                    <a:lumOff val="95000"/>
                  </a:schemeClr>
                </a:gs>
                <a:gs pos="100000">
                  <a:schemeClr val="bg1"/>
                </a:gs>
              </a:gsLst>
              <a:lin ang="5400000" scaled="1"/>
            </a:gradFill>
          </a:ln>
          <a:effectLst>
            <a:innerShdw blurRad="177800" dist="114300" dir="13500000">
              <a:prstClr val="black">
                <a:alpha val="50000"/>
              </a:prstClr>
            </a:innerShdw>
          </a:effectLst>
        </p:spPr>
        <p:txBody>
          <a:bodyPr vert="horz" wrap="square" lIns="91440" tIns="45720" rIns="91440" bIns="45720" numCol="1" anchor="t" anchorCtr="0" compatLnSpc="1"/>
          <a:lstStyle/>
          <a:p>
            <a:endParaRPr lang="zh-CN" altLang="en-US"/>
          </a:p>
        </p:txBody>
      </p:sp>
      <p:sp>
        <p:nvSpPr>
          <p:cNvPr id="14" name="文本框 13"/>
          <p:cNvSpPr txBox="1"/>
          <p:nvPr/>
        </p:nvSpPr>
        <p:spPr>
          <a:xfrm>
            <a:off x="6238141" y="1490184"/>
            <a:ext cx="1620957" cy="523220"/>
          </a:xfrm>
          <a:prstGeom prst="rect">
            <a:avLst/>
          </a:prstGeom>
          <a:noFill/>
        </p:spPr>
        <p:txBody>
          <a:bodyPr wrap="none" rtlCol="0">
            <a:spAutoFit/>
          </a:bodyPr>
          <a:lstStyle/>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endParaRPr lang="en-US" altLang="zh-CN" sz="1400" dirty="0">
              <a:solidFill>
                <a:schemeClr val="bg1"/>
              </a:solidFill>
              <a:latin typeface="时尚中黑简体" panose="01010104010101010101" pitchFamily="2" charset="-122"/>
              <a:ea typeface="时尚中黑简体" panose="01010104010101010101" pitchFamily="2" charset="-122"/>
            </a:endParaRPr>
          </a:p>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p>
        </p:txBody>
      </p:sp>
      <p:sp>
        <p:nvSpPr>
          <p:cNvPr id="15" name="文本框 14"/>
          <p:cNvSpPr txBox="1"/>
          <p:nvPr/>
        </p:nvSpPr>
        <p:spPr>
          <a:xfrm>
            <a:off x="5096480" y="1367551"/>
            <a:ext cx="697627" cy="707886"/>
          </a:xfrm>
          <a:prstGeom prst="rect">
            <a:avLst/>
          </a:prstGeom>
          <a:noFill/>
        </p:spPr>
        <p:txBody>
          <a:bodyPr wrap="none" rtlCol="0">
            <a:spAutoFit/>
          </a:bodyPr>
          <a:lstStyle/>
          <a:p>
            <a:r>
              <a:rPr lang="en-US" altLang="zh-CN" sz="4000" dirty="0">
                <a:solidFill>
                  <a:schemeClr val="accent2"/>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rPr>
              <a:t>01</a:t>
            </a:r>
            <a:endParaRPr lang="zh-CN" altLang="en-US" sz="4000" dirty="0">
              <a:solidFill>
                <a:schemeClr val="accent2"/>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endParaRPr>
          </a:p>
        </p:txBody>
      </p:sp>
      <p:sp>
        <p:nvSpPr>
          <p:cNvPr id="16" name="文本框 15"/>
          <p:cNvSpPr txBox="1"/>
          <p:nvPr/>
        </p:nvSpPr>
        <p:spPr>
          <a:xfrm>
            <a:off x="6238141" y="3773010"/>
            <a:ext cx="1620957" cy="523220"/>
          </a:xfrm>
          <a:prstGeom prst="rect">
            <a:avLst/>
          </a:prstGeom>
          <a:noFill/>
        </p:spPr>
        <p:txBody>
          <a:bodyPr wrap="none" rtlCol="0">
            <a:spAutoFit/>
          </a:bodyPr>
          <a:lstStyle/>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endParaRPr lang="en-US" altLang="zh-CN" sz="1400" dirty="0">
              <a:solidFill>
                <a:schemeClr val="bg1"/>
              </a:solidFill>
              <a:latin typeface="时尚中黑简体" panose="01010104010101010101" pitchFamily="2" charset="-122"/>
              <a:ea typeface="时尚中黑简体" panose="01010104010101010101" pitchFamily="2" charset="-122"/>
            </a:endParaRPr>
          </a:p>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p>
        </p:txBody>
      </p:sp>
      <p:sp>
        <p:nvSpPr>
          <p:cNvPr id="17" name="文本框 16"/>
          <p:cNvSpPr txBox="1"/>
          <p:nvPr/>
        </p:nvSpPr>
        <p:spPr>
          <a:xfrm>
            <a:off x="3753823" y="5002528"/>
            <a:ext cx="1620957" cy="523220"/>
          </a:xfrm>
          <a:prstGeom prst="rect">
            <a:avLst/>
          </a:prstGeom>
          <a:noFill/>
        </p:spPr>
        <p:txBody>
          <a:bodyPr wrap="none" rtlCol="0">
            <a:spAutoFit/>
          </a:bodyPr>
          <a:lstStyle/>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endParaRPr lang="en-US" altLang="zh-CN" sz="1400" dirty="0">
              <a:solidFill>
                <a:schemeClr val="bg1"/>
              </a:solidFill>
              <a:latin typeface="时尚中黑简体" panose="01010104010101010101" pitchFamily="2" charset="-122"/>
              <a:ea typeface="时尚中黑简体" panose="01010104010101010101" pitchFamily="2" charset="-122"/>
            </a:endParaRPr>
          </a:p>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p>
        </p:txBody>
      </p:sp>
      <p:sp>
        <p:nvSpPr>
          <p:cNvPr id="18" name="文本框 17"/>
          <p:cNvSpPr txBox="1"/>
          <p:nvPr/>
        </p:nvSpPr>
        <p:spPr>
          <a:xfrm>
            <a:off x="3753823" y="2681787"/>
            <a:ext cx="1620957" cy="523220"/>
          </a:xfrm>
          <a:prstGeom prst="rect">
            <a:avLst/>
          </a:prstGeom>
          <a:noFill/>
        </p:spPr>
        <p:txBody>
          <a:bodyPr wrap="none" rtlCol="0">
            <a:spAutoFit/>
          </a:bodyPr>
          <a:lstStyle/>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endParaRPr lang="en-US" altLang="zh-CN" sz="1400" dirty="0">
              <a:solidFill>
                <a:schemeClr val="bg1"/>
              </a:solidFill>
              <a:latin typeface="时尚中黑简体" panose="01010104010101010101" pitchFamily="2" charset="-122"/>
              <a:ea typeface="时尚中黑简体" panose="01010104010101010101" pitchFamily="2" charset="-122"/>
            </a:endParaRPr>
          </a:p>
          <a:p>
            <a:r>
              <a:rPr lang="zh-CN" altLang="en-US" sz="1400" dirty="0">
                <a:solidFill>
                  <a:schemeClr val="bg1"/>
                </a:solidFill>
                <a:latin typeface="时尚中黑简体" panose="01010104010101010101" pitchFamily="2" charset="-122"/>
                <a:ea typeface="时尚中黑简体" panose="01010104010101010101" pitchFamily="2" charset="-122"/>
              </a:rPr>
              <a:t>点击添加标题文字</a:t>
            </a:r>
          </a:p>
        </p:txBody>
      </p:sp>
      <p:sp>
        <p:nvSpPr>
          <p:cNvPr id="19" name="文本框 18"/>
          <p:cNvSpPr txBox="1"/>
          <p:nvPr/>
        </p:nvSpPr>
        <p:spPr>
          <a:xfrm>
            <a:off x="5056139" y="3665758"/>
            <a:ext cx="697627" cy="707886"/>
          </a:xfrm>
          <a:prstGeom prst="rect">
            <a:avLst/>
          </a:prstGeom>
          <a:noFill/>
        </p:spPr>
        <p:txBody>
          <a:bodyPr wrap="none" rtlCol="0">
            <a:spAutoFit/>
          </a:bodyPr>
          <a:lstStyle/>
          <a:p>
            <a:r>
              <a:rPr lang="en-US" altLang="zh-CN" sz="4000" dirty="0">
                <a:solidFill>
                  <a:schemeClr val="accent5"/>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rPr>
              <a:t>03</a:t>
            </a:r>
            <a:endParaRPr lang="zh-CN" altLang="en-US" sz="4000" dirty="0">
              <a:solidFill>
                <a:schemeClr val="accent5"/>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endParaRPr>
          </a:p>
        </p:txBody>
      </p:sp>
      <p:sp>
        <p:nvSpPr>
          <p:cNvPr id="20" name="文本框 19"/>
          <p:cNvSpPr txBox="1"/>
          <p:nvPr/>
        </p:nvSpPr>
        <p:spPr>
          <a:xfrm>
            <a:off x="5875880" y="2542010"/>
            <a:ext cx="697627" cy="707886"/>
          </a:xfrm>
          <a:prstGeom prst="rect">
            <a:avLst/>
          </a:prstGeom>
          <a:noFill/>
        </p:spPr>
        <p:txBody>
          <a:bodyPr wrap="none" rtlCol="0">
            <a:spAutoFit/>
          </a:bodyPr>
          <a:lstStyle/>
          <a:p>
            <a:r>
              <a:rPr lang="en-US" altLang="zh-CN" sz="4000" dirty="0">
                <a:solidFill>
                  <a:schemeClr val="accent3"/>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rPr>
              <a:t>02</a:t>
            </a:r>
            <a:endParaRPr lang="zh-CN" altLang="en-US" sz="4000" dirty="0">
              <a:solidFill>
                <a:schemeClr val="accent3"/>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endParaRPr>
          </a:p>
        </p:txBody>
      </p:sp>
      <p:sp>
        <p:nvSpPr>
          <p:cNvPr id="21" name="文本框 20"/>
          <p:cNvSpPr txBox="1"/>
          <p:nvPr/>
        </p:nvSpPr>
        <p:spPr>
          <a:xfrm>
            <a:off x="5889327" y="4910195"/>
            <a:ext cx="697627" cy="707886"/>
          </a:xfrm>
          <a:prstGeom prst="rect">
            <a:avLst/>
          </a:prstGeom>
          <a:noFill/>
        </p:spPr>
        <p:txBody>
          <a:bodyPr wrap="none" rtlCol="0">
            <a:spAutoFit/>
          </a:bodyPr>
          <a:lstStyle/>
          <a:p>
            <a:r>
              <a:rPr lang="en-US" altLang="zh-CN" sz="4000" dirty="0">
                <a:solidFill>
                  <a:schemeClr val="accent6"/>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rPr>
              <a:t>04</a:t>
            </a:r>
            <a:endParaRPr lang="zh-CN" altLang="en-US" sz="4000" dirty="0">
              <a:solidFill>
                <a:schemeClr val="accent6"/>
              </a:solidFill>
              <a:effectLst>
                <a:innerShdw blurRad="177800" dist="114300" dir="13500000">
                  <a:prstClr val="black">
                    <a:alpha val="50000"/>
                  </a:prstClr>
                </a:innerShdw>
              </a:effectLst>
              <a:latin typeface="时尚中黑简体" panose="01010104010101010101" pitchFamily="2" charset="-122"/>
              <a:ea typeface="时尚中黑简体" panose="0101010401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par>
                                <p:cTn id="20" presetID="22" presetClass="entr" presetSubtype="4"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00"/>
                                        <p:tgtEl>
                                          <p:spTgt spid="16"/>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down)">
                                      <p:cBhvr>
                                        <p:cTn id="49" dur="500"/>
                                        <p:tgtEl>
                                          <p:spTgt spid="18"/>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down)">
                                      <p:cBhvr>
                                        <p:cTn id="52" dur="500"/>
                                        <p:tgtEl>
                                          <p:spTgt spid="19"/>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down)">
                                      <p:cBhvr>
                                        <p:cTn id="55" dur="500"/>
                                        <p:tgtEl>
                                          <p:spTgt spid="20"/>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down)">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5" name="组合 30"/>
          <p:cNvGrpSpPr/>
          <p:nvPr/>
        </p:nvGrpSpPr>
        <p:grpSpPr bwMode="auto">
          <a:xfrm>
            <a:off x="4465955" y="1599883"/>
            <a:ext cx="3444875" cy="3444875"/>
            <a:chOff x="2759636" y="1700808"/>
            <a:chExt cx="3443632" cy="3445092"/>
          </a:xfrm>
        </p:grpSpPr>
        <p:sp>
          <p:nvSpPr>
            <p:cNvPr id="46" name="AutoShape 3"/>
            <p:cNvSpPr>
              <a:spLocks noChangeArrowheads="1"/>
            </p:cNvSpPr>
            <p:nvPr/>
          </p:nvSpPr>
          <p:spPr bwMode="invGray">
            <a:xfrm rot="17973186">
              <a:off x="4678076" y="2289864"/>
              <a:ext cx="728709" cy="265016"/>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7" name="AutoShape 4"/>
            <p:cNvSpPr>
              <a:spLocks noChangeArrowheads="1"/>
            </p:cNvSpPr>
            <p:nvPr/>
          </p:nvSpPr>
          <p:spPr bwMode="invGray">
            <a:xfrm rot="3465783">
              <a:off x="4678076" y="4280715"/>
              <a:ext cx="728709" cy="265016"/>
            </a:xfrm>
            <a:prstGeom prst="rightArrow">
              <a:avLst>
                <a:gd name="adj1" fmla="val 35167"/>
                <a:gd name="adj2" fmla="val 111028"/>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8" name="AutoShape 5"/>
            <p:cNvSpPr>
              <a:spLocks noChangeArrowheads="1"/>
            </p:cNvSpPr>
            <p:nvPr/>
          </p:nvSpPr>
          <p:spPr bwMode="invGray">
            <a:xfrm rot="14369022">
              <a:off x="3535488" y="2340667"/>
              <a:ext cx="728709" cy="265016"/>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9" name="AutoShape 6"/>
            <p:cNvSpPr>
              <a:spLocks noChangeArrowheads="1"/>
            </p:cNvSpPr>
            <p:nvPr/>
          </p:nvSpPr>
          <p:spPr bwMode="invGray">
            <a:xfrm rot="7535209">
              <a:off x="3521208" y="4250549"/>
              <a:ext cx="728708" cy="265017"/>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0" name="AutoShape 7"/>
            <p:cNvSpPr>
              <a:spLocks noChangeArrowheads="1"/>
            </p:cNvSpPr>
            <p:nvPr/>
          </p:nvSpPr>
          <p:spPr bwMode="invGray">
            <a:xfrm>
              <a:off x="5220961" y="3328097"/>
              <a:ext cx="728399" cy="265130"/>
            </a:xfrm>
            <a:prstGeom prst="rightArrow">
              <a:avLst>
                <a:gd name="adj1" fmla="val 35167"/>
                <a:gd name="adj2" fmla="val 111028"/>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1" name="AutoShape 8"/>
            <p:cNvSpPr>
              <a:spLocks noChangeArrowheads="1"/>
            </p:cNvSpPr>
            <p:nvPr/>
          </p:nvSpPr>
          <p:spPr bwMode="invGray">
            <a:xfrm rot="10800000">
              <a:off x="3013544" y="3321747"/>
              <a:ext cx="795051" cy="265130"/>
            </a:xfrm>
            <a:prstGeom prst="rightArrow">
              <a:avLst>
                <a:gd name="adj1" fmla="val 35167"/>
                <a:gd name="adj2" fmla="val 121041"/>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2" name="Oval 9"/>
            <p:cNvSpPr>
              <a:spLocks noChangeArrowheads="1"/>
            </p:cNvSpPr>
            <p:nvPr/>
          </p:nvSpPr>
          <p:spPr bwMode="gray">
            <a:xfrm>
              <a:off x="2759636" y="1700808"/>
              <a:ext cx="3443632" cy="3445092"/>
            </a:xfrm>
            <a:prstGeom prst="ellipse">
              <a:avLst/>
            </a:prstGeom>
            <a:noFill/>
            <a:ln w="38100" algn="ctr">
              <a:solidFill>
                <a:srgbClr val="808080"/>
              </a:solidFill>
              <a:rou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53" name="Group 10"/>
            <p:cNvGrpSpPr/>
            <p:nvPr/>
          </p:nvGrpSpPr>
          <p:grpSpPr bwMode="auto">
            <a:xfrm>
              <a:off x="3502982" y="2458758"/>
              <a:ext cx="1987609" cy="1987609"/>
              <a:chOff x="2238" y="1769"/>
              <a:chExt cx="1361" cy="1361"/>
            </a:xfrm>
          </p:grpSpPr>
          <p:sp>
            <p:nvSpPr>
              <p:cNvPr id="54" name="Oval 11"/>
              <p:cNvSpPr>
                <a:spLocks noChangeArrowheads="1"/>
              </p:cNvSpPr>
              <p:nvPr/>
            </p:nvSpPr>
            <p:spPr bwMode="gray">
              <a:xfrm>
                <a:off x="2238" y="1769"/>
                <a:ext cx="1361" cy="1361"/>
              </a:xfrm>
              <a:prstGeom prst="ellipse">
                <a:avLst/>
              </a:prstGeom>
              <a:solidFill>
                <a:schemeClr val="accent1"/>
              </a:solidFill>
              <a:ln w="38100" algn="ctr">
                <a:solidFill>
                  <a:schemeClr val="accent1"/>
                </a:solidFill>
                <a:round/>
              </a:ln>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5" name="Oval 12"/>
              <p:cNvSpPr>
                <a:spLocks noChangeArrowheads="1"/>
              </p:cNvSpPr>
              <p:nvPr/>
            </p:nvSpPr>
            <p:spPr bwMode="gray">
              <a:xfrm>
                <a:off x="2327" y="1858"/>
                <a:ext cx="1183" cy="1183"/>
              </a:xfrm>
              <a:prstGeom prst="ellipse">
                <a:avLst/>
              </a:prstGeom>
              <a:gradFill rotWithShape="1">
                <a:gsLst>
                  <a:gs pos="0">
                    <a:srgbClr val="00536E"/>
                  </a:gs>
                  <a:gs pos="50000">
                    <a:srgbClr val="0099CC"/>
                  </a:gs>
                  <a:gs pos="100000">
                    <a:srgbClr val="00536E"/>
                  </a:gs>
                </a:gsLst>
                <a:lin ang="18900000" scaled="1"/>
              </a:gra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6" name="Oval 13"/>
              <p:cNvSpPr>
                <a:spLocks noChangeArrowheads="1"/>
              </p:cNvSpPr>
              <p:nvPr/>
            </p:nvSpPr>
            <p:spPr bwMode="gray">
              <a:xfrm>
                <a:off x="2328" y="1860"/>
                <a:ext cx="1183" cy="1183"/>
              </a:xfrm>
              <a:prstGeom prst="ellipse">
                <a:avLst/>
              </a:prstGeom>
              <a:solidFill>
                <a:schemeClr val="accent1">
                  <a:lumMod val="60000"/>
                  <a:lumOff val="40000"/>
                </a:schemeClr>
              </a:solidFill>
              <a:ln w="38100" algn="ctr">
                <a:solidFill>
                  <a:schemeClr val="accent1">
                    <a:lumMod val="60000"/>
                    <a:lumOff val="40000"/>
                  </a:schemeClr>
                </a:solidFill>
                <a:round/>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7" name="Oval 14"/>
              <p:cNvSpPr>
                <a:spLocks noChangeArrowheads="1"/>
              </p:cNvSpPr>
              <p:nvPr/>
            </p:nvSpPr>
            <p:spPr bwMode="gray">
              <a:xfrm>
                <a:off x="2391" y="1917"/>
                <a:ext cx="1065" cy="1065"/>
              </a:xfrm>
              <a:prstGeom prst="ellipse">
                <a:avLst/>
              </a:prstGeom>
              <a:solidFill>
                <a:srgbClr val="333333"/>
              </a:soli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58" name="Group 15"/>
              <p:cNvGrpSpPr/>
              <p:nvPr/>
            </p:nvGrpSpPr>
            <p:grpSpPr bwMode="auto">
              <a:xfrm>
                <a:off x="2410" y="1929"/>
                <a:ext cx="1031" cy="1031"/>
                <a:chOff x="4166" y="1706"/>
                <a:chExt cx="1252" cy="1252"/>
              </a:xfrm>
            </p:grpSpPr>
            <p:sp>
              <p:nvSpPr>
                <p:cNvPr id="60" name="Oval 1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1" name="Oval 1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2" name="Oval 1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3" name="Oval 1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59" name="Text Box 20"/>
              <p:cNvSpPr txBox="1">
                <a:spLocks noChangeArrowheads="1"/>
              </p:cNvSpPr>
              <p:nvPr/>
            </p:nvSpPr>
            <p:spPr bwMode="gray">
              <a:xfrm>
                <a:off x="2677" y="2310"/>
                <a:ext cx="5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solidFill>
                      <a:srgbClr val="080808"/>
                    </a:solidFill>
                  </a:rPr>
                  <a:t>文本</a:t>
                </a:r>
                <a:endParaRPr lang="en-US" altLang="zh-CN" sz="2400" b="1">
                  <a:solidFill>
                    <a:srgbClr val="080808"/>
                  </a:solidFill>
                </a:endParaRPr>
              </a:p>
            </p:txBody>
          </p:sp>
        </p:grpSp>
      </p:grpSp>
      <p:sp>
        <p:nvSpPr>
          <p:cNvPr id="64" name="AutoShape 21"/>
          <p:cNvSpPr>
            <a:spLocks noChangeArrowheads="1"/>
          </p:cNvSpPr>
          <p:nvPr/>
        </p:nvSpPr>
        <p:spPr bwMode="gray">
          <a:xfrm>
            <a:off x="2278380" y="3152458"/>
            <a:ext cx="2384425" cy="420687"/>
          </a:xfrm>
          <a:prstGeom prst="roundRect">
            <a:avLst>
              <a:gd name="adj" fmla="val 16667"/>
            </a:avLst>
          </a:prstGeom>
          <a:solidFill>
            <a:schemeClr val="accent1">
              <a:lumMod val="60000"/>
              <a:lumOff val="40000"/>
            </a:schemeClr>
          </a:solidFill>
          <a:ln w="28575">
            <a:solidFill>
              <a:schemeClr val="accent1">
                <a:lumMod val="60000"/>
                <a:lumOff val="40000"/>
              </a:schemeClr>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5" name="AutoShape 22"/>
          <p:cNvSpPr>
            <a:spLocks noChangeArrowheads="1"/>
          </p:cNvSpPr>
          <p:nvPr/>
        </p:nvSpPr>
        <p:spPr bwMode="gray">
          <a:xfrm>
            <a:off x="2910205" y="1679258"/>
            <a:ext cx="2382838" cy="420687"/>
          </a:xfrm>
          <a:prstGeom prst="roundRect">
            <a:avLst>
              <a:gd name="adj" fmla="val 16667"/>
            </a:avLst>
          </a:prstGeom>
          <a:gradFill rotWithShape="1">
            <a:gsLst>
              <a:gs pos="0">
                <a:schemeClr val="accent1"/>
              </a:gs>
              <a:gs pos="100000">
                <a:schemeClr val="accent1">
                  <a:gamma/>
                  <a:shade val="46275"/>
                  <a:invGamma/>
                </a:schemeClr>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6" name="AutoShape 23"/>
          <p:cNvSpPr>
            <a:spLocks noChangeArrowheads="1"/>
          </p:cNvSpPr>
          <p:nvPr/>
        </p:nvSpPr>
        <p:spPr bwMode="gray">
          <a:xfrm>
            <a:off x="2910205" y="4484370"/>
            <a:ext cx="2382838" cy="420688"/>
          </a:xfrm>
          <a:prstGeom prst="roundRect">
            <a:avLst>
              <a:gd name="adj" fmla="val 16667"/>
            </a:avLst>
          </a:prstGeom>
          <a:gradFill rotWithShape="1">
            <a:gsLst>
              <a:gs pos="0">
                <a:schemeClr val="folHlink"/>
              </a:gs>
              <a:gs pos="100000">
                <a:schemeClr val="folHlink">
                  <a:gamma/>
                  <a:shade val="46275"/>
                  <a:invGamma/>
                </a:schemeClr>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7" name="AutoShape 24"/>
          <p:cNvSpPr>
            <a:spLocks noChangeArrowheads="1"/>
          </p:cNvSpPr>
          <p:nvPr/>
        </p:nvSpPr>
        <p:spPr bwMode="gray">
          <a:xfrm>
            <a:off x="7715568" y="3152458"/>
            <a:ext cx="2454275" cy="420687"/>
          </a:xfrm>
          <a:prstGeom prst="roundRect">
            <a:avLst>
              <a:gd name="adj" fmla="val 16667"/>
            </a:avLst>
          </a:prstGeom>
          <a:solidFill>
            <a:schemeClr val="accent1">
              <a:lumMod val="60000"/>
              <a:lumOff val="40000"/>
            </a:schemeClr>
          </a:solidFill>
          <a:ln w="28575">
            <a:solidFill>
              <a:schemeClr val="accent1">
                <a:lumMod val="60000"/>
                <a:lumOff val="40000"/>
              </a:schemeClr>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8" name="AutoShape 25"/>
          <p:cNvSpPr>
            <a:spLocks noChangeArrowheads="1"/>
          </p:cNvSpPr>
          <p:nvPr/>
        </p:nvSpPr>
        <p:spPr bwMode="gray">
          <a:xfrm>
            <a:off x="7045643" y="1679258"/>
            <a:ext cx="2452687" cy="420687"/>
          </a:xfrm>
          <a:prstGeom prst="roundRect">
            <a:avLst>
              <a:gd name="adj" fmla="val 16667"/>
            </a:avLst>
          </a:prstGeom>
          <a:gradFill rotWithShape="1">
            <a:gsLst>
              <a:gs pos="0">
                <a:schemeClr val="accent1">
                  <a:gamma/>
                  <a:shade val="46275"/>
                  <a:invGamma/>
                </a:schemeClr>
              </a:gs>
              <a:gs pos="100000">
                <a:schemeClr val="accent1"/>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9" name="AutoShape 26"/>
          <p:cNvSpPr>
            <a:spLocks noChangeArrowheads="1"/>
          </p:cNvSpPr>
          <p:nvPr/>
        </p:nvSpPr>
        <p:spPr bwMode="gray">
          <a:xfrm>
            <a:off x="7045643" y="4484370"/>
            <a:ext cx="2452687" cy="420688"/>
          </a:xfrm>
          <a:prstGeom prst="roundRect">
            <a:avLst>
              <a:gd name="adj" fmla="val 16667"/>
            </a:avLst>
          </a:prstGeom>
          <a:gradFill rotWithShape="1">
            <a:gsLst>
              <a:gs pos="0">
                <a:schemeClr val="folHlink">
                  <a:gamma/>
                  <a:shade val="46275"/>
                  <a:invGamma/>
                </a:schemeClr>
              </a:gs>
              <a:gs pos="100000">
                <a:schemeClr val="folHlink"/>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edge">
                                      <p:cBhvr>
                                        <p:cTn id="7" dur="2000"/>
                                        <p:tgtEl>
                                          <p:spTgt spid="45"/>
                                        </p:tgtEl>
                                      </p:cBhvr>
                                    </p:animEffect>
                                  </p:childTnLst>
                                </p:cTn>
                              </p:par>
                            </p:childTnLst>
                          </p:cTn>
                        </p:par>
                        <p:par>
                          <p:cTn id="8" fill="hold">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500" fill="hold"/>
                                        <p:tgtEl>
                                          <p:spTgt spid="65"/>
                                        </p:tgtEl>
                                        <p:attrNameLst>
                                          <p:attrName>ppt_x</p:attrName>
                                        </p:attrNameLst>
                                      </p:cBhvr>
                                      <p:tavLst>
                                        <p:tav tm="0">
                                          <p:val>
                                            <p:strVal val="0-#ppt_w/2"/>
                                          </p:val>
                                        </p:tav>
                                        <p:tav tm="100000">
                                          <p:val>
                                            <p:strVal val="#ppt_x"/>
                                          </p:val>
                                        </p:tav>
                                      </p:tavLst>
                                    </p:anim>
                                    <p:anim calcmode="lin" valueType="num">
                                      <p:cBhvr additive="base">
                                        <p:cTn id="12" dur="500" fill="hold"/>
                                        <p:tgtEl>
                                          <p:spTgt spid="65"/>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8" fill="hold" grpId="0" nodeType="after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additive="base">
                                        <p:cTn id="16" dur="500" fill="hold"/>
                                        <p:tgtEl>
                                          <p:spTgt spid="64"/>
                                        </p:tgtEl>
                                        <p:attrNameLst>
                                          <p:attrName>ppt_x</p:attrName>
                                        </p:attrNameLst>
                                      </p:cBhvr>
                                      <p:tavLst>
                                        <p:tav tm="0">
                                          <p:val>
                                            <p:strVal val="0-#ppt_w/2"/>
                                          </p:val>
                                        </p:tav>
                                        <p:tav tm="100000">
                                          <p:val>
                                            <p:strVal val="#ppt_x"/>
                                          </p:val>
                                        </p:tav>
                                      </p:tavLst>
                                    </p:anim>
                                    <p:anim calcmode="lin" valueType="num">
                                      <p:cBhvr additive="base">
                                        <p:cTn id="17" dur="500" fill="hold"/>
                                        <p:tgtEl>
                                          <p:spTgt spid="64"/>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8" fill="hold" grpId="0" nodeType="after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additive="base">
                                        <p:cTn id="21" dur="500" fill="hold"/>
                                        <p:tgtEl>
                                          <p:spTgt spid="66"/>
                                        </p:tgtEl>
                                        <p:attrNameLst>
                                          <p:attrName>ppt_x</p:attrName>
                                        </p:attrNameLst>
                                      </p:cBhvr>
                                      <p:tavLst>
                                        <p:tav tm="0">
                                          <p:val>
                                            <p:strVal val="0-#ppt_w/2"/>
                                          </p:val>
                                        </p:tav>
                                        <p:tav tm="100000">
                                          <p:val>
                                            <p:strVal val="#ppt_x"/>
                                          </p:val>
                                        </p:tav>
                                      </p:tavLst>
                                    </p:anim>
                                    <p:anim calcmode="lin" valueType="num">
                                      <p:cBhvr additive="base">
                                        <p:cTn id="22" dur="5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2" fill="hold" grpId="0" nodeType="afterEffect">
                                  <p:stCondLst>
                                    <p:cond delay="0"/>
                                  </p:stCondLst>
                                  <p:childTnLst>
                                    <p:set>
                                      <p:cBhvr>
                                        <p:cTn id="25" dur="1" fill="hold">
                                          <p:stCondLst>
                                            <p:cond delay="0"/>
                                          </p:stCondLst>
                                        </p:cTn>
                                        <p:tgtEl>
                                          <p:spTgt spid="68"/>
                                        </p:tgtEl>
                                        <p:attrNameLst>
                                          <p:attrName>style.visibility</p:attrName>
                                        </p:attrNameLst>
                                      </p:cBhvr>
                                      <p:to>
                                        <p:strVal val="visible"/>
                                      </p:to>
                                    </p:set>
                                    <p:anim calcmode="lin" valueType="num">
                                      <p:cBhvr additive="base">
                                        <p:cTn id="26" dur="500" fill="hold"/>
                                        <p:tgtEl>
                                          <p:spTgt spid="68"/>
                                        </p:tgtEl>
                                        <p:attrNameLst>
                                          <p:attrName>ppt_x</p:attrName>
                                        </p:attrNameLst>
                                      </p:cBhvr>
                                      <p:tavLst>
                                        <p:tav tm="0">
                                          <p:val>
                                            <p:strVal val="1+#ppt_w/2"/>
                                          </p:val>
                                        </p:tav>
                                        <p:tav tm="100000">
                                          <p:val>
                                            <p:strVal val="#ppt_x"/>
                                          </p:val>
                                        </p:tav>
                                      </p:tavLst>
                                    </p:anim>
                                    <p:anim calcmode="lin" valueType="num">
                                      <p:cBhvr additive="base">
                                        <p:cTn id="27" dur="500" fill="hold"/>
                                        <p:tgtEl>
                                          <p:spTgt spid="68"/>
                                        </p:tgtEl>
                                        <p:attrNameLst>
                                          <p:attrName>ppt_y</p:attrName>
                                        </p:attrNameLst>
                                      </p:cBhvr>
                                      <p:tavLst>
                                        <p:tav tm="0">
                                          <p:val>
                                            <p:strVal val="#ppt_y"/>
                                          </p:val>
                                        </p:tav>
                                        <p:tav tm="100000">
                                          <p:val>
                                            <p:strVal val="#ppt_y"/>
                                          </p:val>
                                        </p:tav>
                                      </p:tavLst>
                                    </p:anim>
                                  </p:childTnLst>
                                </p:cTn>
                              </p:par>
                            </p:childTnLst>
                          </p:cTn>
                        </p:par>
                        <p:par>
                          <p:cTn id="28" fill="hold">
                            <p:stCondLst>
                              <p:cond delay="4000"/>
                            </p:stCondLst>
                            <p:childTnLst>
                              <p:par>
                                <p:cTn id="29" presetID="2" presetClass="entr" presetSubtype="2" fill="hold" grpId="0" nodeType="after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500" fill="hold"/>
                                        <p:tgtEl>
                                          <p:spTgt spid="67"/>
                                        </p:tgtEl>
                                        <p:attrNameLst>
                                          <p:attrName>ppt_x</p:attrName>
                                        </p:attrNameLst>
                                      </p:cBhvr>
                                      <p:tavLst>
                                        <p:tav tm="0">
                                          <p:val>
                                            <p:strVal val="1+#ppt_w/2"/>
                                          </p:val>
                                        </p:tav>
                                        <p:tav tm="100000">
                                          <p:val>
                                            <p:strVal val="#ppt_x"/>
                                          </p:val>
                                        </p:tav>
                                      </p:tavLst>
                                    </p:anim>
                                    <p:anim calcmode="lin" valueType="num">
                                      <p:cBhvr additive="base">
                                        <p:cTn id="32" dur="500" fill="hold"/>
                                        <p:tgtEl>
                                          <p:spTgt spid="67"/>
                                        </p:tgtEl>
                                        <p:attrNameLst>
                                          <p:attrName>ppt_y</p:attrName>
                                        </p:attrNameLst>
                                      </p:cBhvr>
                                      <p:tavLst>
                                        <p:tav tm="0">
                                          <p:val>
                                            <p:strVal val="#ppt_y"/>
                                          </p:val>
                                        </p:tav>
                                        <p:tav tm="100000">
                                          <p:val>
                                            <p:strVal val="#ppt_y"/>
                                          </p:val>
                                        </p:tav>
                                      </p:tavLst>
                                    </p:anim>
                                  </p:childTnLst>
                                </p:cTn>
                              </p:par>
                            </p:childTnLst>
                          </p:cTn>
                        </p:par>
                        <p:par>
                          <p:cTn id="33" fill="hold">
                            <p:stCondLst>
                              <p:cond delay="4500"/>
                            </p:stCondLst>
                            <p:childTnLst>
                              <p:par>
                                <p:cTn id="34" presetID="2" presetClass="entr" presetSubtype="2" fill="hold" grpId="0" nodeType="afterEffect">
                                  <p:stCondLst>
                                    <p:cond delay="0"/>
                                  </p:stCondLst>
                                  <p:childTnLst>
                                    <p:set>
                                      <p:cBhvr>
                                        <p:cTn id="35" dur="1" fill="hold">
                                          <p:stCondLst>
                                            <p:cond delay="0"/>
                                          </p:stCondLst>
                                        </p:cTn>
                                        <p:tgtEl>
                                          <p:spTgt spid="69"/>
                                        </p:tgtEl>
                                        <p:attrNameLst>
                                          <p:attrName>style.visibility</p:attrName>
                                        </p:attrNameLst>
                                      </p:cBhvr>
                                      <p:to>
                                        <p:strVal val="visible"/>
                                      </p:to>
                                    </p:set>
                                    <p:anim calcmode="lin" valueType="num">
                                      <p:cBhvr additive="base">
                                        <p:cTn id="36" dur="500" fill="hold"/>
                                        <p:tgtEl>
                                          <p:spTgt spid="69"/>
                                        </p:tgtEl>
                                        <p:attrNameLst>
                                          <p:attrName>ppt_x</p:attrName>
                                        </p:attrNameLst>
                                      </p:cBhvr>
                                      <p:tavLst>
                                        <p:tav tm="0">
                                          <p:val>
                                            <p:strVal val="1+#ppt_w/2"/>
                                          </p:val>
                                        </p:tav>
                                        <p:tav tm="100000">
                                          <p:val>
                                            <p:strVal val="#ppt_x"/>
                                          </p:val>
                                        </p:tav>
                                      </p:tavLst>
                                    </p:anim>
                                    <p:anim calcmode="lin" valueType="num">
                                      <p:cBhvr additive="base">
                                        <p:cTn id="37" dur="5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P spid="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62"/>
          <p:cNvGrpSpPr/>
          <p:nvPr/>
        </p:nvGrpSpPr>
        <p:grpSpPr bwMode="auto">
          <a:xfrm>
            <a:off x="2625408" y="1919288"/>
            <a:ext cx="6969125" cy="2825750"/>
            <a:chOff x="1131150" y="2144375"/>
            <a:chExt cx="6969092" cy="2824451"/>
          </a:xfrm>
        </p:grpSpPr>
        <p:sp>
          <p:nvSpPr>
            <p:cNvPr id="5" name="Oval 3"/>
            <p:cNvSpPr>
              <a:spLocks noChangeArrowheads="1"/>
            </p:cNvSpPr>
            <p:nvPr/>
          </p:nvSpPr>
          <p:spPr bwMode="gray">
            <a:xfrm>
              <a:off x="5276092" y="2144375"/>
              <a:ext cx="2824150" cy="2824451"/>
            </a:xfrm>
            <a:prstGeom prst="ellipse">
              <a:avLst/>
            </a:prstGeom>
            <a:noFill/>
            <a:ln w="38100">
              <a:solidFill>
                <a:schemeClr val="folHlink"/>
              </a:solidFill>
              <a:round/>
            </a:ln>
            <a:effectLst>
              <a:outerShdw dist="35921" dir="2700000" algn="ctr" rotWithShape="0">
                <a:srgbClr val="080808">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 name="Oval 4"/>
            <p:cNvSpPr>
              <a:spLocks noChangeArrowheads="1"/>
            </p:cNvSpPr>
            <p:nvPr/>
          </p:nvSpPr>
          <p:spPr bwMode="gray">
            <a:xfrm>
              <a:off x="1131150" y="2144375"/>
              <a:ext cx="2824149" cy="2824451"/>
            </a:xfrm>
            <a:prstGeom prst="ellipse">
              <a:avLst/>
            </a:prstGeom>
            <a:noFill/>
            <a:ln w="38100" algn="ctr">
              <a:solidFill>
                <a:schemeClr val="accent2"/>
              </a:solidFill>
              <a:round/>
            </a:ln>
            <a:effectLst>
              <a:outerShdw dist="35921" dir="2700000" algn="ctr" rotWithShape="0">
                <a:srgbClr val="080808">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 name="Text Box 9"/>
            <p:cNvSpPr txBox="1">
              <a:spLocks noChangeArrowheads="1"/>
            </p:cNvSpPr>
            <p:nvPr/>
          </p:nvSpPr>
          <p:spPr bwMode="auto">
            <a:xfrm>
              <a:off x="1610944" y="3371562"/>
              <a:ext cx="1564614"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sp>
          <p:nvSpPr>
            <p:cNvPr id="8" name="AutoShape 44"/>
            <p:cNvSpPr>
              <a:spLocks noChangeArrowheads="1"/>
            </p:cNvSpPr>
            <p:nvPr/>
          </p:nvSpPr>
          <p:spPr bwMode="gray">
            <a:xfrm>
              <a:off x="3955601" y="2216797"/>
              <a:ext cx="1303593" cy="110443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112" y="7246"/>
                  </a:moveTo>
                  <a:cubicBezTo>
                    <a:pt x="16751" y="4446"/>
                    <a:pt x="13912" y="2670"/>
                    <a:pt x="10800" y="2670"/>
                  </a:cubicBezTo>
                  <a:cubicBezTo>
                    <a:pt x="6548" y="2669"/>
                    <a:pt x="3014" y="5945"/>
                    <a:pt x="2693" y="10185"/>
                  </a:cubicBezTo>
                  <a:lnTo>
                    <a:pt x="30" y="9983"/>
                  </a:lnTo>
                  <a:cubicBezTo>
                    <a:pt x="458" y="4351"/>
                    <a:pt x="5152" y="-1"/>
                    <a:pt x="10800" y="0"/>
                  </a:cubicBezTo>
                  <a:cubicBezTo>
                    <a:pt x="14934" y="0"/>
                    <a:pt x="18706" y="2360"/>
                    <a:pt x="20513" y="6079"/>
                  </a:cubicBezTo>
                  <a:lnTo>
                    <a:pt x="22942" y="4899"/>
                  </a:lnTo>
                  <a:lnTo>
                    <a:pt x="21076" y="10291"/>
                  </a:lnTo>
                  <a:lnTo>
                    <a:pt x="15683" y="8426"/>
                  </a:lnTo>
                  <a:lnTo>
                    <a:pt x="18112" y="7246"/>
                  </a:lnTo>
                  <a:close/>
                </a:path>
              </a:pathLst>
            </a:custGeom>
            <a:solidFill>
              <a:schemeClr val="accent2">
                <a:alpha val="79999"/>
              </a:schemeClr>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p>
              <a:endParaRPr lang="zh-CN" altLang="en-US"/>
            </a:p>
          </p:txBody>
        </p:sp>
        <p:grpSp>
          <p:nvGrpSpPr>
            <p:cNvPr id="9" name="Group 45"/>
            <p:cNvGrpSpPr/>
            <p:nvPr/>
          </p:nvGrpSpPr>
          <p:grpSpPr bwMode="auto">
            <a:xfrm>
              <a:off x="4652661" y="2888208"/>
              <a:ext cx="1593280" cy="1333769"/>
              <a:chOff x="480" y="336"/>
              <a:chExt cx="1486" cy="884"/>
            </a:xfrm>
          </p:grpSpPr>
          <p:sp>
            <p:nvSpPr>
              <p:cNvPr id="15" name="AutoShape 46"/>
              <p:cNvSpPr>
                <a:spLocks noChangeArrowheads="1"/>
              </p:cNvSpPr>
              <p:nvPr/>
            </p:nvSpPr>
            <p:spPr bwMode="gray">
              <a:xfrm>
                <a:off x="480" y="336"/>
                <a:ext cx="1488" cy="882"/>
              </a:xfrm>
              <a:prstGeom prst="homePlate">
                <a:avLst>
                  <a:gd name="adj" fmla="val 42025"/>
                </a:avLst>
              </a:prstGeom>
              <a:gradFill rotWithShape="1">
                <a:gsLst>
                  <a:gs pos="0">
                    <a:schemeClr val="folHlink">
                      <a:gamma/>
                      <a:tint val="41176"/>
                      <a:invGamma/>
                    </a:schemeClr>
                  </a:gs>
                  <a:gs pos="100000">
                    <a:schemeClr val="folHlink"/>
                  </a:gs>
                </a:gsLst>
                <a:lin ang="18900000" scaled="1"/>
              </a:gradFill>
              <a:ln w="254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16" name="AutoShape 47"/>
              <p:cNvSpPr>
                <a:spLocks noChangeArrowheads="1"/>
              </p:cNvSpPr>
              <p:nvPr/>
            </p:nvSpPr>
            <p:spPr bwMode="gray">
              <a:xfrm>
                <a:off x="527" y="371"/>
                <a:ext cx="1375" cy="811"/>
              </a:xfrm>
              <a:prstGeom prst="homePlate">
                <a:avLst>
                  <a:gd name="adj" fmla="val 42386"/>
                </a:avLst>
              </a:prstGeom>
              <a:gradFill rotWithShape="1">
                <a:gsLst>
                  <a:gs pos="0">
                    <a:schemeClr val="folHlink">
                      <a:gamma/>
                      <a:shade val="69804"/>
                      <a:invGamma/>
                    </a:schemeClr>
                  </a:gs>
                  <a:gs pos="100000">
                    <a:schemeClr val="folHlink"/>
                  </a:gs>
                </a:gsLst>
                <a:lin ang="18900000" scaled="1"/>
              </a:gradFill>
              <a:ln w="127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grpSp>
          <p:nvGrpSpPr>
            <p:cNvPr id="10" name="Group 48"/>
            <p:cNvGrpSpPr/>
            <p:nvPr/>
          </p:nvGrpSpPr>
          <p:grpSpPr bwMode="auto">
            <a:xfrm flipH="1">
              <a:off x="3014117" y="2904804"/>
              <a:ext cx="1593280" cy="1333769"/>
              <a:chOff x="480" y="336"/>
              <a:chExt cx="1486" cy="884"/>
            </a:xfrm>
          </p:grpSpPr>
          <p:sp>
            <p:nvSpPr>
              <p:cNvPr id="13" name="AutoShape 49"/>
              <p:cNvSpPr>
                <a:spLocks noChangeArrowheads="1"/>
              </p:cNvSpPr>
              <p:nvPr/>
            </p:nvSpPr>
            <p:spPr bwMode="gray">
              <a:xfrm>
                <a:off x="480" y="336"/>
                <a:ext cx="1488" cy="884"/>
              </a:xfrm>
              <a:prstGeom prst="homePlate">
                <a:avLst>
                  <a:gd name="adj" fmla="val 42025"/>
                </a:avLst>
              </a:prstGeom>
              <a:gradFill rotWithShape="1">
                <a:gsLst>
                  <a:gs pos="0">
                    <a:schemeClr val="accent2"/>
                  </a:gs>
                  <a:gs pos="100000">
                    <a:schemeClr val="accent2">
                      <a:gamma/>
                      <a:tint val="50980"/>
                      <a:invGamma/>
                    </a:schemeClr>
                  </a:gs>
                </a:gsLst>
                <a:lin ang="2700000" scaled="1"/>
              </a:gradFill>
              <a:ln w="254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14" name="AutoShape 50"/>
              <p:cNvSpPr>
                <a:spLocks noChangeArrowheads="1"/>
              </p:cNvSpPr>
              <p:nvPr/>
            </p:nvSpPr>
            <p:spPr bwMode="gray">
              <a:xfrm>
                <a:off x="529" y="369"/>
                <a:ext cx="1375" cy="813"/>
              </a:xfrm>
              <a:prstGeom prst="homePlate">
                <a:avLst>
                  <a:gd name="adj" fmla="val 42386"/>
                </a:avLst>
              </a:prstGeom>
              <a:gradFill rotWithShape="1">
                <a:gsLst>
                  <a:gs pos="0">
                    <a:schemeClr val="accent2"/>
                  </a:gs>
                  <a:gs pos="100000">
                    <a:schemeClr val="accent2">
                      <a:gamma/>
                      <a:shade val="66667"/>
                      <a:invGamma/>
                    </a:schemeClr>
                  </a:gs>
                </a:gsLst>
                <a:lin ang="2700000" scaled="1"/>
              </a:gradFill>
              <a:ln w="127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sp>
          <p:nvSpPr>
            <p:cNvPr id="11" name="AutoShape 55"/>
            <p:cNvSpPr>
              <a:spLocks noChangeArrowheads="1"/>
            </p:cNvSpPr>
            <p:nvPr/>
          </p:nvSpPr>
          <p:spPr bwMode="gray">
            <a:xfrm flipH="1" flipV="1">
              <a:off x="3955601" y="3791972"/>
              <a:ext cx="1303593" cy="110443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112" y="7246"/>
                  </a:moveTo>
                  <a:cubicBezTo>
                    <a:pt x="16751" y="4446"/>
                    <a:pt x="13912" y="2670"/>
                    <a:pt x="10800" y="2670"/>
                  </a:cubicBezTo>
                  <a:cubicBezTo>
                    <a:pt x="6776" y="2669"/>
                    <a:pt x="3358" y="5613"/>
                    <a:pt x="2760" y="9591"/>
                  </a:cubicBezTo>
                  <a:lnTo>
                    <a:pt x="119" y="9195"/>
                  </a:lnTo>
                  <a:cubicBezTo>
                    <a:pt x="914" y="3909"/>
                    <a:pt x="5455" y="-1"/>
                    <a:pt x="10800" y="0"/>
                  </a:cubicBezTo>
                  <a:cubicBezTo>
                    <a:pt x="14934" y="0"/>
                    <a:pt x="18706" y="2360"/>
                    <a:pt x="20513" y="6079"/>
                  </a:cubicBezTo>
                  <a:lnTo>
                    <a:pt x="22942" y="4899"/>
                  </a:lnTo>
                  <a:lnTo>
                    <a:pt x="21076" y="10291"/>
                  </a:lnTo>
                  <a:lnTo>
                    <a:pt x="15683" y="8426"/>
                  </a:lnTo>
                  <a:lnTo>
                    <a:pt x="18112" y="7246"/>
                  </a:lnTo>
                  <a:close/>
                </a:path>
              </a:pathLst>
            </a:custGeom>
            <a:solidFill>
              <a:schemeClr val="folHlink">
                <a:alpha val="79999"/>
              </a:schemeClr>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p>
              <a:endParaRPr lang="zh-CN" altLang="en-US"/>
            </a:p>
          </p:txBody>
        </p:sp>
        <p:sp>
          <p:nvSpPr>
            <p:cNvPr id="12" name="Text Box 9"/>
            <p:cNvSpPr txBox="1">
              <a:spLocks noChangeArrowheads="1"/>
            </p:cNvSpPr>
            <p:nvPr/>
          </p:nvSpPr>
          <p:spPr bwMode="auto">
            <a:xfrm>
              <a:off x="6157723" y="3420755"/>
              <a:ext cx="1564614"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grpSp>
      <p:grpSp>
        <p:nvGrpSpPr>
          <p:cNvPr id="17" name="组合 63"/>
          <p:cNvGrpSpPr/>
          <p:nvPr/>
        </p:nvGrpSpPr>
        <p:grpSpPr bwMode="auto">
          <a:xfrm>
            <a:off x="3028633" y="1550988"/>
            <a:ext cx="950912" cy="928687"/>
            <a:chOff x="1535505" y="1774723"/>
            <a:chExt cx="950536" cy="929413"/>
          </a:xfrm>
        </p:grpSpPr>
        <p:grpSp>
          <p:nvGrpSpPr>
            <p:cNvPr id="18" name="Group 15"/>
            <p:cNvGrpSpPr/>
            <p:nvPr/>
          </p:nvGrpSpPr>
          <p:grpSpPr bwMode="auto">
            <a:xfrm>
              <a:off x="1535505" y="1774723"/>
              <a:ext cx="950536" cy="929413"/>
              <a:chOff x="480" y="1200"/>
              <a:chExt cx="1042" cy="1019"/>
            </a:xfrm>
          </p:grpSpPr>
          <p:grpSp>
            <p:nvGrpSpPr>
              <p:cNvPr id="20" name="Group 16"/>
              <p:cNvGrpSpPr/>
              <p:nvPr/>
            </p:nvGrpSpPr>
            <p:grpSpPr bwMode="auto">
              <a:xfrm>
                <a:off x="480" y="1200"/>
                <a:ext cx="1042" cy="1019"/>
                <a:chOff x="480" y="1200"/>
                <a:chExt cx="1042" cy="1019"/>
              </a:xfrm>
            </p:grpSpPr>
            <p:pic>
              <p:nvPicPr>
                <p:cNvPr id="22" name="Picture 1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Oval 18"/>
                <p:cNvSpPr>
                  <a:spLocks noChangeArrowheads="1"/>
                </p:cNvSpPr>
                <p:nvPr/>
              </p:nvSpPr>
              <p:spPr bwMode="gray">
                <a:xfrm>
                  <a:off x="480" y="1200"/>
                  <a:ext cx="1035" cy="1019"/>
                </a:xfrm>
                <a:prstGeom prst="ellipse">
                  <a:avLst/>
                </a:prstGeom>
                <a:gradFill rotWithShape="1">
                  <a:gsLst>
                    <a:gs pos="0">
                      <a:schemeClr val="accent2"/>
                    </a:gs>
                    <a:gs pos="50000">
                      <a:schemeClr val="accent2">
                        <a:gamma/>
                        <a:shade val="46275"/>
                        <a:invGamma/>
                      </a:schemeClr>
                    </a:gs>
                    <a:gs pos="100000">
                      <a:schemeClr val="accent2"/>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21" name="Picture 1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30"/>
            <p:cNvSpPr txBox="1">
              <a:spLocks noChangeArrowheads="1"/>
            </p:cNvSpPr>
            <p:nvPr/>
          </p:nvSpPr>
          <p:spPr bwMode="white">
            <a:xfrm>
              <a:off x="1562663" y="2059194"/>
              <a:ext cx="890185"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24" name="组合 66"/>
          <p:cNvGrpSpPr/>
          <p:nvPr/>
        </p:nvGrpSpPr>
        <p:grpSpPr bwMode="auto">
          <a:xfrm>
            <a:off x="8237220" y="1579563"/>
            <a:ext cx="1008063" cy="928687"/>
            <a:chOff x="6743841" y="1803389"/>
            <a:chExt cx="1007870" cy="929413"/>
          </a:xfrm>
        </p:grpSpPr>
        <p:grpSp>
          <p:nvGrpSpPr>
            <p:cNvPr id="25" name="Group 45"/>
            <p:cNvGrpSpPr/>
            <p:nvPr/>
          </p:nvGrpSpPr>
          <p:grpSpPr bwMode="auto">
            <a:xfrm>
              <a:off x="6775526" y="1803389"/>
              <a:ext cx="950536" cy="929413"/>
              <a:chOff x="480" y="1200"/>
              <a:chExt cx="1042" cy="1019"/>
            </a:xfrm>
          </p:grpSpPr>
          <p:grpSp>
            <p:nvGrpSpPr>
              <p:cNvPr id="27" name="Group 46"/>
              <p:cNvGrpSpPr/>
              <p:nvPr/>
            </p:nvGrpSpPr>
            <p:grpSpPr bwMode="auto">
              <a:xfrm>
                <a:off x="480" y="1200"/>
                <a:ext cx="1042" cy="1019"/>
                <a:chOff x="480" y="1200"/>
                <a:chExt cx="1042" cy="1019"/>
              </a:xfrm>
            </p:grpSpPr>
            <p:pic>
              <p:nvPicPr>
                <p:cNvPr id="29" name="Picture 4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28" name="Picture 4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 name="Text Box 50"/>
            <p:cNvSpPr txBox="1">
              <a:spLocks noChangeArrowheads="1"/>
            </p:cNvSpPr>
            <p:nvPr/>
          </p:nvSpPr>
          <p:spPr bwMode="white">
            <a:xfrm>
              <a:off x="6743841" y="2112457"/>
              <a:ext cx="1007870"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sp>
        <p:nvSpPr>
          <p:cNvPr id="31" name="Text Box 4"/>
          <p:cNvSpPr txBox="1">
            <a:spLocks noChangeArrowheads="1"/>
          </p:cNvSpPr>
          <p:nvPr/>
        </p:nvSpPr>
        <p:spPr bwMode="black">
          <a:xfrm>
            <a:off x="3125470" y="5303838"/>
            <a:ext cx="597535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FontTx/>
              <a:buChar char="•"/>
            </a:pPr>
            <a:r>
              <a:rPr lang="zh-CN" altLang="en-US"/>
              <a:t>这里输入文本这里输入文本</a:t>
            </a:r>
            <a:endParaRPr lang="en-US" altLang="zh-CN"/>
          </a:p>
        </p:txBody>
      </p:sp>
      <p:grpSp>
        <p:nvGrpSpPr>
          <p:cNvPr id="32" name="组合 65"/>
          <p:cNvGrpSpPr/>
          <p:nvPr/>
        </p:nvGrpSpPr>
        <p:grpSpPr bwMode="auto">
          <a:xfrm>
            <a:off x="3028633" y="4167188"/>
            <a:ext cx="950912" cy="928687"/>
            <a:chOff x="1535505" y="4390961"/>
            <a:chExt cx="950536" cy="929413"/>
          </a:xfrm>
        </p:grpSpPr>
        <p:grpSp>
          <p:nvGrpSpPr>
            <p:cNvPr id="33" name="Group 15"/>
            <p:cNvGrpSpPr/>
            <p:nvPr/>
          </p:nvGrpSpPr>
          <p:grpSpPr bwMode="auto">
            <a:xfrm>
              <a:off x="1535505" y="4390961"/>
              <a:ext cx="950536" cy="929413"/>
              <a:chOff x="480" y="1200"/>
              <a:chExt cx="1042" cy="1019"/>
            </a:xfrm>
          </p:grpSpPr>
          <p:grpSp>
            <p:nvGrpSpPr>
              <p:cNvPr id="35" name="Group 16"/>
              <p:cNvGrpSpPr/>
              <p:nvPr/>
            </p:nvGrpSpPr>
            <p:grpSpPr bwMode="auto">
              <a:xfrm>
                <a:off x="480" y="1200"/>
                <a:ext cx="1042" cy="1019"/>
                <a:chOff x="480" y="1200"/>
                <a:chExt cx="1042" cy="1019"/>
              </a:xfrm>
            </p:grpSpPr>
            <p:pic>
              <p:nvPicPr>
                <p:cNvPr id="37" name="Picture 1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Oval 18"/>
                <p:cNvSpPr>
                  <a:spLocks noChangeArrowheads="1"/>
                </p:cNvSpPr>
                <p:nvPr/>
              </p:nvSpPr>
              <p:spPr bwMode="gray">
                <a:xfrm>
                  <a:off x="480" y="1200"/>
                  <a:ext cx="1035" cy="1019"/>
                </a:xfrm>
                <a:prstGeom prst="ellipse">
                  <a:avLst/>
                </a:prstGeom>
                <a:gradFill rotWithShape="1">
                  <a:gsLst>
                    <a:gs pos="0">
                      <a:schemeClr val="accent2"/>
                    </a:gs>
                    <a:gs pos="50000">
                      <a:schemeClr val="accent2">
                        <a:gamma/>
                        <a:shade val="56078"/>
                        <a:invGamma/>
                      </a:schemeClr>
                    </a:gs>
                    <a:gs pos="100000">
                      <a:schemeClr val="accent2"/>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36" name="Picture 1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30"/>
            <p:cNvSpPr txBox="1">
              <a:spLocks noChangeArrowheads="1"/>
            </p:cNvSpPr>
            <p:nvPr/>
          </p:nvSpPr>
          <p:spPr bwMode="white">
            <a:xfrm>
              <a:off x="1562663" y="4675432"/>
              <a:ext cx="890185"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39" name="组合 64"/>
          <p:cNvGrpSpPr/>
          <p:nvPr/>
        </p:nvGrpSpPr>
        <p:grpSpPr bwMode="auto">
          <a:xfrm>
            <a:off x="2169795" y="2935288"/>
            <a:ext cx="949325" cy="930275"/>
            <a:chOff x="675496" y="3159790"/>
            <a:chExt cx="950536" cy="929413"/>
          </a:xfrm>
        </p:grpSpPr>
        <p:grpSp>
          <p:nvGrpSpPr>
            <p:cNvPr id="40" name="Group 15"/>
            <p:cNvGrpSpPr/>
            <p:nvPr/>
          </p:nvGrpSpPr>
          <p:grpSpPr bwMode="auto">
            <a:xfrm>
              <a:off x="675496" y="3159790"/>
              <a:ext cx="950536" cy="929413"/>
              <a:chOff x="480" y="1200"/>
              <a:chExt cx="1042" cy="1019"/>
            </a:xfrm>
          </p:grpSpPr>
          <p:grpSp>
            <p:nvGrpSpPr>
              <p:cNvPr id="42" name="Group 16"/>
              <p:cNvGrpSpPr/>
              <p:nvPr/>
            </p:nvGrpSpPr>
            <p:grpSpPr bwMode="auto">
              <a:xfrm>
                <a:off x="480" y="1200"/>
                <a:ext cx="1042" cy="1019"/>
                <a:chOff x="480" y="1200"/>
                <a:chExt cx="1042" cy="1019"/>
              </a:xfrm>
            </p:grpSpPr>
            <p:pic>
              <p:nvPicPr>
                <p:cNvPr id="44" name="Picture 17" descr="circuler_1"/>
                <p:cNvPicPr>
                  <a:picLocks noChangeAspect="1" noChangeArrowheads="1"/>
                </p:cNvPicPr>
                <p:nvPr/>
              </p:nvPicPr>
              <p:blipFill>
                <a:blip r:embed="rId5"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Oval 18"/>
                <p:cNvSpPr>
                  <a:spLocks noChangeArrowheads="1"/>
                </p:cNvSpPr>
                <p:nvPr/>
              </p:nvSpPr>
              <p:spPr bwMode="gray">
                <a:xfrm>
                  <a:off x="480" y="1200"/>
                  <a:ext cx="1035" cy="1019"/>
                </a:xfrm>
                <a:prstGeom prst="ellipse">
                  <a:avLst/>
                </a:prstGeom>
                <a:gradFill rotWithShape="1">
                  <a:gsLst>
                    <a:gs pos="0">
                      <a:schemeClr val="accent2"/>
                    </a:gs>
                    <a:gs pos="50000">
                      <a:schemeClr val="accent2">
                        <a:gamma/>
                        <a:shade val="56078"/>
                        <a:invGamma/>
                      </a:schemeClr>
                    </a:gs>
                    <a:gs pos="100000">
                      <a:schemeClr val="accent2"/>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43" name="Picture 1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 name="Text Box 30"/>
            <p:cNvSpPr txBox="1">
              <a:spLocks noChangeArrowheads="1"/>
            </p:cNvSpPr>
            <p:nvPr/>
          </p:nvSpPr>
          <p:spPr bwMode="white">
            <a:xfrm>
              <a:off x="702654" y="3444261"/>
              <a:ext cx="890185"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46" name="组合 68"/>
          <p:cNvGrpSpPr/>
          <p:nvPr/>
        </p:nvGrpSpPr>
        <p:grpSpPr bwMode="auto">
          <a:xfrm>
            <a:off x="8237220" y="4059238"/>
            <a:ext cx="1008063" cy="930275"/>
            <a:chOff x="6743841" y="4283836"/>
            <a:chExt cx="1007870" cy="929413"/>
          </a:xfrm>
        </p:grpSpPr>
        <p:grpSp>
          <p:nvGrpSpPr>
            <p:cNvPr id="47" name="Group 45"/>
            <p:cNvGrpSpPr/>
            <p:nvPr/>
          </p:nvGrpSpPr>
          <p:grpSpPr bwMode="auto">
            <a:xfrm>
              <a:off x="6775526" y="4283836"/>
              <a:ext cx="950536" cy="929413"/>
              <a:chOff x="480" y="1200"/>
              <a:chExt cx="1042" cy="1019"/>
            </a:xfrm>
          </p:grpSpPr>
          <p:grpSp>
            <p:nvGrpSpPr>
              <p:cNvPr id="49" name="Group 46"/>
              <p:cNvGrpSpPr/>
              <p:nvPr/>
            </p:nvGrpSpPr>
            <p:grpSpPr bwMode="auto">
              <a:xfrm>
                <a:off x="480" y="1200"/>
                <a:ext cx="1042" cy="1019"/>
                <a:chOff x="480" y="1200"/>
                <a:chExt cx="1042" cy="1019"/>
              </a:xfrm>
            </p:grpSpPr>
            <p:pic>
              <p:nvPicPr>
                <p:cNvPr id="51" name="Picture 4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50" name="Picture 4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 Box 50"/>
            <p:cNvSpPr txBox="1">
              <a:spLocks noChangeArrowheads="1"/>
            </p:cNvSpPr>
            <p:nvPr/>
          </p:nvSpPr>
          <p:spPr bwMode="white">
            <a:xfrm>
              <a:off x="6743841" y="4592905"/>
              <a:ext cx="1007870"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53" name="组合 67"/>
          <p:cNvGrpSpPr/>
          <p:nvPr/>
        </p:nvGrpSpPr>
        <p:grpSpPr bwMode="auto">
          <a:xfrm>
            <a:off x="9043670" y="2882900"/>
            <a:ext cx="1006475" cy="928688"/>
            <a:chOff x="7549534" y="3106982"/>
            <a:chExt cx="1007870" cy="929413"/>
          </a:xfrm>
        </p:grpSpPr>
        <p:grpSp>
          <p:nvGrpSpPr>
            <p:cNvPr id="54" name="Group 45"/>
            <p:cNvGrpSpPr/>
            <p:nvPr/>
          </p:nvGrpSpPr>
          <p:grpSpPr bwMode="auto">
            <a:xfrm>
              <a:off x="7581219" y="3106982"/>
              <a:ext cx="950536" cy="929413"/>
              <a:chOff x="480" y="1200"/>
              <a:chExt cx="1042" cy="1019"/>
            </a:xfrm>
          </p:grpSpPr>
          <p:grpSp>
            <p:nvGrpSpPr>
              <p:cNvPr id="56" name="Group 46"/>
              <p:cNvGrpSpPr/>
              <p:nvPr/>
            </p:nvGrpSpPr>
            <p:grpSpPr bwMode="auto">
              <a:xfrm>
                <a:off x="480" y="1200"/>
                <a:ext cx="1042" cy="1019"/>
                <a:chOff x="480" y="1200"/>
                <a:chExt cx="1042" cy="1019"/>
              </a:xfrm>
            </p:grpSpPr>
            <p:pic>
              <p:nvPicPr>
                <p:cNvPr id="58" name="Picture 47" descr="circuler_1"/>
                <p:cNvPicPr>
                  <a:picLocks noChangeAspect="1" noChangeArrowheads="1"/>
                </p:cNvPicPr>
                <p:nvPr/>
              </p:nvPicPr>
              <p:blipFill>
                <a:blip r:embed="rId5"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57" name="Picture 4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5" name="Text Box 50"/>
            <p:cNvSpPr txBox="1">
              <a:spLocks noChangeArrowheads="1"/>
            </p:cNvSpPr>
            <p:nvPr/>
          </p:nvSpPr>
          <p:spPr bwMode="white">
            <a:xfrm>
              <a:off x="7549534" y="3416050"/>
              <a:ext cx="1007870"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sp>
        <p:nvSpPr>
          <p:cNvPr id="60" name="Text Box 8"/>
          <p:cNvSpPr txBox="1">
            <a:spLocks noChangeArrowheads="1"/>
          </p:cNvSpPr>
          <p:nvPr/>
        </p:nvSpPr>
        <p:spPr bwMode="white">
          <a:xfrm>
            <a:off x="4798695" y="3117850"/>
            <a:ext cx="1217613" cy="4381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a:solidFill>
                  <a:srgbClr val="F8F8F8"/>
                </a:solidFill>
                <a:latin typeface="Calibri" panose="020F0502020204030204" pitchFamily="34" charset="0"/>
              </a:rPr>
              <a:t>标题</a:t>
            </a:r>
            <a:endParaRPr lang="en-US" altLang="zh-CN" sz="2400">
              <a:solidFill>
                <a:srgbClr val="F8F8F8"/>
              </a:solidFill>
              <a:latin typeface="Calibri" panose="020F0502020204030204" pitchFamily="34" charset="0"/>
            </a:endParaRPr>
          </a:p>
        </p:txBody>
      </p:sp>
      <p:sp>
        <p:nvSpPr>
          <p:cNvPr id="61" name="Text Box 8"/>
          <p:cNvSpPr txBox="1">
            <a:spLocks noChangeArrowheads="1"/>
          </p:cNvSpPr>
          <p:nvPr/>
        </p:nvSpPr>
        <p:spPr bwMode="white">
          <a:xfrm>
            <a:off x="6205220" y="3117850"/>
            <a:ext cx="1217613" cy="4381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a:solidFill>
                  <a:srgbClr val="F8F8F8"/>
                </a:solidFill>
                <a:latin typeface="Calibri" panose="020F0502020204030204" pitchFamily="34" charset="0"/>
              </a:rPr>
              <a:t>标题</a:t>
            </a:r>
            <a:endParaRPr lang="en-US" altLang="zh-CN" sz="2400">
              <a:solidFill>
                <a:srgbClr val="F8F8F8"/>
              </a:solidFill>
              <a:latin typeface="Calibri" panose="020F0502020204030204" pitchFamily="34" charset="0"/>
            </a:endParaRPr>
          </a:p>
        </p:txBody>
      </p:sp>
      <p:sp>
        <p:nvSpPr>
          <p:cNvPr id="62" name="Text Box 9"/>
          <p:cNvSpPr txBox="1">
            <a:spLocks noChangeArrowheads="1"/>
          </p:cNvSpPr>
          <p:nvPr/>
        </p:nvSpPr>
        <p:spPr bwMode="auto">
          <a:xfrm>
            <a:off x="5335270" y="1547813"/>
            <a:ext cx="15636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sp>
        <p:nvSpPr>
          <p:cNvPr id="63" name="Text Box 9"/>
          <p:cNvSpPr txBox="1">
            <a:spLocks noChangeArrowheads="1"/>
          </p:cNvSpPr>
          <p:nvPr/>
        </p:nvSpPr>
        <p:spPr bwMode="auto">
          <a:xfrm>
            <a:off x="5335270" y="4754563"/>
            <a:ext cx="15636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0-#ppt_w/2"/>
                                          </p:val>
                                        </p:tav>
                                        <p:tav tm="100000">
                                          <p:val>
                                            <p:strVal val="#ppt_x"/>
                                          </p:val>
                                        </p:tav>
                                      </p:tavLst>
                                    </p:anim>
                                    <p:anim calcmode="lin" valueType="num">
                                      <p:cBhvr additive="base">
                                        <p:cTn id="19" dur="500" fill="hold"/>
                                        <p:tgtEl>
                                          <p:spTgt spid="17"/>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fill="hold"/>
                                        <p:tgtEl>
                                          <p:spTgt spid="39"/>
                                        </p:tgtEl>
                                        <p:attrNameLst>
                                          <p:attrName>ppt_x</p:attrName>
                                        </p:attrNameLst>
                                      </p:cBhvr>
                                      <p:tavLst>
                                        <p:tav tm="0">
                                          <p:val>
                                            <p:strVal val="0-#ppt_w/2"/>
                                          </p:val>
                                        </p:tav>
                                        <p:tav tm="100000">
                                          <p:val>
                                            <p:strVal val="#ppt_x"/>
                                          </p:val>
                                        </p:tav>
                                      </p:tavLst>
                                    </p:anim>
                                    <p:anim calcmode="lin" valueType="num">
                                      <p:cBhvr additive="base">
                                        <p:cTn id="24" dur="500" fill="hold"/>
                                        <p:tgtEl>
                                          <p:spTgt spid="3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8"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fill="hold"/>
                                        <p:tgtEl>
                                          <p:spTgt spid="32"/>
                                        </p:tgtEl>
                                        <p:attrNameLst>
                                          <p:attrName>ppt_x</p:attrName>
                                        </p:attrNameLst>
                                      </p:cBhvr>
                                      <p:tavLst>
                                        <p:tav tm="0">
                                          <p:val>
                                            <p:strVal val="0-#ppt_w/2"/>
                                          </p:val>
                                        </p:tav>
                                        <p:tav tm="100000">
                                          <p:val>
                                            <p:strVal val="#ppt_x"/>
                                          </p:val>
                                        </p:tav>
                                      </p:tavLst>
                                    </p:anim>
                                    <p:anim calcmode="lin" valueType="num">
                                      <p:cBhvr additive="base">
                                        <p:cTn id="29" dur="500" fill="hold"/>
                                        <p:tgtEl>
                                          <p:spTgt spid="3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1+#ppt_w/2"/>
                                          </p:val>
                                        </p:tav>
                                        <p:tav tm="100000">
                                          <p:val>
                                            <p:strVal val="#ppt_x"/>
                                          </p:val>
                                        </p:tav>
                                      </p:tavLst>
                                    </p:anim>
                                    <p:anim calcmode="lin" valueType="num">
                                      <p:cBhvr additive="base">
                                        <p:cTn id="34" dur="500" fill="hold"/>
                                        <p:tgtEl>
                                          <p:spTgt spid="24"/>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nodeType="afterEffect">
                                  <p:stCondLst>
                                    <p:cond delay="0"/>
                                  </p:stCondLst>
                                  <p:childTnLst>
                                    <p:set>
                                      <p:cBhvr>
                                        <p:cTn id="37" dur="1" fill="hold">
                                          <p:stCondLst>
                                            <p:cond delay="0"/>
                                          </p:stCondLst>
                                        </p:cTn>
                                        <p:tgtEl>
                                          <p:spTgt spid="53"/>
                                        </p:tgtEl>
                                        <p:attrNameLst>
                                          <p:attrName>style.visibility</p:attrName>
                                        </p:attrNameLst>
                                      </p:cBhvr>
                                      <p:to>
                                        <p:strVal val="visible"/>
                                      </p:to>
                                    </p:set>
                                    <p:anim calcmode="lin" valueType="num">
                                      <p:cBhvr additive="base">
                                        <p:cTn id="38" dur="500" fill="hold"/>
                                        <p:tgtEl>
                                          <p:spTgt spid="53"/>
                                        </p:tgtEl>
                                        <p:attrNameLst>
                                          <p:attrName>ppt_x</p:attrName>
                                        </p:attrNameLst>
                                      </p:cBhvr>
                                      <p:tavLst>
                                        <p:tav tm="0">
                                          <p:val>
                                            <p:strVal val="1+#ppt_w/2"/>
                                          </p:val>
                                        </p:tav>
                                        <p:tav tm="100000">
                                          <p:val>
                                            <p:strVal val="#ppt_x"/>
                                          </p:val>
                                        </p:tav>
                                      </p:tavLst>
                                    </p:anim>
                                    <p:anim calcmode="lin" valueType="num">
                                      <p:cBhvr additive="base">
                                        <p:cTn id="39" dur="500" fill="hold"/>
                                        <p:tgtEl>
                                          <p:spTgt spid="53"/>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 presetClass="entr" presetSubtype="2"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fill="hold"/>
                                        <p:tgtEl>
                                          <p:spTgt spid="46"/>
                                        </p:tgtEl>
                                        <p:attrNameLst>
                                          <p:attrName>ppt_x</p:attrName>
                                        </p:attrNameLst>
                                      </p:cBhvr>
                                      <p:tavLst>
                                        <p:tav tm="0">
                                          <p:val>
                                            <p:strVal val="1+#ppt_w/2"/>
                                          </p:val>
                                        </p:tav>
                                        <p:tav tm="100000">
                                          <p:val>
                                            <p:strVal val="#ppt_x"/>
                                          </p:val>
                                        </p:tav>
                                      </p:tavLst>
                                    </p:anim>
                                    <p:anim calcmode="lin" valueType="num">
                                      <p:cBhvr additive="base">
                                        <p:cTn id="44" dur="500" fill="hold"/>
                                        <p:tgtEl>
                                          <p:spTgt spid="46"/>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4"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 calcmode="lin" valueType="num">
                                      <p:cBhvr additive="base">
                                        <p:cTn id="48" dur="500" fill="hold"/>
                                        <p:tgtEl>
                                          <p:spTgt spid="60"/>
                                        </p:tgtEl>
                                        <p:attrNameLst>
                                          <p:attrName>ppt_x</p:attrName>
                                        </p:attrNameLst>
                                      </p:cBhvr>
                                      <p:tavLst>
                                        <p:tav tm="0">
                                          <p:val>
                                            <p:strVal val="#ppt_x"/>
                                          </p:val>
                                        </p:tav>
                                        <p:tav tm="100000">
                                          <p:val>
                                            <p:strVal val="#ppt_x"/>
                                          </p:val>
                                        </p:tav>
                                      </p:tavLst>
                                    </p:anim>
                                    <p:anim calcmode="lin" valueType="num">
                                      <p:cBhvr additive="base">
                                        <p:cTn id="49" dur="500" fill="hold"/>
                                        <p:tgtEl>
                                          <p:spTgt spid="60"/>
                                        </p:tgtEl>
                                        <p:attrNameLst>
                                          <p:attrName>ppt_y</p:attrName>
                                        </p:attrNameLst>
                                      </p:cBhvr>
                                      <p:tavLst>
                                        <p:tav tm="0">
                                          <p:val>
                                            <p:strVal val="1+#ppt_h/2"/>
                                          </p:val>
                                        </p:tav>
                                        <p:tav tm="100000">
                                          <p:val>
                                            <p:strVal val="#ppt_y"/>
                                          </p:val>
                                        </p:tav>
                                      </p:tavLst>
                                    </p:anim>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ppt_x"/>
                                          </p:val>
                                        </p:tav>
                                        <p:tav tm="100000">
                                          <p:val>
                                            <p:strVal val="#ppt_x"/>
                                          </p:val>
                                        </p:tav>
                                      </p:tavLst>
                                    </p:anim>
                                    <p:anim calcmode="lin" valueType="num">
                                      <p:cBhvr additive="base">
                                        <p:cTn id="54" dur="500" fill="hold"/>
                                        <p:tgtEl>
                                          <p:spTgt spid="61"/>
                                        </p:tgtEl>
                                        <p:attrNameLst>
                                          <p:attrName>ppt_y</p:attrName>
                                        </p:attrNameLst>
                                      </p:cBhvr>
                                      <p:tavLst>
                                        <p:tav tm="0">
                                          <p:val>
                                            <p:strVal val="1+#ppt_h/2"/>
                                          </p:val>
                                        </p:tav>
                                        <p:tav tm="100000">
                                          <p:val>
                                            <p:strVal val="#ppt_y"/>
                                          </p:val>
                                        </p:tav>
                                      </p:tavLst>
                                    </p:anim>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 presetClass="entr" presetSubtype="4" fill="hold" grpId="0" nodeType="afterEffect">
                                  <p:stCondLst>
                                    <p:cond delay="0"/>
                                  </p:stCondLst>
                                  <p:childTnLst>
                                    <p:set>
                                      <p:cBhvr>
                                        <p:cTn id="62" dur="1" fill="hold">
                                          <p:stCondLst>
                                            <p:cond delay="0"/>
                                          </p:stCondLst>
                                        </p:cTn>
                                        <p:tgtEl>
                                          <p:spTgt spid="62"/>
                                        </p:tgtEl>
                                        <p:attrNameLst>
                                          <p:attrName>style.visibility</p:attrName>
                                        </p:attrNameLst>
                                      </p:cBhvr>
                                      <p:to>
                                        <p:strVal val="visible"/>
                                      </p:to>
                                    </p:set>
                                    <p:anim calcmode="lin" valueType="num">
                                      <p:cBhvr additive="base">
                                        <p:cTn id="63" dur="500" fill="hold"/>
                                        <p:tgtEl>
                                          <p:spTgt spid="62"/>
                                        </p:tgtEl>
                                        <p:attrNameLst>
                                          <p:attrName>ppt_x</p:attrName>
                                        </p:attrNameLst>
                                      </p:cBhvr>
                                      <p:tavLst>
                                        <p:tav tm="0">
                                          <p:val>
                                            <p:strVal val="#ppt_x"/>
                                          </p:val>
                                        </p:tav>
                                        <p:tav tm="100000">
                                          <p:val>
                                            <p:strVal val="#ppt_x"/>
                                          </p:val>
                                        </p:tav>
                                      </p:tavLst>
                                    </p:anim>
                                    <p:anim calcmode="lin" valueType="num">
                                      <p:cBhvr additive="base">
                                        <p:cTn id="64" dur="500" fill="hold"/>
                                        <p:tgtEl>
                                          <p:spTgt spid="62"/>
                                        </p:tgtEl>
                                        <p:attrNameLst>
                                          <p:attrName>ppt_y</p:attrName>
                                        </p:attrNameLst>
                                      </p:cBhvr>
                                      <p:tavLst>
                                        <p:tav tm="0">
                                          <p:val>
                                            <p:strVal val="1+#ppt_h/2"/>
                                          </p:val>
                                        </p:tav>
                                        <p:tav tm="100000">
                                          <p:val>
                                            <p:strVal val="#ppt_y"/>
                                          </p:val>
                                        </p:tav>
                                      </p:tavLst>
                                    </p:anim>
                                  </p:childTnLst>
                                </p:cTn>
                              </p:par>
                            </p:childTnLst>
                          </p:cTn>
                        </p:par>
                        <p:par>
                          <p:cTn id="65" fill="hold">
                            <p:stCondLst>
                              <p:cond delay="6000"/>
                            </p:stCondLst>
                            <p:childTnLst>
                              <p:par>
                                <p:cTn id="66" presetID="2" presetClass="entr" presetSubtype="4"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additive="base">
                                        <p:cTn id="68" dur="500" fill="hold"/>
                                        <p:tgtEl>
                                          <p:spTgt spid="31"/>
                                        </p:tgtEl>
                                        <p:attrNameLst>
                                          <p:attrName>ppt_x</p:attrName>
                                        </p:attrNameLst>
                                      </p:cBhvr>
                                      <p:tavLst>
                                        <p:tav tm="0">
                                          <p:val>
                                            <p:strVal val="#ppt_x"/>
                                          </p:val>
                                        </p:tav>
                                        <p:tav tm="100000">
                                          <p:val>
                                            <p:strVal val="#ppt_x"/>
                                          </p:val>
                                        </p:tav>
                                      </p:tavLst>
                                    </p:anim>
                                    <p:anim calcmode="lin" valueType="num">
                                      <p:cBhvr additive="base">
                                        <p:cTn id="6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60" grpId="0"/>
      <p:bldP spid="61" grpId="0"/>
      <p:bldP spid="62" grpId="0"/>
      <p:bldP spid="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4321828" y="2480507"/>
            <a:ext cx="1692000" cy="1454727"/>
            <a:chOff x="4321828" y="2480507"/>
            <a:chExt cx="1692000" cy="1454727"/>
          </a:xfrm>
        </p:grpSpPr>
        <p:sp>
          <p:nvSpPr>
            <p:cNvPr id="5" name="对角圆角矩形 4"/>
            <p:cNvSpPr/>
            <p:nvPr/>
          </p:nvSpPr>
          <p:spPr>
            <a:xfrm rot="16200000" flipV="1">
              <a:off x="4440464" y="2361871"/>
              <a:ext cx="1454727" cy="1692000"/>
            </a:xfrm>
            <a:prstGeom prst="round2DiagRect">
              <a:avLst>
                <a:gd name="adj1" fmla="val 50000"/>
                <a:gd name="adj2" fmla="val 0"/>
              </a:avLst>
            </a:prstGeom>
            <a:gradFill flip="none" rotWithShape="1">
              <a:gsLst>
                <a:gs pos="50000">
                  <a:schemeClr val="accent1"/>
                </a:gs>
                <a:gs pos="0">
                  <a:schemeClr val="accent1">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6" name="对角圆角矩形 5"/>
            <p:cNvSpPr/>
            <p:nvPr/>
          </p:nvSpPr>
          <p:spPr>
            <a:xfrm rot="16200000" flipV="1">
              <a:off x="4440464" y="2361871"/>
              <a:ext cx="1454727" cy="1692000"/>
            </a:xfrm>
            <a:prstGeom prst="round2DiagRect">
              <a:avLst>
                <a:gd name="adj1" fmla="val 50000"/>
                <a:gd name="adj2" fmla="val 0"/>
              </a:avLst>
            </a:prstGeom>
            <a:gradFill flip="none" rotWithShape="1">
              <a:gsLst>
                <a:gs pos="50000">
                  <a:schemeClr val="accent1"/>
                </a:gs>
                <a:gs pos="100000">
                  <a:schemeClr val="accent1">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grpSp>
      <p:grpSp>
        <p:nvGrpSpPr>
          <p:cNvPr id="7" name="组合 6"/>
          <p:cNvGrpSpPr/>
          <p:nvPr/>
        </p:nvGrpSpPr>
        <p:grpSpPr>
          <a:xfrm>
            <a:off x="4321827" y="3927173"/>
            <a:ext cx="1692000" cy="1454727"/>
            <a:chOff x="4321827" y="3927173"/>
            <a:chExt cx="1692000" cy="1454727"/>
          </a:xfrm>
        </p:grpSpPr>
        <p:sp>
          <p:nvSpPr>
            <p:cNvPr id="8" name="对角圆角矩形 7"/>
            <p:cNvSpPr/>
            <p:nvPr/>
          </p:nvSpPr>
          <p:spPr>
            <a:xfrm rot="5400000">
              <a:off x="4440463" y="3808537"/>
              <a:ext cx="1454727" cy="1692000"/>
            </a:xfrm>
            <a:prstGeom prst="round2DiagRect">
              <a:avLst>
                <a:gd name="adj1" fmla="val 50000"/>
                <a:gd name="adj2" fmla="val 0"/>
              </a:avLst>
            </a:prstGeom>
            <a:gradFill flip="none" rotWithShape="1">
              <a:gsLst>
                <a:gs pos="50000">
                  <a:schemeClr val="accent4"/>
                </a:gs>
                <a:gs pos="0">
                  <a:schemeClr val="accent4">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9" name="对角圆角矩形 8"/>
            <p:cNvSpPr/>
            <p:nvPr/>
          </p:nvSpPr>
          <p:spPr>
            <a:xfrm rot="5400000">
              <a:off x="4440463" y="3808537"/>
              <a:ext cx="1454727" cy="1692000"/>
            </a:xfrm>
            <a:prstGeom prst="round2DiagRect">
              <a:avLst>
                <a:gd name="adj1" fmla="val 50000"/>
                <a:gd name="adj2" fmla="val 0"/>
              </a:avLst>
            </a:prstGeom>
            <a:gradFill flip="none" rotWithShape="1">
              <a:gsLst>
                <a:gs pos="50000">
                  <a:schemeClr val="accent4"/>
                </a:gs>
                <a:gs pos="100000">
                  <a:schemeClr val="accent4">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grpSp>
      <p:grpSp>
        <p:nvGrpSpPr>
          <p:cNvPr id="10" name="组合 9"/>
          <p:cNvGrpSpPr/>
          <p:nvPr/>
        </p:nvGrpSpPr>
        <p:grpSpPr>
          <a:xfrm>
            <a:off x="6015213" y="2476477"/>
            <a:ext cx="1692000" cy="1454727"/>
            <a:chOff x="6015213" y="2476477"/>
            <a:chExt cx="1692000" cy="1454727"/>
          </a:xfrm>
        </p:grpSpPr>
        <p:sp>
          <p:nvSpPr>
            <p:cNvPr id="11" name="对角圆角矩形 10"/>
            <p:cNvSpPr/>
            <p:nvPr/>
          </p:nvSpPr>
          <p:spPr>
            <a:xfrm rot="5400000" flipH="1" flipV="1">
              <a:off x="6133849" y="2357841"/>
              <a:ext cx="1454727" cy="1692000"/>
            </a:xfrm>
            <a:prstGeom prst="round2DiagRect">
              <a:avLst>
                <a:gd name="adj1" fmla="val 50000"/>
                <a:gd name="adj2" fmla="val 0"/>
              </a:avLst>
            </a:prstGeom>
            <a:gradFill flip="none" rotWithShape="1">
              <a:gsLst>
                <a:gs pos="50000">
                  <a:schemeClr val="accent2"/>
                </a:gs>
                <a:gs pos="0">
                  <a:schemeClr val="accent2">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12" name="对角圆角矩形 11"/>
            <p:cNvSpPr/>
            <p:nvPr/>
          </p:nvSpPr>
          <p:spPr>
            <a:xfrm rot="5400000" flipH="1" flipV="1">
              <a:off x="6133849" y="2357841"/>
              <a:ext cx="1454727" cy="1692000"/>
            </a:xfrm>
            <a:prstGeom prst="round2DiagRect">
              <a:avLst>
                <a:gd name="adj1" fmla="val 50000"/>
                <a:gd name="adj2" fmla="val 0"/>
              </a:avLst>
            </a:prstGeom>
            <a:gradFill flip="none" rotWithShape="1">
              <a:gsLst>
                <a:gs pos="50000">
                  <a:schemeClr val="accent2"/>
                </a:gs>
                <a:gs pos="100000">
                  <a:schemeClr val="accent2">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grpSp>
      <p:grpSp>
        <p:nvGrpSpPr>
          <p:cNvPr id="13" name="组合 12"/>
          <p:cNvGrpSpPr/>
          <p:nvPr/>
        </p:nvGrpSpPr>
        <p:grpSpPr>
          <a:xfrm>
            <a:off x="6015211" y="3923144"/>
            <a:ext cx="1692000" cy="1454727"/>
            <a:chOff x="6015211" y="3923144"/>
            <a:chExt cx="1692000" cy="1454727"/>
          </a:xfrm>
        </p:grpSpPr>
        <p:sp>
          <p:nvSpPr>
            <p:cNvPr id="14" name="对角圆角矩形 13"/>
            <p:cNvSpPr/>
            <p:nvPr/>
          </p:nvSpPr>
          <p:spPr>
            <a:xfrm rot="16200000" flipV="1">
              <a:off x="6133847" y="3804508"/>
              <a:ext cx="1454727" cy="1692000"/>
            </a:xfrm>
            <a:prstGeom prst="round2DiagRect">
              <a:avLst>
                <a:gd name="adj1" fmla="val 50000"/>
                <a:gd name="adj2" fmla="val 0"/>
              </a:avLst>
            </a:prstGeom>
            <a:gradFill flip="none" rotWithShape="1">
              <a:gsLst>
                <a:gs pos="50000">
                  <a:schemeClr val="accent3"/>
                </a:gs>
                <a:gs pos="0">
                  <a:schemeClr val="accent3">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15" name="对角圆角矩形 14"/>
            <p:cNvSpPr/>
            <p:nvPr/>
          </p:nvSpPr>
          <p:spPr>
            <a:xfrm rot="16200000" flipV="1">
              <a:off x="6133847" y="3804508"/>
              <a:ext cx="1454727" cy="1692000"/>
            </a:xfrm>
            <a:prstGeom prst="round2DiagRect">
              <a:avLst>
                <a:gd name="adj1" fmla="val 50000"/>
                <a:gd name="adj2" fmla="val 0"/>
              </a:avLst>
            </a:prstGeom>
            <a:gradFill flip="none" rotWithShape="1">
              <a:gsLst>
                <a:gs pos="50000">
                  <a:schemeClr val="accent3"/>
                </a:gs>
                <a:gs pos="100000">
                  <a:schemeClr val="accent3">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grpSp>
      <p:sp>
        <p:nvSpPr>
          <p:cNvPr id="16" name="文本框 15"/>
          <p:cNvSpPr txBox="1"/>
          <p:nvPr/>
        </p:nvSpPr>
        <p:spPr>
          <a:xfrm>
            <a:off x="4755211" y="3306190"/>
            <a:ext cx="538609" cy="215444"/>
          </a:xfrm>
          <a:prstGeom prst="rect">
            <a:avLst/>
          </a:prstGeom>
          <a:noFill/>
        </p:spPr>
        <p:txBody>
          <a:bodyPr wrap="none" lIns="0" tIns="0" rIns="0" bIns="0" rtlCol="0">
            <a:spAutoFit/>
          </a:bodyPr>
          <a:lstStyle>
            <a:defPPr>
              <a:defRPr lang="zh-CN"/>
            </a:defPPr>
            <a:lvl1pPr>
              <a:defRPr>
                <a:solidFill>
                  <a:schemeClr val="bg1"/>
                </a:solidFill>
                <a:effectLst>
                  <a:innerShdw blurRad="25400" dist="12700" dir="13500000">
                    <a:prstClr val="black">
                      <a:alpha val="50000"/>
                    </a:prstClr>
                  </a:innerShdw>
                </a:effectLst>
                <a:latin typeface="Impact" panose="020B0806030902050204" pitchFamily="34" charset="0"/>
                <a:ea typeface="MEllan HK Xbold" panose="00000800000000000000" pitchFamily="2" charset="-120"/>
              </a:defRPr>
            </a:lvl1pPr>
          </a:lstStyle>
          <a:p>
            <a:r>
              <a:rPr lang="en-US" altLang="zh-CN" sz="1400" dirty="0">
                <a:latin typeface="+mj-ea"/>
                <a:ea typeface="+mj-ea"/>
                <a:sym typeface="+mn-lt"/>
              </a:rPr>
              <a:t>OPTION</a:t>
            </a:r>
            <a:endParaRPr lang="zh-CN" altLang="en-US" sz="1400" dirty="0">
              <a:latin typeface="+mj-ea"/>
              <a:ea typeface="+mj-ea"/>
              <a:sym typeface="+mn-lt"/>
            </a:endParaRPr>
          </a:p>
        </p:txBody>
      </p:sp>
      <p:sp>
        <p:nvSpPr>
          <p:cNvPr id="17" name="文本框 16"/>
          <p:cNvSpPr txBox="1"/>
          <p:nvPr/>
        </p:nvSpPr>
        <p:spPr>
          <a:xfrm>
            <a:off x="4852193" y="2843037"/>
            <a:ext cx="410369" cy="492443"/>
          </a:xfrm>
          <a:prstGeom prst="rect">
            <a:avLst/>
          </a:prstGeom>
          <a:noFill/>
        </p:spPr>
        <p:txBody>
          <a:bodyPr wrap="none" lIns="0" tIns="0" rIns="0" bIns="0" rtlCol="0">
            <a:spAutoFit/>
          </a:bodyPr>
          <a:lstStyle>
            <a:defPPr>
              <a:defRPr lang="zh-CN"/>
            </a:defPPr>
            <a:lvl1pPr>
              <a:defRPr sz="4000">
                <a:solidFill>
                  <a:schemeClr val="bg1"/>
                </a:solidFill>
                <a:effectLst>
                  <a:outerShdw blurRad="50800" dist="38100" dir="2700000" algn="tl" rotWithShape="0">
                    <a:prstClr val="black">
                      <a:alpha val="40000"/>
                    </a:prstClr>
                  </a:outerShdw>
                </a:effectLst>
                <a:latin typeface="MEllan HK Xbold" panose="00000800000000000000" pitchFamily="2" charset="-120"/>
                <a:ea typeface="MEllan HK Xbold" panose="00000800000000000000" pitchFamily="2" charset="-120"/>
              </a:defRPr>
            </a:lvl1pPr>
          </a:lstStyle>
          <a:p>
            <a:r>
              <a:rPr lang="en-US" altLang="zh-CN" sz="3200" dirty="0">
                <a:effectLst>
                  <a:innerShdw blurRad="25400" dist="12700" dir="13500000">
                    <a:prstClr val="black">
                      <a:alpha val="50000"/>
                    </a:prstClr>
                  </a:innerShdw>
                </a:effectLst>
                <a:latin typeface="+mj-ea"/>
                <a:ea typeface="+mj-ea"/>
                <a:sym typeface="+mn-lt"/>
              </a:rPr>
              <a:t>01</a:t>
            </a:r>
            <a:endParaRPr lang="zh-CN" altLang="en-US" sz="3200" dirty="0">
              <a:effectLst>
                <a:innerShdw blurRad="25400" dist="12700" dir="13500000">
                  <a:prstClr val="black">
                    <a:alpha val="50000"/>
                  </a:prstClr>
                </a:innerShdw>
              </a:effectLst>
              <a:latin typeface="+mj-ea"/>
              <a:ea typeface="+mj-ea"/>
              <a:sym typeface="+mn-lt"/>
            </a:endParaRPr>
          </a:p>
        </p:txBody>
      </p:sp>
      <p:sp>
        <p:nvSpPr>
          <p:cNvPr id="18" name="文本框 17"/>
          <p:cNvSpPr txBox="1"/>
          <p:nvPr/>
        </p:nvSpPr>
        <p:spPr>
          <a:xfrm>
            <a:off x="1309498" y="4283808"/>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19" name="KSO_Shape"/>
          <p:cNvSpPr>
            <a:spLocks noChangeAspect="1"/>
          </p:cNvSpPr>
          <p:nvPr/>
        </p:nvSpPr>
        <p:spPr>
          <a:xfrm>
            <a:off x="3502536" y="4450930"/>
            <a:ext cx="466961" cy="312086"/>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4"/>
          </a:solidFill>
          <a:ln w="12700">
            <a:noFill/>
          </a:ln>
          <a:effectLst>
            <a:outerShdw blurRad="25400" dist="127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latin typeface="+mj-ea"/>
              <a:ea typeface="+mj-ea"/>
              <a:sym typeface="+mn-lt"/>
            </a:endParaRPr>
          </a:p>
        </p:txBody>
      </p:sp>
      <p:sp>
        <p:nvSpPr>
          <p:cNvPr id="20" name="文本框 19"/>
          <p:cNvSpPr txBox="1"/>
          <p:nvPr/>
        </p:nvSpPr>
        <p:spPr>
          <a:xfrm>
            <a:off x="1302027" y="3018912"/>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21" name="KSO_Shape"/>
          <p:cNvSpPr>
            <a:spLocks noChangeAspect="1"/>
          </p:cNvSpPr>
          <p:nvPr/>
        </p:nvSpPr>
        <p:spPr>
          <a:xfrm>
            <a:off x="3536652" y="3155751"/>
            <a:ext cx="412371" cy="395189"/>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accent1"/>
          </a:solidFill>
          <a:ln w="12700">
            <a:noFill/>
          </a:ln>
          <a:effectLst>
            <a:innerShdw blurRad="25400" dist="12700" dir="13500000">
              <a:prstClr val="black">
                <a:alpha val="50000"/>
              </a:prstClr>
            </a:innerShdw>
            <a:reflection blurRad="6350" stA="52000" endA="300" endPos="35000" dist="635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22" name="文本框 21"/>
          <p:cNvSpPr txBox="1"/>
          <p:nvPr/>
        </p:nvSpPr>
        <p:spPr>
          <a:xfrm flipH="1">
            <a:off x="8858648" y="3018912"/>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23" name="KSO_Shape"/>
          <p:cNvSpPr>
            <a:spLocks noChangeAspect="1"/>
          </p:cNvSpPr>
          <p:nvPr/>
        </p:nvSpPr>
        <p:spPr>
          <a:xfrm>
            <a:off x="8027360" y="3092230"/>
            <a:ext cx="443417" cy="458710"/>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accent2"/>
          </a:solidFill>
          <a:ln w="12700">
            <a:noFill/>
          </a:ln>
          <a:effectLst>
            <a:outerShdw blurRad="25400" dist="127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24" name="文本框 23"/>
          <p:cNvSpPr txBox="1"/>
          <p:nvPr/>
        </p:nvSpPr>
        <p:spPr>
          <a:xfrm flipH="1">
            <a:off x="8849206" y="4283808"/>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25" name="KSO_Shape"/>
          <p:cNvSpPr>
            <a:spLocks noChangeAspect="1"/>
          </p:cNvSpPr>
          <p:nvPr/>
        </p:nvSpPr>
        <p:spPr>
          <a:xfrm>
            <a:off x="8045277" y="4415844"/>
            <a:ext cx="414745" cy="382259"/>
          </a:xfrm>
          <a:custGeom>
            <a:avLst/>
            <a:gdLst/>
            <a:ahLst/>
            <a:cxnLst/>
            <a:rect l="l" t="t" r="r" b="b"/>
            <a:pathLst>
              <a:path w="2922576" h="2692126">
                <a:moveTo>
                  <a:pt x="553896" y="1279436"/>
                </a:moveTo>
                <a:cubicBezTo>
                  <a:pt x="792021" y="1473111"/>
                  <a:pt x="992046" y="1742986"/>
                  <a:pt x="1211121" y="1974761"/>
                </a:cubicBezTo>
                <a:lnTo>
                  <a:pt x="1201596" y="2431961"/>
                </a:lnTo>
                <a:cubicBezTo>
                  <a:pt x="947596" y="2384336"/>
                  <a:pt x="769796" y="2336711"/>
                  <a:pt x="639621" y="2117636"/>
                </a:cubicBezTo>
                <a:cubicBezTo>
                  <a:pt x="509446" y="1898561"/>
                  <a:pt x="582471" y="1558836"/>
                  <a:pt x="553896" y="1279436"/>
                </a:cubicBezTo>
                <a:close/>
                <a:moveTo>
                  <a:pt x="1414250" y="349940"/>
                </a:moveTo>
                <a:lnTo>
                  <a:pt x="1576175" y="702365"/>
                </a:lnTo>
                <a:lnTo>
                  <a:pt x="1840671" y="351223"/>
                </a:lnTo>
                <a:cubicBezTo>
                  <a:pt x="1946050" y="474823"/>
                  <a:pt x="2011221" y="645739"/>
                  <a:pt x="2011221" y="834547"/>
                </a:cubicBezTo>
                <a:cubicBezTo>
                  <a:pt x="2019964" y="1198269"/>
                  <a:pt x="1873746" y="1469720"/>
                  <a:pt x="1527496" y="1508764"/>
                </a:cubicBezTo>
                <a:lnTo>
                  <a:pt x="1534971" y="2136686"/>
                </a:lnTo>
                <a:cubicBezTo>
                  <a:pt x="1804846" y="1854111"/>
                  <a:pt x="2036621" y="1552486"/>
                  <a:pt x="2344596" y="1288961"/>
                </a:cubicBezTo>
                <a:cubicBezTo>
                  <a:pt x="2347771" y="1504861"/>
                  <a:pt x="2350946" y="1939836"/>
                  <a:pt x="2192196" y="2193836"/>
                </a:cubicBezTo>
                <a:cubicBezTo>
                  <a:pt x="1995346" y="2466886"/>
                  <a:pt x="1623871" y="2444661"/>
                  <a:pt x="1344471" y="2441486"/>
                </a:cubicBezTo>
                <a:lnTo>
                  <a:pt x="1353780" y="1510652"/>
                </a:lnTo>
                <a:cubicBezTo>
                  <a:pt x="992542" y="1480514"/>
                  <a:pt x="840254" y="1205525"/>
                  <a:pt x="849171" y="834547"/>
                </a:cubicBezTo>
                <a:cubicBezTo>
                  <a:pt x="853745" y="644286"/>
                  <a:pt x="913894" y="479273"/>
                  <a:pt x="1011904" y="360081"/>
                </a:cubicBezTo>
                <a:lnTo>
                  <a:pt x="1014200" y="359465"/>
                </a:lnTo>
                <a:lnTo>
                  <a:pt x="1214225" y="683315"/>
                </a:lnTo>
                <a:close/>
                <a:moveTo>
                  <a:pt x="480281" y="174535"/>
                </a:moveTo>
                <a:cubicBezTo>
                  <a:pt x="324175" y="174535"/>
                  <a:pt x="197626" y="319405"/>
                  <a:pt x="197626" y="498111"/>
                </a:cubicBezTo>
                <a:lnTo>
                  <a:pt x="197626" y="2194015"/>
                </a:lnTo>
                <a:cubicBezTo>
                  <a:pt x="197626" y="2372721"/>
                  <a:pt x="324175" y="2517591"/>
                  <a:pt x="480281" y="2517591"/>
                </a:cubicBezTo>
                <a:lnTo>
                  <a:pt x="2458598" y="2517591"/>
                </a:lnTo>
                <a:cubicBezTo>
                  <a:pt x="2614704" y="2517591"/>
                  <a:pt x="2741253" y="2372721"/>
                  <a:pt x="2741253" y="2194015"/>
                </a:cubicBezTo>
                <a:lnTo>
                  <a:pt x="2741253" y="498111"/>
                </a:lnTo>
                <a:cubicBezTo>
                  <a:pt x="2741253" y="319405"/>
                  <a:pt x="2614704" y="174535"/>
                  <a:pt x="2458598" y="174535"/>
                </a:cubicBezTo>
                <a:close/>
                <a:moveTo>
                  <a:pt x="324765" y="0"/>
                </a:moveTo>
                <a:lnTo>
                  <a:pt x="2597811" y="0"/>
                </a:lnTo>
                <a:cubicBezTo>
                  <a:pt x="2777173" y="0"/>
                  <a:pt x="2922576" y="166453"/>
                  <a:pt x="2922576" y="371783"/>
                </a:cubicBezTo>
                <a:lnTo>
                  <a:pt x="2922576" y="2320344"/>
                </a:lnTo>
                <a:cubicBezTo>
                  <a:pt x="2922576" y="2525673"/>
                  <a:pt x="2777173" y="2692126"/>
                  <a:pt x="2597811" y="2692126"/>
                </a:cubicBezTo>
                <a:lnTo>
                  <a:pt x="324765" y="2692126"/>
                </a:lnTo>
                <a:cubicBezTo>
                  <a:pt x="145402" y="2692126"/>
                  <a:pt x="0" y="2525673"/>
                  <a:pt x="0" y="2320344"/>
                </a:cubicBezTo>
                <a:lnTo>
                  <a:pt x="0" y="371783"/>
                </a:lnTo>
                <a:cubicBezTo>
                  <a:pt x="0" y="166453"/>
                  <a:pt x="145402" y="0"/>
                  <a:pt x="324765" y="0"/>
                </a:cubicBezTo>
                <a:close/>
              </a:path>
            </a:pathLst>
          </a:custGeom>
          <a:solidFill>
            <a:schemeClr val="accent3"/>
          </a:solidFill>
          <a:ln w="12700">
            <a:noFill/>
          </a:ln>
          <a:effectLst>
            <a:outerShdw blurRad="25400" dist="127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26" name="矩形 25"/>
          <p:cNvSpPr/>
          <p:nvPr/>
        </p:nvSpPr>
        <p:spPr>
          <a:xfrm>
            <a:off x="3425997" y="3082940"/>
            <a:ext cx="18000" cy="468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27" name="矩形 26"/>
          <p:cNvSpPr/>
          <p:nvPr/>
        </p:nvSpPr>
        <p:spPr>
          <a:xfrm>
            <a:off x="3412675" y="4372973"/>
            <a:ext cx="18000" cy="468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28" name="矩形 27"/>
          <p:cNvSpPr/>
          <p:nvPr/>
        </p:nvSpPr>
        <p:spPr>
          <a:xfrm>
            <a:off x="8726061" y="3082940"/>
            <a:ext cx="18000" cy="468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29" name="矩形 28"/>
          <p:cNvSpPr/>
          <p:nvPr/>
        </p:nvSpPr>
        <p:spPr>
          <a:xfrm>
            <a:off x="8711416" y="4372973"/>
            <a:ext cx="18000" cy="468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sym typeface="+mn-lt"/>
            </a:endParaRPr>
          </a:p>
        </p:txBody>
      </p:sp>
      <p:sp>
        <p:nvSpPr>
          <p:cNvPr id="30" name="文本框 29"/>
          <p:cNvSpPr txBox="1"/>
          <p:nvPr/>
        </p:nvSpPr>
        <p:spPr>
          <a:xfrm>
            <a:off x="4755211" y="4744184"/>
            <a:ext cx="538609" cy="215444"/>
          </a:xfrm>
          <a:prstGeom prst="rect">
            <a:avLst/>
          </a:prstGeom>
          <a:noFill/>
        </p:spPr>
        <p:txBody>
          <a:bodyPr wrap="none" lIns="0" tIns="0" rIns="0" bIns="0" rtlCol="0">
            <a:spAutoFit/>
          </a:bodyPr>
          <a:lstStyle>
            <a:defPPr>
              <a:defRPr lang="zh-CN"/>
            </a:defPPr>
            <a:lvl1pPr>
              <a:defRPr>
                <a:solidFill>
                  <a:schemeClr val="bg1"/>
                </a:solidFill>
                <a:effectLst>
                  <a:innerShdw blurRad="25400" dist="12700" dir="13500000">
                    <a:prstClr val="black">
                      <a:alpha val="50000"/>
                    </a:prstClr>
                  </a:innerShdw>
                </a:effectLst>
                <a:latin typeface="Impact" panose="020B0806030902050204" pitchFamily="34" charset="0"/>
                <a:ea typeface="MEllan HK Xbold" panose="00000800000000000000" pitchFamily="2" charset="-120"/>
              </a:defRPr>
            </a:lvl1pPr>
          </a:lstStyle>
          <a:p>
            <a:r>
              <a:rPr lang="en-US" altLang="zh-CN" sz="1400" dirty="0">
                <a:latin typeface="+mj-ea"/>
                <a:ea typeface="+mj-ea"/>
                <a:sym typeface="+mn-lt"/>
              </a:rPr>
              <a:t>OPTION</a:t>
            </a:r>
            <a:endParaRPr lang="zh-CN" altLang="en-US" sz="1400" dirty="0">
              <a:latin typeface="+mj-ea"/>
              <a:ea typeface="+mj-ea"/>
              <a:sym typeface="+mn-lt"/>
            </a:endParaRPr>
          </a:p>
        </p:txBody>
      </p:sp>
      <p:sp>
        <p:nvSpPr>
          <p:cNvPr id="31" name="文本框 30"/>
          <p:cNvSpPr txBox="1"/>
          <p:nvPr/>
        </p:nvSpPr>
        <p:spPr>
          <a:xfrm>
            <a:off x="4821736" y="4281031"/>
            <a:ext cx="424796" cy="492443"/>
          </a:xfrm>
          <a:prstGeom prst="rect">
            <a:avLst/>
          </a:prstGeom>
          <a:noFill/>
        </p:spPr>
        <p:txBody>
          <a:bodyPr wrap="none" lIns="0" tIns="0" rIns="0" bIns="0" rtlCol="0">
            <a:spAutoFit/>
          </a:bodyPr>
          <a:lstStyle>
            <a:defPPr>
              <a:defRPr lang="zh-CN"/>
            </a:defPPr>
            <a:lvl1pPr>
              <a:defRPr sz="4000">
                <a:solidFill>
                  <a:schemeClr val="bg1"/>
                </a:solidFill>
                <a:effectLst>
                  <a:innerShdw blurRad="25400" dist="12700" dir="13500000">
                    <a:prstClr val="black">
                      <a:alpha val="50000"/>
                    </a:prstClr>
                  </a:innerShdw>
                </a:effectLst>
                <a:latin typeface="MEllan HK Xbold" panose="00000800000000000000" pitchFamily="2" charset="-120"/>
                <a:ea typeface="MEllan HK Xbold" panose="00000800000000000000" pitchFamily="2" charset="-120"/>
              </a:defRPr>
            </a:lvl1pPr>
          </a:lstStyle>
          <a:p>
            <a:r>
              <a:rPr lang="en-US" altLang="zh-CN" sz="3200" dirty="0">
                <a:latin typeface="+mj-ea"/>
                <a:ea typeface="+mj-ea"/>
                <a:sym typeface="+mn-lt"/>
              </a:rPr>
              <a:t>04</a:t>
            </a:r>
            <a:endParaRPr lang="zh-CN" altLang="en-US" sz="3200" dirty="0">
              <a:latin typeface="+mj-ea"/>
              <a:ea typeface="+mj-ea"/>
              <a:sym typeface="+mn-lt"/>
            </a:endParaRPr>
          </a:p>
        </p:txBody>
      </p:sp>
      <p:sp>
        <p:nvSpPr>
          <p:cNvPr id="32" name="文本框 31"/>
          <p:cNvSpPr txBox="1"/>
          <p:nvPr/>
        </p:nvSpPr>
        <p:spPr>
          <a:xfrm>
            <a:off x="6476780" y="3296291"/>
            <a:ext cx="538609" cy="215444"/>
          </a:xfrm>
          <a:prstGeom prst="rect">
            <a:avLst/>
          </a:prstGeom>
          <a:noFill/>
        </p:spPr>
        <p:txBody>
          <a:bodyPr wrap="none" lIns="0" tIns="0" rIns="0" bIns="0" rtlCol="0">
            <a:spAutoFit/>
          </a:bodyPr>
          <a:lstStyle>
            <a:defPPr>
              <a:defRPr lang="zh-CN"/>
            </a:defPPr>
            <a:lvl1pPr>
              <a:defRPr sz="4000">
                <a:solidFill>
                  <a:schemeClr val="bg1"/>
                </a:solidFill>
                <a:effectLst>
                  <a:innerShdw blurRad="25400" dist="12700" dir="13500000">
                    <a:prstClr val="black">
                      <a:alpha val="50000"/>
                    </a:prstClr>
                  </a:innerShdw>
                </a:effectLst>
                <a:latin typeface="Impact" panose="020B0806030902050204" pitchFamily="34" charset="0"/>
                <a:ea typeface="MEllan HK Xbold" panose="00000800000000000000" pitchFamily="2" charset="-120"/>
              </a:defRPr>
            </a:lvl1pPr>
          </a:lstStyle>
          <a:p>
            <a:r>
              <a:rPr lang="en-US" altLang="zh-CN" sz="1400" dirty="0">
                <a:latin typeface="+mj-ea"/>
                <a:ea typeface="+mj-ea"/>
                <a:sym typeface="+mn-lt"/>
              </a:rPr>
              <a:t>OPTION</a:t>
            </a:r>
            <a:endParaRPr lang="zh-CN" altLang="en-US" sz="1400" dirty="0">
              <a:latin typeface="+mj-ea"/>
              <a:ea typeface="+mj-ea"/>
              <a:sym typeface="+mn-lt"/>
            </a:endParaRPr>
          </a:p>
        </p:txBody>
      </p:sp>
      <p:sp>
        <p:nvSpPr>
          <p:cNvPr id="33" name="文本框 32"/>
          <p:cNvSpPr txBox="1"/>
          <p:nvPr/>
        </p:nvSpPr>
        <p:spPr>
          <a:xfrm>
            <a:off x="6542503" y="2843037"/>
            <a:ext cx="426399" cy="492443"/>
          </a:xfrm>
          <a:prstGeom prst="rect">
            <a:avLst/>
          </a:prstGeom>
          <a:noFill/>
        </p:spPr>
        <p:txBody>
          <a:bodyPr wrap="none" lIns="0" tIns="0" rIns="0" bIns="0" rtlCol="0">
            <a:spAutoFit/>
          </a:bodyPr>
          <a:lstStyle>
            <a:defPPr>
              <a:defRPr lang="zh-CN"/>
            </a:defPPr>
            <a:lvl1pPr>
              <a:defRPr sz="4000">
                <a:solidFill>
                  <a:schemeClr val="bg1"/>
                </a:solidFill>
                <a:effectLst>
                  <a:innerShdw blurRad="25400" dist="12700" dir="13500000">
                    <a:prstClr val="black">
                      <a:alpha val="50000"/>
                    </a:prstClr>
                  </a:innerShdw>
                </a:effectLst>
                <a:latin typeface="MEllan HK Xbold" panose="00000800000000000000" pitchFamily="2" charset="-120"/>
                <a:ea typeface="MEllan HK Xbold" panose="00000800000000000000" pitchFamily="2" charset="-120"/>
              </a:defRPr>
            </a:lvl1pPr>
          </a:lstStyle>
          <a:p>
            <a:r>
              <a:rPr lang="en-US" altLang="zh-CN" sz="3200" dirty="0">
                <a:latin typeface="+mj-ea"/>
                <a:ea typeface="+mj-ea"/>
                <a:sym typeface="+mn-lt"/>
              </a:rPr>
              <a:t>02</a:t>
            </a:r>
            <a:endParaRPr lang="zh-CN" altLang="en-US" sz="3200" dirty="0">
              <a:latin typeface="+mj-ea"/>
              <a:ea typeface="+mj-ea"/>
              <a:sym typeface="+mn-lt"/>
            </a:endParaRPr>
          </a:p>
        </p:txBody>
      </p:sp>
      <p:sp>
        <p:nvSpPr>
          <p:cNvPr id="34" name="文本框 33"/>
          <p:cNvSpPr txBox="1"/>
          <p:nvPr/>
        </p:nvSpPr>
        <p:spPr>
          <a:xfrm>
            <a:off x="6476780" y="4744184"/>
            <a:ext cx="538609" cy="215444"/>
          </a:xfrm>
          <a:prstGeom prst="rect">
            <a:avLst/>
          </a:prstGeom>
          <a:noFill/>
        </p:spPr>
        <p:txBody>
          <a:bodyPr wrap="none" lIns="0" tIns="0" rIns="0" bIns="0" rtlCol="0">
            <a:spAutoFit/>
          </a:bodyPr>
          <a:lstStyle>
            <a:defPPr>
              <a:defRPr lang="zh-CN"/>
            </a:defPPr>
            <a:lvl1pPr>
              <a:defRPr>
                <a:solidFill>
                  <a:schemeClr val="bg1"/>
                </a:solidFill>
                <a:effectLst>
                  <a:innerShdw blurRad="25400" dist="12700" dir="13500000">
                    <a:prstClr val="black">
                      <a:alpha val="50000"/>
                    </a:prstClr>
                  </a:innerShdw>
                </a:effectLst>
                <a:latin typeface="Impact" panose="020B0806030902050204" pitchFamily="34" charset="0"/>
                <a:ea typeface="MEllan HK Xbold" panose="00000800000000000000" pitchFamily="2" charset="-120"/>
              </a:defRPr>
            </a:lvl1pPr>
          </a:lstStyle>
          <a:p>
            <a:r>
              <a:rPr lang="en-US" altLang="zh-CN" sz="1400" dirty="0">
                <a:latin typeface="+mj-ea"/>
                <a:ea typeface="+mj-ea"/>
                <a:sym typeface="+mn-lt"/>
              </a:rPr>
              <a:t>OPTION</a:t>
            </a:r>
            <a:endParaRPr lang="zh-CN" altLang="en-US" sz="1400" dirty="0">
              <a:latin typeface="+mj-ea"/>
              <a:ea typeface="+mj-ea"/>
              <a:sym typeface="+mn-lt"/>
            </a:endParaRPr>
          </a:p>
        </p:txBody>
      </p:sp>
      <p:sp>
        <p:nvSpPr>
          <p:cNvPr id="35" name="文本框 34"/>
          <p:cNvSpPr txBox="1"/>
          <p:nvPr/>
        </p:nvSpPr>
        <p:spPr>
          <a:xfrm>
            <a:off x="6535290" y="4281031"/>
            <a:ext cx="410369" cy="492443"/>
          </a:xfrm>
          <a:prstGeom prst="rect">
            <a:avLst/>
          </a:prstGeom>
          <a:noFill/>
        </p:spPr>
        <p:txBody>
          <a:bodyPr wrap="none" lIns="0" tIns="0" rIns="0" bIns="0" rtlCol="0">
            <a:spAutoFit/>
          </a:bodyPr>
          <a:lstStyle>
            <a:defPPr>
              <a:defRPr lang="zh-CN"/>
            </a:defPPr>
            <a:lvl1pPr>
              <a:defRPr sz="4000">
                <a:solidFill>
                  <a:schemeClr val="bg1"/>
                </a:solidFill>
                <a:effectLst>
                  <a:innerShdw blurRad="25400" dist="12700" dir="13500000">
                    <a:prstClr val="black">
                      <a:alpha val="50000"/>
                    </a:prstClr>
                  </a:innerShdw>
                </a:effectLst>
                <a:latin typeface="MEllan HK Xbold" panose="00000800000000000000" pitchFamily="2" charset="-120"/>
                <a:ea typeface="MEllan HK Xbold" panose="00000800000000000000" pitchFamily="2" charset="-120"/>
              </a:defRPr>
            </a:lvl1pPr>
          </a:lstStyle>
          <a:p>
            <a:r>
              <a:rPr lang="en-US" altLang="zh-CN" sz="3200" dirty="0">
                <a:latin typeface="+mj-ea"/>
                <a:ea typeface="+mj-ea"/>
                <a:sym typeface="+mn-lt"/>
              </a:rPr>
              <a:t>03</a:t>
            </a:r>
            <a:endParaRPr lang="zh-CN" altLang="en-US" sz="3200" dirty="0">
              <a:latin typeface="+mj-ea"/>
              <a:ea typeface="+mj-ea"/>
              <a:sym typeface="+mn-lt"/>
            </a:endParaRPr>
          </a:p>
        </p:txBody>
      </p:sp>
      <p:sp>
        <p:nvSpPr>
          <p:cNvPr id="36" name="椭圆 35"/>
          <p:cNvSpPr/>
          <p:nvPr/>
        </p:nvSpPr>
        <p:spPr bwMode="auto">
          <a:xfrm>
            <a:off x="4313440" y="5351743"/>
            <a:ext cx="3491124" cy="109257"/>
          </a:xfrm>
          <a:prstGeom prst="ellipse">
            <a:avLst/>
          </a:prstGeom>
          <a:gradFill flip="none" rotWithShape="1">
            <a:gsLst>
              <a:gs pos="100000">
                <a:schemeClr val="tx1">
                  <a:lumMod val="85000"/>
                  <a:lumOff val="15000"/>
                  <a:alpha val="0"/>
                </a:schemeClr>
              </a:gs>
              <a:gs pos="0">
                <a:schemeClr val="tx1">
                  <a:lumMod val="85000"/>
                  <a:lumOff val="15000"/>
                  <a:alpha val="7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mj-ea"/>
              <a:ea typeface="+mj-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3"/>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3"/>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3"/>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1000" fill="hold"/>
                                        <p:tgtEl>
                                          <p:spTgt spid="31"/>
                                        </p:tgtEl>
                                        <p:attrNameLst>
                                          <p:attrName>ppt_w</p:attrName>
                                        </p:attrNameLst>
                                      </p:cBhvr>
                                      <p:tavLst>
                                        <p:tav tm="0">
                                          <p:val>
                                            <p:strVal val="#ppt_w+.3"/>
                                          </p:val>
                                        </p:tav>
                                        <p:tav tm="100000">
                                          <p:val>
                                            <p:strVal val="#ppt_w"/>
                                          </p:val>
                                        </p:tav>
                                      </p:tavLst>
                                    </p:anim>
                                    <p:anim calcmode="lin" valueType="num">
                                      <p:cBhvr>
                                        <p:cTn id="28" dur="1000" fill="hold"/>
                                        <p:tgtEl>
                                          <p:spTgt spid="31"/>
                                        </p:tgtEl>
                                        <p:attrNameLst>
                                          <p:attrName>ppt_h</p:attrName>
                                        </p:attrNameLst>
                                      </p:cBhvr>
                                      <p:tavLst>
                                        <p:tav tm="0">
                                          <p:val>
                                            <p:strVal val="#ppt_h"/>
                                          </p:val>
                                        </p:tav>
                                        <p:tav tm="100000">
                                          <p:val>
                                            <p:strVal val="#ppt_h"/>
                                          </p:val>
                                        </p:tav>
                                      </p:tavLst>
                                    </p:anim>
                                    <p:animEffect transition="in" filter="fade">
                                      <p:cBhvr>
                                        <p:cTn id="29" dur="1000"/>
                                        <p:tgtEl>
                                          <p:spTgt spid="31"/>
                                        </p:tgtEl>
                                      </p:cBhvr>
                                    </p:animEffect>
                                  </p:childTnLst>
                                </p:cTn>
                              </p:par>
                              <p:par>
                                <p:cTn id="30" presetID="50" presetClass="entr" presetSubtype="0" decel="10000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1000" fill="hold"/>
                                        <p:tgtEl>
                                          <p:spTgt spid="30"/>
                                        </p:tgtEl>
                                        <p:attrNameLst>
                                          <p:attrName>ppt_w</p:attrName>
                                        </p:attrNameLst>
                                      </p:cBhvr>
                                      <p:tavLst>
                                        <p:tav tm="0">
                                          <p:val>
                                            <p:strVal val="#ppt_w+.3"/>
                                          </p:val>
                                        </p:tav>
                                        <p:tav tm="100000">
                                          <p:val>
                                            <p:strVal val="#ppt_w"/>
                                          </p:val>
                                        </p:tav>
                                      </p:tavLst>
                                    </p:anim>
                                    <p:anim calcmode="lin" valueType="num">
                                      <p:cBhvr>
                                        <p:cTn id="33" dur="1000" fill="hold"/>
                                        <p:tgtEl>
                                          <p:spTgt spid="30"/>
                                        </p:tgtEl>
                                        <p:attrNameLst>
                                          <p:attrName>ppt_h</p:attrName>
                                        </p:attrNameLst>
                                      </p:cBhvr>
                                      <p:tavLst>
                                        <p:tav tm="0">
                                          <p:val>
                                            <p:strVal val="#ppt_h"/>
                                          </p:val>
                                        </p:tav>
                                        <p:tav tm="100000">
                                          <p:val>
                                            <p:strVal val="#ppt_h"/>
                                          </p:val>
                                        </p:tav>
                                      </p:tavLst>
                                    </p:anim>
                                    <p:animEffect transition="in" filter="fade">
                                      <p:cBhvr>
                                        <p:cTn id="34" dur="1000"/>
                                        <p:tgtEl>
                                          <p:spTgt spid="30"/>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ppt_w</p:attrName>
                                        </p:attrNameLst>
                                      </p:cBhvr>
                                      <p:tavLst>
                                        <p:tav tm="0">
                                          <p:val>
                                            <p:strVal val="#ppt_w+.3"/>
                                          </p:val>
                                        </p:tav>
                                        <p:tav tm="100000">
                                          <p:val>
                                            <p:strVal val="#ppt_w"/>
                                          </p:val>
                                        </p:tav>
                                      </p:tavLst>
                                    </p:anim>
                                    <p:anim calcmode="lin" valueType="num">
                                      <p:cBhvr>
                                        <p:cTn id="38" dur="1000" fill="hold"/>
                                        <p:tgtEl>
                                          <p:spTgt spid="16"/>
                                        </p:tgtEl>
                                        <p:attrNameLst>
                                          <p:attrName>ppt_h</p:attrName>
                                        </p:attrNameLst>
                                      </p:cBhvr>
                                      <p:tavLst>
                                        <p:tav tm="0">
                                          <p:val>
                                            <p:strVal val="#ppt_h"/>
                                          </p:val>
                                        </p:tav>
                                        <p:tav tm="100000">
                                          <p:val>
                                            <p:strVal val="#ppt_h"/>
                                          </p:val>
                                        </p:tav>
                                      </p:tavLst>
                                    </p:anim>
                                    <p:animEffect transition="in" filter="fade">
                                      <p:cBhvr>
                                        <p:cTn id="39" dur="1000"/>
                                        <p:tgtEl>
                                          <p:spTgt spid="16"/>
                                        </p:tgtEl>
                                      </p:cBhvr>
                                    </p:animEffect>
                                  </p:childTnLst>
                                </p:cTn>
                              </p:par>
                              <p:par>
                                <p:cTn id="40" presetID="50" presetClass="entr" presetSubtype="0" decel="10000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1000" fill="hold"/>
                                        <p:tgtEl>
                                          <p:spTgt spid="17"/>
                                        </p:tgtEl>
                                        <p:attrNameLst>
                                          <p:attrName>ppt_w</p:attrName>
                                        </p:attrNameLst>
                                      </p:cBhvr>
                                      <p:tavLst>
                                        <p:tav tm="0">
                                          <p:val>
                                            <p:strVal val="#ppt_w+.3"/>
                                          </p:val>
                                        </p:tav>
                                        <p:tav tm="100000">
                                          <p:val>
                                            <p:strVal val="#ppt_w"/>
                                          </p:val>
                                        </p:tav>
                                      </p:tavLst>
                                    </p:anim>
                                    <p:anim calcmode="lin" valueType="num">
                                      <p:cBhvr>
                                        <p:cTn id="43" dur="1000" fill="hold"/>
                                        <p:tgtEl>
                                          <p:spTgt spid="17"/>
                                        </p:tgtEl>
                                        <p:attrNameLst>
                                          <p:attrName>ppt_h</p:attrName>
                                        </p:attrNameLst>
                                      </p:cBhvr>
                                      <p:tavLst>
                                        <p:tav tm="0">
                                          <p:val>
                                            <p:strVal val="#ppt_h"/>
                                          </p:val>
                                        </p:tav>
                                        <p:tav tm="100000">
                                          <p:val>
                                            <p:strVal val="#ppt_h"/>
                                          </p:val>
                                        </p:tav>
                                      </p:tavLst>
                                    </p:anim>
                                    <p:animEffect transition="in" filter="fade">
                                      <p:cBhvr>
                                        <p:cTn id="44" dur="1000"/>
                                        <p:tgtEl>
                                          <p:spTgt spid="17"/>
                                        </p:tgtEl>
                                      </p:cBhvr>
                                    </p:animEffect>
                                  </p:childTnLst>
                                </p:cTn>
                              </p:par>
                              <p:par>
                                <p:cTn id="45" presetID="50" presetClass="entr" presetSubtype="0" decel="10000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1000" fill="hold"/>
                                        <p:tgtEl>
                                          <p:spTgt spid="23"/>
                                        </p:tgtEl>
                                        <p:attrNameLst>
                                          <p:attrName>ppt_w</p:attrName>
                                        </p:attrNameLst>
                                      </p:cBhvr>
                                      <p:tavLst>
                                        <p:tav tm="0">
                                          <p:val>
                                            <p:strVal val="#ppt_w+.3"/>
                                          </p:val>
                                        </p:tav>
                                        <p:tav tm="100000">
                                          <p:val>
                                            <p:strVal val="#ppt_w"/>
                                          </p:val>
                                        </p:tav>
                                      </p:tavLst>
                                    </p:anim>
                                    <p:anim calcmode="lin" valueType="num">
                                      <p:cBhvr>
                                        <p:cTn id="48" dur="1000" fill="hold"/>
                                        <p:tgtEl>
                                          <p:spTgt spid="23"/>
                                        </p:tgtEl>
                                        <p:attrNameLst>
                                          <p:attrName>ppt_h</p:attrName>
                                        </p:attrNameLst>
                                      </p:cBhvr>
                                      <p:tavLst>
                                        <p:tav tm="0">
                                          <p:val>
                                            <p:strVal val="#ppt_h"/>
                                          </p:val>
                                        </p:tav>
                                        <p:tav tm="100000">
                                          <p:val>
                                            <p:strVal val="#ppt_h"/>
                                          </p:val>
                                        </p:tav>
                                      </p:tavLst>
                                    </p:anim>
                                    <p:animEffect transition="in" filter="fade">
                                      <p:cBhvr>
                                        <p:cTn id="49" dur="1000"/>
                                        <p:tgtEl>
                                          <p:spTgt spid="23"/>
                                        </p:tgtEl>
                                      </p:cBhvr>
                                    </p:animEffect>
                                  </p:childTnLst>
                                </p:cTn>
                              </p:par>
                              <p:par>
                                <p:cTn id="50" presetID="50" presetClass="entr" presetSubtype="0" decel="10000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1000" fill="hold"/>
                                        <p:tgtEl>
                                          <p:spTgt spid="25"/>
                                        </p:tgtEl>
                                        <p:attrNameLst>
                                          <p:attrName>ppt_w</p:attrName>
                                        </p:attrNameLst>
                                      </p:cBhvr>
                                      <p:tavLst>
                                        <p:tav tm="0">
                                          <p:val>
                                            <p:strVal val="#ppt_w+.3"/>
                                          </p:val>
                                        </p:tav>
                                        <p:tav tm="100000">
                                          <p:val>
                                            <p:strVal val="#ppt_w"/>
                                          </p:val>
                                        </p:tav>
                                      </p:tavLst>
                                    </p:anim>
                                    <p:anim calcmode="lin" valueType="num">
                                      <p:cBhvr>
                                        <p:cTn id="53" dur="1000" fill="hold"/>
                                        <p:tgtEl>
                                          <p:spTgt spid="25"/>
                                        </p:tgtEl>
                                        <p:attrNameLst>
                                          <p:attrName>ppt_h</p:attrName>
                                        </p:attrNameLst>
                                      </p:cBhvr>
                                      <p:tavLst>
                                        <p:tav tm="0">
                                          <p:val>
                                            <p:strVal val="#ppt_h"/>
                                          </p:val>
                                        </p:tav>
                                        <p:tav tm="100000">
                                          <p:val>
                                            <p:strVal val="#ppt_h"/>
                                          </p:val>
                                        </p:tav>
                                      </p:tavLst>
                                    </p:anim>
                                    <p:animEffect transition="in" filter="fade">
                                      <p:cBhvr>
                                        <p:cTn id="54" dur="1000"/>
                                        <p:tgtEl>
                                          <p:spTgt spid="25"/>
                                        </p:tgtEl>
                                      </p:cBhvr>
                                    </p:animEffect>
                                  </p:childTnLst>
                                </p:cTn>
                              </p:par>
                              <p:par>
                                <p:cTn id="55" presetID="50" presetClass="entr" presetSubtype="0" decel="10000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p:cTn id="57" dur="1000" fill="hold"/>
                                        <p:tgtEl>
                                          <p:spTgt spid="35"/>
                                        </p:tgtEl>
                                        <p:attrNameLst>
                                          <p:attrName>ppt_w</p:attrName>
                                        </p:attrNameLst>
                                      </p:cBhvr>
                                      <p:tavLst>
                                        <p:tav tm="0">
                                          <p:val>
                                            <p:strVal val="#ppt_w+.3"/>
                                          </p:val>
                                        </p:tav>
                                        <p:tav tm="100000">
                                          <p:val>
                                            <p:strVal val="#ppt_w"/>
                                          </p:val>
                                        </p:tav>
                                      </p:tavLst>
                                    </p:anim>
                                    <p:anim calcmode="lin" valueType="num">
                                      <p:cBhvr>
                                        <p:cTn id="58" dur="1000" fill="hold"/>
                                        <p:tgtEl>
                                          <p:spTgt spid="35"/>
                                        </p:tgtEl>
                                        <p:attrNameLst>
                                          <p:attrName>ppt_h</p:attrName>
                                        </p:attrNameLst>
                                      </p:cBhvr>
                                      <p:tavLst>
                                        <p:tav tm="0">
                                          <p:val>
                                            <p:strVal val="#ppt_h"/>
                                          </p:val>
                                        </p:tav>
                                        <p:tav tm="100000">
                                          <p:val>
                                            <p:strVal val="#ppt_h"/>
                                          </p:val>
                                        </p:tav>
                                      </p:tavLst>
                                    </p:anim>
                                    <p:animEffect transition="in" filter="fade">
                                      <p:cBhvr>
                                        <p:cTn id="59" dur="1000"/>
                                        <p:tgtEl>
                                          <p:spTgt spid="35"/>
                                        </p:tgtEl>
                                      </p:cBhvr>
                                    </p:animEffect>
                                  </p:childTnLst>
                                </p:cTn>
                              </p:par>
                              <p:par>
                                <p:cTn id="60" presetID="50" presetClass="entr" presetSubtype="0" decel="100000"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 calcmode="lin" valueType="num">
                                      <p:cBhvr>
                                        <p:cTn id="62" dur="1000" fill="hold"/>
                                        <p:tgtEl>
                                          <p:spTgt spid="34"/>
                                        </p:tgtEl>
                                        <p:attrNameLst>
                                          <p:attrName>ppt_w</p:attrName>
                                        </p:attrNameLst>
                                      </p:cBhvr>
                                      <p:tavLst>
                                        <p:tav tm="0">
                                          <p:val>
                                            <p:strVal val="#ppt_w+.3"/>
                                          </p:val>
                                        </p:tav>
                                        <p:tav tm="100000">
                                          <p:val>
                                            <p:strVal val="#ppt_w"/>
                                          </p:val>
                                        </p:tav>
                                      </p:tavLst>
                                    </p:anim>
                                    <p:anim calcmode="lin" valueType="num">
                                      <p:cBhvr>
                                        <p:cTn id="63" dur="1000" fill="hold"/>
                                        <p:tgtEl>
                                          <p:spTgt spid="34"/>
                                        </p:tgtEl>
                                        <p:attrNameLst>
                                          <p:attrName>ppt_h</p:attrName>
                                        </p:attrNameLst>
                                      </p:cBhvr>
                                      <p:tavLst>
                                        <p:tav tm="0">
                                          <p:val>
                                            <p:strVal val="#ppt_h"/>
                                          </p:val>
                                        </p:tav>
                                        <p:tav tm="100000">
                                          <p:val>
                                            <p:strVal val="#ppt_h"/>
                                          </p:val>
                                        </p:tav>
                                      </p:tavLst>
                                    </p:anim>
                                    <p:animEffect transition="in" filter="fade">
                                      <p:cBhvr>
                                        <p:cTn id="64" dur="1000"/>
                                        <p:tgtEl>
                                          <p:spTgt spid="34"/>
                                        </p:tgtEl>
                                      </p:cBhvr>
                                    </p:animEffect>
                                  </p:childTnLst>
                                </p:cTn>
                              </p:par>
                              <p:par>
                                <p:cTn id="65" presetID="50" presetClass="entr" presetSubtype="0" decel="10000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1000" fill="hold"/>
                                        <p:tgtEl>
                                          <p:spTgt spid="32"/>
                                        </p:tgtEl>
                                        <p:attrNameLst>
                                          <p:attrName>ppt_w</p:attrName>
                                        </p:attrNameLst>
                                      </p:cBhvr>
                                      <p:tavLst>
                                        <p:tav tm="0">
                                          <p:val>
                                            <p:strVal val="#ppt_w+.3"/>
                                          </p:val>
                                        </p:tav>
                                        <p:tav tm="100000">
                                          <p:val>
                                            <p:strVal val="#ppt_w"/>
                                          </p:val>
                                        </p:tav>
                                      </p:tavLst>
                                    </p:anim>
                                    <p:anim calcmode="lin" valueType="num">
                                      <p:cBhvr>
                                        <p:cTn id="68" dur="1000" fill="hold"/>
                                        <p:tgtEl>
                                          <p:spTgt spid="32"/>
                                        </p:tgtEl>
                                        <p:attrNameLst>
                                          <p:attrName>ppt_h</p:attrName>
                                        </p:attrNameLst>
                                      </p:cBhvr>
                                      <p:tavLst>
                                        <p:tav tm="0">
                                          <p:val>
                                            <p:strVal val="#ppt_h"/>
                                          </p:val>
                                        </p:tav>
                                        <p:tav tm="100000">
                                          <p:val>
                                            <p:strVal val="#ppt_h"/>
                                          </p:val>
                                        </p:tav>
                                      </p:tavLst>
                                    </p:anim>
                                    <p:animEffect transition="in" filter="fade">
                                      <p:cBhvr>
                                        <p:cTn id="69" dur="1000"/>
                                        <p:tgtEl>
                                          <p:spTgt spid="32"/>
                                        </p:tgtEl>
                                      </p:cBhvr>
                                    </p:animEffect>
                                  </p:childTnLst>
                                </p:cTn>
                              </p:par>
                              <p:par>
                                <p:cTn id="70" presetID="50" presetClass="entr" presetSubtype="0" decel="100000"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 calcmode="lin" valueType="num">
                                      <p:cBhvr>
                                        <p:cTn id="72" dur="1000" fill="hold"/>
                                        <p:tgtEl>
                                          <p:spTgt spid="33"/>
                                        </p:tgtEl>
                                        <p:attrNameLst>
                                          <p:attrName>ppt_w</p:attrName>
                                        </p:attrNameLst>
                                      </p:cBhvr>
                                      <p:tavLst>
                                        <p:tav tm="0">
                                          <p:val>
                                            <p:strVal val="#ppt_w+.3"/>
                                          </p:val>
                                        </p:tav>
                                        <p:tav tm="100000">
                                          <p:val>
                                            <p:strVal val="#ppt_w"/>
                                          </p:val>
                                        </p:tav>
                                      </p:tavLst>
                                    </p:anim>
                                    <p:anim calcmode="lin" valueType="num">
                                      <p:cBhvr>
                                        <p:cTn id="73" dur="1000" fill="hold"/>
                                        <p:tgtEl>
                                          <p:spTgt spid="33"/>
                                        </p:tgtEl>
                                        <p:attrNameLst>
                                          <p:attrName>ppt_h</p:attrName>
                                        </p:attrNameLst>
                                      </p:cBhvr>
                                      <p:tavLst>
                                        <p:tav tm="0">
                                          <p:val>
                                            <p:strVal val="#ppt_h"/>
                                          </p:val>
                                        </p:tav>
                                        <p:tav tm="100000">
                                          <p:val>
                                            <p:strVal val="#ppt_h"/>
                                          </p:val>
                                        </p:tav>
                                      </p:tavLst>
                                    </p:anim>
                                    <p:animEffect transition="in" filter="fade">
                                      <p:cBhvr>
                                        <p:cTn id="74" dur="1000"/>
                                        <p:tgtEl>
                                          <p:spTgt spid="33"/>
                                        </p:tgtEl>
                                      </p:cBhvr>
                                    </p:animEffect>
                                  </p:childTnLst>
                                </p:cTn>
                              </p:par>
                              <p:par>
                                <p:cTn id="75" presetID="50" presetClass="entr" presetSubtype="0" decel="10000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1000" fill="hold"/>
                                        <p:tgtEl>
                                          <p:spTgt spid="19"/>
                                        </p:tgtEl>
                                        <p:attrNameLst>
                                          <p:attrName>ppt_w</p:attrName>
                                        </p:attrNameLst>
                                      </p:cBhvr>
                                      <p:tavLst>
                                        <p:tav tm="0">
                                          <p:val>
                                            <p:strVal val="#ppt_w+.3"/>
                                          </p:val>
                                        </p:tav>
                                        <p:tav tm="100000">
                                          <p:val>
                                            <p:strVal val="#ppt_w"/>
                                          </p:val>
                                        </p:tav>
                                      </p:tavLst>
                                    </p:anim>
                                    <p:anim calcmode="lin" valueType="num">
                                      <p:cBhvr>
                                        <p:cTn id="78" dur="1000" fill="hold"/>
                                        <p:tgtEl>
                                          <p:spTgt spid="19"/>
                                        </p:tgtEl>
                                        <p:attrNameLst>
                                          <p:attrName>ppt_h</p:attrName>
                                        </p:attrNameLst>
                                      </p:cBhvr>
                                      <p:tavLst>
                                        <p:tav tm="0">
                                          <p:val>
                                            <p:strVal val="#ppt_h"/>
                                          </p:val>
                                        </p:tav>
                                        <p:tav tm="100000">
                                          <p:val>
                                            <p:strVal val="#ppt_h"/>
                                          </p:val>
                                        </p:tav>
                                      </p:tavLst>
                                    </p:anim>
                                    <p:animEffect transition="in" filter="fade">
                                      <p:cBhvr>
                                        <p:cTn id="79" dur="1000"/>
                                        <p:tgtEl>
                                          <p:spTgt spid="19"/>
                                        </p:tgtEl>
                                      </p:cBhvr>
                                    </p:animEffect>
                                  </p:childTnLst>
                                </p:cTn>
                              </p:par>
                              <p:par>
                                <p:cTn id="80" presetID="50" presetClass="entr" presetSubtype="0" decel="100000"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1000" fill="hold"/>
                                        <p:tgtEl>
                                          <p:spTgt spid="21"/>
                                        </p:tgtEl>
                                        <p:attrNameLst>
                                          <p:attrName>ppt_w</p:attrName>
                                        </p:attrNameLst>
                                      </p:cBhvr>
                                      <p:tavLst>
                                        <p:tav tm="0">
                                          <p:val>
                                            <p:strVal val="#ppt_w+.3"/>
                                          </p:val>
                                        </p:tav>
                                        <p:tav tm="100000">
                                          <p:val>
                                            <p:strVal val="#ppt_w"/>
                                          </p:val>
                                        </p:tav>
                                      </p:tavLst>
                                    </p:anim>
                                    <p:anim calcmode="lin" valueType="num">
                                      <p:cBhvr>
                                        <p:cTn id="83" dur="1000" fill="hold"/>
                                        <p:tgtEl>
                                          <p:spTgt spid="21"/>
                                        </p:tgtEl>
                                        <p:attrNameLst>
                                          <p:attrName>ppt_h</p:attrName>
                                        </p:attrNameLst>
                                      </p:cBhvr>
                                      <p:tavLst>
                                        <p:tav tm="0">
                                          <p:val>
                                            <p:strVal val="#ppt_h"/>
                                          </p:val>
                                        </p:tav>
                                        <p:tav tm="100000">
                                          <p:val>
                                            <p:strVal val="#ppt_h"/>
                                          </p:val>
                                        </p:tav>
                                      </p:tavLst>
                                    </p:anim>
                                    <p:animEffect transition="in" filter="fade">
                                      <p:cBhvr>
                                        <p:cTn id="84" dur="1000"/>
                                        <p:tgtEl>
                                          <p:spTgt spid="21"/>
                                        </p:tgtEl>
                                      </p:cBhvr>
                                    </p:animEffect>
                                  </p:childTnLst>
                                </p:cTn>
                              </p:par>
                              <p:par>
                                <p:cTn id="85" presetID="50" presetClass="entr" presetSubtype="0" decel="10000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 calcmode="lin" valueType="num">
                                      <p:cBhvr>
                                        <p:cTn id="87" dur="1000" fill="hold"/>
                                        <p:tgtEl>
                                          <p:spTgt spid="26"/>
                                        </p:tgtEl>
                                        <p:attrNameLst>
                                          <p:attrName>ppt_w</p:attrName>
                                        </p:attrNameLst>
                                      </p:cBhvr>
                                      <p:tavLst>
                                        <p:tav tm="0">
                                          <p:val>
                                            <p:strVal val="#ppt_w+.3"/>
                                          </p:val>
                                        </p:tav>
                                        <p:tav tm="100000">
                                          <p:val>
                                            <p:strVal val="#ppt_w"/>
                                          </p:val>
                                        </p:tav>
                                      </p:tavLst>
                                    </p:anim>
                                    <p:anim calcmode="lin" valueType="num">
                                      <p:cBhvr>
                                        <p:cTn id="88" dur="1000" fill="hold"/>
                                        <p:tgtEl>
                                          <p:spTgt spid="26"/>
                                        </p:tgtEl>
                                        <p:attrNameLst>
                                          <p:attrName>ppt_h</p:attrName>
                                        </p:attrNameLst>
                                      </p:cBhvr>
                                      <p:tavLst>
                                        <p:tav tm="0">
                                          <p:val>
                                            <p:strVal val="#ppt_h"/>
                                          </p:val>
                                        </p:tav>
                                        <p:tav tm="100000">
                                          <p:val>
                                            <p:strVal val="#ppt_h"/>
                                          </p:val>
                                        </p:tav>
                                      </p:tavLst>
                                    </p:anim>
                                    <p:animEffect transition="in" filter="fade">
                                      <p:cBhvr>
                                        <p:cTn id="89" dur="1000"/>
                                        <p:tgtEl>
                                          <p:spTgt spid="26"/>
                                        </p:tgtEl>
                                      </p:cBhvr>
                                    </p:animEffect>
                                  </p:childTnLst>
                                </p:cTn>
                              </p:par>
                              <p:par>
                                <p:cTn id="90" presetID="50" presetClass="entr" presetSubtype="0" decel="10000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1000" fill="hold"/>
                                        <p:tgtEl>
                                          <p:spTgt spid="18"/>
                                        </p:tgtEl>
                                        <p:attrNameLst>
                                          <p:attrName>ppt_w</p:attrName>
                                        </p:attrNameLst>
                                      </p:cBhvr>
                                      <p:tavLst>
                                        <p:tav tm="0">
                                          <p:val>
                                            <p:strVal val="#ppt_w+.3"/>
                                          </p:val>
                                        </p:tav>
                                        <p:tav tm="100000">
                                          <p:val>
                                            <p:strVal val="#ppt_w"/>
                                          </p:val>
                                        </p:tav>
                                      </p:tavLst>
                                    </p:anim>
                                    <p:anim calcmode="lin" valueType="num">
                                      <p:cBhvr>
                                        <p:cTn id="93" dur="1000" fill="hold"/>
                                        <p:tgtEl>
                                          <p:spTgt spid="18"/>
                                        </p:tgtEl>
                                        <p:attrNameLst>
                                          <p:attrName>ppt_h</p:attrName>
                                        </p:attrNameLst>
                                      </p:cBhvr>
                                      <p:tavLst>
                                        <p:tav tm="0">
                                          <p:val>
                                            <p:strVal val="#ppt_h"/>
                                          </p:val>
                                        </p:tav>
                                        <p:tav tm="100000">
                                          <p:val>
                                            <p:strVal val="#ppt_h"/>
                                          </p:val>
                                        </p:tav>
                                      </p:tavLst>
                                    </p:anim>
                                    <p:animEffect transition="in" filter="fade">
                                      <p:cBhvr>
                                        <p:cTn id="94" dur="1000"/>
                                        <p:tgtEl>
                                          <p:spTgt spid="18"/>
                                        </p:tgtEl>
                                      </p:cBhvr>
                                    </p:animEffect>
                                  </p:childTnLst>
                                </p:cTn>
                              </p:par>
                              <p:par>
                                <p:cTn id="95" presetID="50" presetClass="entr" presetSubtype="0" decel="100000"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1000" fill="hold"/>
                                        <p:tgtEl>
                                          <p:spTgt spid="27"/>
                                        </p:tgtEl>
                                        <p:attrNameLst>
                                          <p:attrName>ppt_w</p:attrName>
                                        </p:attrNameLst>
                                      </p:cBhvr>
                                      <p:tavLst>
                                        <p:tav tm="0">
                                          <p:val>
                                            <p:strVal val="#ppt_w+.3"/>
                                          </p:val>
                                        </p:tav>
                                        <p:tav tm="100000">
                                          <p:val>
                                            <p:strVal val="#ppt_w"/>
                                          </p:val>
                                        </p:tav>
                                      </p:tavLst>
                                    </p:anim>
                                    <p:anim calcmode="lin" valueType="num">
                                      <p:cBhvr>
                                        <p:cTn id="98" dur="1000" fill="hold"/>
                                        <p:tgtEl>
                                          <p:spTgt spid="27"/>
                                        </p:tgtEl>
                                        <p:attrNameLst>
                                          <p:attrName>ppt_h</p:attrName>
                                        </p:attrNameLst>
                                      </p:cBhvr>
                                      <p:tavLst>
                                        <p:tav tm="0">
                                          <p:val>
                                            <p:strVal val="#ppt_h"/>
                                          </p:val>
                                        </p:tav>
                                        <p:tav tm="100000">
                                          <p:val>
                                            <p:strVal val="#ppt_h"/>
                                          </p:val>
                                        </p:tav>
                                      </p:tavLst>
                                    </p:anim>
                                    <p:animEffect transition="in" filter="fade">
                                      <p:cBhvr>
                                        <p:cTn id="99" dur="1000"/>
                                        <p:tgtEl>
                                          <p:spTgt spid="27"/>
                                        </p:tgtEl>
                                      </p:cBhvr>
                                    </p:animEffect>
                                  </p:childTnLst>
                                </p:cTn>
                              </p:par>
                              <p:par>
                                <p:cTn id="100" presetID="50" presetClass="entr" presetSubtype="0" decel="100000"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1000" fill="hold"/>
                                        <p:tgtEl>
                                          <p:spTgt spid="28"/>
                                        </p:tgtEl>
                                        <p:attrNameLst>
                                          <p:attrName>ppt_w</p:attrName>
                                        </p:attrNameLst>
                                      </p:cBhvr>
                                      <p:tavLst>
                                        <p:tav tm="0">
                                          <p:val>
                                            <p:strVal val="#ppt_w+.3"/>
                                          </p:val>
                                        </p:tav>
                                        <p:tav tm="100000">
                                          <p:val>
                                            <p:strVal val="#ppt_w"/>
                                          </p:val>
                                        </p:tav>
                                      </p:tavLst>
                                    </p:anim>
                                    <p:anim calcmode="lin" valueType="num">
                                      <p:cBhvr>
                                        <p:cTn id="103" dur="1000" fill="hold"/>
                                        <p:tgtEl>
                                          <p:spTgt spid="28"/>
                                        </p:tgtEl>
                                        <p:attrNameLst>
                                          <p:attrName>ppt_h</p:attrName>
                                        </p:attrNameLst>
                                      </p:cBhvr>
                                      <p:tavLst>
                                        <p:tav tm="0">
                                          <p:val>
                                            <p:strVal val="#ppt_h"/>
                                          </p:val>
                                        </p:tav>
                                        <p:tav tm="100000">
                                          <p:val>
                                            <p:strVal val="#ppt_h"/>
                                          </p:val>
                                        </p:tav>
                                      </p:tavLst>
                                    </p:anim>
                                    <p:animEffect transition="in" filter="fade">
                                      <p:cBhvr>
                                        <p:cTn id="104" dur="1000"/>
                                        <p:tgtEl>
                                          <p:spTgt spid="28"/>
                                        </p:tgtEl>
                                      </p:cBhvr>
                                    </p:animEffect>
                                  </p:childTnLst>
                                </p:cTn>
                              </p:par>
                              <p:par>
                                <p:cTn id="105" presetID="50" presetClass="entr" presetSubtype="0" decel="100000" fill="hold" grpId="0" nodeType="withEffect">
                                  <p:stCondLst>
                                    <p:cond delay="0"/>
                                  </p:stCondLst>
                                  <p:childTnLst>
                                    <p:set>
                                      <p:cBhvr>
                                        <p:cTn id="106" dur="1" fill="hold">
                                          <p:stCondLst>
                                            <p:cond delay="0"/>
                                          </p:stCondLst>
                                        </p:cTn>
                                        <p:tgtEl>
                                          <p:spTgt spid="29"/>
                                        </p:tgtEl>
                                        <p:attrNameLst>
                                          <p:attrName>style.visibility</p:attrName>
                                        </p:attrNameLst>
                                      </p:cBhvr>
                                      <p:to>
                                        <p:strVal val="visible"/>
                                      </p:to>
                                    </p:set>
                                    <p:anim calcmode="lin" valueType="num">
                                      <p:cBhvr>
                                        <p:cTn id="107" dur="1000" fill="hold"/>
                                        <p:tgtEl>
                                          <p:spTgt spid="29"/>
                                        </p:tgtEl>
                                        <p:attrNameLst>
                                          <p:attrName>ppt_w</p:attrName>
                                        </p:attrNameLst>
                                      </p:cBhvr>
                                      <p:tavLst>
                                        <p:tav tm="0">
                                          <p:val>
                                            <p:strVal val="#ppt_w+.3"/>
                                          </p:val>
                                        </p:tav>
                                        <p:tav tm="100000">
                                          <p:val>
                                            <p:strVal val="#ppt_w"/>
                                          </p:val>
                                        </p:tav>
                                      </p:tavLst>
                                    </p:anim>
                                    <p:anim calcmode="lin" valueType="num">
                                      <p:cBhvr>
                                        <p:cTn id="108" dur="1000" fill="hold"/>
                                        <p:tgtEl>
                                          <p:spTgt spid="29"/>
                                        </p:tgtEl>
                                        <p:attrNameLst>
                                          <p:attrName>ppt_h</p:attrName>
                                        </p:attrNameLst>
                                      </p:cBhvr>
                                      <p:tavLst>
                                        <p:tav tm="0">
                                          <p:val>
                                            <p:strVal val="#ppt_h"/>
                                          </p:val>
                                        </p:tav>
                                        <p:tav tm="100000">
                                          <p:val>
                                            <p:strVal val="#ppt_h"/>
                                          </p:val>
                                        </p:tav>
                                      </p:tavLst>
                                    </p:anim>
                                    <p:animEffect transition="in" filter="fade">
                                      <p:cBhvr>
                                        <p:cTn id="109" dur="1000"/>
                                        <p:tgtEl>
                                          <p:spTgt spid="29"/>
                                        </p:tgtEl>
                                      </p:cBhvr>
                                    </p:animEffect>
                                  </p:childTnLst>
                                </p:cTn>
                              </p:par>
                              <p:par>
                                <p:cTn id="110" presetID="50" presetClass="entr" presetSubtype="0" decel="100000" fill="hold" grpId="0" nodeType="with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p:cTn id="112" dur="1000" fill="hold"/>
                                        <p:tgtEl>
                                          <p:spTgt spid="20"/>
                                        </p:tgtEl>
                                        <p:attrNameLst>
                                          <p:attrName>ppt_w</p:attrName>
                                        </p:attrNameLst>
                                      </p:cBhvr>
                                      <p:tavLst>
                                        <p:tav tm="0">
                                          <p:val>
                                            <p:strVal val="#ppt_w+.3"/>
                                          </p:val>
                                        </p:tav>
                                        <p:tav tm="100000">
                                          <p:val>
                                            <p:strVal val="#ppt_w"/>
                                          </p:val>
                                        </p:tav>
                                      </p:tavLst>
                                    </p:anim>
                                    <p:anim calcmode="lin" valueType="num">
                                      <p:cBhvr>
                                        <p:cTn id="113" dur="1000" fill="hold"/>
                                        <p:tgtEl>
                                          <p:spTgt spid="20"/>
                                        </p:tgtEl>
                                        <p:attrNameLst>
                                          <p:attrName>ppt_h</p:attrName>
                                        </p:attrNameLst>
                                      </p:cBhvr>
                                      <p:tavLst>
                                        <p:tav tm="0">
                                          <p:val>
                                            <p:strVal val="#ppt_h"/>
                                          </p:val>
                                        </p:tav>
                                        <p:tav tm="100000">
                                          <p:val>
                                            <p:strVal val="#ppt_h"/>
                                          </p:val>
                                        </p:tav>
                                      </p:tavLst>
                                    </p:anim>
                                    <p:animEffect transition="in" filter="fade">
                                      <p:cBhvr>
                                        <p:cTn id="114" dur="1000"/>
                                        <p:tgtEl>
                                          <p:spTgt spid="20"/>
                                        </p:tgtEl>
                                      </p:cBhvr>
                                    </p:animEffect>
                                  </p:childTnLst>
                                </p:cTn>
                              </p:par>
                              <p:par>
                                <p:cTn id="115" presetID="50" presetClass="entr" presetSubtype="0" decel="100000"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1000" fill="hold"/>
                                        <p:tgtEl>
                                          <p:spTgt spid="22"/>
                                        </p:tgtEl>
                                        <p:attrNameLst>
                                          <p:attrName>ppt_w</p:attrName>
                                        </p:attrNameLst>
                                      </p:cBhvr>
                                      <p:tavLst>
                                        <p:tav tm="0">
                                          <p:val>
                                            <p:strVal val="#ppt_w+.3"/>
                                          </p:val>
                                        </p:tav>
                                        <p:tav tm="100000">
                                          <p:val>
                                            <p:strVal val="#ppt_w"/>
                                          </p:val>
                                        </p:tav>
                                      </p:tavLst>
                                    </p:anim>
                                    <p:anim calcmode="lin" valueType="num">
                                      <p:cBhvr>
                                        <p:cTn id="118" dur="1000" fill="hold"/>
                                        <p:tgtEl>
                                          <p:spTgt spid="22"/>
                                        </p:tgtEl>
                                        <p:attrNameLst>
                                          <p:attrName>ppt_h</p:attrName>
                                        </p:attrNameLst>
                                      </p:cBhvr>
                                      <p:tavLst>
                                        <p:tav tm="0">
                                          <p:val>
                                            <p:strVal val="#ppt_h"/>
                                          </p:val>
                                        </p:tav>
                                        <p:tav tm="100000">
                                          <p:val>
                                            <p:strVal val="#ppt_h"/>
                                          </p:val>
                                        </p:tav>
                                      </p:tavLst>
                                    </p:anim>
                                    <p:animEffect transition="in" filter="fade">
                                      <p:cBhvr>
                                        <p:cTn id="119" dur="1000"/>
                                        <p:tgtEl>
                                          <p:spTgt spid="22"/>
                                        </p:tgtEl>
                                      </p:cBhvr>
                                    </p:animEffect>
                                  </p:childTnLst>
                                </p:cTn>
                              </p:par>
                              <p:par>
                                <p:cTn id="120" presetID="50" presetClass="entr" presetSubtype="0" decel="100000" fill="hold" grpId="0" nodeType="withEffect">
                                  <p:stCondLst>
                                    <p:cond delay="0"/>
                                  </p:stCondLst>
                                  <p:childTnLst>
                                    <p:set>
                                      <p:cBhvr>
                                        <p:cTn id="121" dur="1" fill="hold">
                                          <p:stCondLst>
                                            <p:cond delay="0"/>
                                          </p:stCondLst>
                                        </p:cTn>
                                        <p:tgtEl>
                                          <p:spTgt spid="24"/>
                                        </p:tgtEl>
                                        <p:attrNameLst>
                                          <p:attrName>style.visibility</p:attrName>
                                        </p:attrNameLst>
                                      </p:cBhvr>
                                      <p:to>
                                        <p:strVal val="visible"/>
                                      </p:to>
                                    </p:set>
                                    <p:anim calcmode="lin" valueType="num">
                                      <p:cBhvr>
                                        <p:cTn id="122" dur="1000" fill="hold"/>
                                        <p:tgtEl>
                                          <p:spTgt spid="24"/>
                                        </p:tgtEl>
                                        <p:attrNameLst>
                                          <p:attrName>ppt_w</p:attrName>
                                        </p:attrNameLst>
                                      </p:cBhvr>
                                      <p:tavLst>
                                        <p:tav tm="0">
                                          <p:val>
                                            <p:strVal val="#ppt_w+.3"/>
                                          </p:val>
                                        </p:tav>
                                        <p:tav tm="100000">
                                          <p:val>
                                            <p:strVal val="#ppt_w"/>
                                          </p:val>
                                        </p:tav>
                                      </p:tavLst>
                                    </p:anim>
                                    <p:anim calcmode="lin" valueType="num">
                                      <p:cBhvr>
                                        <p:cTn id="123" dur="1000" fill="hold"/>
                                        <p:tgtEl>
                                          <p:spTgt spid="24"/>
                                        </p:tgtEl>
                                        <p:attrNameLst>
                                          <p:attrName>ppt_h</p:attrName>
                                        </p:attrNameLst>
                                      </p:cBhvr>
                                      <p:tavLst>
                                        <p:tav tm="0">
                                          <p:val>
                                            <p:strVal val="#ppt_h"/>
                                          </p:val>
                                        </p:tav>
                                        <p:tav tm="100000">
                                          <p:val>
                                            <p:strVal val="#ppt_h"/>
                                          </p:val>
                                        </p:tav>
                                      </p:tavLst>
                                    </p:anim>
                                    <p:animEffect transition="in" filter="fade">
                                      <p:cBhvr>
                                        <p:cTn id="12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20" grpId="0"/>
      <p:bldP spid="21" grpId="0" animBg="1"/>
      <p:bldP spid="22" grpId="0"/>
      <p:bldP spid="23" grpId="0" animBg="1"/>
      <p:bldP spid="24" grpId="0"/>
      <p:bldP spid="25" grpId="0" animBg="1"/>
      <p:bldP spid="26" grpId="0" animBg="1"/>
      <p:bldP spid="27" grpId="0" animBg="1"/>
      <p:bldP spid="28" grpId="0" animBg="1"/>
      <p:bldP spid="29" grpId="0" animBg="1"/>
      <p:bldP spid="30" grpId="0"/>
      <p:bldP spid="31" grpId="0"/>
      <p:bldP spid="32" grpId="0"/>
      <p:bldP spid="33"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3"/>
          <p:cNvSpPr/>
          <p:nvPr/>
        </p:nvSpPr>
        <p:spPr bwMode="blackWhite">
          <a:xfrm>
            <a:off x="2591543" y="1657136"/>
            <a:ext cx="7292522" cy="3171461"/>
          </a:xfrm>
          <a:custGeom>
            <a:avLst/>
            <a:gdLst>
              <a:gd name="T0" fmla="*/ 0 w 3447"/>
              <a:gd name="T1" fmla="*/ 411 h 1499"/>
              <a:gd name="T2" fmla="*/ 0 w 3447"/>
              <a:gd name="T3" fmla="*/ 1360 h 1499"/>
              <a:gd name="T4" fmla="*/ 3127 w 3447"/>
              <a:gd name="T5" fmla="*/ 1359 h 1499"/>
              <a:gd name="T6" fmla="*/ 3125 w 3447"/>
              <a:gd name="T7" fmla="*/ 1498 h 1499"/>
              <a:gd name="T8" fmla="*/ 3446 w 3447"/>
              <a:gd name="T9" fmla="*/ 1121 h 1499"/>
              <a:gd name="T10" fmla="*/ 3124 w 3447"/>
              <a:gd name="T11" fmla="*/ 726 h 1499"/>
              <a:gd name="T12" fmla="*/ 3124 w 3447"/>
              <a:gd name="T13" fmla="*/ 871 h 1499"/>
              <a:gd name="T14" fmla="*/ 2663 w 3447"/>
              <a:gd name="T15" fmla="*/ 872 h 1499"/>
              <a:gd name="T16" fmla="*/ 2202 w 3447"/>
              <a:gd name="T17" fmla="*/ 872 h 1499"/>
              <a:gd name="T18" fmla="*/ 1741 w 3447"/>
              <a:gd name="T19" fmla="*/ 871 h 1499"/>
              <a:gd name="T20" fmla="*/ 1880 w 3447"/>
              <a:gd name="T21" fmla="*/ 861 h 1499"/>
              <a:gd name="T22" fmla="*/ 2019 w 3447"/>
              <a:gd name="T23" fmla="*/ 849 h 1499"/>
              <a:gd name="T24" fmla="*/ 2157 w 3447"/>
              <a:gd name="T25" fmla="*/ 834 h 1499"/>
              <a:gd name="T26" fmla="*/ 2295 w 3447"/>
              <a:gd name="T27" fmla="*/ 816 h 1499"/>
              <a:gd name="T28" fmla="*/ 2432 w 3447"/>
              <a:gd name="T29" fmla="*/ 796 h 1499"/>
              <a:gd name="T30" fmla="*/ 2570 w 3447"/>
              <a:gd name="T31" fmla="*/ 772 h 1499"/>
              <a:gd name="T32" fmla="*/ 2706 w 3447"/>
              <a:gd name="T33" fmla="*/ 747 h 1499"/>
              <a:gd name="T34" fmla="*/ 2843 w 3447"/>
              <a:gd name="T35" fmla="*/ 718 h 1499"/>
              <a:gd name="T36" fmla="*/ 2858 w 3447"/>
              <a:gd name="T37" fmla="*/ 781 h 1499"/>
              <a:gd name="T38" fmla="*/ 2874 w 3447"/>
              <a:gd name="T39" fmla="*/ 843 h 1499"/>
              <a:gd name="T40" fmla="*/ 3037 w 3447"/>
              <a:gd name="T41" fmla="*/ 496 h 1499"/>
              <a:gd name="T42" fmla="*/ 2728 w 3447"/>
              <a:gd name="T43" fmla="*/ 260 h 1499"/>
              <a:gd name="T44" fmla="*/ 2766 w 3447"/>
              <a:gd name="T45" fmla="*/ 399 h 1499"/>
              <a:gd name="T46" fmla="*/ 2598 w 3447"/>
              <a:gd name="T47" fmla="*/ 437 h 1499"/>
              <a:gd name="T48" fmla="*/ 2431 w 3447"/>
              <a:gd name="T49" fmla="*/ 473 h 1499"/>
              <a:gd name="T50" fmla="*/ 2262 w 3447"/>
              <a:gd name="T51" fmla="*/ 505 h 1499"/>
              <a:gd name="T52" fmla="*/ 2093 w 3447"/>
              <a:gd name="T53" fmla="*/ 537 h 1499"/>
              <a:gd name="T54" fmla="*/ 1923 w 3447"/>
              <a:gd name="T55" fmla="*/ 565 h 1499"/>
              <a:gd name="T56" fmla="*/ 1754 w 3447"/>
              <a:gd name="T57" fmla="*/ 591 h 1499"/>
              <a:gd name="T58" fmla="*/ 1806 w 3447"/>
              <a:gd name="T59" fmla="*/ 566 h 1499"/>
              <a:gd name="T60" fmla="*/ 1855 w 3447"/>
              <a:gd name="T61" fmla="*/ 538 h 1499"/>
              <a:gd name="T62" fmla="*/ 1904 w 3447"/>
              <a:gd name="T63" fmla="*/ 509 h 1499"/>
              <a:gd name="T64" fmla="*/ 1951 w 3447"/>
              <a:gd name="T65" fmla="*/ 476 h 1499"/>
              <a:gd name="T66" fmla="*/ 1996 w 3447"/>
              <a:gd name="T67" fmla="*/ 441 h 1499"/>
              <a:gd name="T68" fmla="*/ 2036 w 3447"/>
              <a:gd name="T69" fmla="*/ 404 h 1499"/>
              <a:gd name="T70" fmla="*/ 2072 w 3447"/>
              <a:gd name="T71" fmla="*/ 366 h 1499"/>
              <a:gd name="T72" fmla="*/ 2107 w 3447"/>
              <a:gd name="T73" fmla="*/ 324 h 1499"/>
              <a:gd name="T74" fmla="*/ 2138 w 3447"/>
              <a:gd name="T75" fmla="*/ 281 h 1499"/>
              <a:gd name="T76" fmla="*/ 2168 w 3447"/>
              <a:gd name="T77" fmla="*/ 235 h 1499"/>
              <a:gd name="T78" fmla="*/ 2251 w 3447"/>
              <a:gd name="T79" fmla="*/ 307 h 1499"/>
              <a:gd name="T80" fmla="*/ 2181 w 3447"/>
              <a:gd name="T81" fmla="*/ 0 h 1499"/>
              <a:gd name="T82" fmla="*/ 1872 w 3447"/>
              <a:gd name="T83" fmla="*/ 6 h 1499"/>
              <a:gd name="T84" fmla="*/ 1965 w 3447"/>
              <a:gd name="T85" fmla="*/ 85 h 1499"/>
              <a:gd name="T86" fmla="*/ 1939 w 3447"/>
              <a:gd name="T87" fmla="*/ 125 h 1499"/>
              <a:gd name="T88" fmla="*/ 1911 w 3447"/>
              <a:gd name="T89" fmla="*/ 163 h 1499"/>
              <a:gd name="T90" fmla="*/ 1880 w 3447"/>
              <a:gd name="T91" fmla="*/ 198 h 1499"/>
              <a:gd name="T92" fmla="*/ 1847 w 3447"/>
              <a:gd name="T93" fmla="*/ 231 h 1499"/>
              <a:gd name="T94" fmla="*/ 1811 w 3447"/>
              <a:gd name="T95" fmla="*/ 262 h 1499"/>
              <a:gd name="T96" fmla="*/ 1773 w 3447"/>
              <a:gd name="T97" fmla="*/ 290 h 1499"/>
              <a:gd name="T98" fmla="*/ 1732 w 3447"/>
              <a:gd name="T99" fmla="*/ 315 h 1499"/>
              <a:gd name="T100" fmla="*/ 1691 w 3447"/>
              <a:gd name="T101" fmla="*/ 338 h 1499"/>
              <a:gd name="T102" fmla="*/ 1648 w 3447"/>
              <a:gd name="T103" fmla="*/ 358 h 1499"/>
              <a:gd name="T104" fmla="*/ 1605 w 3447"/>
              <a:gd name="T105" fmla="*/ 375 h 1499"/>
              <a:gd name="T106" fmla="*/ 1559 w 3447"/>
              <a:gd name="T107" fmla="*/ 388 h 1499"/>
              <a:gd name="T108" fmla="*/ 1514 w 3447"/>
              <a:gd name="T109" fmla="*/ 399 h 1499"/>
              <a:gd name="T110" fmla="*/ 1468 w 3447"/>
              <a:gd name="T111" fmla="*/ 406 h 1499"/>
              <a:gd name="T112" fmla="*/ 1420 w 3447"/>
              <a:gd name="T113" fmla="*/ 410 h 1499"/>
              <a:gd name="T114" fmla="*/ 1373 w 3447"/>
              <a:gd name="T115" fmla="*/ 411 h 1499"/>
              <a:gd name="T116" fmla="*/ 808 w 3447"/>
              <a:gd name="T117" fmla="*/ 412 h 1499"/>
              <a:gd name="T118" fmla="*/ 808 w 3447"/>
              <a:gd name="T119" fmla="*/ 411 h 1499"/>
              <a:gd name="T120" fmla="*/ 0 w 3447"/>
              <a:gd name="T121" fmla="*/ 411 h 1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47" h="1499">
                <a:moveTo>
                  <a:pt x="0" y="411"/>
                </a:moveTo>
                <a:lnTo>
                  <a:pt x="0" y="1360"/>
                </a:lnTo>
                <a:lnTo>
                  <a:pt x="3127" y="1359"/>
                </a:lnTo>
                <a:lnTo>
                  <a:pt x="3125" y="1498"/>
                </a:lnTo>
                <a:lnTo>
                  <a:pt x="3446" y="1121"/>
                </a:lnTo>
                <a:lnTo>
                  <a:pt x="3124" y="726"/>
                </a:lnTo>
                <a:lnTo>
                  <a:pt x="3124" y="871"/>
                </a:lnTo>
                <a:lnTo>
                  <a:pt x="2663" y="872"/>
                </a:lnTo>
                <a:lnTo>
                  <a:pt x="2202" y="872"/>
                </a:lnTo>
                <a:lnTo>
                  <a:pt x="1741" y="871"/>
                </a:lnTo>
                <a:lnTo>
                  <a:pt x="1880" y="861"/>
                </a:lnTo>
                <a:lnTo>
                  <a:pt x="2019" y="849"/>
                </a:lnTo>
                <a:lnTo>
                  <a:pt x="2157" y="834"/>
                </a:lnTo>
                <a:lnTo>
                  <a:pt x="2295" y="816"/>
                </a:lnTo>
                <a:lnTo>
                  <a:pt x="2432" y="796"/>
                </a:lnTo>
                <a:lnTo>
                  <a:pt x="2570" y="772"/>
                </a:lnTo>
                <a:lnTo>
                  <a:pt x="2706" y="747"/>
                </a:lnTo>
                <a:lnTo>
                  <a:pt x="2843" y="718"/>
                </a:lnTo>
                <a:lnTo>
                  <a:pt x="2858" y="781"/>
                </a:lnTo>
                <a:lnTo>
                  <a:pt x="2874" y="843"/>
                </a:lnTo>
                <a:lnTo>
                  <a:pt x="3037" y="496"/>
                </a:lnTo>
                <a:lnTo>
                  <a:pt x="2728" y="260"/>
                </a:lnTo>
                <a:lnTo>
                  <a:pt x="2766" y="399"/>
                </a:lnTo>
                <a:lnTo>
                  <a:pt x="2598" y="437"/>
                </a:lnTo>
                <a:lnTo>
                  <a:pt x="2431" y="473"/>
                </a:lnTo>
                <a:lnTo>
                  <a:pt x="2262" y="505"/>
                </a:lnTo>
                <a:lnTo>
                  <a:pt x="2093" y="537"/>
                </a:lnTo>
                <a:lnTo>
                  <a:pt x="1923" y="565"/>
                </a:lnTo>
                <a:lnTo>
                  <a:pt x="1754" y="591"/>
                </a:lnTo>
                <a:lnTo>
                  <a:pt x="1806" y="566"/>
                </a:lnTo>
                <a:lnTo>
                  <a:pt x="1855" y="538"/>
                </a:lnTo>
                <a:lnTo>
                  <a:pt x="1904" y="509"/>
                </a:lnTo>
                <a:lnTo>
                  <a:pt x="1951" y="476"/>
                </a:lnTo>
                <a:lnTo>
                  <a:pt x="1996" y="441"/>
                </a:lnTo>
                <a:lnTo>
                  <a:pt x="2036" y="404"/>
                </a:lnTo>
                <a:lnTo>
                  <a:pt x="2072" y="366"/>
                </a:lnTo>
                <a:lnTo>
                  <a:pt x="2107" y="324"/>
                </a:lnTo>
                <a:lnTo>
                  <a:pt x="2138" y="281"/>
                </a:lnTo>
                <a:lnTo>
                  <a:pt x="2168" y="235"/>
                </a:lnTo>
                <a:lnTo>
                  <a:pt x="2251" y="307"/>
                </a:lnTo>
                <a:lnTo>
                  <a:pt x="2181" y="0"/>
                </a:lnTo>
                <a:lnTo>
                  <a:pt x="1872" y="6"/>
                </a:lnTo>
                <a:lnTo>
                  <a:pt x="1965" y="85"/>
                </a:lnTo>
                <a:lnTo>
                  <a:pt x="1939" y="125"/>
                </a:lnTo>
                <a:lnTo>
                  <a:pt x="1911" y="163"/>
                </a:lnTo>
                <a:lnTo>
                  <a:pt x="1880" y="198"/>
                </a:lnTo>
                <a:lnTo>
                  <a:pt x="1847" y="231"/>
                </a:lnTo>
                <a:lnTo>
                  <a:pt x="1811" y="262"/>
                </a:lnTo>
                <a:lnTo>
                  <a:pt x="1773" y="290"/>
                </a:lnTo>
                <a:lnTo>
                  <a:pt x="1732" y="315"/>
                </a:lnTo>
                <a:lnTo>
                  <a:pt x="1691" y="338"/>
                </a:lnTo>
                <a:lnTo>
                  <a:pt x="1648" y="358"/>
                </a:lnTo>
                <a:lnTo>
                  <a:pt x="1605" y="375"/>
                </a:lnTo>
                <a:lnTo>
                  <a:pt x="1559" y="388"/>
                </a:lnTo>
                <a:lnTo>
                  <a:pt x="1514" y="399"/>
                </a:lnTo>
                <a:lnTo>
                  <a:pt x="1468" y="406"/>
                </a:lnTo>
                <a:lnTo>
                  <a:pt x="1420" y="410"/>
                </a:lnTo>
                <a:lnTo>
                  <a:pt x="1373" y="411"/>
                </a:lnTo>
                <a:lnTo>
                  <a:pt x="808" y="412"/>
                </a:lnTo>
                <a:lnTo>
                  <a:pt x="808" y="411"/>
                </a:lnTo>
                <a:lnTo>
                  <a:pt x="0" y="411"/>
                </a:lnTo>
              </a:path>
            </a:pathLst>
          </a:custGeom>
          <a:solidFill>
            <a:schemeClr val="accent1"/>
          </a:solidFill>
          <a:ln w="3175" cap="flat" cmpd="sng" algn="ctr">
            <a:solidFill>
              <a:schemeClr val="accent1"/>
            </a:solidFill>
            <a:prstDash val="solid"/>
          </a:ln>
          <a:effectLst>
            <a:outerShdw blurRad="50800" dist="38100" dir="2700000" algn="tl"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5" name="TextBox 53"/>
          <p:cNvSpPr txBox="1">
            <a:spLocks noChangeArrowheads="1"/>
          </p:cNvSpPr>
          <p:nvPr/>
        </p:nvSpPr>
        <p:spPr bwMode="auto">
          <a:xfrm>
            <a:off x="3036216" y="4013343"/>
            <a:ext cx="1763446" cy="282625"/>
          </a:xfrm>
          <a:prstGeom prst="rect">
            <a:avLst/>
          </a:prstGeom>
          <a:solidFill>
            <a:schemeClr val="accent1"/>
          </a:solidFill>
          <a:ln w="9525">
            <a:solidFill>
              <a:schemeClr val="accent1"/>
            </a:solidFill>
            <a:miter lim="800000"/>
          </a:ln>
        </p:spPr>
        <p:txBody>
          <a:bodyPr vert="horz" wrap="square" lIns="93296" tIns="46648" rIns="93296" bIns="46648" numCol="1" anchor="t" anchorCtr="0" compatLnSpc="1">
            <a:spAutoFit/>
          </a:bodyPr>
          <a:lstStyle/>
          <a:p>
            <a:pPr marL="0" marR="0" lvl="0" indent="0" algn="ctr" defTabSz="932815"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0" cap="none" spc="0" normalizeH="0" baseline="0" noProof="0" dirty="0">
              <a:ln>
                <a:noFill/>
              </a:ln>
              <a:solidFill>
                <a:sysClr val="window" lastClr="FFFFFF"/>
              </a:solidFill>
              <a:effectLst/>
              <a:uLnTx/>
              <a:uFillTx/>
              <a:latin typeface="Arial" panose="020B0604020202020204" pitchFamily="34" charset="0"/>
              <a:cs typeface="宋体" panose="02010600030101010101" pitchFamily="2" charset="-122"/>
            </a:endParaRPr>
          </a:p>
        </p:txBody>
      </p:sp>
      <p:sp>
        <p:nvSpPr>
          <p:cNvPr id="6" name="TextBox 53"/>
          <p:cNvSpPr txBox="1">
            <a:spLocks noChangeArrowheads="1"/>
          </p:cNvSpPr>
          <p:nvPr/>
        </p:nvSpPr>
        <p:spPr bwMode="auto">
          <a:xfrm>
            <a:off x="3035655" y="3349376"/>
            <a:ext cx="1763446" cy="282625"/>
          </a:xfrm>
          <a:prstGeom prst="rect">
            <a:avLst/>
          </a:prstGeom>
          <a:solidFill>
            <a:schemeClr val="accent1"/>
          </a:solidFill>
          <a:ln w="9525">
            <a:solidFill>
              <a:schemeClr val="accent1"/>
            </a:solidFill>
            <a:miter lim="800000"/>
          </a:ln>
        </p:spPr>
        <p:txBody>
          <a:bodyPr vert="horz" wrap="square" lIns="93296" tIns="46648" rIns="93296" bIns="46648" numCol="1" anchor="t" anchorCtr="0" compatLnSpc="1">
            <a:spAutoFit/>
          </a:bodyPr>
          <a:lstStyle/>
          <a:p>
            <a:pPr marL="0" marR="0" lvl="0" indent="0" algn="ctr" defTabSz="932815"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0" cap="none" spc="0" normalizeH="0" baseline="0" noProof="0" dirty="0">
              <a:ln>
                <a:noFill/>
              </a:ln>
              <a:solidFill>
                <a:sysClr val="window" lastClr="FFFFFF"/>
              </a:solidFill>
              <a:effectLst/>
              <a:uLnTx/>
              <a:uFillTx/>
              <a:latin typeface="Arial" panose="020B0604020202020204" pitchFamily="34" charset="0"/>
              <a:cs typeface="宋体" panose="02010600030101010101" pitchFamily="2" charset="-122"/>
            </a:endParaRPr>
          </a:p>
        </p:txBody>
      </p:sp>
      <p:sp>
        <p:nvSpPr>
          <p:cNvPr id="7" name="TextBox 53"/>
          <p:cNvSpPr txBox="1">
            <a:spLocks noChangeArrowheads="1"/>
          </p:cNvSpPr>
          <p:nvPr/>
        </p:nvSpPr>
        <p:spPr bwMode="auto">
          <a:xfrm>
            <a:off x="3035655" y="2807654"/>
            <a:ext cx="1763446" cy="282625"/>
          </a:xfrm>
          <a:prstGeom prst="rect">
            <a:avLst/>
          </a:prstGeom>
          <a:solidFill>
            <a:schemeClr val="accent1"/>
          </a:solidFill>
          <a:ln w="9525">
            <a:solidFill>
              <a:schemeClr val="accent1"/>
            </a:solidFill>
            <a:miter lim="800000"/>
          </a:ln>
        </p:spPr>
        <p:txBody>
          <a:bodyPr vert="horz" wrap="square" lIns="93296" tIns="46648" rIns="93296" bIns="46648" numCol="1" anchor="t" anchorCtr="0" compatLnSpc="1">
            <a:spAutoFit/>
          </a:bodyPr>
          <a:lstStyle/>
          <a:p>
            <a:pPr marL="0" marR="0" lvl="0" indent="0" algn="ctr" defTabSz="932815"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0" cap="none" spc="0" normalizeH="0" baseline="0" noProof="0" dirty="0">
              <a:ln>
                <a:noFill/>
              </a:ln>
              <a:solidFill>
                <a:sysClr val="window" lastClr="FFFFFF"/>
              </a:solidFill>
              <a:effectLst/>
              <a:uLnTx/>
              <a:uFillTx/>
              <a:latin typeface="Arial" panose="020B0604020202020204" pitchFamily="34" charset="0"/>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3482334" y="3572801"/>
            <a:ext cx="920124" cy="649088"/>
          </a:xfrm>
          <a:prstGeom prst="rect">
            <a:avLst/>
          </a:prstGeom>
          <a:noFill/>
        </p:spPr>
        <p:txBody>
          <a:bodyPr wrap="none" lIns="0" tIns="0" rIns="0" bIns="0">
            <a:spAutoFit/>
          </a:bodyPr>
          <a:lstStyle/>
          <a:p>
            <a:pPr>
              <a:defRPr/>
            </a:pPr>
            <a:r>
              <a:rPr lang="en-US" altLang="zh-CN" sz="3375" dirty="0">
                <a:solidFill>
                  <a:schemeClr val="accent2"/>
                </a:solidFill>
                <a:latin typeface="Arial" panose="020B0604020202020204" pitchFamily="34" charset="0"/>
                <a:ea typeface="微软雅黑" panose="020B0503020204020204" pitchFamily="34" charset="-122"/>
                <a:sym typeface="Arial" panose="020B0604020202020204" pitchFamily="34" charset="0"/>
              </a:rPr>
              <a:t>P</a:t>
            </a:r>
            <a:r>
              <a:rPr lang="en-US" altLang="zh-CN" sz="4220" dirty="0">
                <a:solidFill>
                  <a:schemeClr val="accent2"/>
                </a:solidFill>
                <a:latin typeface="Arial" panose="020B0604020202020204" pitchFamily="34" charset="0"/>
                <a:ea typeface="微软雅黑" panose="020B0503020204020204" pitchFamily="34" charset="-122"/>
                <a:sym typeface="Arial" panose="020B0604020202020204" pitchFamily="34" charset="0"/>
              </a:rPr>
              <a:t>art</a:t>
            </a:r>
            <a:endParaRPr lang="zh-CN" altLang="en-US" sz="1213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13"/>
          <p:cNvSpPr txBox="1">
            <a:spLocks noChangeArrowheads="1"/>
          </p:cNvSpPr>
          <p:nvPr>
            <p:custDataLst>
              <p:tags r:id="rId2"/>
            </p:custDataLst>
          </p:nvPr>
        </p:nvSpPr>
        <p:spPr bwMode="auto">
          <a:xfrm>
            <a:off x="3619392" y="3402029"/>
            <a:ext cx="646011" cy="34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215" dirty="0">
                <a:solidFill>
                  <a:schemeClr val="accent2"/>
                </a:solidFill>
                <a:latin typeface="Arial" panose="020B0604020202020204" pitchFamily="34" charset="0"/>
                <a:ea typeface="微软雅黑" panose="020B0503020204020204" pitchFamily="34" charset="-122"/>
                <a:sym typeface="Arial" panose="020B0604020202020204" pitchFamily="34" charset="0"/>
              </a:rPr>
              <a:t>章 节</a:t>
            </a:r>
          </a:p>
        </p:txBody>
      </p:sp>
      <p:sp>
        <p:nvSpPr>
          <p:cNvPr id="4" name="任意多边形 3"/>
          <p:cNvSpPr/>
          <p:nvPr/>
        </p:nvSpPr>
        <p:spPr bwMode="auto">
          <a:xfrm>
            <a:off x="6225119" y="2408473"/>
            <a:ext cx="6633631" cy="1768447"/>
          </a:xfrm>
          <a:custGeom>
            <a:avLst/>
            <a:gdLst>
              <a:gd name="connsiteX0" fmla="*/ 5835374 w 6633631"/>
              <a:gd name="connsiteY0" fmla="*/ 0 h 1768447"/>
              <a:gd name="connsiteX1" fmla="*/ 6099146 w 6633631"/>
              <a:gd name="connsiteY1" fmla="*/ 12824 h 1768447"/>
              <a:gd name="connsiteX2" fmla="*/ 6366389 w 6633631"/>
              <a:gd name="connsiteY2" fmla="*/ 38472 h 1768447"/>
              <a:gd name="connsiteX3" fmla="*/ 6633631 w 6633631"/>
              <a:gd name="connsiteY3" fmla="*/ 80607 h 1768447"/>
              <a:gd name="connsiteX4" fmla="*/ 6633631 w 6633631"/>
              <a:gd name="connsiteY4" fmla="*/ 957939 h 1768447"/>
              <a:gd name="connsiteX5" fmla="*/ 6633631 w 6633631"/>
              <a:gd name="connsiteY5" fmla="*/ 1205442 h 1768447"/>
              <a:gd name="connsiteX6" fmla="*/ 6633631 w 6633631"/>
              <a:gd name="connsiteY6" fmla="*/ 1768447 h 1768447"/>
              <a:gd name="connsiteX7" fmla="*/ 0 w 6633631"/>
              <a:gd name="connsiteY7" fmla="*/ 1768447 h 1768447"/>
              <a:gd name="connsiteX8" fmla="*/ 0 w 6633631"/>
              <a:gd name="connsiteY8" fmla="*/ 1205442 h 1768447"/>
              <a:gd name="connsiteX9" fmla="*/ 0 w 6633631"/>
              <a:gd name="connsiteY9" fmla="*/ 957939 h 1768447"/>
              <a:gd name="connsiteX10" fmla="*/ 0 w 6633631"/>
              <a:gd name="connsiteY10" fmla="*/ 650353 h 1768447"/>
              <a:gd name="connsiteX11" fmla="*/ 207084 w 6633631"/>
              <a:gd name="connsiteY11" fmla="*/ 730960 h 1768447"/>
              <a:gd name="connsiteX12" fmla="*/ 415325 w 6633631"/>
              <a:gd name="connsiteY12" fmla="*/ 787751 h 1768447"/>
              <a:gd name="connsiteX13" fmla="*/ 625880 w 6633631"/>
              <a:gd name="connsiteY13" fmla="*/ 829887 h 1768447"/>
              <a:gd name="connsiteX14" fmla="*/ 838748 w 6633631"/>
              <a:gd name="connsiteY14" fmla="*/ 855534 h 1768447"/>
              <a:gd name="connsiteX15" fmla="*/ 1053931 w 6633631"/>
              <a:gd name="connsiteY15" fmla="*/ 864694 h 1768447"/>
              <a:gd name="connsiteX16" fmla="*/ 1272584 w 6633631"/>
              <a:gd name="connsiteY16" fmla="*/ 862862 h 1768447"/>
              <a:gd name="connsiteX17" fmla="*/ 1491237 w 6633631"/>
              <a:gd name="connsiteY17" fmla="*/ 846374 h 1768447"/>
              <a:gd name="connsiteX18" fmla="*/ 1713360 w 6633631"/>
              <a:gd name="connsiteY18" fmla="*/ 817063 h 1768447"/>
              <a:gd name="connsiteX19" fmla="*/ 1936641 w 6633631"/>
              <a:gd name="connsiteY19" fmla="*/ 782255 h 1768447"/>
              <a:gd name="connsiteX20" fmla="*/ 2163392 w 6633631"/>
              <a:gd name="connsiteY20" fmla="*/ 736456 h 1768447"/>
              <a:gd name="connsiteX21" fmla="*/ 2392457 w 6633631"/>
              <a:gd name="connsiteY21" fmla="*/ 683328 h 1768447"/>
              <a:gd name="connsiteX22" fmla="*/ 2623836 w 6633631"/>
              <a:gd name="connsiteY22" fmla="*/ 624705 h 1768447"/>
              <a:gd name="connsiteX23" fmla="*/ 2856372 w 6633631"/>
              <a:gd name="connsiteY23" fmla="*/ 564250 h 1768447"/>
              <a:gd name="connsiteX24" fmla="*/ 3091221 w 6633631"/>
              <a:gd name="connsiteY24" fmla="*/ 496466 h 1768447"/>
              <a:gd name="connsiteX25" fmla="*/ 3330698 w 6633631"/>
              <a:gd name="connsiteY25" fmla="*/ 432347 h 1768447"/>
              <a:gd name="connsiteX26" fmla="*/ 3569019 w 6633631"/>
              <a:gd name="connsiteY26" fmla="*/ 364564 h 1768447"/>
              <a:gd name="connsiteX27" fmla="*/ 3811966 w 6633631"/>
              <a:gd name="connsiteY27" fmla="*/ 300445 h 1768447"/>
              <a:gd name="connsiteX28" fmla="*/ 4057228 w 6633631"/>
              <a:gd name="connsiteY28" fmla="*/ 239989 h 1768447"/>
              <a:gd name="connsiteX29" fmla="*/ 4304803 w 6633631"/>
              <a:gd name="connsiteY29" fmla="*/ 183198 h 1768447"/>
              <a:gd name="connsiteX30" fmla="*/ 4553535 w 6633631"/>
              <a:gd name="connsiteY30" fmla="*/ 128239 h 1768447"/>
              <a:gd name="connsiteX31" fmla="*/ 4804581 w 6633631"/>
              <a:gd name="connsiteY31" fmla="*/ 82439 h 1768447"/>
              <a:gd name="connsiteX32" fmla="*/ 5060255 w 6633631"/>
              <a:gd name="connsiteY32" fmla="*/ 47632 h 1768447"/>
              <a:gd name="connsiteX33" fmla="*/ 5314771 w 6633631"/>
              <a:gd name="connsiteY33" fmla="*/ 18320 h 1768447"/>
              <a:gd name="connsiteX34" fmla="*/ 5575073 w 6633631"/>
              <a:gd name="connsiteY34" fmla="*/ 3664 h 1768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633631" h="1768447">
                <a:moveTo>
                  <a:pt x="5835374" y="0"/>
                </a:moveTo>
                <a:lnTo>
                  <a:pt x="6099146" y="12824"/>
                </a:lnTo>
                <a:lnTo>
                  <a:pt x="6366389" y="38472"/>
                </a:lnTo>
                <a:lnTo>
                  <a:pt x="6633631" y="80607"/>
                </a:lnTo>
                <a:lnTo>
                  <a:pt x="6633631" y="957939"/>
                </a:lnTo>
                <a:lnTo>
                  <a:pt x="6633631" y="1205442"/>
                </a:lnTo>
                <a:lnTo>
                  <a:pt x="6633631" y="1768447"/>
                </a:lnTo>
                <a:lnTo>
                  <a:pt x="0" y="1768447"/>
                </a:lnTo>
                <a:lnTo>
                  <a:pt x="0" y="1205442"/>
                </a:lnTo>
                <a:lnTo>
                  <a:pt x="0" y="957939"/>
                </a:lnTo>
                <a:lnTo>
                  <a:pt x="0" y="650353"/>
                </a:lnTo>
                <a:lnTo>
                  <a:pt x="207084" y="730960"/>
                </a:lnTo>
                <a:lnTo>
                  <a:pt x="415325" y="787751"/>
                </a:lnTo>
                <a:lnTo>
                  <a:pt x="625880" y="829887"/>
                </a:lnTo>
                <a:lnTo>
                  <a:pt x="838748" y="855534"/>
                </a:lnTo>
                <a:lnTo>
                  <a:pt x="1053931" y="864694"/>
                </a:lnTo>
                <a:lnTo>
                  <a:pt x="1272584" y="862862"/>
                </a:lnTo>
                <a:lnTo>
                  <a:pt x="1491237" y="846374"/>
                </a:lnTo>
                <a:lnTo>
                  <a:pt x="1713360" y="817063"/>
                </a:lnTo>
                <a:lnTo>
                  <a:pt x="1936641" y="782255"/>
                </a:lnTo>
                <a:lnTo>
                  <a:pt x="2163392" y="736456"/>
                </a:lnTo>
                <a:lnTo>
                  <a:pt x="2392457" y="683328"/>
                </a:lnTo>
                <a:lnTo>
                  <a:pt x="2623836" y="624705"/>
                </a:lnTo>
                <a:lnTo>
                  <a:pt x="2856372" y="564250"/>
                </a:lnTo>
                <a:lnTo>
                  <a:pt x="3091221" y="496466"/>
                </a:lnTo>
                <a:lnTo>
                  <a:pt x="3330698" y="432347"/>
                </a:lnTo>
                <a:lnTo>
                  <a:pt x="3569019" y="364564"/>
                </a:lnTo>
                <a:lnTo>
                  <a:pt x="3811966" y="300445"/>
                </a:lnTo>
                <a:lnTo>
                  <a:pt x="4057228" y="239989"/>
                </a:lnTo>
                <a:lnTo>
                  <a:pt x="4304803" y="183198"/>
                </a:lnTo>
                <a:lnTo>
                  <a:pt x="4553535" y="128239"/>
                </a:lnTo>
                <a:lnTo>
                  <a:pt x="4804581" y="82439"/>
                </a:lnTo>
                <a:lnTo>
                  <a:pt x="5060255" y="47632"/>
                </a:lnTo>
                <a:lnTo>
                  <a:pt x="5314771" y="18320"/>
                </a:lnTo>
                <a:lnTo>
                  <a:pt x="5575073" y="3664"/>
                </a:lnTo>
                <a:close/>
              </a:path>
            </a:pathLst>
          </a:custGeom>
          <a:solidFill>
            <a:schemeClr val="accent1"/>
          </a:solidFill>
          <a:ln w="0">
            <a:solidFill>
              <a:schemeClr val="accent1"/>
            </a:solidFill>
            <a:prstDash val="solid"/>
            <a:round/>
          </a:ln>
        </p:spPr>
        <p:txBody>
          <a:bodyPr vert="horz" wrap="square" lIns="128580" tIns="64290" rIns="128580" bIns="64290" numCol="1" anchor="t" anchorCtr="0" compatLnSpc="1">
            <a:noAutofit/>
          </a:bodyPr>
          <a:lstStyle/>
          <a:p>
            <a:endParaRPr lang="zh-CN" altLang="en-US"/>
          </a:p>
        </p:txBody>
      </p:sp>
      <p:sp>
        <p:nvSpPr>
          <p:cNvPr id="5" name="文本框 14"/>
          <p:cNvSpPr txBox="1">
            <a:spLocks noChangeArrowheads="1"/>
          </p:cNvSpPr>
          <p:nvPr>
            <p:custDataLst>
              <p:tags r:id="rId3"/>
            </p:custDataLst>
          </p:nvPr>
        </p:nvSpPr>
        <p:spPr bwMode="auto">
          <a:xfrm>
            <a:off x="4573974" y="2924875"/>
            <a:ext cx="1442703" cy="1557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0125">
                <a:solidFill>
                  <a:schemeClr val="accent2"/>
                </a:solidFill>
                <a:latin typeface="Arial" panose="020B0604020202020204" pitchFamily="34" charset="0"/>
                <a:ea typeface="微软雅黑" panose="020B0503020204020204" pitchFamily="34" charset="-122"/>
                <a:sym typeface="Arial" panose="020B0604020202020204" pitchFamily="34" charset="0"/>
              </a:rPr>
              <a:t>03</a:t>
            </a:r>
            <a:endParaRPr lang="zh-CN" altLang="en-US" sz="10125"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标题 5"/>
          <p:cNvSpPr txBox="1"/>
          <p:nvPr>
            <p:custDataLst>
              <p:tags r:id="rId4"/>
            </p:custDataLst>
          </p:nvPr>
        </p:nvSpPr>
        <p:spPr>
          <a:xfrm>
            <a:off x="6631409" y="3352838"/>
            <a:ext cx="3686398" cy="553998"/>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kern="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7" name="文本占位符 6"/>
          <p:cNvSpPr txBox="1"/>
          <p:nvPr>
            <p:custDataLst>
              <p:tags r:id="rId5"/>
            </p:custDataLst>
          </p:nvPr>
        </p:nvSpPr>
        <p:spPr>
          <a:xfrm>
            <a:off x="6631409" y="3930043"/>
            <a:ext cx="3686398" cy="221599"/>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bg1"/>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AutoShape 3303"/>
          <p:cNvSpPr>
            <a:spLocks noChangeArrowheads="1"/>
          </p:cNvSpPr>
          <p:nvPr/>
        </p:nvSpPr>
        <p:spPr bwMode="auto">
          <a:xfrm rot="1535903">
            <a:off x="4849902" y="1471818"/>
            <a:ext cx="2334738" cy="4032250"/>
          </a:xfrm>
          <a:prstGeom prst="triangle">
            <a:avLst>
              <a:gd name="adj" fmla="val 17742"/>
            </a:avLst>
          </a:prstGeom>
          <a:solidFill>
            <a:schemeClr val="accent1"/>
          </a:solidFill>
          <a:ln w="3175" cap="flat" cmpd="sng" algn="ctr">
            <a:solidFill>
              <a:schemeClr val="accent1"/>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zh-CN"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5" name="AutoShape 3304"/>
          <p:cNvSpPr>
            <a:spLocks noChangeArrowheads="1"/>
          </p:cNvSpPr>
          <p:nvPr/>
        </p:nvSpPr>
        <p:spPr bwMode="auto">
          <a:xfrm rot="1535903">
            <a:off x="5189135" y="1883554"/>
            <a:ext cx="2344738" cy="2376488"/>
          </a:xfrm>
          <a:prstGeom prst="triangle">
            <a:avLst>
              <a:gd name="adj" fmla="val 11003"/>
            </a:avLst>
          </a:prstGeom>
          <a:gradFill>
            <a:gsLst>
              <a:gs pos="33000">
                <a:srgbClr val="F9F9F9"/>
              </a:gs>
              <a:gs pos="100000">
                <a:srgbClr val="D7D7D7"/>
              </a:gs>
            </a:gsLst>
            <a:lin ang="5400000" scaled="0"/>
          </a:gradFill>
          <a:ln w="3175" cap="flat" cmpd="sng" algn="ctr">
            <a:solidFill>
              <a:srgbClr val="D7D7D7"/>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6" name="AutoShape 3305"/>
          <p:cNvSpPr>
            <a:spLocks noChangeArrowheads="1"/>
          </p:cNvSpPr>
          <p:nvPr/>
        </p:nvSpPr>
        <p:spPr bwMode="auto">
          <a:xfrm rot="1535903">
            <a:off x="5692373" y="1380317"/>
            <a:ext cx="866775" cy="1490662"/>
          </a:xfrm>
          <a:prstGeom prst="triangle">
            <a:avLst>
              <a:gd name="adj" fmla="val 18629"/>
            </a:avLst>
          </a:prstGeom>
          <a:solidFill>
            <a:schemeClr val="accent1"/>
          </a:solidFill>
          <a:ln w="3175" cap="flat" cmpd="sng" algn="ctr">
            <a:solidFill>
              <a:schemeClr val="accent1"/>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zh-CN"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7" name="AutoShape 3297"/>
          <p:cNvSpPr>
            <a:spLocks noChangeArrowheads="1"/>
          </p:cNvSpPr>
          <p:nvPr/>
        </p:nvSpPr>
        <p:spPr bwMode="auto">
          <a:xfrm rot="20064097" flipH="1">
            <a:off x="5207310" y="1485553"/>
            <a:ext cx="2344738" cy="4032250"/>
          </a:xfrm>
          <a:prstGeom prst="triangle">
            <a:avLst>
              <a:gd name="adj" fmla="val 16926"/>
            </a:avLst>
          </a:prstGeom>
          <a:gradFill>
            <a:gsLst>
              <a:gs pos="33000">
                <a:srgbClr val="F9F9F9"/>
              </a:gs>
              <a:gs pos="100000">
                <a:srgbClr val="D7D7D7"/>
              </a:gs>
            </a:gsLst>
            <a:lin ang="5400000" scaled="0"/>
          </a:gradFill>
          <a:ln w="3175" cap="flat" cmpd="sng" algn="ctr">
            <a:solidFill>
              <a:srgbClr val="D7D7D7"/>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8" name="AutoShape 3291"/>
          <p:cNvSpPr>
            <a:spLocks noChangeArrowheads="1"/>
          </p:cNvSpPr>
          <p:nvPr/>
        </p:nvSpPr>
        <p:spPr bwMode="auto">
          <a:xfrm rot="20064097" flipH="1">
            <a:off x="5834124" y="1391892"/>
            <a:ext cx="866775" cy="1490662"/>
          </a:xfrm>
          <a:prstGeom prst="triangle">
            <a:avLst>
              <a:gd name="adj" fmla="val 16926"/>
            </a:avLst>
          </a:prstGeom>
          <a:solidFill>
            <a:schemeClr val="accent1"/>
          </a:solidFill>
          <a:ln w="3175" cap="flat" cmpd="sng" algn="ctr">
            <a:solidFill>
              <a:schemeClr val="accent1"/>
            </a:solidFill>
            <a:prstDash val="solid"/>
          </a:ln>
          <a:effectLst/>
        </p:spPr>
        <p:txBody>
          <a:bodyPr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zh-CN"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grpSp>
        <p:nvGrpSpPr>
          <p:cNvPr id="9" name="Group 3313"/>
          <p:cNvGrpSpPr/>
          <p:nvPr/>
        </p:nvGrpSpPr>
        <p:grpSpPr bwMode="auto">
          <a:xfrm>
            <a:off x="6254348" y="1510492"/>
            <a:ext cx="1366837" cy="179388"/>
            <a:chOff x="2835" y="958"/>
            <a:chExt cx="861" cy="113"/>
          </a:xfrm>
        </p:grpSpPr>
        <p:sp>
          <p:nvSpPr>
            <p:cNvPr id="10" name="Line 3310"/>
            <p:cNvSpPr>
              <a:spLocks noChangeShapeType="1"/>
            </p:cNvSpPr>
            <p:nvPr/>
          </p:nvSpPr>
          <p:spPr bwMode="auto">
            <a:xfrm>
              <a:off x="2925" y="1014"/>
              <a:ext cx="771" cy="0"/>
            </a:xfrm>
            <a:prstGeom prst="line">
              <a:avLst/>
            </a:prstGeom>
            <a:noFill/>
            <a:ln w="12700" cap="rnd">
              <a:solidFill>
                <a:sysClr val="windowText" lastClr="000000">
                  <a:lumMod val="95000"/>
                  <a:lumOff val="5000"/>
                </a:sysClr>
              </a:solidFill>
              <a:prstDash val="sysDot"/>
              <a:round/>
              <a:tailEnd type="diamond"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11" name="Oval 3311"/>
            <p:cNvSpPr>
              <a:spLocks noChangeArrowheads="1"/>
            </p:cNvSpPr>
            <p:nvPr/>
          </p:nvSpPr>
          <p:spPr bwMode="auto">
            <a:xfrm>
              <a:off x="2835" y="958"/>
              <a:ext cx="113" cy="113"/>
            </a:xfrm>
            <a:prstGeom prst="ellipse">
              <a:avLst/>
            </a:prstGeom>
            <a:solidFill>
              <a:sysClr val="window" lastClr="FFFFFF"/>
            </a:solidFill>
            <a:ln w="12700" cap="rnd" algn="ctr">
              <a:solidFill>
                <a:sysClr val="windowText" lastClr="000000">
                  <a:lumMod val="95000"/>
                  <a:lumOff val="5000"/>
                </a:sysClr>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grpSp>
      <p:sp>
        <p:nvSpPr>
          <p:cNvPr id="12" name="Text Box 3314"/>
          <p:cNvSpPr txBox="1">
            <a:spLocks noChangeArrowheads="1"/>
          </p:cNvSpPr>
          <p:nvPr/>
        </p:nvSpPr>
        <p:spPr bwMode="auto">
          <a:xfrm>
            <a:off x="7687326" y="1448579"/>
            <a:ext cx="1417055" cy="2957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200" b="1" dirty="0">
                <a:solidFill>
                  <a:srgbClr val="4D4D4D"/>
                </a:solidFill>
                <a:latin typeface="微软雅黑" panose="020B0503020204020204" pitchFamily="34" charset="-122"/>
                <a:ea typeface="微软雅黑" panose="020B0503020204020204" pitchFamily="34" charset="-122"/>
              </a:rPr>
              <a:t>单击此处添加标题</a:t>
            </a:r>
          </a:p>
        </p:txBody>
      </p:sp>
      <p:sp>
        <p:nvSpPr>
          <p:cNvPr id="13" name="Line 3320"/>
          <p:cNvSpPr>
            <a:spLocks noChangeShapeType="1"/>
          </p:cNvSpPr>
          <p:nvPr/>
        </p:nvSpPr>
        <p:spPr bwMode="auto">
          <a:xfrm>
            <a:off x="7262410" y="3058304"/>
            <a:ext cx="358775" cy="0"/>
          </a:xfrm>
          <a:prstGeom prst="line">
            <a:avLst/>
          </a:prstGeom>
          <a:noFill/>
          <a:ln w="12700" cap="rnd">
            <a:solidFill>
              <a:sysClr val="windowText" lastClr="000000">
                <a:lumMod val="95000"/>
                <a:lumOff val="5000"/>
              </a:sysClr>
            </a:solidFill>
            <a:prstDash val="sysDot"/>
            <a:round/>
            <a:tailEnd type="diamond"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14" name="Oval 3321"/>
          <p:cNvSpPr>
            <a:spLocks noChangeArrowheads="1"/>
          </p:cNvSpPr>
          <p:nvPr/>
        </p:nvSpPr>
        <p:spPr bwMode="auto">
          <a:xfrm>
            <a:off x="7117948" y="2969404"/>
            <a:ext cx="179387" cy="179388"/>
          </a:xfrm>
          <a:prstGeom prst="ellipse">
            <a:avLst/>
          </a:prstGeom>
          <a:solidFill>
            <a:sysClr val="window" lastClr="FFFFFF"/>
          </a:solidFill>
          <a:ln w="12700" cap="rnd" algn="ctr">
            <a:solidFill>
              <a:sysClr val="windowText" lastClr="000000">
                <a:lumMod val="95000"/>
                <a:lumOff val="5000"/>
              </a:sysClr>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15" name="Text Box 3322"/>
          <p:cNvSpPr txBox="1">
            <a:spLocks noChangeArrowheads="1"/>
          </p:cNvSpPr>
          <p:nvPr/>
        </p:nvSpPr>
        <p:spPr bwMode="auto">
          <a:xfrm>
            <a:off x="7686532" y="2907492"/>
            <a:ext cx="1417055" cy="2957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200" b="1" dirty="0">
                <a:solidFill>
                  <a:srgbClr val="4D4D4D"/>
                </a:solidFill>
                <a:latin typeface="微软雅黑" panose="020B0503020204020204" pitchFamily="34" charset="-122"/>
                <a:ea typeface="微软雅黑" panose="020B0503020204020204" pitchFamily="34" charset="-122"/>
              </a:rPr>
              <a:t>单击此处添加标题</a:t>
            </a:r>
          </a:p>
        </p:txBody>
      </p:sp>
      <p:grpSp>
        <p:nvGrpSpPr>
          <p:cNvPr id="16" name="Group 3326"/>
          <p:cNvGrpSpPr/>
          <p:nvPr/>
        </p:nvGrpSpPr>
        <p:grpSpPr bwMode="auto">
          <a:xfrm rot="10800000">
            <a:off x="4746224" y="1518429"/>
            <a:ext cx="1366838" cy="179388"/>
            <a:chOff x="2835" y="958"/>
            <a:chExt cx="861" cy="113"/>
          </a:xfrm>
        </p:grpSpPr>
        <p:sp>
          <p:nvSpPr>
            <p:cNvPr id="17" name="Line 3327"/>
            <p:cNvSpPr>
              <a:spLocks noChangeShapeType="1"/>
            </p:cNvSpPr>
            <p:nvPr/>
          </p:nvSpPr>
          <p:spPr bwMode="auto">
            <a:xfrm>
              <a:off x="2925" y="1014"/>
              <a:ext cx="771" cy="0"/>
            </a:xfrm>
            <a:prstGeom prst="line">
              <a:avLst/>
            </a:prstGeom>
            <a:noFill/>
            <a:ln w="12700" cap="rnd">
              <a:solidFill>
                <a:sysClr val="windowText" lastClr="000000">
                  <a:lumMod val="95000"/>
                  <a:lumOff val="5000"/>
                </a:sysClr>
              </a:solidFill>
              <a:prstDash val="sysDot"/>
              <a:round/>
              <a:tailEnd type="diamond"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18" name="Oval 3328"/>
            <p:cNvSpPr>
              <a:spLocks noChangeArrowheads="1"/>
            </p:cNvSpPr>
            <p:nvPr/>
          </p:nvSpPr>
          <p:spPr bwMode="auto">
            <a:xfrm>
              <a:off x="2835" y="958"/>
              <a:ext cx="113" cy="113"/>
            </a:xfrm>
            <a:prstGeom prst="ellipse">
              <a:avLst/>
            </a:prstGeom>
            <a:solidFill>
              <a:sysClr val="window" lastClr="FFFFFF"/>
            </a:solidFill>
            <a:ln w="12700" cap="rnd" algn="ctr">
              <a:solidFill>
                <a:sysClr val="windowText" lastClr="000000">
                  <a:lumMod val="95000"/>
                  <a:lumOff val="5000"/>
                </a:sysClr>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grpSp>
      <p:sp>
        <p:nvSpPr>
          <p:cNvPr id="19" name="Text Box 3329"/>
          <p:cNvSpPr txBox="1">
            <a:spLocks noChangeArrowheads="1"/>
          </p:cNvSpPr>
          <p:nvPr/>
        </p:nvSpPr>
        <p:spPr bwMode="auto">
          <a:xfrm>
            <a:off x="3254266" y="1467629"/>
            <a:ext cx="1417055" cy="2957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200" b="1" dirty="0">
                <a:solidFill>
                  <a:srgbClr val="4D4D4D"/>
                </a:solidFill>
                <a:latin typeface="微软雅黑" panose="020B0503020204020204" pitchFamily="34" charset="-122"/>
                <a:ea typeface="微软雅黑" panose="020B0503020204020204" pitchFamily="34" charset="-122"/>
              </a:rPr>
              <a:t>单击此处添加标题</a:t>
            </a:r>
          </a:p>
        </p:txBody>
      </p:sp>
      <p:sp>
        <p:nvSpPr>
          <p:cNvPr id="20" name="Line 3335"/>
          <p:cNvSpPr>
            <a:spLocks noChangeShapeType="1"/>
          </p:cNvSpPr>
          <p:nvPr/>
        </p:nvSpPr>
        <p:spPr bwMode="auto">
          <a:xfrm rot="10800000">
            <a:off x="3949298" y="3050367"/>
            <a:ext cx="1296987" cy="0"/>
          </a:xfrm>
          <a:prstGeom prst="line">
            <a:avLst/>
          </a:prstGeom>
          <a:noFill/>
          <a:ln w="12700" cap="rnd">
            <a:solidFill>
              <a:sysClr val="windowText" lastClr="000000">
                <a:lumMod val="95000"/>
                <a:lumOff val="5000"/>
              </a:sysClr>
            </a:solidFill>
            <a:prstDash val="sysDot"/>
            <a:round/>
            <a:tailEnd type="diamond"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21" name="Oval 3336"/>
          <p:cNvSpPr>
            <a:spLocks noChangeArrowheads="1"/>
          </p:cNvSpPr>
          <p:nvPr/>
        </p:nvSpPr>
        <p:spPr bwMode="auto">
          <a:xfrm rot="10800000">
            <a:off x="5057373" y="2958292"/>
            <a:ext cx="179387" cy="179387"/>
          </a:xfrm>
          <a:prstGeom prst="ellipse">
            <a:avLst/>
          </a:prstGeom>
          <a:solidFill>
            <a:sysClr val="window" lastClr="FFFFFF"/>
          </a:solidFill>
          <a:ln w="12700" cap="rnd" algn="ctr">
            <a:solidFill>
              <a:sysClr val="windowText" lastClr="000000">
                <a:lumMod val="95000"/>
                <a:lumOff val="5000"/>
              </a:sysClr>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22" name="Text Box 3337"/>
          <p:cNvSpPr txBox="1">
            <a:spLocks noChangeArrowheads="1"/>
          </p:cNvSpPr>
          <p:nvPr/>
        </p:nvSpPr>
        <p:spPr bwMode="auto">
          <a:xfrm>
            <a:off x="2466865" y="2882092"/>
            <a:ext cx="1417055" cy="2957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200" b="1" dirty="0">
                <a:solidFill>
                  <a:srgbClr val="4D4D4D"/>
                </a:solidFill>
                <a:latin typeface="微软雅黑" panose="020B0503020204020204" pitchFamily="34" charset="-122"/>
                <a:ea typeface="微软雅黑" panose="020B0503020204020204" pitchFamily="34" charset="-122"/>
              </a:rPr>
              <a:t>单击此处添加标题</a:t>
            </a:r>
          </a:p>
        </p:txBody>
      </p:sp>
      <p:sp>
        <p:nvSpPr>
          <p:cNvPr id="23" name="Line 3340"/>
          <p:cNvSpPr>
            <a:spLocks noChangeShapeType="1"/>
          </p:cNvSpPr>
          <p:nvPr/>
        </p:nvSpPr>
        <p:spPr bwMode="auto">
          <a:xfrm rot="10800000">
            <a:off x="3958823" y="3986992"/>
            <a:ext cx="566737" cy="0"/>
          </a:xfrm>
          <a:prstGeom prst="line">
            <a:avLst/>
          </a:prstGeom>
          <a:noFill/>
          <a:ln w="12700" cap="rnd">
            <a:solidFill>
              <a:sysClr val="windowText" lastClr="000000">
                <a:lumMod val="95000"/>
                <a:lumOff val="5000"/>
              </a:sysClr>
            </a:solidFill>
            <a:prstDash val="sysDot"/>
            <a:round/>
            <a:tailEnd type="diamond"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24" name="Oval 3341"/>
          <p:cNvSpPr>
            <a:spLocks noChangeArrowheads="1"/>
          </p:cNvSpPr>
          <p:nvPr/>
        </p:nvSpPr>
        <p:spPr bwMode="auto">
          <a:xfrm rot="10800000">
            <a:off x="4490635" y="3894917"/>
            <a:ext cx="179388" cy="179387"/>
          </a:xfrm>
          <a:prstGeom prst="ellipse">
            <a:avLst/>
          </a:prstGeom>
          <a:solidFill>
            <a:sysClr val="window" lastClr="FFFFFF"/>
          </a:solidFill>
          <a:ln w="12700" cap="rnd" algn="ctr">
            <a:solidFill>
              <a:sysClr val="windowText" lastClr="000000">
                <a:lumMod val="95000"/>
                <a:lumOff val="5000"/>
              </a:sysClr>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25" name="Text Box 3342"/>
          <p:cNvSpPr txBox="1">
            <a:spLocks noChangeArrowheads="1"/>
          </p:cNvSpPr>
          <p:nvPr/>
        </p:nvSpPr>
        <p:spPr bwMode="auto">
          <a:xfrm>
            <a:off x="2466072" y="3818717"/>
            <a:ext cx="1417055" cy="2957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200" b="1" dirty="0">
                <a:solidFill>
                  <a:srgbClr val="4D4D4D"/>
                </a:solidFill>
                <a:latin typeface="微软雅黑" panose="020B0503020204020204" pitchFamily="34" charset="-122"/>
                <a:ea typeface="微软雅黑" panose="020B0503020204020204" pitchFamily="34" charset="-122"/>
              </a:rPr>
              <a:t>单击此处添加标题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ppt_x"/>
                                          </p:val>
                                        </p:tav>
                                        <p:tav tm="100000">
                                          <p:val>
                                            <p:strVal val="#ppt_x"/>
                                          </p:val>
                                        </p:tav>
                                      </p:tavLst>
                                    </p:anim>
                                    <p:anim calcmode="lin" valueType="num">
                                      <p:cBhvr additive="base">
                                        <p:cTn id="63" dur="500" fill="hold"/>
                                        <p:tgtEl>
                                          <p:spTgt spid="19"/>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 calcmode="lin" valueType="num">
                                      <p:cBhvr additive="base">
                                        <p:cTn id="72" dur="500" fill="hold"/>
                                        <p:tgtEl>
                                          <p:spTgt spid="21"/>
                                        </p:tgtEl>
                                        <p:attrNameLst>
                                          <p:attrName>ppt_x</p:attrName>
                                        </p:attrNameLst>
                                      </p:cBhvr>
                                      <p:tavLst>
                                        <p:tav tm="0">
                                          <p:val>
                                            <p:strVal val="#ppt_x"/>
                                          </p:val>
                                        </p:tav>
                                        <p:tav tm="100000">
                                          <p:val>
                                            <p:strVal val="#ppt_x"/>
                                          </p:val>
                                        </p:tav>
                                      </p:tavLst>
                                    </p:anim>
                                    <p:anim calcmode="lin" valueType="num">
                                      <p:cBhvr additive="base">
                                        <p:cTn id="73" dur="500" fill="hold"/>
                                        <p:tgtEl>
                                          <p:spTgt spid="21"/>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fill="hold"/>
                                        <p:tgtEl>
                                          <p:spTgt spid="22"/>
                                        </p:tgtEl>
                                        <p:attrNameLst>
                                          <p:attrName>ppt_x</p:attrName>
                                        </p:attrNameLst>
                                      </p:cBhvr>
                                      <p:tavLst>
                                        <p:tav tm="0">
                                          <p:val>
                                            <p:strVal val="#ppt_x"/>
                                          </p:val>
                                        </p:tav>
                                        <p:tav tm="100000">
                                          <p:val>
                                            <p:strVal val="#ppt_x"/>
                                          </p:val>
                                        </p:tav>
                                      </p:tavLst>
                                    </p:anim>
                                    <p:anim calcmode="lin" valueType="num">
                                      <p:cBhvr additive="base">
                                        <p:cTn id="78" dur="500" fill="hold"/>
                                        <p:tgtEl>
                                          <p:spTgt spid="22"/>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fill="hold"/>
                                        <p:tgtEl>
                                          <p:spTgt spid="23"/>
                                        </p:tgtEl>
                                        <p:attrNameLst>
                                          <p:attrName>ppt_x</p:attrName>
                                        </p:attrNameLst>
                                      </p:cBhvr>
                                      <p:tavLst>
                                        <p:tav tm="0">
                                          <p:val>
                                            <p:strVal val="#ppt_x"/>
                                          </p:val>
                                        </p:tav>
                                        <p:tav tm="100000">
                                          <p:val>
                                            <p:strVal val="#ppt_x"/>
                                          </p:val>
                                        </p:tav>
                                      </p:tavLst>
                                    </p:anim>
                                    <p:anim calcmode="lin" valueType="num">
                                      <p:cBhvr additive="base">
                                        <p:cTn id="83" dur="500" fill="hold"/>
                                        <p:tgtEl>
                                          <p:spTgt spid="23"/>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additive="base">
                                        <p:cTn id="87" dur="500" fill="hold"/>
                                        <p:tgtEl>
                                          <p:spTgt spid="24"/>
                                        </p:tgtEl>
                                        <p:attrNameLst>
                                          <p:attrName>ppt_x</p:attrName>
                                        </p:attrNameLst>
                                      </p:cBhvr>
                                      <p:tavLst>
                                        <p:tav tm="0">
                                          <p:val>
                                            <p:strVal val="#ppt_x"/>
                                          </p:val>
                                        </p:tav>
                                        <p:tav tm="100000">
                                          <p:val>
                                            <p:strVal val="#ppt_x"/>
                                          </p:val>
                                        </p:tav>
                                      </p:tavLst>
                                    </p:anim>
                                    <p:anim calcmode="lin" valueType="num">
                                      <p:cBhvr additive="base">
                                        <p:cTn id="88" dur="500" fill="hold"/>
                                        <p:tgtEl>
                                          <p:spTgt spid="24"/>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additive="base">
                                        <p:cTn id="92" dur="500" fill="hold"/>
                                        <p:tgtEl>
                                          <p:spTgt spid="25"/>
                                        </p:tgtEl>
                                        <p:attrNameLst>
                                          <p:attrName>ppt_x</p:attrName>
                                        </p:attrNameLst>
                                      </p:cBhvr>
                                      <p:tavLst>
                                        <p:tav tm="0">
                                          <p:val>
                                            <p:strVal val="#ppt_x"/>
                                          </p:val>
                                        </p:tav>
                                        <p:tav tm="100000">
                                          <p:val>
                                            <p:strVal val="#ppt_x"/>
                                          </p:val>
                                        </p:tav>
                                      </p:tavLst>
                                    </p:anim>
                                    <p:anim calcmode="lin" valueType="num">
                                      <p:cBhvr additive="base">
                                        <p:cTn id="9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2" grpId="0"/>
      <p:bldP spid="13" grpId="0" animBg="1"/>
      <p:bldP spid="14" grpId="0" animBg="1"/>
      <p:bldP spid="15" grpId="0"/>
      <p:bldP spid="19" grpId="0"/>
      <p:bldP spid="20" grpId="0" animBg="1"/>
      <p:bldP spid="21" grpId="0" animBg="1"/>
      <p:bldP spid="22" grpId="0"/>
      <p:bldP spid="23" grpId="0" animBg="1"/>
      <p:bldP spid="24" grpId="0" animBg="1"/>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Teardrop 3"/>
          <p:cNvSpPr/>
          <p:nvPr/>
        </p:nvSpPr>
        <p:spPr>
          <a:xfrm>
            <a:off x="1355272" y="3329755"/>
            <a:ext cx="1649185" cy="1649185"/>
          </a:xfrm>
          <a:prstGeom prst="teardrop">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5" name="Teardrop 9"/>
          <p:cNvSpPr/>
          <p:nvPr/>
        </p:nvSpPr>
        <p:spPr>
          <a:xfrm rot="16200000">
            <a:off x="3053441" y="3329755"/>
            <a:ext cx="1649185" cy="1649185"/>
          </a:xfrm>
          <a:prstGeom prst="teardrop">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6" name="Teardrop 11"/>
          <p:cNvSpPr/>
          <p:nvPr/>
        </p:nvSpPr>
        <p:spPr>
          <a:xfrm flipV="1">
            <a:off x="1355272" y="1647911"/>
            <a:ext cx="1649185" cy="1649185"/>
          </a:xfrm>
          <a:prstGeom prst="teardrop">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7" name="Teardrop 13"/>
          <p:cNvSpPr/>
          <p:nvPr/>
        </p:nvSpPr>
        <p:spPr>
          <a:xfrm rot="5400000" flipV="1">
            <a:off x="3053441" y="1647911"/>
            <a:ext cx="1649185" cy="1649185"/>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8" name="Rectangle 17"/>
          <p:cNvSpPr/>
          <p:nvPr/>
        </p:nvSpPr>
        <p:spPr>
          <a:xfrm>
            <a:off x="4816436" y="1601714"/>
            <a:ext cx="6330100" cy="646331"/>
          </a:xfrm>
          <a:prstGeom prst="rect">
            <a:avLst/>
          </a:prstGeom>
        </p:spPr>
        <p:txBody>
          <a:bodyPr wrap="square">
            <a:spAutoFit/>
          </a:bodyPr>
          <a:lstStyle/>
          <a:p>
            <a:pPr algn="just"/>
            <a:r>
              <a:rPr lang="zh-CN" altLang="en-US" sz="1200" dirty="0">
                <a:latin typeface="+mn-ea"/>
                <a:cs typeface="Open Sans Condensed Light" panose="020B0306030504020204" pitchFamily="34" charset="0"/>
              </a:rPr>
              <a:t>此处添加详细文本描述，建议与标题相关并符合整体语言风格，语言描述尽量简洁生动。尽量将每页幻灯片的字数控制在</a:t>
            </a:r>
            <a:r>
              <a:rPr lang="en-US" altLang="zh-CN" sz="1200" dirty="0">
                <a:latin typeface="+mn-ea"/>
                <a:cs typeface="Open Sans Condensed Light" panose="020B0306030504020204" pitchFamily="34" charset="0"/>
              </a:rPr>
              <a:t>200</a:t>
            </a:r>
            <a:r>
              <a:rPr lang="zh-CN" altLang="en-US" sz="1200" dirty="0">
                <a:latin typeface="+mn-ea"/>
                <a:cs typeface="Open Sans Condensed Light" panose="020B0306030504020204" pitchFamily="34" charset="0"/>
              </a:rPr>
              <a:t>字以内，据统计每页幻灯片的最好控制在</a:t>
            </a:r>
            <a:r>
              <a:rPr lang="en-US" altLang="zh-CN" sz="1200" dirty="0">
                <a:latin typeface="+mn-ea"/>
                <a:cs typeface="Open Sans Condensed Light" panose="020B0306030504020204" pitchFamily="34" charset="0"/>
              </a:rPr>
              <a:t>5</a:t>
            </a:r>
            <a:r>
              <a:rPr lang="zh-CN" altLang="en-US" sz="1200" dirty="0">
                <a:latin typeface="+mn-ea"/>
                <a:cs typeface="Open Sans Condensed Light" panose="020B0306030504020204" pitchFamily="34" charset="0"/>
              </a:rPr>
              <a:t>分钟之内。此处添加详细文本描述，建议与标题相关并符合整体语言风格，语言描述尽量简洁生动。</a:t>
            </a:r>
          </a:p>
        </p:txBody>
      </p:sp>
      <p:sp>
        <p:nvSpPr>
          <p:cNvPr id="9" name="Rectangle 18"/>
          <p:cNvSpPr/>
          <p:nvPr/>
        </p:nvSpPr>
        <p:spPr>
          <a:xfrm>
            <a:off x="4816434" y="2802043"/>
            <a:ext cx="6330100" cy="646331"/>
          </a:xfrm>
          <a:prstGeom prst="rect">
            <a:avLst/>
          </a:prstGeom>
        </p:spPr>
        <p:txBody>
          <a:bodyPr wrap="square">
            <a:spAutoFit/>
          </a:bodyPr>
          <a:lstStyle/>
          <a:p>
            <a:pPr algn="just"/>
            <a:r>
              <a:rPr lang="zh-CN" altLang="en-US" sz="1200" dirty="0">
                <a:latin typeface="+mn-ea"/>
                <a:cs typeface="Open Sans Condensed Light" panose="020B0306030504020204" pitchFamily="34" charset="0"/>
              </a:rPr>
              <a:t>此处添加详细文本描述，建议与标题相关并符合整体语言风格，语言描述尽量简洁生动。尽量将每页幻灯片的字数控制在</a:t>
            </a:r>
            <a:r>
              <a:rPr lang="en-US" altLang="zh-CN" sz="1200" dirty="0">
                <a:latin typeface="+mn-ea"/>
                <a:cs typeface="Open Sans Condensed Light" panose="020B0306030504020204" pitchFamily="34" charset="0"/>
              </a:rPr>
              <a:t>200</a:t>
            </a:r>
            <a:r>
              <a:rPr lang="zh-CN" altLang="en-US" sz="1200" dirty="0">
                <a:latin typeface="+mn-ea"/>
                <a:cs typeface="Open Sans Condensed Light" panose="020B0306030504020204" pitchFamily="34" charset="0"/>
              </a:rPr>
              <a:t>字以内，据统计每页幻灯片的最好控制在</a:t>
            </a:r>
            <a:r>
              <a:rPr lang="en-US" altLang="zh-CN" sz="1200" dirty="0">
                <a:latin typeface="+mn-ea"/>
                <a:cs typeface="Open Sans Condensed Light" panose="020B0306030504020204" pitchFamily="34" charset="0"/>
              </a:rPr>
              <a:t>5</a:t>
            </a:r>
            <a:r>
              <a:rPr lang="zh-CN" altLang="en-US" sz="1200" dirty="0">
                <a:latin typeface="+mn-ea"/>
                <a:cs typeface="Open Sans Condensed Light" panose="020B0306030504020204" pitchFamily="34" charset="0"/>
              </a:rPr>
              <a:t>分钟之内。此处添加详细文本描述，建议与标题相关并符合整体语言风格，语言描述尽量简洁生动。</a:t>
            </a:r>
          </a:p>
        </p:txBody>
      </p:sp>
      <p:sp>
        <p:nvSpPr>
          <p:cNvPr id="10" name="Rectangle 19"/>
          <p:cNvSpPr/>
          <p:nvPr/>
        </p:nvSpPr>
        <p:spPr>
          <a:xfrm>
            <a:off x="4816434" y="3947894"/>
            <a:ext cx="6330100" cy="646331"/>
          </a:xfrm>
          <a:prstGeom prst="rect">
            <a:avLst/>
          </a:prstGeom>
        </p:spPr>
        <p:txBody>
          <a:bodyPr wrap="square">
            <a:spAutoFit/>
          </a:bodyPr>
          <a:lstStyle/>
          <a:p>
            <a:pPr algn="just"/>
            <a:r>
              <a:rPr lang="zh-CN" altLang="en-US" sz="1200" dirty="0">
                <a:latin typeface="+mn-ea"/>
                <a:cs typeface="Open Sans Condensed Light" panose="020B0306030504020204" pitchFamily="34" charset="0"/>
              </a:rPr>
              <a:t>此处添加详细文本描述，建议与标题相关并符合整体语言风格，语言描述尽量简洁生动。尽量将每页幻灯片的字数控制在</a:t>
            </a:r>
            <a:r>
              <a:rPr lang="en-US" altLang="zh-CN" sz="1200" dirty="0">
                <a:latin typeface="+mn-ea"/>
                <a:cs typeface="Open Sans Condensed Light" panose="020B0306030504020204" pitchFamily="34" charset="0"/>
              </a:rPr>
              <a:t>200</a:t>
            </a:r>
            <a:r>
              <a:rPr lang="zh-CN" altLang="en-US" sz="1200" dirty="0">
                <a:latin typeface="+mn-ea"/>
                <a:cs typeface="Open Sans Condensed Light" panose="020B0306030504020204" pitchFamily="34" charset="0"/>
              </a:rPr>
              <a:t>字以内，据统计每页幻灯片的最好控制在</a:t>
            </a:r>
            <a:r>
              <a:rPr lang="en-US" altLang="zh-CN" sz="1200" dirty="0">
                <a:latin typeface="+mn-ea"/>
                <a:cs typeface="Open Sans Condensed Light" panose="020B0306030504020204" pitchFamily="34" charset="0"/>
              </a:rPr>
              <a:t>5</a:t>
            </a:r>
            <a:r>
              <a:rPr lang="zh-CN" altLang="en-US" sz="1200" dirty="0">
                <a:latin typeface="+mn-ea"/>
                <a:cs typeface="Open Sans Condensed Light" panose="020B0306030504020204" pitchFamily="34" charset="0"/>
              </a:rPr>
              <a:t>分钟之内。此处添加详细文本描述，建议与标题相关并符合整体语言风格，语言描述尽量简洁生动。</a:t>
            </a:r>
          </a:p>
        </p:txBody>
      </p:sp>
      <p:grpSp>
        <p:nvGrpSpPr>
          <p:cNvPr id="11" name="组合 10"/>
          <p:cNvGrpSpPr/>
          <p:nvPr/>
        </p:nvGrpSpPr>
        <p:grpSpPr>
          <a:xfrm>
            <a:off x="1848054" y="3774173"/>
            <a:ext cx="690211" cy="681552"/>
            <a:chOff x="7572901" y="1029963"/>
            <a:chExt cx="690211" cy="681552"/>
          </a:xfrm>
          <a:solidFill>
            <a:schemeClr val="bg2"/>
          </a:solidFill>
        </p:grpSpPr>
        <p:sp>
          <p:nvSpPr>
            <p:cNvPr id="12" name="Freeform 48"/>
            <p:cNvSpPr/>
            <p:nvPr/>
          </p:nvSpPr>
          <p:spPr bwMode="auto">
            <a:xfrm>
              <a:off x="8119627" y="1049754"/>
              <a:ext cx="143485" cy="38345"/>
            </a:xfrm>
            <a:custGeom>
              <a:avLst/>
              <a:gdLst>
                <a:gd name="T0" fmla="*/ 49 w 49"/>
                <a:gd name="T1" fmla="*/ 7 h 13"/>
                <a:gd name="T2" fmla="*/ 43 w 49"/>
                <a:gd name="T3" fmla="*/ 13 h 13"/>
                <a:gd name="T4" fmla="*/ 0 w 49"/>
                <a:gd name="T5" fmla="*/ 13 h 13"/>
                <a:gd name="T6" fmla="*/ 6 w 49"/>
                <a:gd name="T7" fmla="*/ 0 h 13"/>
                <a:gd name="T8" fmla="*/ 43 w 49"/>
                <a:gd name="T9" fmla="*/ 0 h 13"/>
                <a:gd name="T10" fmla="*/ 49 w 49"/>
                <a:gd name="T11" fmla="*/ 7 h 13"/>
              </a:gdLst>
              <a:ahLst/>
              <a:cxnLst>
                <a:cxn ang="0">
                  <a:pos x="T0" y="T1"/>
                </a:cxn>
                <a:cxn ang="0">
                  <a:pos x="T2" y="T3"/>
                </a:cxn>
                <a:cxn ang="0">
                  <a:pos x="T4" y="T5"/>
                </a:cxn>
                <a:cxn ang="0">
                  <a:pos x="T6" y="T7"/>
                </a:cxn>
                <a:cxn ang="0">
                  <a:pos x="T8" y="T9"/>
                </a:cxn>
                <a:cxn ang="0">
                  <a:pos x="T10" y="T11"/>
                </a:cxn>
              </a:cxnLst>
              <a:rect l="0" t="0" r="r" b="b"/>
              <a:pathLst>
                <a:path w="49" h="13">
                  <a:moveTo>
                    <a:pt x="49" y="7"/>
                  </a:moveTo>
                  <a:cubicBezTo>
                    <a:pt x="49" y="10"/>
                    <a:pt x="46" y="13"/>
                    <a:pt x="43" y="13"/>
                  </a:cubicBezTo>
                  <a:cubicBezTo>
                    <a:pt x="0" y="13"/>
                    <a:pt x="0" y="13"/>
                    <a:pt x="0" y="13"/>
                  </a:cubicBezTo>
                  <a:cubicBezTo>
                    <a:pt x="6" y="0"/>
                    <a:pt x="6" y="0"/>
                    <a:pt x="6" y="0"/>
                  </a:cubicBezTo>
                  <a:cubicBezTo>
                    <a:pt x="43" y="0"/>
                    <a:pt x="43" y="0"/>
                    <a:pt x="43" y="0"/>
                  </a:cubicBezTo>
                  <a:cubicBezTo>
                    <a:pt x="46" y="0"/>
                    <a:pt x="49" y="3"/>
                    <a:pt x="49"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49"/>
            <p:cNvSpPr/>
            <p:nvPr/>
          </p:nvSpPr>
          <p:spPr bwMode="auto">
            <a:xfrm>
              <a:off x="8087466" y="1117786"/>
              <a:ext cx="131115" cy="406952"/>
            </a:xfrm>
            <a:custGeom>
              <a:avLst/>
              <a:gdLst>
                <a:gd name="T0" fmla="*/ 0 w 106"/>
                <a:gd name="T1" fmla="*/ 0 h 329"/>
                <a:gd name="T2" fmla="*/ 106 w 106"/>
                <a:gd name="T3" fmla="*/ 300 h 329"/>
                <a:gd name="T4" fmla="*/ 90 w 106"/>
                <a:gd name="T5" fmla="*/ 329 h 329"/>
                <a:gd name="T6" fmla="*/ 0 w 106"/>
                <a:gd name="T7" fmla="*/ 0 h 329"/>
              </a:gdLst>
              <a:ahLst/>
              <a:cxnLst>
                <a:cxn ang="0">
                  <a:pos x="T0" y="T1"/>
                </a:cxn>
                <a:cxn ang="0">
                  <a:pos x="T2" y="T3"/>
                </a:cxn>
                <a:cxn ang="0">
                  <a:pos x="T4" y="T5"/>
                </a:cxn>
                <a:cxn ang="0">
                  <a:pos x="T6" y="T7"/>
                </a:cxn>
              </a:cxnLst>
              <a:rect l="0" t="0" r="r" b="b"/>
              <a:pathLst>
                <a:path w="106" h="329">
                  <a:moveTo>
                    <a:pt x="0" y="0"/>
                  </a:moveTo>
                  <a:lnTo>
                    <a:pt x="106" y="300"/>
                  </a:lnTo>
                  <a:lnTo>
                    <a:pt x="90" y="329"/>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50"/>
            <p:cNvSpPr/>
            <p:nvPr/>
          </p:nvSpPr>
          <p:spPr bwMode="auto">
            <a:xfrm>
              <a:off x="8110968" y="1535870"/>
              <a:ext cx="72979" cy="55662"/>
            </a:xfrm>
            <a:custGeom>
              <a:avLst/>
              <a:gdLst>
                <a:gd name="T0" fmla="*/ 26 w 59"/>
                <a:gd name="T1" fmla="*/ 45 h 45"/>
                <a:gd name="T2" fmla="*/ 0 w 59"/>
                <a:gd name="T3" fmla="*/ 31 h 45"/>
                <a:gd name="T4" fmla="*/ 59 w 59"/>
                <a:gd name="T5" fmla="*/ 0 h 45"/>
                <a:gd name="T6" fmla="*/ 59 w 59"/>
                <a:gd name="T7" fmla="*/ 0 h 45"/>
                <a:gd name="T8" fmla="*/ 26 w 59"/>
                <a:gd name="T9" fmla="*/ 45 h 45"/>
              </a:gdLst>
              <a:ahLst/>
              <a:cxnLst>
                <a:cxn ang="0">
                  <a:pos x="T0" y="T1"/>
                </a:cxn>
                <a:cxn ang="0">
                  <a:pos x="T2" y="T3"/>
                </a:cxn>
                <a:cxn ang="0">
                  <a:pos x="T4" y="T5"/>
                </a:cxn>
                <a:cxn ang="0">
                  <a:pos x="T6" y="T7"/>
                </a:cxn>
                <a:cxn ang="0">
                  <a:pos x="T8" y="T9"/>
                </a:cxn>
              </a:cxnLst>
              <a:rect l="0" t="0" r="r" b="b"/>
              <a:pathLst>
                <a:path w="59" h="45">
                  <a:moveTo>
                    <a:pt x="26" y="45"/>
                  </a:moveTo>
                  <a:lnTo>
                    <a:pt x="0" y="31"/>
                  </a:lnTo>
                  <a:lnTo>
                    <a:pt x="59" y="0"/>
                  </a:lnTo>
                  <a:lnTo>
                    <a:pt x="59" y="0"/>
                  </a:lnTo>
                  <a:lnTo>
                    <a:pt x="26"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51"/>
            <p:cNvSpPr/>
            <p:nvPr/>
          </p:nvSpPr>
          <p:spPr bwMode="auto">
            <a:xfrm>
              <a:off x="8061491" y="1495051"/>
              <a:ext cx="119983" cy="70505"/>
            </a:xfrm>
            <a:custGeom>
              <a:avLst/>
              <a:gdLst>
                <a:gd name="T0" fmla="*/ 92 w 97"/>
                <a:gd name="T1" fmla="*/ 10 h 57"/>
                <a:gd name="T2" fmla="*/ 97 w 97"/>
                <a:gd name="T3" fmla="*/ 21 h 57"/>
                <a:gd name="T4" fmla="*/ 28 w 97"/>
                <a:gd name="T5" fmla="*/ 57 h 57"/>
                <a:gd name="T6" fmla="*/ 0 w 97"/>
                <a:gd name="T7" fmla="*/ 43 h 57"/>
                <a:gd name="T8" fmla="*/ 78 w 97"/>
                <a:gd name="T9" fmla="*/ 0 h 57"/>
                <a:gd name="T10" fmla="*/ 92 w 97"/>
                <a:gd name="T11" fmla="*/ 10 h 57"/>
              </a:gdLst>
              <a:ahLst/>
              <a:cxnLst>
                <a:cxn ang="0">
                  <a:pos x="T0" y="T1"/>
                </a:cxn>
                <a:cxn ang="0">
                  <a:pos x="T2" y="T3"/>
                </a:cxn>
                <a:cxn ang="0">
                  <a:pos x="T4" y="T5"/>
                </a:cxn>
                <a:cxn ang="0">
                  <a:pos x="T6" y="T7"/>
                </a:cxn>
                <a:cxn ang="0">
                  <a:pos x="T8" y="T9"/>
                </a:cxn>
                <a:cxn ang="0">
                  <a:pos x="T10" y="T11"/>
                </a:cxn>
              </a:cxnLst>
              <a:rect l="0" t="0" r="r" b="b"/>
              <a:pathLst>
                <a:path w="97" h="57">
                  <a:moveTo>
                    <a:pt x="92" y="10"/>
                  </a:moveTo>
                  <a:lnTo>
                    <a:pt x="97" y="21"/>
                  </a:lnTo>
                  <a:lnTo>
                    <a:pt x="28" y="57"/>
                  </a:lnTo>
                  <a:lnTo>
                    <a:pt x="0" y="43"/>
                  </a:lnTo>
                  <a:lnTo>
                    <a:pt x="78" y="0"/>
                  </a:lnTo>
                  <a:lnTo>
                    <a:pt x="92"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52"/>
            <p:cNvSpPr/>
            <p:nvPr/>
          </p:nvSpPr>
          <p:spPr bwMode="auto">
            <a:xfrm>
              <a:off x="8110968" y="1430730"/>
              <a:ext cx="55662" cy="47004"/>
            </a:xfrm>
            <a:custGeom>
              <a:avLst/>
              <a:gdLst>
                <a:gd name="T0" fmla="*/ 38 w 45"/>
                <a:gd name="T1" fmla="*/ 0 h 38"/>
                <a:gd name="T2" fmla="*/ 45 w 45"/>
                <a:gd name="T3" fmla="*/ 33 h 38"/>
                <a:gd name="T4" fmla="*/ 38 w 45"/>
                <a:gd name="T5" fmla="*/ 38 h 38"/>
                <a:gd name="T6" fmla="*/ 0 w 45"/>
                <a:gd name="T7" fmla="*/ 19 h 38"/>
                <a:gd name="T8" fmla="*/ 38 w 45"/>
                <a:gd name="T9" fmla="*/ 0 h 38"/>
              </a:gdLst>
              <a:ahLst/>
              <a:cxnLst>
                <a:cxn ang="0">
                  <a:pos x="T0" y="T1"/>
                </a:cxn>
                <a:cxn ang="0">
                  <a:pos x="T2" y="T3"/>
                </a:cxn>
                <a:cxn ang="0">
                  <a:pos x="T4" y="T5"/>
                </a:cxn>
                <a:cxn ang="0">
                  <a:pos x="T6" y="T7"/>
                </a:cxn>
                <a:cxn ang="0">
                  <a:pos x="T8" y="T9"/>
                </a:cxn>
              </a:cxnLst>
              <a:rect l="0" t="0" r="r" b="b"/>
              <a:pathLst>
                <a:path w="45" h="38">
                  <a:moveTo>
                    <a:pt x="38" y="0"/>
                  </a:moveTo>
                  <a:lnTo>
                    <a:pt x="45" y="33"/>
                  </a:lnTo>
                  <a:lnTo>
                    <a:pt x="38" y="38"/>
                  </a:lnTo>
                  <a:lnTo>
                    <a:pt x="0" y="19"/>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53"/>
            <p:cNvSpPr/>
            <p:nvPr/>
          </p:nvSpPr>
          <p:spPr bwMode="auto">
            <a:xfrm>
              <a:off x="8061491" y="1381253"/>
              <a:ext cx="92770" cy="64321"/>
            </a:xfrm>
            <a:custGeom>
              <a:avLst/>
              <a:gdLst>
                <a:gd name="T0" fmla="*/ 28 w 75"/>
                <a:gd name="T1" fmla="*/ 52 h 52"/>
                <a:gd name="T2" fmla="*/ 0 w 75"/>
                <a:gd name="T3" fmla="*/ 38 h 52"/>
                <a:gd name="T4" fmla="*/ 68 w 75"/>
                <a:gd name="T5" fmla="*/ 0 h 52"/>
                <a:gd name="T6" fmla="*/ 75 w 75"/>
                <a:gd name="T7" fmla="*/ 28 h 52"/>
                <a:gd name="T8" fmla="*/ 28 w 75"/>
                <a:gd name="T9" fmla="*/ 52 h 52"/>
              </a:gdLst>
              <a:ahLst/>
              <a:cxnLst>
                <a:cxn ang="0">
                  <a:pos x="T0" y="T1"/>
                </a:cxn>
                <a:cxn ang="0">
                  <a:pos x="T2" y="T3"/>
                </a:cxn>
                <a:cxn ang="0">
                  <a:pos x="T4" y="T5"/>
                </a:cxn>
                <a:cxn ang="0">
                  <a:pos x="T6" y="T7"/>
                </a:cxn>
                <a:cxn ang="0">
                  <a:pos x="T8" y="T9"/>
                </a:cxn>
              </a:cxnLst>
              <a:rect l="0" t="0" r="r" b="b"/>
              <a:pathLst>
                <a:path w="75" h="52">
                  <a:moveTo>
                    <a:pt x="28" y="52"/>
                  </a:moveTo>
                  <a:lnTo>
                    <a:pt x="0" y="38"/>
                  </a:lnTo>
                  <a:lnTo>
                    <a:pt x="68" y="0"/>
                  </a:lnTo>
                  <a:lnTo>
                    <a:pt x="75" y="28"/>
                  </a:lnTo>
                  <a:lnTo>
                    <a:pt x="28"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54"/>
            <p:cNvSpPr/>
            <p:nvPr/>
          </p:nvSpPr>
          <p:spPr bwMode="auto">
            <a:xfrm>
              <a:off x="7999644" y="1462891"/>
              <a:ext cx="141011" cy="76690"/>
            </a:xfrm>
            <a:custGeom>
              <a:avLst/>
              <a:gdLst>
                <a:gd name="T0" fmla="*/ 114 w 114"/>
                <a:gd name="T1" fmla="*/ 19 h 62"/>
                <a:gd name="T2" fmla="*/ 38 w 114"/>
                <a:gd name="T3" fmla="*/ 62 h 62"/>
                <a:gd name="T4" fmla="*/ 0 w 114"/>
                <a:gd name="T5" fmla="*/ 40 h 62"/>
                <a:gd name="T6" fmla="*/ 78 w 114"/>
                <a:gd name="T7" fmla="*/ 0 h 62"/>
                <a:gd name="T8" fmla="*/ 114 w 114"/>
                <a:gd name="T9" fmla="*/ 19 h 62"/>
              </a:gdLst>
              <a:ahLst/>
              <a:cxnLst>
                <a:cxn ang="0">
                  <a:pos x="T0" y="T1"/>
                </a:cxn>
                <a:cxn ang="0">
                  <a:pos x="T2" y="T3"/>
                </a:cxn>
                <a:cxn ang="0">
                  <a:pos x="T4" y="T5"/>
                </a:cxn>
                <a:cxn ang="0">
                  <a:pos x="T6" y="T7"/>
                </a:cxn>
                <a:cxn ang="0">
                  <a:pos x="T8" y="T9"/>
                </a:cxn>
              </a:cxnLst>
              <a:rect l="0" t="0" r="r" b="b"/>
              <a:pathLst>
                <a:path w="114" h="62">
                  <a:moveTo>
                    <a:pt x="114" y="19"/>
                  </a:moveTo>
                  <a:lnTo>
                    <a:pt x="38" y="62"/>
                  </a:lnTo>
                  <a:lnTo>
                    <a:pt x="0" y="40"/>
                  </a:lnTo>
                  <a:lnTo>
                    <a:pt x="78" y="0"/>
                  </a:lnTo>
                  <a:lnTo>
                    <a:pt x="114"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55"/>
            <p:cNvSpPr/>
            <p:nvPr/>
          </p:nvSpPr>
          <p:spPr bwMode="auto">
            <a:xfrm>
              <a:off x="8110968" y="1328065"/>
              <a:ext cx="25976" cy="25976"/>
            </a:xfrm>
            <a:custGeom>
              <a:avLst/>
              <a:gdLst>
                <a:gd name="T0" fmla="*/ 17 w 21"/>
                <a:gd name="T1" fmla="*/ 0 h 21"/>
                <a:gd name="T2" fmla="*/ 21 w 21"/>
                <a:gd name="T3" fmla="*/ 21 h 21"/>
                <a:gd name="T4" fmla="*/ 0 w 21"/>
                <a:gd name="T5" fmla="*/ 10 h 21"/>
                <a:gd name="T6" fmla="*/ 17 w 21"/>
                <a:gd name="T7" fmla="*/ 0 h 21"/>
              </a:gdLst>
              <a:ahLst/>
              <a:cxnLst>
                <a:cxn ang="0">
                  <a:pos x="T0" y="T1"/>
                </a:cxn>
                <a:cxn ang="0">
                  <a:pos x="T2" y="T3"/>
                </a:cxn>
                <a:cxn ang="0">
                  <a:pos x="T4" y="T5"/>
                </a:cxn>
                <a:cxn ang="0">
                  <a:pos x="T6" y="T7"/>
                </a:cxn>
              </a:cxnLst>
              <a:rect l="0" t="0" r="r" b="b"/>
              <a:pathLst>
                <a:path w="21" h="21">
                  <a:moveTo>
                    <a:pt x="17" y="0"/>
                  </a:moveTo>
                  <a:lnTo>
                    <a:pt x="21" y="21"/>
                  </a:lnTo>
                  <a:lnTo>
                    <a:pt x="0" y="10"/>
                  </a:ln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56"/>
            <p:cNvSpPr/>
            <p:nvPr/>
          </p:nvSpPr>
          <p:spPr bwMode="auto">
            <a:xfrm>
              <a:off x="8005828" y="1349093"/>
              <a:ext cx="131115" cy="70505"/>
            </a:xfrm>
            <a:custGeom>
              <a:avLst/>
              <a:gdLst>
                <a:gd name="T0" fmla="*/ 106 w 106"/>
                <a:gd name="T1" fmla="*/ 16 h 57"/>
                <a:gd name="T2" fmla="*/ 33 w 106"/>
                <a:gd name="T3" fmla="*/ 57 h 57"/>
                <a:gd name="T4" fmla="*/ 0 w 106"/>
                <a:gd name="T5" fmla="*/ 38 h 57"/>
                <a:gd name="T6" fmla="*/ 73 w 106"/>
                <a:gd name="T7" fmla="*/ 0 h 57"/>
                <a:gd name="T8" fmla="*/ 106 w 106"/>
                <a:gd name="T9" fmla="*/ 16 h 57"/>
              </a:gdLst>
              <a:ahLst/>
              <a:cxnLst>
                <a:cxn ang="0">
                  <a:pos x="T0" y="T1"/>
                </a:cxn>
                <a:cxn ang="0">
                  <a:pos x="T2" y="T3"/>
                </a:cxn>
                <a:cxn ang="0">
                  <a:pos x="T4" y="T5"/>
                </a:cxn>
                <a:cxn ang="0">
                  <a:pos x="T6" y="T7"/>
                </a:cxn>
                <a:cxn ang="0">
                  <a:pos x="T8" y="T9"/>
                </a:cxn>
              </a:cxnLst>
              <a:rect l="0" t="0" r="r" b="b"/>
              <a:pathLst>
                <a:path w="106" h="57">
                  <a:moveTo>
                    <a:pt x="106" y="16"/>
                  </a:moveTo>
                  <a:lnTo>
                    <a:pt x="33" y="57"/>
                  </a:lnTo>
                  <a:lnTo>
                    <a:pt x="0" y="38"/>
                  </a:lnTo>
                  <a:lnTo>
                    <a:pt x="73" y="0"/>
                  </a:lnTo>
                  <a:lnTo>
                    <a:pt x="106"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57"/>
            <p:cNvSpPr/>
            <p:nvPr/>
          </p:nvSpPr>
          <p:spPr bwMode="auto">
            <a:xfrm>
              <a:off x="8005828" y="1582873"/>
              <a:ext cx="128641" cy="70505"/>
            </a:xfrm>
            <a:custGeom>
              <a:avLst/>
              <a:gdLst>
                <a:gd name="T0" fmla="*/ 0 w 104"/>
                <a:gd name="T1" fmla="*/ 40 h 57"/>
                <a:gd name="T2" fmla="*/ 73 w 104"/>
                <a:gd name="T3" fmla="*/ 0 h 57"/>
                <a:gd name="T4" fmla="*/ 104 w 104"/>
                <a:gd name="T5" fmla="*/ 17 h 57"/>
                <a:gd name="T6" fmla="*/ 99 w 104"/>
                <a:gd name="T7" fmla="*/ 21 h 57"/>
                <a:gd name="T8" fmla="*/ 33 w 104"/>
                <a:gd name="T9" fmla="*/ 57 h 57"/>
                <a:gd name="T10" fmla="*/ 0 w 104"/>
                <a:gd name="T11" fmla="*/ 40 h 57"/>
              </a:gdLst>
              <a:ahLst/>
              <a:cxnLst>
                <a:cxn ang="0">
                  <a:pos x="T0" y="T1"/>
                </a:cxn>
                <a:cxn ang="0">
                  <a:pos x="T2" y="T3"/>
                </a:cxn>
                <a:cxn ang="0">
                  <a:pos x="T4" y="T5"/>
                </a:cxn>
                <a:cxn ang="0">
                  <a:pos x="T6" y="T7"/>
                </a:cxn>
                <a:cxn ang="0">
                  <a:pos x="T8" y="T9"/>
                </a:cxn>
                <a:cxn ang="0">
                  <a:pos x="T10" y="T11"/>
                </a:cxn>
              </a:cxnLst>
              <a:rect l="0" t="0" r="r" b="b"/>
              <a:pathLst>
                <a:path w="104" h="57">
                  <a:moveTo>
                    <a:pt x="0" y="40"/>
                  </a:moveTo>
                  <a:lnTo>
                    <a:pt x="73" y="0"/>
                  </a:lnTo>
                  <a:lnTo>
                    <a:pt x="104" y="17"/>
                  </a:lnTo>
                  <a:lnTo>
                    <a:pt x="99" y="21"/>
                  </a:lnTo>
                  <a:lnTo>
                    <a:pt x="33" y="57"/>
                  </a:lnTo>
                  <a:lnTo>
                    <a:pt x="0"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58"/>
            <p:cNvSpPr/>
            <p:nvPr/>
          </p:nvSpPr>
          <p:spPr bwMode="auto">
            <a:xfrm>
              <a:off x="8061491" y="1281061"/>
              <a:ext cx="66795" cy="50714"/>
            </a:xfrm>
            <a:custGeom>
              <a:avLst/>
              <a:gdLst>
                <a:gd name="T0" fmla="*/ 28 w 54"/>
                <a:gd name="T1" fmla="*/ 41 h 41"/>
                <a:gd name="T2" fmla="*/ 0 w 54"/>
                <a:gd name="T3" fmla="*/ 24 h 41"/>
                <a:gd name="T4" fmla="*/ 47 w 54"/>
                <a:gd name="T5" fmla="*/ 0 h 41"/>
                <a:gd name="T6" fmla="*/ 54 w 54"/>
                <a:gd name="T7" fmla="*/ 26 h 41"/>
                <a:gd name="T8" fmla="*/ 28 w 54"/>
                <a:gd name="T9" fmla="*/ 41 h 41"/>
              </a:gdLst>
              <a:ahLst/>
              <a:cxnLst>
                <a:cxn ang="0">
                  <a:pos x="T0" y="T1"/>
                </a:cxn>
                <a:cxn ang="0">
                  <a:pos x="T2" y="T3"/>
                </a:cxn>
                <a:cxn ang="0">
                  <a:pos x="T4" y="T5"/>
                </a:cxn>
                <a:cxn ang="0">
                  <a:pos x="T6" y="T7"/>
                </a:cxn>
                <a:cxn ang="0">
                  <a:pos x="T8" y="T9"/>
                </a:cxn>
              </a:cxnLst>
              <a:rect l="0" t="0" r="r" b="b"/>
              <a:pathLst>
                <a:path w="54" h="41">
                  <a:moveTo>
                    <a:pt x="28" y="41"/>
                  </a:moveTo>
                  <a:lnTo>
                    <a:pt x="0" y="24"/>
                  </a:lnTo>
                  <a:lnTo>
                    <a:pt x="47" y="0"/>
                  </a:lnTo>
                  <a:lnTo>
                    <a:pt x="54" y="26"/>
                  </a:lnTo>
                  <a:lnTo>
                    <a:pt x="2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59"/>
            <p:cNvSpPr/>
            <p:nvPr/>
          </p:nvSpPr>
          <p:spPr bwMode="auto">
            <a:xfrm>
              <a:off x="8061491" y="1175922"/>
              <a:ext cx="40819" cy="35871"/>
            </a:xfrm>
            <a:custGeom>
              <a:avLst/>
              <a:gdLst>
                <a:gd name="T0" fmla="*/ 26 w 33"/>
                <a:gd name="T1" fmla="*/ 0 h 29"/>
                <a:gd name="T2" fmla="*/ 33 w 33"/>
                <a:gd name="T3" fmla="*/ 26 h 29"/>
                <a:gd name="T4" fmla="*/ 28 w 33"/>
                <a:gd name="T5" fmla="*/ 29 h 29"/>
                <a:gd name="T6" fmla="*/ 0 w 33"/>
                <a:gd name="T7" fmla="*/ 14 h 29"/>
                <a:gd name="T8" fmla="*/ 26 w 33"/>
                <a:gd name="T9" fmla="*/ 0 h 29"/>
              </a:gdLst>
              <a:ahLst/>
              <a:cxnLst>
                <a:cxn ang="0">
                  <a:pos x="T0" y="T1"/>
                </a:cxn>
                <a:cxn ang="0">
                  <a:pos x="T2" y="T3"/>
                </a:cxn>
                <a:cxn ang="0">
                  <a:pos x="T4" y="T5"/>
                </a:cxn>
                <a:cxn ang="0">
                  <a:pos x="T6" y="T7"/>
                </a:cxn>
                <a:cxn ang="0">
                  <a:pos x="T8" y="T9"/>
                </a:cxn>
              </a:cxnLst>
              <a:rect l="0" t="0" r="r" b="b"/>
              <a:pathLst>
                <a:path w="33" h="29">
                  <a:moveTo>
                    <a:pt x="26" y="0"/>
                  </a:moveTo>
                  <a:lnTo>
                    <a:pt x="33" y="26"/>
                  </a:lnTo>
                  <a:lnTo>
                    <a:pt x="28" y="29"/>
                  </a:lnTo>
                  <a:lnTo>
                    <a:pt x="0" y="14"/>
                  </a:lnTo>
                  <a:lnTo>
                    <a:pt x="2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60"/>
            <p:cNvSpPr/>
            <p:nvPr/>
          </p:nvSpPr>
          <p:spPr bwMode="auto">
            <a:xfrm>
              <a:off x="7999644" y="1229110"/>
              <a:ext cx="117509" cy="75453"/>
            </a:xfrm>
            <a:custGeom>
              <a:avLst/>
              <a:gdLst>
                <a:gd name="T0" fmla="*/ 38 w 95"/>
                <a:gd name="T1" fmla="*/ 61 h 61"/>
                <a:gd name="T2" fmla="*/ 0 w 95"/>
                <a:gd name="T3" fmla="*/ 40 h 61"/>
                <a:gd name="T4" fmla="*/ 78 w 95"/>
                <a:gd name="T5" fmla="*/ 0 h 61"/>
                <a:gd name="T6" fmla="*/ 88 w 95"/>
                <a:gd name="T7" fmla="*/ 4 h 61"/>
                <a:gd name="T8" fmla="*/ 95 w 95"/>
                <a:gd name="T9" fmla="*/ 30 h 61"/>
                <a:gd name="T10" fmla="*/ 38 w 95"/>
                <a:gd name="T11" fmla="*/ 61 h 61"/>
              </a:gdLst>
              <a:ahLst/>
              <a:cxnLst>
                <a:cxn ang="0">
                  <a:pos x="T0" y="T1"/>
                </a:cxn>
                <a:cxn ang="0">
                  <a:pos x="T2" y="T3"/>
                </a:cxn>
                <a:cxn ang="0">
                  <a:pos x="T4" y="T5"/>
                </a:cxn>
                <a:cxn ang="0">
                  <a:pos x="T6" y="T7"/>
                </a:cxn>
                <a:cxn ang="0">
                  <a:pos x="T8" y="T9"/>
                </a:cxn>
                <a:cxn ang="0">
                  <a:pos x="T10" y="T11"/>
                </a:cxn>
              </a:cxnLst>
              <a:rect l="0" t="0" r="r" b="b"/>
              <a:pathLst>
                <a:path w="95" h="61">
                  <a:moveTo>
                    <a:pt x="38" y="61"/>
                  </a:moveTo>
                  <a:lnTo>
                    <a:pt x="0" y="40"/>
                  </a:lnTo>
                  <a:lnTo>
                    <a:pt x="78" y="0"/>
                  </a:lnTo>
                  <a:lnTo>
                    <a:pt x="88" y="4"/>
                  </a:lnTo>
                  <a:lnTo>
                    <a:pt x="95" y="30"/>
                  </a:lnTo>
                  <a:lnTo>
                    <a:pt x="38"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61"/>
            <p:cNvSpPr/>
            <p:nvPr/>
          </p:nvSpPr>
          <p:spPr bwMode="auto">
            <a:xfrm>
              <a:off x="8008302" y="1117786"/>
              <a:ext cx="81638" cy="66795"/>
            </a:xfrm>
            <a:custGeom>
              <a:avLst/>
              <a:gdLst>
                <a:gd name="T0" fmla="*/ 57 w 66"/>
                <a:gd name="T1" fmla="*/ 0 h 54"/>
                <a:gd name="T2" fmla="*/ 66 w 66"/>
                <a:gd name="T3" fmla="*/ 33 h 54"/>
                <a:gd name="T4" fmla="*/ 31 w 66"/>
                <a:gd name="T5" fmla="*/ 54 h 54"/>
                <a:gd name="T6" fmla="*/ 0 w 66"/>
                <a:gd name="T7" fmla="*/ 38 h 54"/>
                <a:gd name="T8" fmla="*/ 10 w 66"/>
                <a:gd name="T9" fmla="*/ 0 h 54"/>
                <a:gd name="T10" fmla="*/ 57 w 66"/>
                <a:gd name="T11" fmla="*/ 0 h 54"/>
              </a:gdLst>
              <a:ahLst/>
              <a:cxnLst>
                <a:cxn ang="0">
                  <a:pos x="T0" y="T1"/>
                </a:cxn>
                <a:cxn ang="0">
                  <a:pos x="T2" y="T3"/>
                </a:cxn>
                <a:cxn ang="0">
                  <a:pos x="T4" y="T5"/>
                </a:cxn>
                <a:cxn ang="0">
                  <a:pos x="T6" y="T7"/>
                </a:cxn>
                <a:cxn ang="0">
                  <a:pos x="T8" y="T9"/>
                </a:cxn>
                <a:cxn ang="0">
                  <a:pos x="T10" y="T11"/>
                </a:cxn>
              </a:cxnLst>
              <a:rect l="0" t="0" r="r" b="b"/>
              <a:pathLst>
                <a:path w="66" h="54">
                  <a:moveTo>
                    <a:pt x="57" y="0"/>
                  </a:moveTo>
                  <a:lnTo>
                    <a:pt x="66" y="33"/>
                  </a:lnTo>
                  <a:lnTo>
                    <a:pt x="31" y="54"/>
                  </a:lnTo>
                  <a:lnTo>
                    <a:pt x="0" y="38"/>
                  </a:lnTo>
                  <a:lnTo>
                    <a:pt x="10" y="0"/>
                  </a:ln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62"/>
            <p:cNvSpPr/>
            <p:nvPr/>
          </p:nvSpPr>
          <p:spPr bwMode="auto">
            <a:xfrm>
              <a:off x="8061491" y="1638536"/>
              <a:ext cx="43293" cy="34634"/>
            </a:xfrm>
            <a:custGeom>
              <a:avLst/>
              <a:gdLst>
                <a:gd name="T0" fmla="*/ 35 w 35"/>
                <a:gd name="T1" fmla="*/ 0 h 28"/>
                <a:gd name="T2" fmla="*/ 14 w 35"/>
                <a:gd name="T3" fmla="*/ 28 h 28"/>
                <a:gd name="T4" fmla="*/ 0 w 35"/>
                <a:gd name="T5" fmla="*/ 19 h 28"/>
                <a:gd name="T6" fmla="*/ 35 w 35"/>
                <a:gd name="T7" fmla="*/ 0 h 28"/>
              </a:gdLst>
              <a:ahLst/>
              <a:cxnLst>
                <a:cxn ang="0">
                  <a:pos x="T0" y="T1"/>
                </a:cxn>
                <a:cxn ang="0">
                  <a:pos x="T2" y="T3"/>
                </a:cxn>
                <a:cxn ang="0">
                  <a:pos x="T4" y="T5"/>
                </a:cxn>
                <a:cxn ang="0">
                  <a:pos x="T6" y="T7"/>
                </a:cxn>
              </a:cxnLst>
              <a:rect l="0" t="0" r="r" b="b"/>
              <a:pathLst>
                <a:path w="35" h="28">
                  <a:moveTo>
                    <a:pt x="35" y="0"/>
                  </a:moveTo>
                  <a:lnTo>
                    <a:pt x="14" y="28"/>
                  </a:lnTo>
                  <a:lnTo>
                    <a:pt x="0" y="19"/>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63"/>
            <p:cNvSpPr/>
            <p:nvPr/>
          </p:nvSpPr>
          <p:spPr bwMode="auto">
            <a:xfrm>
              <a:off x="7956351" y="1319406"/>
              <a:ext cx="122457" cy="66795"/>
            </a:xfrm>
            <a:custGeom>
              <a:avLst/>
              <a:gdLst>
                <a:gd name="T0" fmla="*/ 99 w 99"/>
                <a:gd name="T1" fmla="*/ 17 h 54"/>
                <a:gd name="T2" fmla="*/ 26 w 99"/>
                <a:gd name="T3" fmla="*/ 54 h 54"/>
                <a:gd name="T4" fmla="*/ 0 w 99"/>
                <a:gd name="T5" fmla="*/ 40 h 54"/>
                <a:gd name="T6" fmla="*/ 0 w 99"/>
                <a:gd name="T7" fmla="*/ 40 h 54"/>
                <a:gd name="T8" fmla="*/ 73 w 99"/>
                <a:gd name="T9" fmla="*/ 0 h 54"/>
                <a:gd name="T10" fmla="*/ 99 w 99"/>
                <a:gd name="T11" fmla="*/ 17 h 54"/>
              </a:gdLst>
              <a:ahLst/>
              <a:cxnLst>
                <a:cxn ang="0">
                  <a:pos x="T0" y="T1"/>
                </a:cxn>
                <a:cxn ang="0">
                  <a:pos x="T2" y="T3"/>
                </a:cxn>
                <a:cxn ang="0">
                  <a:pos x="T4" y="T5"/>
                </a:cxn>
                <a:cxn ang="0">
                  <a:pos x="T6" y="T7"/>
                </a:cxn>
                <a:cxn ang="0">
                  <a:pos x="T8" y="T9"/>
                </a:cxn>
                <a:cxn ang="0">
                  <a:pos x="T10" y="T11"/>
                </a:cxn>
              </a:cxnLst>
              <a:rect l="0" t="0" r="r" b="b"/>
              <a:pathLst>
                <a:path w="99" h="54">
                  <a:moveTo>
                    <a:pt x="99" y="17"/>
                  </a:moveTo>
                  <a:lnTo>
                    <a:pt x="26" y="54"/>
                  </a:lnTo>
                  <a:lnTo>
                    <a:pt x="0" y="40"/>
                  </a:lnTo>
                  <a:lnTo>
                    <a:pt x="0" y="40"/>
                  </a:lnTo>
                  <a:lnTo>
                    <a:pt x="73" y="0"/>
                  </a:lnTo>
                  <a:lnTo>
                    <a:pt x="99"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64"/>
            <p:cNvSpPr/>
            <p:nvPr/>
          </p:nvSpPr>
          <p:spPr bwMode="auto">
            <a:xfrm>
              <a:off x="7950166" y="1436915"/>
              <a:ext cx="128641" cy="70505"/>
            </a:xfrm>
            <a:custGeom>
              <a:avLst/>
              <a:gdLst>
                <a:gd name="T0" fmla="*/ 104 w 104"/>
                <a:gd name="T1" fmla="*/ 14 h 57"/>
                <a:gd name="T2" fmla="*/ 28 w 104"/>
                <a:gd name="T3" fmla="*/ 57 h 57"/>
                <a:gd name="T4" fmla="*/ 0 w 104"/>
                <a:gd name="T5" fmla="*/ 40 h 57"/>
                <a:gd name="T6" fmla="*/ 78 w 104"/>
                <a:gd name="T7" fmla="*/ 0 h 57"/>
                <a:gd name="T8" fmla="*/ 104 w 104"/>
                <a:gd name="T9" fmla="*/ 14 h 57"/>
              </a:gdLst>
              <a:ahLst/>
              <a:cxnLst>
                <a:cxn ang="0">
                  <a:pos x="T0" y="T1"/>
                </a:cxn>
                <a:cxn ang="0">
                  <a:pos x="T2" y="T3"/>
                </a:cxn>
                <a:cxn ang="0">
                  <a:pos x="T4" y="T5"/>
                </a:cxn>
                <a:cxn ang="0">
                  <a:pos x="T6" y="T7"/>
                </a:cxn>
                <a:cxn ang="0">
                  <a:pos x="T8" y="T9"/>
                </a:cxn>
              </a:cxnLst>
              <a:rect l="0" t="0" r="r" b="b"/>
              <a:pathLst>
                <a:path w="104" h="57">
                  <a:moveTo>
                    <a:pt x="104" y="14"/>
                  </a:moveTo>
                  <a:lnTo>
                    <a:pt x="28" y="57"/>
                  </a:lnTo>
                  <a:lnTo>
                    <a:pt x="0" y="40"/>
                  </a:lnTo>
                  <a:lnTo>
                    <a:pt x="78" y="0"/>
                  </a:lnTo>
                  <a:lnTo>
                    <a:pt x="104"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65"/>
            <p:cNvSpPr/>
            <p:nvPr/>
          </p:nvSpPr>
          <p:spPr bwMode="auto">
            <a:xfrm>
              <a:off x="7982327" y="1201897"/>
              <a:ext cx="96481" cy="68031"/>
            </a:xfrm>
            <a:custGeom>
              <a:avLst/>
              <a:gdLst>
                <a:gd name="T0" fmla="*/ 78 w 78"/>
                <a:gd name="T1" fmla="*/ 15 h 55"/>
                <a:gd name="T2" fmla="*/ 2 w 78"/>
                <a:gd name="T3" fmla="*/ 55 h 55"/>
                <a:gd name="T4" fmla="*/ 0 w 78"/>
                <a:gd name="T5" fmla="*/ 55 h 55"/>
                <a:gd name="T6" fmla="*/ 7 w 78"/>
                <a:gd name="T7" fmla="*/ 22 h 55"/>
                <a:gd name="T8" fmla="*/ 52 w 78"/>
                <a:gd name="T9" fmla="*/ 0 h 55"/>
                <a:gd name="T10" fmla="*/ 78 w 78"/>
                <a:gd name="T11" fmla="*/ 15 h 55"/>
              </a:gdLst>
              <a:ahLst/>
              <a:cxnLst>
                <a:cxn ang="0">
                  <a:pos x="T0" y="T1"/>
                </a:cxn>
                <a:cxn ang="0">
                  <a:pos x="T2" y="T3"/>
                </a:cxn>
                <a:cxn ang="0">
                  <a:pos x="T4" y="T5"/>
                </a:cxn>
                <a:cxn ang="0">
                  <a:pos x="T6" y="T7"/>
                </a:cxn>
                <a:cxn ang="0">
                  <a:pos x="T8" y="T9"/>
                </a:cxn>
                <a:cxn ang="0">
                  <a:pos x="T10" y="T11"/>
                </a:cxn>
              </a:cxnLst>
              <a:rect l="0" t="0" r="r" b="b"/>
              <a:pathLst>
                <a:path w="78" h="55">
                  <a:moveTo>
                    <a:pt x="78" y="15"/>
                  </a:moveTo>
                  <a:lnTo>
                    <a:pt x="2" y="55"/>
                  </a:lnTo>
                  <a:lnTo>
                    <a:pt x="0" y="55"/>
                  </a:lnTo>
                  <a:lnTo>
                    <a:pt x="7" y="22"/>
                  </a:lnTo>
                  <a:lnTo>
                    <a:pt x="52" y="0"/>
                  </a:lnTo>
                  <a:lnTo>
                    <a:pt x="78"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66"/>
            <p:cNvSpPr/>
            <p:nvPr/>
          </p:nvSpPr>
          <p:spPr bwMode="auto">
            <a:xfrm>
              <a:off x="7997170" y="1178395"/>
              <a:ext cx="32160" cy="29686"/>
            </a:xfrm>
            <a:custGeom>
              <a:avLst/>
              <a:gdLst>
                <a:gd name="T0" fmla="*/ 26 w 26"/>
                <a:gd name="T1" fmla="*/ 12 h 24"/>
                <a:gd name="T2" fmla="*/ 0 w 26"/>
                <a:gd name="T3" fmla="*/ 24 h 24"/>
                <a:gd name="T4" fmla="*/ 7 w 26"/>
                <a:gd name="T5" fmla="*/ 0 h 24"/>
                <a:gd name="T6" fmla="*/ 26 w 26"/>
                <a:gd name="T7" fmla="*/ 12 h 24"/>
              </a:gdLst>
              <a:ahLst/>
              <a:cxnLst>
                <a:cxn ang="0">
                  <a:pos x="T0" y="T1"/>
                </a:cxn>
                <a:cxn ang="0">
                  <a:pos x="T2" y="T3"/>
                </a:cxn>
                <a:cxn ang="0">
                  <a:pos x="T4" y="T5"/>
                </a:cxn>
                <a:cxn ang="0">
                  <a:pos x="T6" y="T7"/>
                </a:cxn>
              </a:cxnLst>
              <a:rect l="0" t="0" r="r" b="b"/>
              <a:pathLst>
                <a:path w="26" h="24">
                  <a:moveTo>
                    <a:pt x="26" y="12"/>
                  </a:moveTo>
                  <a:lnTo>
                    <a:pt x="0" y="24"/>
                  </a:lnTo>
                  <a:lnTo>
                    <a:pt x="7" y="0"/>
                  </a:lnTo>
                  <a:lnTo>
                    <a:pt x="26"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67"/>
            <p:cNvSpPr/>
            <p:nvPr/>
          </p:nvSpPr>
          <p:spPr bwMode="auto">
            <a:xfrm>
              <a:off x="7926665" y="1521027"/>
              <a:ext cx="102666" cy="64321"/>
            </a:xfrm>
            <a:custGeom>
              <a:avLst/>
              <a:gdLst>
                <a:gd name="T0" fmla="*/ 83 w 83"/>
                <a:gd name="T1" fmla="*/ 22 h 52"/>
                <a:gd name="T2" fmla="*/ 21 w 83"/>
                <a:gd name="T3" fmla="*/ 52 h 52"/>
                <a:gd name="T4" fmla="*/ 0 w 83"/>
                <a:gd name="T5" fmla="*/ 26 h 52"/>
                <a:gd name="T6" fmla="*/ 47 w 83"/>
                <a:gd name="T7" fmla="*/ 0 h 52"/>
                <a:gd name="T8" fmla="*/ 83 w 83"/>
                <a:gd name="T9" fmla="*/ 22 h 52"/>
              </a:gdLst>
              <a:ahLst/>
              <a:cxnLst>
                <a:cxn ang="0">
                  <a:pos x="T0" y="T1"/>
                </a:cxn>
                <a:cxn ang="0">
                  <a:pos x="T2" y="T3"/>
                </a:cxn>
                <a:cxn ang="0">
                  <a:pos x="T4" y="T5"/>
                </a:cxn>
                <a:cxn ang="0">
                  <a:pos x="T6" y="T7"/>
                </a:cxn>
                <a:cxn ang="0">
                  <a:pos x="T8" y="T9"/>
                </a:cxn>
              </a:cxnLst>
              <a:rect l="0" t="0" r="r" b="b"/>
              <a:pathLst>
                <a:path w="83" h="52">
                  <a:moveTo>
                    <a:pt x="83" y="22"/>
                  </a:moveTo>
                  <a:lnTo>
                    <a:pt x="21" y="52"/>
                  </a:lnTo>
                  <a:lnTo>
                    <a:pt x="0" y="26"/>
                  </a:lnTo>
                  <a:lnTo>
                    <a:pt x="47" y="0"/>
                  </a:lnTo>
                  <a:lnTo>
                    <a:pt x="83"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68"/>
            <p:cNvSpPr/>
            <p:nvPr/>
          </p:nvSpPr>
          <p:spPr bwMode="auto">
            <a:xfrm>
              <a:off x="7929138" y="1404755"/>
              <a:ext cx="100192" cy="72979"/>
            </a:xfrm>
            <a:custGeom>
              <a:avLst/>
              <a:gdLst>
                <a:gd name="T0" fmla="*/ 48 w 81"/>
                <a:gd name="T1" fmla="*/ 0 h 59"/>
                <a:gd name="T2" fmla="*/ 81 w 81"/>
                <a:gd name="T3" fmla="*/ 19 h 59"/>
                <a:gd name="T4" fmla="*/ 3 w 81"/>
                <a:gd name="T5" fmla="*/ 59 h 59"/>
                <a:gd name="T6" fmla="*/ 0 w 81"/>
                <a:gd name="T7" fmla="*/ 59 h 59"/>
                <a:gd name="T8" fmla="*/ 10 w 81"/>
                <a:gd name="T9" fmla="*/ 21 h 59"/>
                <a:gd name="T10" fmla="*/ 48 w 81"/>
                <a:gd name="T11" fmla="*/ 0 h 59"/>
              </a:gdLst>
              <a:ahLst/>
              <a:cxnLst>
                <a:cxn ang="0">
                  <a:pos x="T0" y="T1"/>
                </a:cxn>
                <a:cxn ang="0">
                  <a:pos x="T2" y="T3"/>
                </a:cxn>
                <a:cxn ang="0">
                  <a:pos x="T4" y="T5"/>
                </a:cxn>
                <a:cxn ang="0">
                  <a:pos x="T6" y="T7"/>
                </a:cxn>
                <a:cxn ang="0">
                  <a:pos x="T8" y="T9"/>
                </a:cxn>
                <a:cxn ang="0">
                  <a:pos x="T10" y="T11"/>
                </a:cxn>
              </a:cxnLst>
              <a:rect l="0" t="0" r="r" b="b"/>
              <a:pathLst>
                <a:path w="81" h="59">
                  <a:moveTo>
                    <a:pt x="48" y="0"/>
                  </a:moveTo>
                  <a:lnTo>
                    <a:pt x="81" y="19"/>
                  </a:lnTo>
                  <a:lnTo>
                    <a:pt x="3" y="59"/>
                  </a:lnTo>
                  <a:lnTo>
                    <a:pt x="0" y="59"/>
                  </a:lnTo>
                  <a:lnTo>
                    <a:pt x="10" y="21"/>
                  </a:lnTo>
                  <a:lnTo>
                    <a:pt x="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69"/>
            <p:cNvSpPr/>
            <p:nvPr/>
          </p:nvSpPr>
          <p:spPr bwMode="auto">
            <a:xfrm>
              <a:off x="7961299" y="1287246"/>
              <a:ext cx="68031" cy="61847"/>
            </a:xfrm>
            <a:custGeom>
              <a:avLst/>
              <a:gdLst>
                <a:gd name="T0" fmla="*/ 19 w 55"/>
                <a:gd name="T1" fmla="*/ 0 h 50"/>
                <a:gd name="T2" fmla="*/ 55 w 55"/>
                <a:gd name="T3" fmla="*/ 19 h 50"/>
                <a:gd name="T4" fmla="*/ 0 w 55"/>
                <a:gd name="T5" fmla="*/ 50 h 50"/>
                <a:gd name="T6" fmla="*/ 12 w 55"/>
                <a:gd name="T7" fmla="*/ 5 h 50"/>
                <a:gd name="T8" fmla="*/ 19 w 55"/>
                <a:gd name="T9" fmla="*/ 0 h 50"/>
              </a:gdLst>
              <a:ahLst/>
              <a:cxnLst>
                <a:cxn ang="0">
                  <a:pos x="T0" y="T1"/>
                </a:cxn>
                <a:cxn ang="0">
                  <a:pos x="T2" y="T3"/>
                </a:cxn>
                <a:cxn ang="0">
                  <a:pos x="T4" y="T5"/>
                </a:cxn>
                <a:cxn ang="0">
                  <a:pos x="T6" y="T7"/>
                </a:cxn>
                <a:cxn ang="0">
                  <a:pos x="T8" y="T9"/>
                </a:cxn>
              </a:cxnLst>
              <a:rect l="0" t="0" r="r" b="b"/>
              <a:pathLst>
                <a:path w="55" h="50">
                  <a:moveTo>
                    <a:pt x="19" y="0"/>
                  </a:moveTo>
                  <a:lnTo>
                    <a:pt x="55" y="19"/>
                  </a:lnTo>
                  <a:lnTo>
                    <a:pt x="0" y="50"/>
                  </a:lnTo>
                  <a:lnTo>
                    <a:pt x="12" y="5"/>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70"/>
            <p:cNvSpPr/>
            <p:nvPr/>
          </p:nvSpPr>
          <p:spPr bwMode="auto">
            <a:xfrm>
              <a:off x="8025619" y="1670696"/>
              <a:ext cx="44530" cy="40819"/>
            </a:xfrm>
            <a:custGeom>
              <a:avLst/>
              <a:gdLst>
                <a:gd name="T0" fmla="*/ 19 w 36"/>
                <a:gd name="T1" fmla="*/ 33 h 33"/>
                <a:gd name="T2" fmla="*/ 0 w 36"/>
                <a:gd name="T3" fmla="*/ 10 h 33"/>
                <a:gd name="T4" fmla="*/ 17 w 36"/>
                <a:gd name="T5" fmla="*/ 0 h 33"/>
                <a:gd name="T6" fmla="*/ 36 w 36"/>
                <a:gd name="T7" fmla="*/ 12 h 33"/>
                <a:gd name="T8" fmla="*/ 19 w 36"/>
                <a:gd name="T9" fmla="*/ 33 h 33"/>
              </a:gdLst>
              <a:ahLst/>
              <a:cxnLst>
                <a:cxn ang="0">
                  <a:pos x="T0" y="T1"/>
                </a:cxn>
                <a:cxn ang="0">
                  <a:pos x="T2" y="T3"/>
                </a:cxn>
                <a:cxn ang="0">
                  <a:pos x="T4" y="T5"/>
                </a:cxn>
                <a:cxn ang="0">
                  <a:pos x="T6" y="T7"/>
                </a:cxn>
                <a:cxn ang="0">
                  <a:pos x="T8" y="T9"/>
                </a:cxn>
              </a:cxnLst>
              <a:rect l="0" t="0" r="r" b="b"/>
              <a:pathLst>
                <a:path w="36" h="33">
                  <a:moveTo>
                    <a:pt x="19" y="33"/>
                  </a:moveTo>
                  <a:lnTo>
                    <a:pt x="0" y="10"/>
                  </a:lnTo>
                  <a:lnTo>
                    <a:pt x="17" y="0"/>
                  </a:lnTo>
                  <a:lnTo>
                    <a:pt x="36" y="12"/>
                  </a:lnTo>
                  <a:lnTo>
                    <a:pt x="19"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71"/>
            <p:cNvSpPr/>
            <p:nvPr/>
          </p:nvSpPr>
          <p:spPr bwMode="auto">
            <a:xfrm>
              <a:off x="7988511" y="1029963"/>
              <a:ext cx="122457" cy="79164"/>
            </a:xfrm>
            <a:custGeom>
              <a:avLst/>
              <a:gdLst>
                <a:gd name="T0" fmla="*/ 26 w 99"/>
                <a:gd name="T1" fmla="*/ 64 h 64"/>
                <a:gd name="T2" fmla="*/ 0 w 99"/>
                <a:gd name="T3" fmla="*/ 0 h 64"/>
                <a:gd name="T4" fmla="*/ 99 w 99"/>
                <a:gd name="T5" fmla="*/ 0 h 64"/>
                <a:gd name="T6" fmla="*/ 73 w 99"/>
                <a:gd name="T7" fmla="*/ 64 h 64"/>
                <a:gd name="T8" fmla="*/ 26 w 99"/>
                <a:gd name="T9" fmla="*/ 64 h 64"/>
              </a:gdLst>
              <a:ahLst/>
              <a:cxnLst>
                <a:cxn ang="0">
                  <a:pos x="T0" y="T1"/>
                </a:cxn>
                <a:cxn ang="0">
                  <a:pos x="T2" y="T3"/>
                </a:cxn>
                <a:cxn ang="0">
                  <a:pos x="T4" y="T5"/>
                </a:cxn>
                <a:cxn ang="0">
                  <a:pos x="T6" y="T7"/>
                </a:cxn>
                <a:cxn ang="0">
                  <a:pos x="T8" y="T9"/>
                </a:cxn>
              </a:cxnLst>
              <a:rect l="0" t="0" r="r" b="b"/>
              <a:pathLst>
                <a:path w="99" h="64">
                  <a:moveTo>
                    <a:pt x="26" y="64"/>
                  </a:moveTo>
                  <a:lnTo>
                    <a:pt x="0" y="0"/>
                  </a:lnTo>
                  <a:lnTo>
                    <a:pt x="99" y="0"/>
                  </a:lnTo>
                  <a:lnTo>
                    <a:pt x="73" y="64"/>
                  </a:lnTo>
                  <a:lnTo>
                    <a:pt x="26"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2"/>
            <p:cNvSpPr/>
            <p:nvPr/>
          </p:nvSpPr>
          <p:spPr bwMode="auto">
            <a:xfrm>
              <a:off x="7999644" y="1647194"/>
              <a:ext cx="29686" cy="21028"/>
            </a:xfrm>
            <a:custGeom>
              <a:avLst/>
              <a:gdLst>
                <a:gd name="T0" fmla="*/ 14 w 24"/>
                <a:gd name="T1" fmla="*/ 17 h 17"/>
                <a:gd name="T2" fmla="*/ 0 w 24"/>
                <a:gd name="T3" fmla="*/ 0 h 17"/>
                <a:gd name="T4" fmla="*/ 24 w 24"/>
                <a:gd name="T5" fmla="*/ 12 h 17"/>
                <a:gd name="T6" fmla="*/ 14 w 24"/>
                <a:gd name="T7" fmla="*/ 17 h 17"/>
              </a:gdLst>
              <a:ahLst/>
              <a:cxnLst>
                <a:cxn ang="0">
                  <a:pos x="T0" y="T1"/>
                </a:cxn>
                <a:cxn ang="0">
                  <a:pos x="T2" y="T3"/>
                </a:cxn>
                <a:cxn ang="0">
                  <a:pos x="T4" y="T5"/>
                </a:cxn>
                <a:cxn ang="0">
                  <a:pos x="T6" y="T7"/>
                </a:cxn>
              </a:cxnLst>
              <a:rect l="0" t="0" r="r" b="b"/>
              <a:pathLst>
                <a:path w="24" h="17">
                  <a:moveTo>
                    <a:pt x="14" y="17"/>
                  </a:moveTo>
                  <a:lnTo>
                    <a:pt x="0" y="0"/>
                  </a:lnTo>
                  <a:lnTo>
                    <a:pt x="24" y="12"/>
                  </a:lnTo>
                  <a:lnTo>
                    <a:pt x="14"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73"/>
            <p:cNvSpPr/>
            <p:nvPr/>
          </p:nvSpPr>
          <p:spPr bwMode="auto">
            <a:xfrm>
              <a:off x="7810393" y="1049754"/>
              <a:ext cx="171934" cy="38345"/>
            </a:xfrm>
            <a:custGeom>
              <a:avLst/>
              <a:gdLst>
                <a:gd name="T0" fmla="*/ 125 w 139"/>
                <a:gd name="T1" fmla="*/ 0 h 31"/>
                <a:gd name="T2" fmla="*/ 139 w 139"/>
                <a:gd name="T3" fmla="*/ 31 h 31"/>
                <a:gd name="T4" fmla="*/ 0 w 139"/>
                <a:gd name="T5" fmla="*/ 31 h 31"/>
                <a:gd name="T6" fmla="*/ 11 w 139"/>
                <a:gd name="T7" fmla="*/ 0 h 31"/>
                <a:gd name="T8" fmla="*/ 125 w 139"/>
                <a:gd name="T9" fmla="*/ 0 h 31"/>
              </a:gdLst>
              <a:ahLst/>
              <a:cxnLst>
                <a:cxn ang="0">
                  <a:pos x="T0" y="T1"/>
                </a:cxn>
                <a:cxn ang="0">
                  <a:pos x="T2" y="T3"/>
                </a:cxn>
                <a:cxn ang="0">
                  <a:pos x="T4" y="T5"/>
                </a:cxn>
                <a:cxn ang="0">
                  <a:pos x="T6" y="T7"/>
                </a:cxn>
                <a:cxn ang="0">
                  <a:pos x="T8" y="T9"/>
                </a:cxn>
              </a:cxnLst>
              <a:rect l="0" t="0" r="r" b="b"/>
              <a:pathLst>
                <a:path w="139" h="31">
                  <a:moveTo>
                    <a:pt x="125" y="0"/>
                  </a:moveTo>
                  <a:lnTo>
                    <a:pt x="139" y="31"/>
                  </a:lnTo>
                  <a:lnTo>
                    <a:pt x="0" y="31"/>
                  </a:lnTo>
                  <a:lnTo>
                    <a:pt x="11" y="0"/>
                  </a:lnTo>
                  <a:lnTo>
                    <a:pt x="1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74"/>
            <p:cNvSpPr/>
            <p:nvPr/>
          </p:nvSpPr>
          <p:spPr bwMode="auto">
            <a:xfrm>
              <a:off x="7947693" y="1386201"/>
              <a:ext cx="25976" cy="23502"/>
            </a:xfrm>
            <a:custGeom>
              <a:avLst/>
              <a:gdLst>
                <a:gd name="T0" fmla="*/ 0 w 21"/>
                <a:gd name="T1" fmla="*/ 19 h 19"/>
                <a:gd name="T2" fmla="*/ 4 w 21"/>
                <a:gd name="T3" fmla="*/ 0 h 19"/>
                <a:gd name="T4" fmla="*/ 21 w 21"/>
                <a:gd name="T5" fmla="*/ 8 h 19"/>
                <a:gd name="T6" fmla="*/ 0 w 21"/>
                <a:gd name="T7" fmla="*/ 19 h 19"/>
              </a:gdLst>
              <a:ahLst/>
              <a:cxnLst>
                <a:cxn ang="0">
                  <a:pos x="T0" y="T1"/>
                </a:cxn>
                <a:cxn ang="0">
                  <a:pos x="T2" y="T3"/>
                </a:cxn>
                <a:cxn ang="0">
                  <a:pos x="T4" y="T5"/>
                </a:cxn>
                <a:cxn ang="0">
                  <a:pos x="T6" y="T7"/>
                </a:cxn>
              </a:cxnLst>
              <a:rect l="0" t="0" r="r" b="b"/>
              <a:pathLst>
                <a:path w="21" h="19">
                  <a:moveTo>
                    <a:pt x="0" y="19"/>
                  </a:moveTo>
                  <a:lnTo>
                    <a:pt x="4" y="0"/>
                  </a:lnTo>
                  <a:lnTo>
                    <a:pt x="21" y="8"/>
                  </a:ln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75"/>
            <p:cNvSpPr/>
            <p:nvPr/>
          </p:nvSpPr>
          <p:spPr bwMode="auto">
            <a:xfrm>
              <a:off x="7915532" y="1495051"/>
              <a:ext cx="51951" cy="47004"/>
            </a:xfrm>
            <a:custGeom>
              <a:avLst/>
              <a:gdLst>
                <a:gd name="T0" fmla="*/ 42 w 42"/>
                <a:gd name="T1" fmla="*/ 14 h 38"/>
                <a:gd name="T2" fmla="*/ 2 w 42"/>
                <a:gd name="T3" fmla="*/ 38 h 38"/>
                <a:gd name="T4" fmla="*/ 0 w 42"/>
                <a:gd name="T5" fmla="*/ 33 h 38"/>
                <a:gd name="T6" fmla="*/ 7 w 42"/>
                <a:gd name="T7" fmla="*/ 5 h 38"/>
                <a:gd name="T8" fmla="*/ 14 w 42"/>
                <a:gd name="T9" fmla="*/ 0 h 38"/>
                <a:gd name="T10" fmla="*/ 42 w 42"/>
                <a:gd name="T11" fmla="*/ 14 h 38"/>
              </a:gdLst>
              <a:ahLst/>
              <a:cxnLst>
                <a:cxn ang="0">
                  <a:pos x="T0" y="T1"/>
                </a:cxn>
                <a:cxn ang="0">
                  <a:pos x="T2" y="T3"/>
                </a:cxn>
                <a:cxn ang="0">
                  <a:pos x="T4" y="T5"/>
                </a:cxn>
                <a:cxn ang="0">
                  <a:pos x="T6" y="T7"/>
                </a:cxn>
                <a:cxn ang="0">
                  <a:pos x="T8" y="T9"/>
                </a:cxn>
                <a:cxn ang="0">
                  <a:pos x="T10" y="T11"/>
                </a:cxn>
              </a:cxnLst>
              <a:rect l="0" t="0" r="r" b="b"/>
              <a:pathLst>
                <a:path w="42" h="38">
                  <a:moveTo>
                    <a:pt x="42" y="14"/>
                  </a:moveTo>
                  <a:lnTo>
                    <a:pt x="2" y="38"/>
                  </a:lnTo>
                  <a:lnTo>
                    <a:pt x="0" y="33"/>
                  </a:lnTo>
                  <a:lnTo>
                    <a:pt x="7" y="5"/>
                  </a:lnTo>
                  <a:lnTo>
                    <a:pt x="14" y="0"/>
                  </a:lnTo>
                  <a:lnTo>
                    <a:pt x="4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76"/>
            <p:cNvSpPr/>
            <p:nvPr/>
          </p:nvSpPr>
          <p:spPr bwMode="auto">
            <a:xfrm>
              <a:off x="7965010" y="1556898"/>
              <a:ext cx="113798" cy="66795"/>
            </a:xfrm>
            <a:custGeom>
              <a:avLst/>
              <a:gdLst>
                <a:gd name="T0" fmla="*/ 92 w 92"/>
                <a:gd name="T1" fmla="*/ 14 h 54"/>
                <a:gd name="T2" fmla="*/ 19 w 92"/>
                <a:gd name="T3" fmla="*/ 54 h 54"/>
                <a:gd name="T4" fmla="*/ 9 w 92"/>
                <a:gd name="T5" fmla="*/ 49 h 54"/>
                <a:gd name="T6" fmla="*/ 0 w 92"/>
                <a:gd name="T7" fmla="*/ 35 h 54"/>
                <a:gd name="T8" fmla="*/ 66 w 92"/>
                <a:gd name="T9" fmla="*/ 0 h 54"/>
                <a:gd name="T10" fmla="*/ 92 w 92"/>
                <a:gd name="T11" fmla="*/ 14 h 54"/>
              </a:gdLst>
              <a:ahLst/>
              <a:cxnLst>
                <a:cxn ang="0">
                  <a:pos x="T0" y="T1"/>
                </a:cxn>
                <a:cxn ang="0">
                  <a:pos x="T2" y="T3"/>
                </a:cxn>
                <a:cxn ang="0">
                  <a:pos x="T4" y="T5"/>
                </a:cxn>
                <a:cxn ang="0">
                  <a:pos x="T6" y="T7"/>
                </a:cxn>
                <a:cxn ang="0">
                  <a:pos x="T8" y="T9"/>
                </a:cxn>
                <a:cxn ang="0">
                  <a:pos x="T10" y="T11"/>
                </a:cxn>
              </a:cxnLst>
              <a:rect l="0" t="0" r="r" b="b"/>
              <a:pathLst>
                <a:path w="92" h="54">
                  <a:moveTo>
                    <a:pt x="92" y="14"/>
                  </a:moveTo>
                  <a:lnTo>
                    <a:pt x="19" y="54"/>
                  </a:lnTo>
                  <a:lnTo>
                    <a:pt x="9" y="49"/>
                  </a:lnTo>
                  <a:lnTo>
                    <a:pt x="0" y="35"/>
                  </a:lnTo>
                  <a:lnTo>
                    <a:pt x="66" y="0"/>
                  </a:lnTo>
                  <a:lnTo>
                    <a:pt x="9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77"/>
            <p:cNvSpPr/>
            <p:nvPr/>
          </p:nvSpPr>
          <p:spPr bwMode="auto">
            <a:xfrm>
              <a:off x="7783180" y="1117786"/>
              <a:ext cx="132352" cy="403241"/>
            </a:xfrm>
            <a:custGeom>
              <a:avLst/>
              <a:gdLst>
                <a:gd name="T0" fmla="*/ 0 w 107"/>
                <a:gd name="T1" fmla="*/ 0 h 326"/>
                <a:gd name="T2" fmla="*/ 107 w 107"/>
                <a:gd name="T3" fmla="*/ 300 h 326"/>
                <a:gd name="T4" fmla="*/ 90 w 107"/>
                <a:gd name="T5" fmla="*/ 326 h 326"/>
                <a:gd name="T6" fmla="*/ 0 w 107"/>
                <a:gd name="T7" fmla="*/ 0 h 326"/>
              </a:gdLst>
              <a:ahLst/>
              <a:cxnLst>
                <a:cxn ang="0">
                  <a:pos x="T0" y="T1"/>
                </a:cxn>
                <a:cxn ang="0">
                  <a:pos x="T2" y="T3"/>
                </a:cxn>
                <a:cxn ang="0">
                  <a:pos x="T4" y="T5"/>
                </a:cxn>
                <a:cxn ang="0">
                  <a:pos x="T6" y="T7"/>
                </a:cxn>
              </a:cxnLst>
              <a:rect l="0" t="0" r="r" b="b"/>
              <a:pathLst>
                <a:path w="107" h="326">
                  <a:moveTo>
                    <a:pt x="0" y="0"/>
                  </a:moveTo>
                  <a:lnTo>
                    <a:pt x="107" y="300"/>
                  </a:lnTo>
                  <a:lnTo>
                    <a:pt x="90" y="326"/>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78"/>
            <p:cNvSpPr/>
            <p:nvPr/>
          </p:nvSpPr>
          <p:spPr bwMode="auto">
            <a:xfrm>
              <a:off x="7669382" y="1503710"/>
              <a:ext cx="210279" cy="145958"/>
            </a:xfrm>
            <a:custGeom>
              <a:avLst/>
              <a:gdLst>
                <a:gd name="T0" fmla="*/ 163 w 170"/>
                <a:gd name="T1" fmla="*/ 0 h 118"/>
                <a:gd name="T2" fmla="*/ 170 w 170"/>
                <a:gd name="T3" fmla="*/ 26 h 118"/>
                <a:gd name="T4" fmla="*/ 154 w 170"/>
                <a:gd name="T5" fmla="*/ 47 h 118"/>
                <a:gd name="T6" fmla="*/ 24 w 170"/>
                <a:gd name="T7" fmla="*/ 118 h 118"/>
                <a:gd name="T8" fmla="*/ 0 w 170"/>
                <a:gd name="T9" fmla="*/ 88 h 118"/>
                <a:gd name="T10" fmla="*/ 163 w 170"/>
                <a:gd name="T11" fmla="*/ 0 h 118"/>
              </a:gdLst>
              <a:ahLst/>
              <a:cxnLst>
                <a:cxn ang="0">
                  <a:pos x="T0" y="T1"/>
                </a:cxn>
                <a:cxn ang="0">
                  <a:pos x="T2" y="T3"/>
                </a:cxn>
                <a:cxn ang="0">
                  <a:pos x="T4" y="T5"/>
                </a:cxn>
                <a:cxn ang="0">
                  <a:pos x="T6" y="T7"/>
                </a:cxn>
                <a:cxn ang="0">
                  <a:pos x="T8" y="T9"/>
                </a:cxn>
                <a:cxn ang="0">
                  <a:pos x="T10" y="T11"/>
                </a:cxn>
              </a:cxnLst>
              <a:rect l="0" t="0" r="r" b="b"/>
              <a:pathLst>
                <a:path w="170" h="118">
                  <a:moveTo>
                    <a:pt x="163" y="0"/>
                  </a:moveTo>
                  <a:lnTo>
                    <a:pt x="170" y="26"/>
                  </a:lnTo>
                  <a:lnTo>
                    <a:pt x="154" y="47"/>
                  </a:lnTo>
                  <a:lnTo>
                    <a:pt x="24" y="118"/>
                  </a:lnTo>
                  <a:lnTo>
                    <a:pt x="0" y="88"/>
                  </a:lnTo>
                  <a:lnTo>
                    <a:pt x="16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79"/>
            <p:cNvSpPr/>
            <p:nvPr/>
          </p:nvSpPr>
          <p:spPr bwMode="auto">
            <a:xfrm>
              <a:off x="7617431" y="1415887"/>
              <a:ext cx="247387" cy="173171"/>
            </a:xfrm>
            <a:custGeom>
              <a:avLst/>
              <a:gdLst>
                <a:gd name="T0" fmla="*/ 189 w 200"/>
                <a:gd name="T1" fmla="*/ 0 h 140"/>
                <a:gd name="T2" fmla="*/ 200 w 200"/>
                <a:gd name="T3" fmla="*/ 45 h 140"/>
                <a:gd name="T4" fmla="*/ 28 w 200"/>
                <a:gd name="T5" fmla="*/ 140 h 140"/>
                <a:gd name="T6" fmla="*/ 0 w 200"/>
                <a:gd name="T7" fmla="*/ 102 h 140"/>
                <a:gd name="T8" fmla="*/ 189 w 200"/>
                <a:gd name="T9" fmla="*/ 0 h 140"/>
              </a:gdLst>
              <a:ahLst/>
              <a:cxnLst>
                <a:cxn ang="0">
                  <a:pos x="T0" y="T1"/>
                </a:cxn>
                <a:cxn ang="0">
                  <a:pos x="T2" y="T3"/>
                </a:cxn>
                <a:cxn ang="0">
                  <a:pos x="T4" y="T5"/>
                </a:cxn>
                <a:cxn ang="0">
                  <a:pos x="T6" y="T7"/>
                </a:cxn>
                <a:cxn ang="0">
                  <a:pos x="T8" y="T9"/>
                </a:cxn>
              </a:cxnLst>
              <a:rect l="0" t="0" r="r" b="b"/>
              <a:pathLst>
                <a:path w="200" h="140">
                  <a:moveTo>
                    <a:pt x="189" y="0"/>
                  </a:moveTo>
                  <a:lnTo>
                    <a:pt x="200" y="45"/>
                  </a:lnTo>
                  <a:lnTo>
                    <a:pt x="28" y="140"/>
                  </a:lnTo>
                  <a:lnTo>
                    <a:pt x="0" y="102"/>
                  </a:lnTo>
                  <a:lnTo>
                    <a:pt x="18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80"/>
            <p:cNvSpPr/>
            <p:nvPr/>
          </p:nvSpPr>
          <p:spPr bwMode="auto">
            <a:xfrm>
              <a:off x="7617431" y="1340434"/>
              <a:ext cx="225122" cy="163276"/>
            </a:xfrm>
            <a:custGeom>
              <a:avLst/>
              <a:gdLst>
                <a:gd name="T0" fmla="*/ 172 w 182"/>
                <a:gd name="T1" fmla="*/ 0 h 132"/>
                <a:gd name="T2" fmla="*/ 182 w 182"/>
                <a:gd name="T3" fmla="*/ 35 h 132"/>
                <a:gd name="T4" fmla="*/ 0 w 182"/>
                <a:gd name="T5" fmla="*/ 132 h 132"/>
                <a:gd name="T6" fmla="*/ 14 w 182"/>
                <a:gd name="T7" fmla="*/ 85 h 132"/>
                <a:gd name="T8" fmla="*/ 172 w 182"/>
                <a:gd name="T9" fmla="*/ 0 h 132"/>
              </a:gdLst>
              <a:ahLst/>
              <a:cxnLst>
                <a:cxn ang="0">
                  <a:pos x="T0" y="T1"/>
                </a:cxn>
                <a:cxn ang="0">
                  <a:pos x="T2" y="T3"/>
                </a:cxn>
                <a:cxn ang="0">
                  <a:pos x="T4" y="T5"/>
                </a:cxn>
                <a:cxn ang="0">
                  <a:pos x="T6" y="T7"/>
                </a:cxn>
                <a:cxn ang="0">
                  <a:pos x="T8" y="T9"/>
                </a:cxn>
              </a:cxnLst>
              <a:rect l="0" t="0" r="r" b="b"/>
              <a:pathLst>
                <a:path w="182" h="132">
                  <a:moveTo>
                    <a:pt x="172" y="0"/>
                  </a:moveTo>
                  <a:lnTo>
                    <a:pt x="182" y="35"/>
                  </a:lnTo>
                  <a:lnTo>
                    <a:pt x="0" y="132"/>
                  </a:lnTo>
                  <a:lnTo>
                    <a:pt x="14" y="85"/>
                  </a:lnTo>
                  <a:lnTo>
                    <a:pt x="1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81"/>
            <p:cNvSpPr/>
            <p:nvPr/>
          </p:nvSpPr>
          <p:spPr bwMode="auto">
            <a:xfrm>
              <a:off x="7643406" y="1261270"/>
              <a:ext cx="178119" cy="143485"/>
            </a:xfrm>
            <a:custGeom>
              <a:avLst/>
              <a:gdLst>
                <a:gd name="T0" fmla="*/ 135 w 144"/>
                <a:gd name="T1" fmla="*/ 0 h 116"/>
                <a:gd name="T2" fmla="*/ 144 w 144"/>
                <a:gd name="T3" fmla="*/ 38 h 116"/>
                <a:gd name="T4" fmla="*/ 0 w 144"/>
                <a:gd name="T5" fmla="*/ 116 h 116"/>
                <a:gd name="T6" fmla="*/ 12 w 144"/>
                <a:gd name="T7" fmla="*/ 66 h 116"/>
                <a:gd name="T8" fmla="*/ 135 w 144"/>
                <a:gd name="T9" fmla="*/ 0 h 116"/>
              </a:gdLst>
              <a:ahLst/>
              <a:cxnLst>
                <a:cxn ang="0">
                  <a:pos x="T0" y="T1"/>
                </a:cxn>
                <a:cxn ang="0">
                  <a:pos x="T2" y="T3"/>
                </a:cxn>
                <a:cxn ang="0">
                  <a:pos x="T4" y="T5"/>
                </a:cxn>
                <a:cxn ang="0">
                  <a:pos x="T6" y="T7"/>
                </a:cxn>
                <a:cxn ang="0">
                  <a:pos x="T8" y="T9"/>
                </a:cxn>
              </a:cxnLst>
              <a:rect l="0" t="0" r="r" b="b"/>
              <a:pathLst>
                <a:path w="144" h="116">
                  <a:moveTo>
                    <a:pt x="135" y="0"/>
                  </a:moveTo>
                  <a:lnTo>
                    <a:pt x="144" y="38"/>
                  </a:lnTo>
                  <a:lnTo>
                    <a:pt x="0" y="116"/>
                  </a:lnTo>
                  <a:lnTo>
                    <a:pt x="12" y="66"/>
                  </a:lnTo>
                  <a:lnTo>
                    <a:pt x="1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82"/>
            <p:cNvSpPr/>
            <p:nvPr/>
          </p:nvSpPr>
          <p:spPr bwMode="auto">
            <a:xfrm>
              <a:off x="7716386" y="1621218"/>
              <a:ext cx="96481" cy="90296"/>
            </a:xfrm>
            <a:custGeom>
              <a:avLst/>
              <a:gdLst>
                <a:gd name="T0" fmla="*/ 78 w 78"/>
                <a:gd name="T1" fmla="*/ 0 h 73"/>
                <a:gd name="T2" fmla="*/ 24 w 78"/>
                <a:gd name="T3" fmla="*/ 73 h 73"/>
                <a:gd name="T4" fmla="*/ 0 w 78"/>
                <a:gd name="T5" fmla="*/ 42 h 73"/>
                <a:gd name="T6" fmla="*/ 78 w 78"/>
                <a:gd name="T7" fmla="*/ 0 h 73"/>
              </a:gdLst>
              <a:ahLst/>
              <a:cxnLst>
                <a:cxn ang="0">
                  <a:pos x="T0" y="T1"/>
                </a:cxn>
                <a:cxn ang="0">
                  <a:pos x="T2" y="T3"/>
                </a:cxn>
                <a:cxn ang="0">
                  <a:pos x="T4" y="T5"/>
                </a:cxn>
                <a:cxn ang="0">
                  <a:pos x="T6" y="T7"/>
                </a:cxn>
              </a:cxnLst>
              <a:rect l="0" t="0" r="r" b="b"/>
              <a:pathLst>
                <a:path w="78" h="73">
                  <a:moveTo>
                    <a:pt x="78" y="0"/>
                  </a:moveTo>
                  <a:lnTo>
                    <a:pt x="24" y="73"/>
                  </a:lnTo>
                  <a:lnTo>
                    <a:pt x="0" y="42"/>
                  </a:lnTo>
                  <a:lnTo>
                    <a:pt x="7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83"/>
            <p:cNvSpPr/>
            <p:nvPr/>
          </p:nvSpPr>
          <p:spPr bwMode="auto">
            <a:xfrm>
              <a:off x="7681751" y="1029963"/>
              <a:ext cx="124930" cy="75453"/>
            </a:xfrm>
            <a:custGeom>
              <a:avLst/>
              <a:gdLst>
                <a:gd name="T0" fmla="*/ 101 w 101"/>
                <a:gd name="T1" fmla="*/ 0 h 61"/>
                <a:gd name="T2" fmla="*/ 75 w 101"/>
                <a:gd name="T3" fmla="*/ 61 h 61"/>
                <a:gd name="T4" fmla="*/ 28 w 101"/>
                <a:gd name="T5" fmla="*/ 61 h 61"/>
                <a:gd name="T6" fmla="*/ 0 w 101"/>
                <a:gd name="T7" fmla="*/ 0 h 61"/>
                <a:gd name="T8" fmla="*/ 101 w 101"/>
                <a:gd name="T9" fmla="*/ 0 h 61"/>
              </a:gdLst>
              <a:ahLst/>
              <a:cxnLst>
                <a:cxn ang="0">
                  <a:pos x="T0" y="T1"/>
                </a:cxn>
                <a:cxn ang="0">
                  <a:pos x="T2" y="T3"/>
                </a:cxn>
                <a:cxn ang="0">
                  <a:pos x="T4" y="T5"/>
                </a:cxn>
                <a:cxn ang="0">
                  <a:pos x="T6" y="T7"/>
                </a:cxn>
                <a:cxn ang="0">
                  <a:pos x="T8" y="T9"/>
                </a:cxn>
              </a:cxnLst>
              <a:rect l="0" t="0" r="r" b="b"/>
              <a:pathLst>
                <a:path w="101" h="61">
                  <a:moveTo>
                    <a:pt x="101" y="0"/>
                  </a:moveTo>
                  <a:lnTo>
                    <a:pt x="75" y="61"/>
                  </a:lnTo>
                  <a:lnTo>
                    <a:pt x="28" y="61"/>
                  </a:lnTo>
                  <a:lnTo>
                    <a:pt x="0" y="0"/>
                  </a:lnTo>
                  <a:lnTo>
                    <a:pt x="10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84"/>
            <p:cNvSpPr/>
            <p:nvPr/>
          </p:nvSpPr>
          <p:spPr bwMode="auto">
            <a:xfrm>
              <a:off x="7669382" y="1184580"/>
              <a:ext cx="134826" cy="117509"/>
            </a:xfrm>
            <a:custGeom>
              <a:avLst/>
              <a:gdLst>
                <a:gd name="T0" fmla="*/ 99 w 109"/>
                <a:gd name="T1" fmla="*/ 0 h 95"/>
                <a:gd name="T2" fmla="*/ 109 w 109"/>
                <a:gd name="T3" fmla="*/ 38 h 95"/>
                <a:gd name="T4" fmla="*/ 0 w 109"/>
                <a:gd name="T5" fmla="*/ 95 h 95"/>
                <a:gd name="T6" fmla="*/ 12 w 109"/>
                <a:gd name="T7" fmla="*/ 48 h 95"/>
                <a:gd name="T8" fmla="*/ 99 w 109"/>
                <a:gd name="T9" fmla="*/ 0 h 95"/>
              </a:gdLst>
              <a:ahLst/>
              <a:cxnLst>
                <a:cxn ang="0">
                  <a:pos x="T0" y="T1"/>
                </a:cxn>
                <a:cxn ang="0">
                  <a:pos x="T2" y="T3"/>
                </a:cxn>
                <a:cxn ang="0">
                  <a:pos x="T4" y="T5"/>
                </a:cxn>
                <a:cxn ang="0">
                  <a:pos x="T6" y="T7"/>
                </a:cxn>
                <a:cxn ang="0">
                  <a:pos x="T8" y="T9"/>
                </a:cxn>
              </a:cxnLst>
              <a:rect l="0" t="0" r="r" b="b"/>
              <a:pathLst>
                <a:path w="109" h="95">
                  <a:moveTo>
                    <a:pt x="99" y="0"/>
                  </a:moveTo>
                  <a:lnTo>
                    <a:pt x="109" y="38"/>
                  </a:lnTo>
                  <a:lnTo>
                    <a:pt x="0" y="95"/>
                  </a:lnTo>
                  <a:lnTo>
                    <a:pt x="12" y="48"/>
                  </a:lnTo>
                  <a:lnTo>
                    <a:pt x="9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85"/>
            <p:cNvSpPr/>
            <p:nvPr/>
          </p:nvSpPr>
          <p:spPr bwMode="auto">
            <a:xfrm>
              <a:off x="7692884" y="1117786"/>
              <a:ext cx="90296" cy="84112"/>
            </a:xfrm>
            <a:custGeom>
              <a:avLst/>
              <a:gdLst>
                <a:gd name="T0" fmla="*/ 66 w 73"/>
                <a:gd name="T1" fmla="*/ 0 h 68"/>
                <a:gd name="T2" fmla="*/ 73 w 73"/>
                <a:gd name="T3" fmla="*/ 31 h 68"/>
                <a:gd name="T4" fmla="*/ 0 w 73"/>
                <a:gd name="T5" fmla="*/ 68 h 68"/>
                <a:gd name="T6" fmla="*/ 19 w 73"/>
                <a:gd name="T7" fmla="*/ 0 h 68"/>
                <a:gd name="T8" fmla="*/ 66 w 73"/>
                <a:gd name="T9" fmla="*/ 0 h 68"/>
              </a:gdLst>
              <a:ahLst/>
              <a:cxnLst>
                <a:cxn ang="0">
                  <a:pos x="T0" y="T1"/>
                </a:cxn>
                <a:cxn ang="0">
                  <a:pos x="T2" y="T3"/>
                </a:cxn>
                <a:cxn ang="0">
                  <a:pos x="T4" y="T5"/>
                </a:cxn>
                <a:cxn ang="0">
                  <a:pos x="T6" y="T7"/>
                </a:cxn>
                <a:cxn ang="0">
                  <a:pos x="T8" y="T9"/>
                </a:cxn>
              </a:cxnLst>
              <a:rect l="0" t="0" r="r" b="b"/>
              <a:pathLst>
                <a:path w="73" h="68">
                  <a:moveTo>
                    <a:pt x="66" y="0"/>
                  </a:moveTo>
                  <a:lnTo>
                    <a:pt x="73" y="31"/>
                  </a:lnTo>
                  <a:lnTo>
                    <a:pt x="0" y="68"/>
                  </a:lnTo>
                  <a:lnTo>
                    <a:pt x="19" y="0"/>
                  </a:lnTo>
                  <a:lnTo>
                    <a:pt x="6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86"/>
            <p:cNvSpPr/>
            <p:nvPr/>
          </p:nvSpPr>
          <p:spPr bwMode="auto">
            <a:xfrm>
              <a:off x="7572901" y="1049754"/>
              <a:ext cx="105140" cy="38345"/>
            </a:xfrm>
            <a:custGeom>
              <a:avLst/>
              <a:gdLst>
                <a:gd name="T0" fmla="*/ 0 w 36"/>
                <a:gd name="T1" fmla="*/ 7 h 13"/>
                <a:gd name="T2" fmla="*/ 6 w 36"/>
                <a:gd name="T3" fmla="*/ 0 h 13"/>
                <a:gd name="T4" fmla="*/ 31 w 36"/>
                <a:gd name="T5" fmla="*/ 0 h 13"/>
                <a:gd name="T6" fmla="*/ 36 w 36"/>
                <a:gd name="T7" fmla="*/ 13 h 13"/>
                <a:gd name="T8" fmla="*/ 6 w 36"/>
                <a:gd name="T9" fmla="*/ 13 h 13"/>
                <a:gd name="T10" fmla="*/ 0 w 36"/>
                <a:gd name="T11" fmla="*/ 7 h 13"/>
              </a:gdLst>
              <a:ahLst/>
              <a:cxnLst>
                <a:cxn ang="0">
                  <a:pos x="T0" y="T1"/>
                </a:cxn>
                <a:cxn ang="0">
                  <a:pos x="T2" y="T3"/>
                </a:cxn>
                <a:cxn ang="0">
                  <a:pos x="T4" y="T5"/>
                </a:cxn>
                <a:cxn ang="0">
                  <a:pos x="T6" y="T7"/>
                </a:cxn>
                <a:cxn ang="0">
                  <a:pos x="T8" y="T9"/>
                </a:cxn>
                <a:cxn ang="0">
                  <a:pos x="T10" y="T11"/>
                </a:cxn>
              </a:cxnLst>
              <a:rect l="0" t="0" r="r" b="b"/>
              <a:pathLst>
                <a:path w="36" h="13">
                  <a:moveTo>
                    <a:pt x="0" y="7"/>
                  </a:moveTo>
                  <a:cubicBezTo>
                    <a:pt x="0" y="3"/>
                    <a:pt x="3" y="0"/>
                    <a:pt x="6" y="0"/>
                  </a:cubicBezTo>
                  <a:cubicBezTo>
                    <a:pt x="31" y="0"/>
                    <a:pt x="31" y="0"/>
                    <a:pt x="31" y="0"/>
                  </a:cubicBezTo>
                  <a:cubicBezTo>
                    <a:pt x="36" y="13"/>
                    <a:pt x="36" y="13"/>
                    <a:pt x="36" y="13"/>
                  </a:cubicBezTo>
                  <a:cubicBezTo>
                    <a:pt x="6" y="13"/>
                    <a:pt x="6" y="13"/>
                    <a:pt x="6" y="13"/>
                  </a:cubicBezTo>
                  <a:cubicBezTo>
                    <a:pt x="3" y="13"/>
                    <a:pt x="0" y="10"/>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3473494" y="2166165"/>
            <a:ext cx="864618" cy="644443"/>
            <a:chOff x="3962286" y="1041096"/>
            <a:chExt cx="864618" cy="644443"/>
          </a:xfrm>
          <a:solidFill>
            <a:schemeClr val="bg2"/>
          </a:solidFill>
        </p:grpSpPr>
        <p:sp>
          <p:nvSpPr>
            <p:cNvPr id="52" name="Freeform 119"/>
            <p:cNvSpPr/>
            <p:nvPr/>
          </p:nvSpPr>
          <p:spPr bwMode="auto">
            <a:xfrm>
              <a:off x="4599308" y="1041096"/>
              <a:ext cx="227596" cy="599914"/>
            </a:xfrm>
            <a:custGeom>
              <a:avLst/>
              <a:gdLst>
                <a:gd name="T0" fmla="*/ 0 w 78"/>
                <a:gd name="T1" fmla="*/ 187 h 205"/>
                <a:gd name="T2" fmla="*/ 6 w 78"/>
                <a:gd name="T3" fmla="*/ 16 h 205"/>
                <a:gd name="T4" fmla="*/ 23 w 78"/>
                <a:gd name="T5" fmla="*/ 0 h 205"/>
                <a:gd name="T6" fmla="*/ 16 w 78"/>
                <a:gd name="T7" fmla="*/ 205 h 205"/>
                <a:gd name="T8" fmla="*/ 0 w 78"/>
                <a:gd name="T9" fmla="*/ 187 h 205"/>
                <a:gd name="T10" fmla="*/ 0 w 78"/>
                <a:gd name="T11" fmla="*/ 187 h 205"/>
              </a:gdLst>
              <a:ahLst/>
              <a:cxnLst>
                <a:cxn ang="0">
                  <a:pos x="T0" y="T1"/>
                </a:cxn>
                <a:cxn ang="0">
                  <a:pos x="T2" y="T3"/>
                </a:cxn>
                <a:cxn ang="0">
                  <a:pos x="T4" y="T5"/>
                </a:cxn>
                <a:cxn ang="0">
                  <a:pos x="T6" y="T7"/>
                </a:cxn>
                <a:cxn ang="0">
                  <a:pos x="T8" y="T9"/>
                </a:cxn>
                <a:cxn ang="0">
                  <a:pos x="T10" y="T11"/>
                </a:cxn>
              </a:cxnLst>
              <a:rect l="0" t="0" r="r" b="b"/>
              <a:pathLst>
                <a:path w="78" h="205">
                  <a:moveTo>
                    <a:pt x="0" y="187"/>
                  </a:moveTo>
                  <a:cubicBezTo>
                    <a:pt x="49" y="142"/>
                    <a:pt x="51" y="65"/>
                    <a:pt x="6" y="16"/>
                  </a:cubicBezTo>
                  <a:cubicBezTo>
                    <a:pt x="23" y="0"/>
                    <a:pt x="23" y="0"/>
                    <a:pt x="23" y="0"/>
                  </a:cubicBezTo>
                  <a:cubicBezTo>
                    <a:pt x="78" y="58"/>
                    <a:pt x="75" y="150"/>
                    <a:pt x="16" y="205"/>
                  </a:cubicBezTo>
                  <a:cubicBezTo>
                    <a:pt x="0" y="187"/>
                    <a:pt x="0" y="187"/>
                    <a:pt x="0" y="187"/>
                  </a:cubicBezTo>
                  <a:cubicBezTo>
                    <a:pt x="0" y="187"/>
                    <a:pt x="0" y="187"/>
                    <a:pt x="0" y="1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20"/>
            <p:cNvSpPr/>
            <p:nvPr/>
          </p:nvSpPr>
          <p:spPr bwMode="auto">
            <a:xfrm>
              <a:off x="4534987" y="1117786"/>
              <a:ext cx="166986" cy="441586"/>
            </a:xfrm>
            <a:custGeom>
              <a:avLst/>
              <a:gdLst>
                <a:gd name="T0" fmla="*/ 0 w 57"/>
                <a:gd name="T1" fmla="*/ 137 h 151"/>
                <a:gd name="T2" fmla="*/ 4 w 57"/>
                <a:gd name="T3" fmla="*/ 12 h 151"/>
                <a:gd name="T4" fmla="*/ 4 w 57"/>
                <a:gd name="T5" fmla="*/ 12 h 151"/>
                <a:gd name="T6" fmla="*/ 17 w 57"/>
                <a:gd name="T7" fmla="*/ 0 h 151"/>
                <a:gd name="T8" fmla="*/ 17 w 57"/>
                <a:gd name="T9" fmla="*/ 0 h 151"/>
                <a:gd name="T10" fmla="*/ 12 w 57"/>
                <a:gd name="T11" fmla="*/ 151 h 151"/>
                <a:gd name="T12" fmla="*/ 0 w 57"/>
                <a:gd name="T13" fmla="*/ 137 h 151"/>
              </a:gdLst>
              <a:ahLst/>
              <a:cxnLst>
                <a:cxn ang="0">
                  <a:pos x="T0" y="T1"/>
                </a:cxn>
                <a:cxn ang="0">
                  <a:pos x="T2" y="T3"/>
                </a:cxn>
                <a:cxn ang="0">
                  <a:pos x="T4" y="T5"/>
                </a:cxn>
                <a:cxn ang="0">
                  <a:pos x="T6" y="T7"/>
                </a:cxn>
                <a:cxn ang="0">
                  <a:pos x="T8" y="T9"/>
                </a:cxn>
                <a:cxn ang="0">
                  <a:pos x="T10" y="T11"/>
                </a:cxn>
                <a:cxn ang="0">
                  <a:pos x="T12" y="T13"/>
                </a:cxn>
              </a:cxnLst>
              <a:rect l="0" t="0" r="r" b="b"/>
              <a:pathLst>
                <a:path w="57" h="151">
                  <a:moveTo>
                    <a:pt x="0" y="137"/>
                  </a:moveTo>
                  <a:cubicBezTo>
                    <a:pt x="35" y="104"/>
                    <a:pt x="37" y="48"/>
                    <a:pt x="4" y="12"/>
                  </a:cubicBezTo>
                  <a:cubicBezTo>
                    <a:pt x="4" y="12"/>
                    <a:pt x="4" y="12"/>
                    <a:pt x="4" y="12"/>
                  </a:cubicBezTo>
                  <a:cubicBezTo>
                    <a:pt x="17" y="0"/>
                    <a:pt x="17" y="0"/>
                    <a:pt x="17" y="0"/>
                  </a:cubicBezTo>
                  <a:cubicBezTo>
                    <a:pt x="17" y="0"/>
                    <a:pt x="17" y="0"/>
                    <a:pt x="17" y="0"/>
                  </a:cubicBezTo>
                  <a:cubicBezTo>
                    <a:pt x="57" y="43"/>
                    <a:pt x="55" y="110"/>
                    <a:pt x="12" y="151"/>
                  </a:cubicBezTo>
                  <a:lnTo>
                    <a:pt x="0" y="1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21"/>
            <p:cNvSpPr/>
            <p:nvPr/>
          </p:nvSpPr>
          <p:spPr bwMode="auto">
            <a:xfrm>
              <a:off x="4464482" y="1188291"/>
              <a:ext cx="122457" cy="291917"/>
            </a:xfrm>
            <a:custGeom>
              <a:avLst/>
              <a:gdLst>
                <a:gd name="T0" fmla="*/ 15 w 42"/>
                <a:gd name="T1" fmla="*/ 0 h 100"/>
                <a:gd name="T2" fmla="*/ 12 w 42"/>
                <a:gd name="T3" fmla="*/ 100 h 100"/>
                <a:gd name="T4" fmla="*/ 0 w 42"/>
                <a:gd name="T5" fmla="*/ 87 h 100"/>
                <a:gd name="T6" fmla="*/ 2 w 42"/>
                <a:gd name="T7" fmla="*/ 13 h 100"/>
                <a:gd name="T8" fmla="*/ 2 w 42"/>
                <a:gd name="T9" fmla="*/ 12 h 100"/>
                <a:gd name="T10" fmla="*/ 15 w 42"/>
                <a:gd name="T11" fmla="*/ 0 h 100"/>
                <a:gd name="T12" fmla="*/ 15 w 42"/>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42" h="100">
                  <a:moveTo>
                    <a:pt x="15" y="0"/>
                  </a:moveTo>
                  <a:cubicBezTo>
                    <a:pt x="42" y="29"/>
                    <a:pt x="40" y="74"/>
                    <a:pt x="12" y="100"/>
                  </a:cubicBezTo>
                  <a:cubicBezTo>
                    <a:pt x="0" y="87"/>
                    <a:pt x="0" y="87"/>
                    <a:pt x="0" y="87"/>
                  </a:cubicBezTo>
                  <a:cubicBezTo>
                    <a:pt x="21" y="67"/>
                    <a:pt x="22" y="34"/>
                    <a:pt x="2" y="13"/>
                  </a:cubicBezTo>
                  <a:cubicBezTo>
                    <a:pt x="2" y="12"/>
                    <a:pt x="2" y="12"/>
                    <a:pt x="2" y="12"/>
                  </a:cubicBezTo>
                  <a:cubicBezTo>
                    <a:pt x="15" y="0"/>
                    <a:pt x="15" y="0"/>
                    <a:pt x="15" y="0"/>
                  </a:cubicBezTo>
                  <a:cubicBezTo>
                    <a:pt x="15" y="0"/>
                    <a:pt x="15"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22"/>
            <p:cNvSpPr>
              <a:spLocks noEditPoints="1"/>
            </p:cNvSpPr>
            <p:nvPr/>
          </p:nvSpPr>
          <p:spPr bwMode="auto">
            <a:xfrm>
              <a:off x="3962286" y="1055939"/>
              <a:ext cx="484879" cy="629600"/>
            </a:xfrm>
            <a:custGeom>
              <a:avLst/>
              <a:gdLst>
                <a:gd name="T0" fmla="*/ 112 w 166"/>
                <a:gd name="T1" fmla="*/ 98 h 215"/>
                <a:gd name="T2" fmla="*/ 110 w 166"/>
                <a:gd name="T3" fmla="*/ 90 h 215"/>
                <a:gd name="T4" fmla="*/ 125 w 166"/>
                <a:gd name="T5" fmla="*/ 75 h 215"/>
                <a:gd name="T6" fmla="*/ 140 w 166"/>
                <a:gd name="T7" fmla="*/ 90 h 215"/>
                <a:gd name="T8" fmla="*/ 138 w 166"/>
                <a:gd name="T9" fmla="*/ 98 h 215"/>
                <a:gd name="T10" fmla="*/ 138 w 166"/>
                <a:gd name="T11" fmla="*/ 101 h 215"/>
                <a:gd name="T12" fmla="*/ 138 w 166"/>
                <a:gd name="T13" fmla="*/ 108 h 215"/>
                <a:gd name="T14" fmla="*/ 148 w 166"/>
                <a:gd name="T15" fmla="*/ 90 h 215"/>
                <a:gd name="T16" fmla="*/ 125 w 166"/>
                <a:gd name="T17" fmla="*/ 67 h 215"/>
                <a:gd name="T18" fmla="*/ 102 w 166"/>
                <a:gd name="T19" fmla="*/ 90 h 215"/>
                <a:gd name="T20" fmla="*/ 112 w 166"/>
                <a:gd name="T21" fmla="*/ 108 h 215"/>
                <a:gd name="T22" fmla="*/ 112 w 166"/>
                <a:gd name="T23" fmla="*/ 101 h 215"/>
                <a:gd name="T24" fmla="*/ 112 w 166"/>
                <a:gd name="T25" fmla="*/ 98 h 215"/>
                <a:gd name="T26" fmla="*/ 50 w 166"/>
                <a:gd name="T27" fmla="*/ 132 h 215"/>
                <a:gd name="T28" fmla="*/ 41 w 166"/>
                <a:gd name="T29" fmla="*/ 141 h 215"/>
                <a:gd name="T30" fmla="*/ 41 w 166"/>
                <a:gd name="T31" fmla="*/ 148 h 215"/>
                <a:gd name="T32" fmla="*/ 50 w 166"/>
                <a:gd name="T33" fmla="*/ 157 h 215"/>
                <a:gd name="T34" fmla="*/ 61 w 166"/>
                <a:gd name="T35" fmla="*/ 157 h 215"/>
                <a:gd name="T36" fmla="*/ 64 w 166"/>
                <a:gd name="T37" fmla="*/ 156 h 215"/>
                <a:gd name="T38" fmla="*/ 74 w 166"/>
                <a:gd name="T39" fmla="*/ 157 h 215"/>
                <a:gd name="T40" fmla="*/ 133 w 166"/>
                <a:gd name="T41" fmla="*/ 98 h 215"/>
                <a:gd name="T42" fmla="*/ 119 w 166"/>
                <a:gd name="T43" fmla="*/ 98 h 215"/>
                <a:gd name="T44" fmla="*/ 74 w 166"/>
                <a:gd name="T45" fmla="*/ 144 h 215"/>
                <a:gd name="T46" fmla="*/ 70 w 166"/>
                <a:gd name="T47" fmla="*/ 143 h 215"/>
                <a:gd name="T48" fmla="*/ 70 w 166"/>
                <a:gd name="T49" fmla="*/ 141 h 215"/>
                <a:gd name="T50" fmla="*/ 61 w 166"/>
                <a:gd name="T51" fmla="*/ 132 h 215"/>
                <a:gd name="T52" fmla="*/ 50 w 166"/>
                <a:gd name="T53" fmla="*/ 132 h 215"/>
                <a:gd name="T54" fmla="*/ 69 w 166"/>
                <a:gd name="T55" fmla="*/ 189 h 215"/>
                <a:gd name="T56" fmla="*/ 44 w 166"/>
                <a:gd name="T57" fmla="*/ 180 h 215"/>
                <a:gd name="T58" fmla="*/ 40 w 166"/>
                <a:gd name="T59" fmla="*/ 162 h 215"/>
                <a:gd name="T60" fmla="*/ 38 w 166"/>
                <a:gd name="T61" fmla="*/ 154 h 215"/>
                <a:gd name="T62" fmla="*/ 31 w 166"/>
                <a:gd name="T63" fmla="*/ 145 h 215"/>
                <a:gd name="T64" fmla="*/ 13 w 166"/>
                <a:gd name="T65" fmla="*/ 145 h 215"/>
                <a:gd name="T66" fmla="*/ 4 w 166"/>
                <a:gd name="T67" fmla="*/ 133 h 215"/>
                <a:gd name="T68" fmla="*/ 22 w 166"/>
                <a:gd name="T69" fmla="*/ 104 h 215"/>
                <a:gd name="T70" fmla="*/ 20 w 166"/>
                <a:gd name="T71" fmla="*/ 60 h 215"/>
                <a:gd name="T72" fmla="*/ 140 w 166"/>
                <a:gd name="T73" fmla="*/ 19 h 215"/>
                <a:gd name="T74" fmla="*/ 165 w 166"/>
                <a:gd name="T75" fmla="*/ 68 h 215"/>
                <a:gd name="T76" fmla="*/ 162 w 166"/>
                <a:gd name="T77" fmla="*/ 113 h 215"/>
                <a:gd name="T78" fmla="*/ 164 w 166"/>
                <a:gd name="T79" fmla="*/ 171 h 215"/>
                <a:gd name="T80" fmla="*/ 100 w 166"/>
                <a:gd name="T81" fmla="*/ 215 h 215"/>
                <a:gd name="T82" fmla="*/ 100 w 166"/>
                <a:gd name="T83" fmla="*/ 198 h 215"/>
                <a:gd name="T84" fmla="*/ 94 w 166"/>
                <a:gd name="T85" fmla="*/ 182 h 215"/>
                <a:gd name="T86" fmla="*/ 69 w 166"/>
                <a:gd name="T87" fmla="*/ 18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215">
                  <a:moveTo>
                    <a:pt x="112" y="98"/>
                  </a:moveTo>
                  <a:cubicBezTo>
                    <a:pt x="111" y="96"/>
                    <a:pt x="110" y="93"/>
                    <a:pt x="110" y="90"/>
                  </a:cubicBezTo>
                  <a:cubicBezTo>
                    <a:pt x="110" y="82"/>
                    <a:pt x="117" y="75"/>
                    <a:pt x="125" y="75"/>
                  </a:cubicBezTo>
                  <a:cubicBezTo>
                    <a:pt x="133" y="75"/>
                    <a:pt x="140" y="82"/>
                    <a:pt x="140" y="90"/>
                  </a:cubicBezTo>
                  <a:cubicBezTo>
                    <a:pt x="140" y="93"/>
                    <a:pt x="140" y="96"/>
                    <a:pt x="138" y="98"/>
                  </a:cubicBezTo>
                  <a:cubicBezTo>
                    <a:pt x="138" y="99"/>
                    <a:pt x="138" y="100"/>
                    <a:pt x="138" y="101"/>
                  </a:cubicBezTo>
                  <a:cubicBezTo>
                    <a:pt x="138" y="108"/>
                    <a:pt x="138" y="108"/>
                    <a:pt x="138" y="108"/>
                  </a:cubicBezTo>
                  <a:cubicBezTo>
                    <a:pt x="144" y="104"/>
                    <a:pt x="148" y="98"/>
                    <a:pt x="148" y="90"/>
                  </a:cubicBezTo>
                  <a:cubicBezTo>
                    <a:pt x="148" y="78"/>
                    <a:pt x="138" y="67"/>
                    <a:pt x="125" y="67"/>
                  </a:cubicBezTo>
                  <a:cubicBezTo>
                    <a:pt x="113" y="67"/>
                    <a:pt x="102" y="78"/>
                    <a:pt x="102" y="90"/>
                  </a:cubicBezTo>
                  <a:cubicBezTo>
                    <a:pt x="102" y="98"/>
                    <a:pt x="106" y="104"/>
                    <a:pt x="112" y="108"/>
                  </a:cubicBezTo>
                  <a:cubicBezTo>
                    <a:pt x="112" y="101"/>
                    <a:pt x="112" y="101"/>
                    <a:pt x="112" y="101"/>
                  </a:cubicBezTo>
                  <a:cubicBezTo>
                    <a:pt x="112" y="100"/>
                    <a:pt x="112" y="99"/>
                    <a:pt x="112" y="98"/>
                  </a:cubicBezTo>
                  <a:close/>
                  <a:moveTo>
                    <a:pt x="50" y="132"/>
                  </a:moveTo>
                  <a:cubicBezTo>
                    <a:pt x="45" y="132"/>
                    <a:pt x="41" y="136"/>
                    <a:pt x="41" y="141"/>
                  </a:cubicBezTo>
                  <a:cubicBezTo>
                    <a:pt x="41" y="148"/>
                    <a:pt x="41" y="148"/>
                    <a:pt x="41" y="148"/>
                  </a:cubicBezTo>
                  <a:cubicBezTo>
                    <a:pt x="41" y="153"/>
                    <a:pt x="45" y="157"/>
                    <a:pt x="50" y="157"/>
                  </a:cubicBezTo>
                  <a:cubicBezTo>
                    <a:pt x="61" y="157"/>
                    <a:pt x="61" y="157"/>
                    <a:pt x="61" y="157"/>
                  </a:cubicBezTo>
                  <a:cubicBezTo>
                    <a:pt x="62" y="157"/>
                    <a:pt x="63" y="157"/>
                    <a:pt x="64" y="156"/>
                  </a:cubicBezTo>
                  <a:cubicBezTo>
                    <a:pt x="67" y="157"/>
                    <a:pt x="70" y="157"/>
                    <a:pt x="74" y="157"/>
                  </a:cubicBezTo>
                  <a:cubicBezTo>
                    <a:pt x="106" y="157"/>
                    <a:pt x="133" y="130"/>
                    <a:pt x="133" y="98"/>
                  </a:cubicBezTo>
                  <a:cubicBezTo>
                    <a:pt x="119" y="98"/>
                    <a:pt x="119" y="98"/>
                    <a:pt x="119" y="98"/>
                  </a:cubicBezTo>
                  <a:cubicBezTo>
                    <a:pt x="119" y="123"/>
                    <a:pt x="99" y="144"/>
                    <a:pt x="74" y="144"/>
                  </a:cubicBezTo>
                  <a:cubicBezTo>
                    <a:pt x="72" y="144"/>
                    <a:pt x="71" y="144"/>
                    <a:pt x="70" y="143"/>
                  </a:cubicBezTo>
                  <a:cubicBezTo>
                    <a:pt x="70" y="141"/>
                    <a:pt x="70" y="141"/>
                    <a:pt x="70" y="141"/>
                  </a:cubicBezTo>
                  <a:cubicBezTo>
                    <a:pt x="70" y="136"/>
                    <a:pt x="66" y="132"/>
                    <a:pt x="61" y="132"/>
                  </a:cubicBezTo>
                  <a:lnTo>
                    <a:pt x="50" y="132"/>
                  </a:lnTo>
                  <a:close/>
                  <a:moveTo>
                    <a:pt x="69" y="189"/>
                  </a:moveTo>
                  <a:cubicBezTo>
                    <a:pt x="50" y="195"/>
                    <a:pt x="44" y="180"/>
                    <a:pt x="44" y="180"/>
                  </a:cubicBezTo>
                  <a:cubicBezTo>
                    <a:pt x="40" y="162"/>
                    <a:pt x="40" y="162"/>
                    <a:pt x="40" y="162"/>
                  </a:cubicBezTo>
                  <a:cubicBezTo>
                    <a:pt x="38" y="154"/>
                    <a:pt x="38" y="154"/>
                    <a:pt x="38" y="154"/>
                  </a:cubicBezTo>
                  <a:cubicBezTo>
                    <a:pt x="31" y="145"/>
                    <a:pt x="31" y="145"/>
                    <a:pt x="31" y="145"/>
                  </a:cubicBezTo>
                  <a:cubicBezTo>
                    <a:pt x="31" y="145"/>
                    <a:pt x="26" y="145"/>
                    <a:pt x="13" y="145"/>
                  </a:cubicBezTo>
                  <a:cubicBezTo>
                    <a:pt x="0" y="145"/>
                    <a:pt x="4" y="133"/>
                    <a:pt x="4" y="133"/>
                  </a:cubicBezTo>
                  <a:cubicBezTo>
                    <a:pt x="22" y="104"/>
                    <a:pt x="22" y="104"/>
                    <a:pt x="22" y="104"/>
                  </a:cubicBezTo>
                  <a:cubicBezTo>
                    <a:pt x="21" y="90"/>
                    <a:pt x="19" y="75"/>
                    <a:pt x="20" y="60"/>
                  </a:cubicBezTo>
                  <a:cubicBezTo>
                    <a:pt x="24" y="9"/>
                    <a:pt x="104" y="0"/>
                    <a:pt x="140" y="19"/>
                  </a:cubicBezTo>
                  <a:cubicBezTo>
                    <a:pt x="158" y="29"/>
                    <a:pt x="164" y="48"/>
                    <a:pt x="165" y="68"/>
                  </a:cubicBezTo>
                  <a:cubicBezTo>
                    <a:pt x="166" y="83"/>
                    <a:pt x="164" y="99"/>
                    <a:pt x="162" y="113"/>
                  </a:cubicBezTo>
                  <a:cubicBezTo>
                    <a:pt x="159" y="145"/>
                    <a:pt x="164" y="171"/>
                    <a:pt x="164" y="171"/>
                  </a:cubicBezTo>
                  <a:cubicBezTo>
                    <a:pt x="166" y="206"/>
                    <a:pt x="100" y="215"/>
                    <a:pt x="100" y="215"/>
                  </a:cubicBezTo>
                  <a:cubicBezTo>
                    <a:pt x="100" y="198"/>
                    <a:pt x="100" y="198"/>
                    <a:pt x="100" y="198"/>
                  </a:cubicBezTo>
                  <a:cubicBezTo>
                    <a:pt x="94" y="182"/>
                    <a:pt x="94" y="182"/>
                    <a:pt x="94" y="182"/>
                  </a:cubicBezTo>
                  <a:lnTo>
                    <a:pt x="69" y="1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123"/>
            <p:cNvSpPr>
              <a:spLocks noEditPoints="1"/>
            </p:cNvSpPr>
            <p:nvPr/>
          </p:nvSpPr>
          <p:spPr bwMode="auto">
            <a:xfrm>
              <a:off x="4102060" y="1456706"/>
              <a:ext cx="34634" cy="35871"/>
            </a:xfrm>
            <a:custGeom>
              <a:avLst/>
              <a:gdLst>
                <a:gd name="T0" fmla="*/ 6 w 12"/>
                <a:gd name="T1" fmla="*/ 3 h 12"/>
                <a:gd name="T2" fmla="*/ 3 w 12"/>
                <a:gd name="T3" fmla="*/ 6 h 12"/>
                <a:gd name="T4" fmla="*/ 6 w 12"/>
                <a:gd name="T5" fmla="*/ 9 h 12"/>
                <a:gd name="T6" fmla="*/ 9 w 12"/>
                <a:gd name="T7" fmla="*/ 6 h 12"/>
                <a:gd name="T8" fmla="*/ 6 w 12"/>
                <a:gd name="T9" fmla="*/ 3 h 12"/>
                <a:gd name="T10" fmla="*/ 6 w 12"/>
                <a:gd name="T11" fmla="*/ 12 h 12"/>
                <a:gd name="T12" fmla="*/ 0 w 12"/>
                <a:gd name="T13" fmla="*/ 6 h 12"/>
                <a:gd name="T14" fmla="*/ 6 w 12"/>
                <a:gd name="T15" fmla="*/ 0 h 12"/>
                <a:gd name="T16" fmla="*/ 12 w 12"/>
                <a:gd name="T17" fmla="*/ 6 h 12"/>
                <a:gd name="T18" fmla="*/ 6 w 12"/>
                <a:gd name="T1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3"/>
                  </a:moveTo>
                  <a:cubicBezTo>
                    <a:pt x="4" y="3"/>
                    <a:pt x="3" y="4"/>
                    <a:pt x="3" y="6"/>
                  </a:cubicBezTo>
                  <a:cubicBezTo>
                    <a:pt x="3" y="8"/>
                    <a:pt x="4" y="9"/>
                    <a:pt x="6" y="9"/>
                  </a:cubicBezTo>
                  <a:cubicBezTo>
                    <a:pt x="8" y="9"/>
                    <a:pt x="9" y="8"/>
                    <a:pt x="9" y="6"/>
                  </a:cubicBezTo>
                  <a:cubicBezTo>
                    <a:pt x="9" y="4"/>
                    <a:pt x="8" y="3"/>
                    <a:pt x="6" y="3"/>
                  </a:cubicBezTo>
                  <a:close/>
                  <a:moveTo>
                    <a:pt x="6" y="12"/>
                  </a:moveTo>
                  <a:cubicBezTo>
                    <a:pt x="3" y="12"/>
                    <a:pt x="0" y="9"/>
                    <a:pt x="0" y="6"/>
                  </a:cubicBezTo>
                  <a:cubicBezTo>
                    <a:pt x="0" y="3"/>
                    <a:pt x="3" y="0"/>
                    <a:pt x="6" y="0"/>
                  </a:cubicBezTo>
                  <a:cubicBezTo>
                    <a:pt x="9" y="0"/>
                    <a:pt x="12" y="3"/>
                    <a:pt x="12" y="6"/>
                  </a:cubicBezTo>
                  <a:cubicBezTo>
                    <a:pt x="12" y="9"/>
                    <a:pt x="9" y="12"/>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1878977" y="2079580"/>
            <a:ext cx="727318" cy="792875"/>
            <a:chOff x="2926971" y="959458"/>
            <a:chExt cx="727318" cy="792875"/>
          </a:xfrm>
          <a:solidFill>
            <a:schemeClr val="bg2"/>
          </a:solidFill>
        </p:grpSpPr>
        <p:sp>
          <p:nvSpPr>
            <p:cNvPr id="58" name="Freeform 124"/>
            <p:cNvSpPr/>
            <p:nvPr/>
          </p:nvSpPr>
          <p:spPr bwMode="auto">
            <a:xfrm>
              <a:off x="2926971" y="1015120"/>
              <a:ext cx="727318" cy="606098"/>
            </a:xfrm>
            <a:custGeom>
              <a:avLst/>
              <a:gdLst>
                <a:gd name="T0" fmla="*/ 242 w 249"/>
                <a:gd name="T1" fmla="*/ 0 h 207"/>
                <a:gd name="T2" fmla="*/ 249 w 249"/>
                <a:gd name="T3" fmla="*/ 7 h 207"/>
                <a:gd name="T4" fmla="*/ 242 w 249"/>
                <a:gd name="T5" fmla="*/ 14 h 207"/>
                <a:gd name="T6" fmla="*/ 216 w 249"/>
                <a:gd name="T7" fmla="*/ 14 h 207"/>
                <a:gd name="T8" fmla="*/ 193 w 249"/>
                <a:gd name="T9" fmla="*/ 163 h 207"/>
                <a:gd name="T10" fmla="*/ 191 w 249"/>
                <a:gd name="T11" fmla="*/ 168 h 207"/>
                <a:gd name="T12" fmla="*/ 191 w 249"/>
                <a:gd name="T13" fmla="*/ 200 h 207"/>
                <a:gd name="T14" fmla="*/ 184 w 249"/>
                <a:gd name="T15" fmla="*/ 207 h 207"/>
                <a:gd name="T16" fmla="*/ 184 w 249"/>
                <a:gd name="T17" fmla="*/ 207 h 207"/>
                <a:gd name="T18" fmla="*/ 183 w 249"/>
                <a:gd name="T19" fmla="*/ 207 h 207"/>
                <a:gd name="T20" fmla="*/ 11 w 249"/>
                <a:gd name="T21" fmla="*/ 207 h 207"/>
                <a:gd name="T22" fmla="*/ 5 w 249"/>
                <a:gd name="T23" fmla="*/ 201 h 207"/>
                <a:gd name="T24" fmla="*/ 11 w 249"/>
                <a:gd name="T25" fmla="*/ 195 h 207"/>
                <a:gd name="T26" fmla="*/ 178 w 249"/>
                <a:gd name="T27" fmla="*/ 195 h 207"/>
                <a:gd name="T28" fmla="*/ 178 w 249"/>
                <a:gd name="T29" fmla="*/ 172 h 207"/>
                <a:gd name="T30" fmla="*/ 8 w 249"/>
                <a:gd name="T31" fmla="*/ 172 h 207"/>
                <a:gd name="T32" fmla="*/ 0 w 249"/>
                <a:gd name="T33" fmla="*/ 164 h 207"/>
                <a:gd name="T34" fmla="*/ 0 w 249"/>
                <a:gd name="T35" fmla="*/ 164 h 207"/>
                <a:gd name="T36" fmla="*/ 0 w 249"/>
                <a:gd name="T37" fmla="*/ 163 h 207"/>
                <a:gd name="T38" fmla="*/ 1 w 249"/>
                <a:gd name="T39" fmla="*/ 47 h 207"/>
                <a:gd name="T40" fmla="*/ 8 w 249"/>
                <a:gd name="T41" fmla="*/ 38 h 207"/>
                <a:gd name="T42" fmla="*/ 18 w 249"/>
                <a:gd name="T43" fmla="*/ 38 h 207"/>
                <a:gd name="T44" fmla="*/ 18 w 249"/>
                <a:gd name="T45" fmla="*/ 54 h 207"/>
                <a:gd name="T46" fmla="*/ 18 w 249"/>
                <a:gd name="T47" fmla="*/ 57 h 207"/>
                <a:gd name="T48" fmla="*/ 18 w 249"/>
                <a:gd name="T49" fmla="*/ 156 h 207"/>
                <a:gd name="T50" fmla="*/ 176 w 249"/>
                <a:gd name="T51" fmla="*/ 156 h 207"/>
                <a:gd name="T52" fmla="*/ 199 w 249"/>
                <a:gd name="T53" fmla="*/ 9 h 207"/>
                <a:gd name="T54" fmla="*/ 200 w 249"/>
                <a:gd name="T55" fmla="*/ 6 h 207"/>
                <a:gd name="T56" fmla="*/ 207 w 249"/>
                <a:gd name="T57" fmla="*/ 0 h 207"/>
                <a:gd name="T58" fmla="*/ 242 w 249"/>
                <a:gd name="T5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9" h="207">
                  <a:moveTo>
                    <a:pt x="242" y="0"/>
                  </a:moveTo>
                  <a:cubicBezTo>
                    <a:pt x="246" y="0"/>
                    <a:pt x="249" y="3"/>
                    <a:pt x="249" y="7"/>
                  </a:cubicBezTo>
                  <a:cubicBezTo>
                    <a:pt x="249" y="11"/>
                    <a:pt x="246" y="14"/>
                    <a:pt x="242" y="14"/>
                  </a:cubicBezTo>
                  <a:cubicBezTo>
                    <a:pt x="216" y="14"/>
                    <a:pt x="216" y="14"/>
                    <a:pt x="216" y="14"/>
                  </a:cubicBezTo>
                  <a:cubicBezTo>
                    <a:pt x="193" y="163"/>
                    <a:pt x="193" y="163"/>
                    <a:pt x="193" y="163"/>
                  </a:cubicBezTo>
                  <a:cubicBezTo>
                    <a:pt x="193" y="164"/>
                    <a:pt x="192" y="166"/>
                    <a:pt x="191" y="168"/>
                  </a:cubicBezTo>
                  <a:cubicBezTo>
                    <a:pt x="191" y="200"/>
                    <a:pt x="191" y="200"/>
                    <a:pt x="191" y="200"/>
                  </a:cubicBezTo>
                  <a:cubicBezTo>
                    <a:pt x="191" y="204"/>
                    <a:pt x="188" y="207"/>
                    <a:pt x="184" y="207"/>
                  </a:cubicBezTo>
                  <a:cubicBezTo>
                    <a:pt x="184" y="207"/>
                    <a:pt x="184" y="207"/>
                    <a:pt x="184" y="207"/>
                  </a:cubicBezTo>
                  <a:cubicBezTo>
                    <a:pt x="183" y="207"/>
                    <a:pt x="183" y="207"/>
                    <a:pt x="183" y="207"/>
                  </a:cubicBezTo>
                  <a:cubicBezTo>
                    <a:pt x="11" y="207"/>
                    <a:pt x="11" y="207"/>
                    <a:pt x="11" y="207"/>
                  </a:cubicBezTo>
                  <a:cubicBezTo>
                    <a:pt x="8" y="207"/>
                    <a:pt x="5" y="204"/>
                    <a:pt x="5" y="201"/>
                  </a:cubicBezTo>
                  <a:cubicBezTo>
                    <a:pt x="5" y="197"/>
                    <a:pt x="8" y="195"/>
                    <a:pt x="11" y="195"/>
                  </a:cubicBezTo>
                  <a:cubicBezTo>
                    <a:pt x="178" y="195"/>
                    <a:pt x="178" y="195"/>
                    <a:pt x="178" y="195"/>
                  </a:cubicBezTo>
                  <a:cubicBezTo>
                    <a:pt x="178" y="172"/>
                    <a:pt x="178" y="172"/>
                    <a:pt x="178" y="172"/>
                  </a:cubicBezTo>
                  <a:cubicBezTo>
                    <a:pt x="8" y="172"/>
                    <a:pt x="8" y="172"/>
                    <a:pt x="8" y="172"/>
                  </a:cubicBezTo>
                  <a:cubicBezTo>
                    <a:pt x="4" y="172"/>
                    <a:pt x="0" y="169"/>
                    <a:pt x="0" y="164"/>
                  </a:cubicBezTo>
                  <a:cubicBezTo>
                    <a:pt x="0" y="164"/>
                    <a:pt x="0" y="164"/>
                    <a:pt x="0" y="164"/>
                  </a:cubicBezTo>
                  <a:cubicBezTo>
                    <a:pt x="0" y="164"/>
                    <a:pt x="0" y="163"/>
                    <a:pt x="0" y="163"/>
                  </a:cubicBezTo>
                  <a:cubicBezTo>
                    <a:pt x="0" y="163"/>
                    <a:pt x="1" y="47"/>
                    <a:pt x="1" y="47"/>
                  </a:cubicBezTo>
                  <a:cubicBezTo>
                    <a:pt x="0" y="43"/>
                    <a:pt x="3" y="39"/>
                    <a:pt x="8" y="38"/>
                  </a:cubicBezTo>
                  <a:cubicBezTo>
                    <a:pt x="18" y="38"/>
                    <a:pt x="18" y="38"/>
                    <a:pt x="18" y="38"/>
                  </a:cubicBezTo>
                  <a:cubicBezTo>
                    <a:pt x="18" y="54"/>
                    <a:pt x="18" y="54"/>
                    <a:pt x="18" y="54"/>
                  </a:cubicBezTo>
                  <a:cubicBezTo>
                    <a:pt x="18" y="57"/>
                    <a:pt x="18" y="57"/>
                    <a:pt x="18" y="57"/>
                  </a:cubicBezTo>
                  <a:cubicBezTo>
                    <a:pt x="18" y="156"/>
                    <a:pt x="18" y="156"/>
                    <a:pt x="18" y="156"/>
                  </a:cubicBezTo>
                  <a:cubicBezTo>
                    <a:pt x="176" y="156"/>
                    <a:pt x="176" y="156"/>
                    <a:pt x="176" y="156"/>
                  </a:cubicBezTo>
                  <a:cubicBezTo>
                    <a:pt x="199" y="9"/>
                    <a:pt x="199" y="9"/>
                    <a:pt x="199" y="9"/>
                  </a:cubicBezTo>
                  <a:cubicBezTo>
                    <a:pt x="199" y="8"/>
                    <a:pt x="200" y="7"/>
                    <a:pt x="200" y="6"/>
                  </a:cubicBezTo>
                  <a:cubicBezTo>
                    <a:pt x="201" y="3"/>
                    <a:pt x="204" y="0"/>
                    <a:pt x="207" y="0"/>
                  </a:cubicBezTo>
                  <a:lnTo>
                    <a:pt x="24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Oval 125"/>
            <p:cNvSpPr>
              <a:spLocks noChangeArrowheads="1"/>
            </p:cNvSpPr>
            <p:nvPr/>
          </p:nvSpPr>
          <p:spPr bwMode="auto">
            <a:xfrm>
              <a:off x="3359898" y="1641009"/>
              <a:ext cx="110087" cy="1113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26"/>
            <p:cNvSpPr/>
            <p:nvPr/>
          </p:nvSpPr>
          <p:spPr bwMode="auto">
            <a:xfrm>
              <a:off x="3321553" y="959458"/>
              <a:ext cx="107613" cy="96481"/>
            </a:xfrm>
            <a:custGeom>
              <a:avLst/>
              <a:gdLst>
                <a:gd name="T0" fmla="*/ 25 w 37"/>
                <a:gd name="T1" fmla="*/ 3 h 33"/>
                <a:gd name="T2" fmla="*/ 33 w 37"/>
                <a:gd name="T3" fmla="*/ 25 h 33"/>
                <a:gd name="T4" fmla="*/ 3 w 37"/>
                <a:gd name="T5" fmla="*/ 12 h 33"/>
                <a:gd name="T6" fmla="*/ 25 w 37"/>
                <a:gd name="T7" fmla="*/ 3 h 33"/>
              </a:gdLst>
              <a:ahLst/>
              <a:cxnLst>
                <a:cxn ang="0">
                  <a:pos x="T0" y="T1"/>
                </a:cxn>
                <a:cxn ang="0">
                  <a:pos x="T2" y="T3"/>
                </a:cxn>
                <a:cxn ang="0">
                  <a:pos x="T4" y="T5"/>
                </a:cxn>
                <a:cxn ang="0">
                  <a:pos x="T6" y="T7"/>
                </a:cxn>
              </a:cxnLst>
              <a:rect l="0" t="0" r="r" b="b"/>
              <a:pathLst>
                <a:path w="37" h="33">
                  <a:moveTo>
                    <a:pt x="25" y="3"/>
                  </a:moveTo>
                  <a:cubicBezTo>
                    <a:pt x="33" y="7"/>
                    <a:pt x="37" y="16"/>
                    <a:pt x="33" y="25"/>
                  </a:cubicBezTo>
                  <a:cubicBezTo>
                    <a:pt x="30" y="33"/>
                    <a:pt x="0" y="20"/>
                    <a:pt x="3" y="12"/>
                  </a:cubicBezTo>
                  <a:cubicBezTo>
                    <a:pt x="7" y="4"/>
                    <a:pt x="16" y="0"/>
                    <a:pt x="2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27"/>
            <p:cNvSpPr>
              <a:spLocks noEditPoints="1"/>
            </p:cNvSpPr>
            <p:nvPr/>
          </p:nvSpPr>
          <p:spPr bwMode="auto">
            <a:xfrm>
              <a:off x="3239916" y="1053465"/>
              <a:ext cx="186777" cy="218938"/>
            </a:xfrm>
            <a:custGeom>
              <a:avLst/>
              <a:gdLst>
                <a:gd name="T0" fmla="*/ 47 w 64"/>
                <a:gd name="T1" fmla="*/ 56 h 75"/>
                <a:gd name="T2" fmla="*/ 41 w 64"/>
                <a:gd name="T3" fmla="*/ 55 h 75"/>
                <a:gd name="T4" fmla="*/ 40 w 64"/>
                <a:gd name="T5" fmla="*/ 61 h 75"/>
                <a:gd name="T6" fmla="*/ 46 w 64"/>
                <a:gd name="T7" fmla="*/ 62 h 75"/>
                <a:gd name="T8" fmla="*/ 47 w 64"/>
                <a:gd name="T9" fmla="*/ 56 h 75"/>
                <a:gd name="T10" fmla="*/ 27 w 64"/>
                <a:gd name="T11" fmla="*/ 59 h 75"/>
                <a:gd name="T12" fmla="*/ 53 w 64"/>
                <a:gd name="T13" fmla="*/ 45 h 75"/>
                <a:gd name="T14" fmla="*/ 32 w 64"/>
                <a:gd name="T15" fmla="*/ 6 h 75"/>
                <a:gd name="T16" fmla="*/ 6 w 64"/>
                <a:gd name="T17" fmla="*/ 20 h 75"/>
                <a:gd name="T18" fmla="*/ 27 w 64"/>
                <a:gd name="T19" fmla="*/ 59 h 75"/>
                <a:gd name="T20" fmla="*/ 63 w 64"/>
                <a:gd name="T21" fmla="*/ 53 h 75"/>
                <a:gd name="T22" fmla="*/ 61 w 64"/>
                <a:gd name="T23" fmla="*/ 60 h 75"/>
                <a:gd name="T24" fmla="*/ 35 w 64"/>
                <a:gd name="T25" fmla="*/ 74 h 75"/>
                <a:gd name="T26" fmla="*/ 28 w 64"/>
                <a:gd name="T27" fmla="*/ 72 h 75"/>
                <a:gd name="T28" fmla="*/ 2 w 64"/>
                <a:gd name="T29" fmla="*/ 22 h 75"/>
                <a:gd name="T30" fmla="*/ 4 w 64"/>
                <a:gd name="T31" fmla="*/ 15 h 75"/>
                <a:gd name="T32" fmla="*/ 29 w 64"/>
                <a:gd name="T33" fmla="*/ 1 h 75"/>
                <a:gd name="T34" fmla="*/ 37 w 64"/>
                <a:gd name="T35" fmla="*/ 4 h 75"/>
                <a:gd name="T36" fmla="*/ 63 w 64"/>
                <a:gd name="T37" fmla="*/ 5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75">
                  <a:moveTo>
                    <a:pt x="47" y="56"/>
                  </a:moveTo>
                  <a:cubicBezTo>
                    <a:pt x="46" y="54"/>
                    <a:pt x="44" y="54"/>
                    <a:pt x="41" y="55"/>
                  </a:cubicBezTo>
                  <a:cubicBezTo>
                    <a:pt x="39" y="56"/>
                    <a:pt x="39" y="58"/>
                    <a:pt x="40" y="61"/>
                  </a:cubicBezTo>
                  <a:cubicBezTo>
                    <a:pt x="41" y="63"/>
                    <a:pt x="43" y="63"/>
                    <a:pt x="46" y="62"/>
                  </a:cubicBezTo>
                  <a:cubicBezTo>
                    <a:pt x="48" y="61"/>
                    <a:pt x="48" y="59"/>
                    <a:pt x="47" y="56"/>
                  </a:cubicBezTo>
                  <a:close/>
                  <a:moveTo>
                    <a:pt x="27" y="59"/>
                  </a:moveTo>
                  <a:cubicBezTo>
                    <a:pt x="53" y="45"/>
                    <a:pt x="53" y="45"/>
                    <a:pt x="53" y="45"/>
                  </a:cubicBezTo>
                  <a:cubicBezTo>
                    <a:pt x="32" y="6"/>
                    <a:pt x="32" y="6"/>
                    <a:pt x="32" y="6"/>
                  </a:cubicBezTo>
                  <a:cubicBezTo>
                    <a:pt x="6" y="20"/>
                    <a:pt x="6" y="20"/>
                    <a:pt x="6" y="20"/>
                  </a:cubicBezTo>
                  <a:lnTo>
                    <a:pt x="27" y="59"/>
                  </a:lnTo>
                  <a:close/>
                  <a:moveTo>
                    <a:pt x="63" y="53"/>
                  </a:moveTo>
                  <a:cubicBezTo>
                    <a:pt x="64" y="56"/>
                    <a:pt x="64" y="59"/>
                    <a:pt x="61" y="60"/>
                  </a:cubicBezTo>
                  <a:cubicBezTo>
                    <a:pt x="35" y="74"/>
                    <a:pt x="35" y="74"/>
                    <a:pt x="35" y="74"/>
                  </a:cubicBezTo>
                  <a:cubicBezTo>
                    <a:pt x="33" y="75"/>
                    <a:pt x="29" y="74"/>
                    <a:pt x="28" y="72"/>
                  </a:cubicBezTo>
                  <a:cubicBezTo>
                    <a:pt x="2" y="22"/>
                    <a:pt x="2" y="22"/>
                    <a:pt x="2" y="22"/>
                  </a:cubicBezTo>
                  <a:cubicBezTo>
                    <a:pt x="0" y="20"/>
                    <a:pt x="1" y="16"/>
                    <a:pt x="4" y="15"/>
                  </a:cubicBezTo>
                  <a:cubicBezTo>
                    <a:pt x="29" y="1"/>
                    <a:pt x="29" y="1"/>
                    <a:pt x="29" y="1"/>
                  </a:cubicBezTo>
                  <a:cubicBezTo>
                    <a:pt x="32" y="0"/>
                    <a:pt x="35" y="1"/>
                    <a:pt x="37" y="4"/>
                  </a:cubicBezTo>
                  <a:lnTo>
                    <a:pt x="63"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28"/>
            <p:cNvSpPr/>
            <p:nvPr/>
          </p:nvSpPr>
          <p:spPr bwMode="auto">
            <a:xfrm>
              <a:off x="3242389" y="997803"/>
              <a:ext cx="254809" cy="96481"/>
            </a:xfrm>
            <a:custGeom>
              <a:avLst/>
              <a:gdLst>
                <a:gd name="T0" fmla="*/ 43 w 87"/>
                <a:gd name="T1" fmla="*/ 18 h 33"/>
                <a:gd name="T2" fmla="*/ 38 w 87"/>
                <a:gd name="T3" fmla="*/ 16 h 33"/>
                <a:gd name="T4" fmla="*/ 10 w 87"/>
                <a:gd name="T5" fmla="*/ 8 h 33"/>
                <a:gd name="T6" fmla="*/ 28 w 87"/>
                <a:gd name="T7" fmla="*/ 4 h 33"/>
                <a:gd name="T8" fmla="*/ 59 w 87"/>
                <a:gd name="T9" fmla="*/ 17 h 33"/>
                <a:gd name="T10" fmla="*/ 75 w 87"/>
                <a:gd name="T11" fmla="*/ 19 h 33"/>
                <a:gd name="T12" fmla="*/ 43 w 87"/>
                <a:gd name="T13" fmla="*/ 18 h 33"/>
              </a:gdLst>
              <a:ahLst/>
              <a:cxnLst>
                <a:cxn ang="0">
                  <a:pos x="T0" y="T1"/>
                </a:cxn>
                <a:cxn ang="0">
                  <a:pos x="T2" y="T3"/>
                </a:cxn>
                <a:cxn ang="0">
                  <a:pos x="T4" y="T5"/>
                </a:cxn>
                <a:cxn ang="0">
                  <a:pos x="T6" y="T7"/>
                </a:cxn>
                <a:cxn ang="0">
                  <a:pos x="T8" y="T9"/>
                </a:cxn>
                <a:cxn ang="0">
                  <a:pos x="T10" y="T11"/>
                </a:cxn>
                <a:cxn ang="0">
                  <a:pos x="T12" y="T13"/>
                </a:cxn>
              </a:cxnLst>
              <a:rect l="0" t="0" r="r" b="b"/>
              <a:pathLst>
                <a:path w="87" h="33">
                  <a:moveTo>
                    <a:pt x="43" y="18"/>
                  </a:moveTo>
                  <a:cubicBezTo>
                    <a:pt x="38" y="16"/>
                    <a:pt x="38" y="16"/>
                    <a:pt x="38" y="16"/>
                  </a:cubicBezTo>
                  <a:cubicBezTo>
                    <a:pt x="38" y="16"/>
                    <a:pt x="22" y="5"/>
                    <a:pt x="10" y="8"/>
                  </a:cubicBezTo>
                  <a:cubicBezTo>
                    <a:pt x="0" y="11"/>
                    <a:pt x="9" y="0"/>
                    <a:pt x="28" y="4"/>
                  </a:cubicBezTo>
                  <a:cubicBezTo>
                    <a:pt x="31" y="12"/>
                    <a:pt x="51" y="20"/>
                    <a:pt x="59" y="17"/>
                  </a:cubicBezTo>
                  <a:cubicBezTo>
                    <a:pt x="64" y="19"/>
                    <a:pt x="70" y="20"/>
                    <a:pt x="75" y="19"/>
                  </a:cubicBezTo>
                  <a:cubicBezTo>
                    <a:pt x="87" y="15"/>
                    <a:pt x="72" y="33"/>
                    <a:pt x="4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29"/>
            <p:cNvSpPr/>
            <p:nvPr/>
          </p:nvSpPr>
          <p:spPr bwMode="auto">
            <a:xfrm>
              <a:off x="3058086" y="1182106"/>
              <a:ext cx="251098" cy="237492"/>
            </a:xfrm>
            <a:custGeom>
              <a:avLst/>
              <a:gdLst>
                <a:gd name="T0" fmla="*/ 66 w 86"/>
                <a:gd name="T1" fmla="*/ 23 h 81"/>
                <a:gd name="T2" fmla="*/ 86 w 86"/>
                <a:gd name="T3" fmla="*/ 56 h 81"/>
                <a:gd name="T4" fmla="*/ 70 w 86"/>
                <a:gd name="T5" fmla="*/ 66 h 81"/>
                <a:gd name="T6" fmla="*/ 57 w 86"/>
                <a:gd name="T7" fmla="*/ 50 h 81"/>
                <a:gd name="T8" fmla="*/ 36 w 86"/>
                <a:gd name="T9" fmla="*/ 81 h 81"/>
                <a:gd name="T10" fmla="*/ 18 w 86"/>
                <a:gd name="T11" fmla="*/ 68 h 81"/>
                <a:gd name="T12" fmla="*/ 0 w 86"/>
                <a:gd name="T13" fmla="*/ 56 h 81"/>
                <a:gd name="T14" fmla="*/ 21 w 86"/>
                <a:gd name="T15" fmla="*/ 25 h 81"/>
                <a:gd name="T16" fmla="*/ 1 w 86"/>
                <a:gd name="T17" fmla="*/ 18 h 81"/>
                <a:gd name="T18" fmla="*/ 5 w 86"/>
                <a:gd name="T19" fmla="*/ 0 h 81"/>
                <a:gd name="T20" fmla="*/ 44 w 86"/>
                <a:gd name="T21" fmla="*/ 8 h 81"/>
                <a:gd name="T22" fmla="*/ 42 w 86"/>
                <a:gd name="T23" fmla="*/ 10 h 81"/>
                <a:gd name="T24" fmla="*/ 46 w 86"/>
                <a:gd name="T25" fmla="*/ 28 h 81"/>
                <a:gd name="T26" fmla="*/ 64 w 86"/>
                <a:gd name="T27" fmla="*/ 25 h 81"/>
                <a:gd name="T28" fmla="*/ 66 w 86"/>
                <a:gd name="T29" fmla="*/ 2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81">
                  <a:moveTo>
                    <a:pt x="66" y="23"/>
                  </a:moveTo>
                  <a:cubicBezTo>
                    <a:pt x="86" y="56"/>
                    <a:pt x="86" y="56"/>
                    <a:pt x="86" y="56"/>
                  </a:cubicBezTo>
                  <a:cubicBezTo>
                    <a:pt x="70" y="66"/>
                    <a:pt x="70" y="66"/>
                    <a:pt x="70" y="66"/>
                  </a:cubicBezTo>
                  <a:cubicBezTo>
                    <a:pt x="57" y="50"/>
                    <a:pt x="57" y="50"/>
                    <a:pt x="57" y="50"/>
                  </a:cubicBezTo>
                  <a:cubicBezTo>
                    <a:pt x="36" y="81"/>
                    <a:pt x="36" y="81"/>
                    <a:pt x="36" y="81"/>
                  </a:cubicBezTo>
                  <a:cubicBezTo>
                    <a:pt x="18" y="68"/>
                    <a:pt x="18" y="68"/>
                    <a:pt x="18" y="68"/>
                  </a:cubicBezTo>
                  <a:cubicBezTo>
                    <a:pt x="0" y="56"/>
                    <a:pt x="0" y="56"/>
                    <a:pt x="0" y="56"/>
                  </a:cubicBezTo>
                  <a:cubicBezTo>
                    <a:pt x="21" y="25"/>
                    <a:pt x="21" y="25"/>
                    <a:pt x="21" y="25"/>
                  </a:cubicBezTo>
                  <a:cubicBezTo>
                    <a:pt x="1" y="18"/>
                    <a:pt x="1" y="18"/>
                    <a:pt x="1" y="18"/>
                  </a:cubicBezTo>
                  <a:cubicBezTo>
                    <a:pt x="5" y="0"/>
                    <a:pt x="5" y="0"/>
                    <a:pt x="5" y="0"/>
                  </a:cubicBezTo>
                  <a:cubicBezTo>
                    <a:pt x="44" y="8"/>
                    <a:pt x="44" y="8"/>
                    <a:pt x="44" y="8"/>
                  </a:cubicBezTo>
                  <a:cubicBezTo>
                    <a:pt x="43" y="8"/>
                    <a:pt x="42" y="9"/>
                    <a:pt x="42" y="10"/>
                  </a:cubicBezTo>
                  <a:cubicBezTo>
                    <a:pt x="38" y="15"/>
                    <a:pt x="40" y="23"/>
                    <a:pt x="46" y="28"/>
                  </a:cubicBezTo>
                  <a:cubicBezTo>
                    <a:pt x="52" y="32"/>
                    <a:pt x="60" y="31"/>
                    <a:pt x="64" y="25"/>
                  </a:cubicBezTo>
                  <a:cubicBezTo>
                    <a:pt x="65" y="25"/>
                    <a:pt x="65" y="24"/>
                    <a:pt x="66"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30"/>
            <p:cNvSpPr/>
            <p:nvPr/>
          </p:nvSpPr>
          <p:spPr bwMode="auto">
            <a:xfrm>
              <a:off x="3011082" y="1073256"/>
              <a:ext cx="132352" cy="100192"/>
            </a:xfrm>
            <a:custGeom>
              <a:avLst/>
              <a:gdLst>
                <a:gd name="T0" fmla="*/ 45 w 45"/>
                <a:gd name="T1" fmla="*/ 19 h 34"/>
                <a:gd name="T2" fmla="*/ 44 w 45"/>
                <a:gd name="T3" fmla="*/ 20 h 34"/>
                <a:gd name="T4" fmla="*/ 12 w 45"/>
                <a:gd name="T5" fmla="*/ 27 h 34"/>
                <a:gd name="T6" fmla="*/ 2 w 45"/>
                <a:gd name="T7" fmla="*/ 3 h 34"/>
                <a:gd name="T8" fmla="*/ 10 w 45"/>
                <a:gd name="T9" fmla="*/ 0 h 34"/>
                <a:gd name="T10" fmla="*/ 12 w 45"/>
                <a:gd name="T11" fmla="*/ 1 h 34"/>
                <a:gd name="T12" fmla="*/ 18 w 45"/>
                <a:gd name="T13" fmla="*/ 25 h 34"/>
                <a:gd name="T14" fmla="*/ 43 w 45"/>
                <a:gd name="T15" fmla="*/ 19 h 34"/>
                <a:gd name="T16" fmla="*/ 44 w 45"/>
                <a:gd name="T17" fmla="*/ 18 h 34"/>
                <a:gd name="T18" fmla="*/ 45 w 45"/>
                <a:gd name="T19" fmla="*/ 1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34">
                  <a:moveTo>
                    <a:pt x="45" y="19"/>
                  </a:moveTo>
                  <a:cubicBezTo>
                    <a:pt x="45" y="19"/>
                    <a:pt x="45" y="20"/>
                    <a:pt x="44" y="20"/>
                  </a:cubicBezTo>
                  <a:cubicBezTo>
                    <a:pt x="37" y="31"/>
                    <a:pt x="23" y="34"/>
                    <a:pt x="12" y="27"/>
                  </a:cubicBezTo>
                  <a:cubicBezTo>
                    <a:pt x="4" y="22"/>
                    <a:pt x="0" y="12"/>
                    <a:pt x="2" y="3"/>
                  </a:cubicBezTo>
                  <a:cubicBezTo>
                    <a:pt x="5" y="3"/>
                    <a:pt x="8" y="2"/>
                    <a:pt x="10" y="0"/>
                  </a:cubicBezTo>
                  <a:cubicBezTo>
                    <a:pt x="12" y="1"/>
                    <a:pt x="12" y="1"/>
                    <a:pt x="12" y="1"/>
                  </a:cubicBezTo>
                  <a:cubicBezTo>
                    <a:pt x="7" y="9"/>
                    <a:pt x="10" y="19"/>
                    <a:pt x="18" y="25"/>
                  </a:cubicBezTo>
                  <a:cubicBezTo>
                    <a:pt x="26" y="30"/>
                    <a:pt x="37" y="28"/>
                    <a:pt x="43" y="19"/>
                  </a:cubicBezTo>
                  <a:cubicBezTo>
                    <a:pt x="43" y="19"/>
                    <a:pt x="43" y="19"/>
                    <a:pt x="44" y="18"/>
                  </a:cubicBezTo>
                  <a:lnTo>
                    <a:pt x="45"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Oval 131"/>
            <p:cNvSpPr>
              <a:spLocks noChangeArrowheads="1"/>
            </p:cNvSpPr>
            <p:nvPr/>
          </p:nvSpPr>
          <p:spPr bwMode="auto">
            <a:xfrm>
              <a:off x="2952946" y="1641009"/>
              <a:ext cx="111324" cy="1113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32"/>
            <p:cNvSpPr/>
            <p:nvPr/>
          </p:nvSpPr>
          <p:spPr bwMode="auto">
            <a:xfrm>
              <a:off x="3040769" y="1023779"/>
              <a:ext cx="119983" cy="105140"/>
            </a:xfrm>
            <a:custGeom>
              <a:avLst/>
              <a:gdLst>
                <a:gd name="T0" fmla="*/ 1 w 41"/>
                <a:gd name="T1" fmla="*/ 16 h 36"/>
                <a:gd name="T2" fmla="*/ 2 w 41"/>
                <a:gd name="T3" fmla="*/ 5 h 36"/>
                <a:gd name="T4" fmla="*/ 28 w 41"/>
                <a:gd name="T5" fmla="*/ 5 h 36"/>
                <a:gd name="T6" fmla="*/ 35 w 41"/>
                <a:gd name="T7" fmla="*/ 36 h 36"/>
                <a:gd name="T8" fmla="*/ 34 w 41"/>
                <a:gd name="T9" fmla="*/ 35 h 36"/>
                <a:gd name="T10" fmla="*/ 28 w 41"/>
                <a:gd name="T11" fmla="*/ 11 h 36"/>
                <a:gd name="T12" fmla="*/ 3 w 41"/>
                <a:gd name="T13" fmla="*/ 17 h 36"/>
                <a:gd name="T14" fmla="*/ 2 w 41"/>
                <a:gd name="T15" fmla="*/ 18 h 36"/>
                <a:gd name="T16" fmla="*/ 0 w 41"/>
                <a:gd name="T17" fmla="*/ 17 h 36"/>
                <a:gd name="T18" fmla="*/ 1 w 41"/>
                <a:gd name="T19"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36">
                  <a:moveTo>
                    <a:pt x="1" y="16"/>
                  </a:moveTo>
                  <a:cubicBezTo>
                    <a:pt x="3" y="12"/>
                    <a:pt x="3" y="9"/>
                    <a:pt x="2" y="5"/>
                  </a:cubicBezTo>
                  <a:cubicBezTo>
                    <a:pt x="9" y="0"/>
                    <a:pt x="20" y="0"/>
                    <a:pt x="28" y="5"/>
                  </a:cubicBezTo>
                  <a:cubicBezTo>
                    <a:pt x="38" y="12"/>
                    <a:pt x="41" y="25"/>
                    <a:pt x="35" y="36"/>
                  </a:cubicBezTo>
                  <a:cubicBezTo>
                    <a:pt x="34" y="35"/>
                    <a:pt x="34" y="35"/>
                    <a:pt x="34" y="35"/>
                  </a:cubicBezTo>
                  <a:cubicBezTo>
                    <a:pt x="38" y="27"/>
                    <a:pt x="36" y="17"/>
                    <a:pt x="28" y="11"/>
                  </a:cubicBezTo>
                  <a:cubicBezTo>
                    <a:pt x="19" y="6"/>
                    <a:pt x="8" y="8"/>
                    <a:pt x="3" y="17"/>
                  </a:cubicBezTo>
                  <a:cubicBezTo>
                    <a:pt x="2" y="17"/>
                    <a:pt x="2" y="17"/>
                    <a:pt x="2" y="18"/>
                  </a:cubicBezTo>
                  <a:cubicBezTo>
                    <a:pt x="0" y="17"/>
                    <a:pt x="0" y="17"/>
                    <a:pt x="0" y="17"/>
                  </a:cubicBezTo>
                  <a:cubicBezTo>
                    <a:pt x="0" y="16"/>
                    <a:pt x="1" y="16"/>
                    <a:pt x="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33"/>
            <p:cNvSpPr/>
            <p:nvPr/>
          </p:nvSpPr>
          <p:spPr bwMode="auto">
            <a:xfrm>
              <a:off x="2991291" y="1023779"/>
              <a:ext cx="55662" cy="55662"/>
            </a:xfrm>
            <a:custGeom>
              <a:avLst/>
              <a:gdLst>
                <a:gd name="T0" fmla="*/ 14 w 19"/>
                <a:gd name="T1" fmla="*/ 3 h 19"/>
                <a:gd name="T2" fmla="*/ 16 w 19"/>
                <a:gd name="T3" fmla="*/ 14 h 19"/>
                <a:gd name="T4" fmla="*/ 4 w 19"/>
                <a:gd name="T5" fmla="*/ 17 h 19"/>
                <a:gd name="T6" fmla="*/ 2 w 19"/>
                <a:gd name="T7" fmla="*/ 5 h 19"/>
                <a:gd name="T8" fmla="*/ 14 w 19"/>
                <a:gd name="T9" fmla="*/ 3 h 19"/>
              </a:gdLst>
              <a:ahLst/>
              <a:cxnLst>
                <a:cxn ang="0">
                  <a:pos x="T0" y="T1"/>
                </a:cxn>
                <a:cxn ang="0">
                  <a:pos x="T2" y="T3"/>
                </a:cxn>
                <a:cxn ang="0">
                  <a:pos x="T4" y="T5"/>
                </a:cxn>
                <a:cxn ang="0">
                  <a:pos x="T6" y="T7"/>
                </a:cxn>
                <a:cxn ang="0">
                  <a:pos x="T8" y="T9"/>
                </a:cxn>
              </a:cxnLst>
              <a:rect l="0" t="0" r="r" b="b"/>
              <a:pathLst>
                <a:path w="19" h="19">
                  <a:moveTo>
                    <a:pt x="14" y="3"/>
                  </a:moveTo>
                  <a:cubicBezTo>
                    <a:pt x="18" y="5"/>
                    <a:pt x="19" y="10"/>
                    <a:pt x="16" y="14"/>
                  </a:cubicBezTo>
                  <a:cubicBezTo>
                    <a:pt x="14" y="18"/>
                    <a:pt x="8" y="19"/>
                    <a:pt x="4" y="17"/>
                  </a:cubicBezTo>
                  <a:cubicBezTo>
                    <a:pt x="1" y="14"/>
                    <a:pt x="0" y="9"/>
                    <a:pt x="2" y="5"/>
                  </a:cubicBezTo>
                  <a:cubicBezTo>
                    <a:pt x="5" y="1"/>
                    <a:pt x="10" y="0"/>
                    <a:pt x="1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 name="组合 67"/>
          <p:cNvGrpSpPr/>
          <p:nvPr/>
        </p:nvGrpSpPr>
        <p:grpSpPr>
          <a:xfrm>
            <a:off x="3359457" y="3686969"/>
            <a:ext cx="909147" cy="795349"/>
            <a:chOff x="8602032" y="3017719"/>
            <a:chExt cx="909147" cy="795349"/>
          </a:xfrm>
          <a:solidFill>
            <a:schemeClr val="bg2"/>
          </a:solidFill>
        </p:grpSpPr>
        <p:sp>
          <p:nvSpPr>
            <p:cNvPr id="69" name="Freeform 283"/>
            <p:cNvSpPr/>
            <p:nvPr/>
          </p:nvSpPr>
          <p:spPr bwMode="auto">
            <a:xfrm>
              <a:off x="9187102" y="3585472"/>
              <a:ext cx="324077" cy="227596"/>
            </a:xfrm>
            <a:custGeom>
              <a:avLst/>
              <a:gdLst>
                <a:gd name="T0" fmla="*/ 111 w 111"/>
                <a:gd name="T1" fmla="*/ 78 h 78"/>
                <a:gd name="T2" fmla="*/ 0 w 111"/>
                <a:gd name="T3" fmla="*/ 78 h 78"/>
                <a:gd name="T4" fmla="*/ 14 w 111"/>
                <a:gd name="T5" fmla="*/ 63 h 78"/>
                <a:gd name="T6" fmla="*/ 46 w 111"/>
                <a:gd name="T7" fmla="*/ 63 h 78"/>
                <a:gd name="T8" fmla="*/ 46 w 111"/>
                <a:gd name="T9" fmla="*/ 0 h 78"/>
                <a:gd name="T10" fmla="*/ 64 w 111"/>
                <a:gd name="T11" fmla="*/ 0 h 78"/>
                <a:gd name="T12" fmla="*/ 64 w 111"/>
                <a:gd name="T13" fmla="*/ 63 h 78"/>
                <a:gd name="T14" fmla="*/ 96 w 111"/>
                <a:gd name="T15" fmla="*/ 63 h 78"/>
                <a:gd name="T16" fmla="*/ 111 w 111"/>
                <a:gd name="T1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78">
                  <a:moveTo>
                    <a:pt x="111" y="78"/>
                  </a:moveTo>
                  <a:cubicBezTo>
                    <a:pt x="0" y="78"/>
                    <a:pt x="0" y="78"/>
                    <a:pt x="0" y="78"/>
                  </a:cubicBezTo>
                  <a:cubicBezTo>
                    <a:pt x="0" y="70"/>
                    <a:pt x="6" y="63"/>
                    <a:pt x="14" y="63"/>
                  </a:cubicBezTo>
                  <a:cubicBezTo>
                    <a:pt x="46" y="63"/>
                    <a:pt x="46" y="63"/>
                    <a:pt x="46" y="63"/>
                  </a:cubicBezTo>
                  <a:cubicBezTo>
                    <a:pt x="46" y="0"/>
                    <a:pt x="46" y="0"/>
                    <a:pt x="46" y="0"/>
                  </a:cubicBezTo>
                  <a:cubicBezTo>
                    <a:pt x="64" y="0"/>
                    <a:pt x="64" y="0"/>
                    <a:pt x="64" y="0"/>
                  </a:cubicBezTo>
                  <a:cubicBezTo>
                    <a:pt x="64" y="63"/>
                    <a:pt x="64" y="63"/>
                    <a:pt x="64" y="63"/>
                  </a:cubicBezTo>
                  <a:cubicBezTo>
                    <a:pt x="96" y="63"/>
                    <a:pt x="96" y="63"/>
                    <a:pt x="96" y="63"/>
                  </a:cubicBezTo>
                  <a:cubicBezTo>
                    <a:pt x="104" y="63"/>
                    <a:pt x="111" y="70"/>
                    <a:pt x="111"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84"/>
            <p:cNvSpPr/>
            <p:nvPr/>
          </p:nvSpPr>
          <p:spPr bwMode="auto">
            <a:xfrm>
              <a:off x="9248949" y="3163677"/>
              <a:ext cx="152143" cy="400767"/>
            </a:xfrm>
            <a:custGeom>
              <a:avLst/>
              <a:gdLst>
                <a:gd name="T0" fmla="*/ 123 w 123"/>
                <a:gd name="T1" fmla="*/ 85 h 324"/>
                <a:gd name="T2" fmla="*/ 123 w 123"/>
                <a:gd name="T3" fmla="*/ 324 h 324"/>
                <a:gd name="T4" fmla="*/ 0 w 123"/>
                <a:gd name="T5" fmla="*/ 324 h 324"/>
                <a:gd name="T6" fmla="*/ 75 w 123"/>
                <a:gd name="T7" fmla="*/ 0 h 324"/>
                <a:gd name="T8" fmla="*/ 123 w 123"/>
                <a:gd name="T9" fmla="*/ 85 h 324"/>
              </a:gdLst>
              <a:ahLst/>
              <a:cxnLst>
                <a:cxn ang="0">
                  <a:pos x="T0" y="T1"/>
                </a:cxn>
                <a:cxn ang="0">
                  <a:pos x="T2" y="T3"/>
                </a:cxn>
                <a:cxn ang="0">
                  <a:pos x="T4" y="T5"/>
                </a:cxn>
                <a:cxn ang="0">
                  <a:pos x="T6" y="T7"/>
                </a:cxn>
                <a:cxn ang="0">
                  <a:pos x="T8" y="T9"/>
                </a:cxn>
              </a:cxnLst>
              <a:rect l="0" t="0" r="r" b="b"/>
              <a:pathLst>
                <a:path w="123" h="324">
                  <a:moveTo>
                    <a:pt x="123" y="85"/>
                  </a:moveTo>
                  <a:lnTo>
                    <a:pt x="123" y="324"/>
                  </a:lnTo>
                  <a:lnTo>
                    <a:pt x="0" y="324"/>
                  </a:lnTo>
                  <a:lnTo>
                    <a:pt x="75" y="0"/>
                  </a:lnTo>
                  <a:lnTo>
                    <a:pt x="123"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85"/>
            <p:cNvSpPr/>
            <p:nvPr/>
          </p:nvSpPr>
          <p:spPr bwMode="auto">
            <a:xfrm>
              <a:off x="9137625" y="3017719"/>
              <a:ext cx="204094" cy="619705"/>
            </a:xfrm>
            <a:custGeom>
              <a:avLst/>
              <a:gdLst>
                <a:gd name="T0" fmla="*/ 165 w 165"/>
                <a:gd name="T1" fmla="*/ 12 h 501"/>
                <a:gd name="T2" fmla="*/ 54 w 165"/>
                <a:gd name="T3" fmla="*/ 501 h 501"/>
                <a:gd name="T4" fmla="*/ 0 w 165"/>
                <a:gd name="T5" fmla="*/ 490 h 501"/>
                <a:gd name="T6" fmla="*/ 111 w 165"/>
                <a:gd name="T7" fmla="*/ 0 h 501"/>
                <a:gd name="T8" fmla="*/ 165 w 165"/>
                <a:gd name="T9" fmla="*/ 12 h 501"/>
              </a:gdLst>
              <a:ahLst/>
              <a:cxnLst>
                <a:cxn ang="0">
                  <a:pos x="T0" y="T1"/>
                </a:cxn>
                <a:cxn ang="0">
                  <a:pos x="T2" y="T3"/>
                </a:cxn>
                <a:cxn ang="0">
                  <a:pos x="T4" y="T5"/>
                </a:cxn>
                <a:cxn ang="0">
                  <a:pos x="T6" y="T7"/>
                </a:cxn>
                <a:cxn ang="0">
                  <a:pos x="T8" y="T9"/>
                </a:cxn>
              </a:cxnLst>
              <a:rect l="0" t="0" r="r" b="b"/>
              <a:pathLst>
                <a:path w="165" h="501">
                  <a:moveTo>
                    <a:pt x="165" y="12"/>
                  </a:moveTo>
                  <a:lnTo>
                    <a:pt x="54" y="501"/>
                  </a:lnTo>
                  <a:lnTo>
                    <a:pt x="0" y="490"/>
                  </a:lnTo>
                  <a:lnTo>
                    <a:pt x="111" y="0"/>
                  </a:lnTo>
                  <a:lnTo>
                    <a:pt x="165"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86"/>
            <p:cNvSpPr/>
            <p:nvPr/>
          </p:nvSpPr>
          <p:spPr bwMode="auto">
            <a:xfrm>
              <a:off x="9154942" y="3277475"/>
              <a:ext cx="47004" cy="134826"/>
            </a:xfrm>
            <a:custGeom>
              <a:avLst/>
              <a:gdLst>
                <a:gd name="T0" fmla="*/ 38 w 38"/>
                <a:gd name="T1" fmla="*/ 0 h 109"/>
                <a:gd name="T2" fmla="*/ 12 w 38"/>
                <a:gd name="T3" fmla="*/ 109 h 109"/>
                <a:gd name="T4" fmla="*/ 0 w 38"/>
                <a:gd name="T5" fmla="*/ 109 h 109"/>
                <a:gd name="T6" fmla="*/ 0 w 38"/>
                <a:gd name="T7" fmla="*/ 0 h 109"/>
                <a:gd name="T8" fmla="*/ 38 w 38"/>
                <a:gd name="T9" fmla="*/ 0 h 109"/>
              </a:gdLst>
              <a:ahLst/>
              <a:cxnLst>
                <a:cxn ang="0">
                  <a:pos x="T0" y="T1"/>
                </a:cxn>
                <a:cxn ang="0">
                  <a:pos x="T2" y="T3"/>
                </a:cxn>
                <a:cxn ang="0">
                  <a:pos x="T4" y="T5"/>
                </a:cxn>
                <a:cxn ang="0">
                  <a:pos x="T6" y="T7"/>
                </a:cxn>
                <a:cxn ang="0">
                  <a:pos x="T8" y="T9"/>
                </a:cxn>
              </a:cxnLst>
              <a:rect l="0" t="0" r="r" b="b"/>
              <a:pathLst>
                <a:path w="38" h="109">
                  <a:moveTo>
                    <a:pt x="38" y="0"/>
                  </a:moveTo>
                  <a:lnTo>
                    <a:pt x="12" y="109"/>
                  </a:lnTo>
                  <a:lnTo>
                    <a:pt x="0" y="109"/>
                  </a:lnTo>
                  <a:lnTo>
                    <a:pt x="0" y="0"/>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Rectangle 287"/>
            <p:cNvSpPr>
              <a:spLocks noChangeArrowheads="1"/>
            </p:cNvSpPr>
            <p:nvPr/>
          </p:nvSpPr>
          <p:spPr bwMode="auto">
            <a:xfrm>
              <a:off x="9122782" y="3286134"/>
              <a:ext cx="23502" cy="1063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4" name="Freeform 288"/>
            <p:cNvSpPr/>
            <p:nvPr/>
          </p:nvSpPr>
          <p:spPr bwMode="auto">
            <a:xfrm>
              <a:off x="8833339" y="3216866"/>
              <a:ext cx="283258" cy="171934"/>
            </a:xfrm>
            <a:custGeom>
              <a:avLst/>
              <a:gdLst>
                <a:gd name="T0" fmla="*/ 97 w 97"/>
                <a:gd name="T1" fmla="*/ 29 h 59"/>
                <a:gd name="T2" fmla="*/ 97 w 97"/>
                <a:gd name="T3" fmla="*/ 55 h 59"/>
                <a:gd name="T4" fmla="*/ 78 w 97"/>
                <a:gd name="T5" fmla="*/ 55 h 59"/>
                <a:gd name="T6" fmla="*/ 49 w 97"/>
                <a:gd name="T7" fmla="*/ 55 h 59"/>
                <a:gd name="T8" fmla="*/ 32 w 97"/>
                <a:gd name="T9" fmla="*/ 55 h 59"/>
                <a:gd name="T10" fmla="*/ 23 w 97"/>
                <a:gd name="T11" fmla="*/ 55 h 59"/>
                <a:gd name="T12" fmla="*/ 9 w 97"/>
                <a:gd name="T13" fmla="*/ 55 h 59"/>
                <a:gd name="T14" fmla="*/ 0 w 97"/>
                <a:gd name="T15" fmla="*/ 47 h 59"/>
                <a:gd name="T16" fmla="*/ 9 w 97"/>
                <a:gd name="T17" fmla="*/ 40 h 59"/>
                <a:gd name="T18" fmla="*/ 23 w 97"/>
                <a:gd name="T19" fmla="*/ 40 h 59"/>
                <a:gd name="T20" fmla="*/ 40 w 97"/>
                <a:gd name="T21" fmla="*/ 32 h 59"/>
                <a:gd name="T22" fmla="*/ 40 w 97"/>
                <a:gd name="T23" fmla="*/ 24 h 59"/>
                <a:gd name="T24" fmla="*/ 27 w 97"/>
                <a:gd name="T25" fmla="*/ 16 h 59"/>
                <a:gd name="T26" fmla="*/ 27 w 97"/>
                <a:gd name="T27" fmla="*/ 10 h 59"/>
                <a:gd name="T28" fmla="*/ 52 w 97"/>
                <a:gd name="T29" fmla="*/ 3 h 59"/>
                <a:gd name="T30" fmla="*/ 71 w 97"/>
                <a:gd name="T31" fmla="*/ 10 h 59"/>
                <a:gd name="T32" fmla="*/ 91 w 97"/>
                <a:gd name="T33" fmla="*/ 29 h 59"/>
                <a:gd name="T34" fmla="*/ 97 w 97"/>
                <a:gd name="T35" fmla="*/ 2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9">
                  <a:moveTo>
                    <a:pt x="97" y="29"/>
                  </a:moveTo>
                  <a:cubicBezTo>
                    <a:pt x="97" y="55"/>
                    <a:pt x="97" y="55"/>
                    <a:pt x="97" y="55"/>
                  </a:cubicBezTo>
                  <a:cubicBezTo>
                    <a:pt x="78" y="55"/>
                    <a:pt x="78" y="55"/>
                    <a:pt x="78" y="55"/>
                  </a:cubicBezTo>
                  <a:cubicBezTo>
                    <a:pt x="78" y="55"/>
                    <a:pt x="60" y="59"/>
                    <a:pt x="49" y="55"/>
                  </a:cubicBezTo>
                  <a:cubicBezTo>
                    <a:pt x="32" y="55"/>
                    <a:pt x="32" y="55"/>
                    <a:pt x="32" y="55"/>
                  </a:cubicBezTo>
                  <a:cubicBezTo>
                    <a:pt x="23" y="55"/>
                    <a:pt x="23" y="55"/>
                    <a:pt x="23" y="55"/>
                  </a:cubicBezTo>
                  <a:cubicBezTo>
                    <a:pt x="9" y="55"/>
                    <a:pt x="9" y="55"/>
                    <a:pt x="9" y="55"/>
                  </a:cubicBezTo>
                  <a:cubicBezTo>
                    <a:pt x="4" y="55"/>
                    <a:pt x="0" y="52"/>
                    <a:pt x="0" y="47"/>
                  </a:cubicBezTo>
                  <a:cubicBezTo>
                    <a:pt x="0" y="43"/>
                    <a:pt x="4" y="40"/>
                    <a:pt x="9" y="40"/>
                  </a:cubicBezTo>
                  <a:cubicBezTo>
                    <a:pt x="23" y="40"/>
                    <a:pt x="23" y="40"/>
                    <a:pt x="23" y="40"/>
                  </a:cubicBezTo>
                  <a:cubicBezTo>
                    <a:pt x="40" y="32"/>
                    <a:pt x="40" y="32"/>
                    <a:pt x="40" y="32"/>
                  </a:cubicBezTo>
                  <a:cubicBezTo>
                    <a:pt x="40" y="24"/>
                    <a:pt x="40" y="24"/>
                    <a:pt x="40" y="24"/>
                  </a:cubicBezTo>
                  <a:cubicBezTo>
                    <a:pt x="27" y="16"/>
                    <a:pt x="27" y="16"/>
                    <a:pt x="27" y="16"/>
                  </a:cubicBezTo>
                  <a:cubicBezTo>
                    <a:pt x="27" y="10"/>
                    <a:pt x="27" y="10"/>
                    <a:pt x="27" y="10"/>
                  </a:cubicBezTo>
                  <a:cubicBezTo>
                    <a:pt x="52" y="3"/>
                    <a:pt x="52" y="3"/>
                    <a:pt x="52" y="3"/>
                  </a:cubicBezTo>
                  <a:cubicBezTo>
                    <a:pt x="52" y="3"/>
                    <a:pt x="62" y="0"/>
                    <a:pt x="71" y="10"/>
                  </a:cubicBezTo>
                  <a:cubicBezTo>
                    <a:pt x="80" y="19"/>
                    <a:pt x="91" y="29"/>
                    <a:pt x="91" y="29"/>
                  </a:cubicBezTo>
                  <a:lnTo>
                    <a:pt x="97"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289"/>
            <p:cNvSpPr/>
            <p:nvPr/>
          </p:nvSpPr>
          <p:spPr bwMode="auto">
            <a:xfrm>
              <a:off x="8602032" y="3283660"/>
              <a:ext cx="298101" cy="128641"/>
            </a:xfrm>
            <a:custGeom>
              <a:avLst/>
              <a:gdLst>
                <a:gd name="T0" fmla="*/ 102 w 102"/>
                <a:gd name="T1" fmla="*/ 0 h 44"/>
                <a:gd name="T2" fmla="*/ 102 w 102"/>
                <a:gd name="T3" fmla="*/ 13 h 44"/>
                <a:gd name="T4" fmla="*/ 87 w 102"/>
                <a:gd name="T5" fmla="*/ 13 h 44"/>
                <a:gd name="T6" fmla="*/ 75 w 102"/>
                <a:gd name="T7" fmla="*/ 24 h 44"/>
                <a:gd name="T8" fmla="*/ 75 w 102"/>
                <a:gd name="T9" fmla="*/ 25 h 44"/>
                <a:gd name="T10" fmla="*/ 87 w 102"/>
                <a:gd name="T11" fmla="*/ 36 h 44"/>
                <a:gd name="T12" fmla="*/ 102 w 102"/>
                <a:gd name="T13" fmla="*/ 36 h 44"/>
                <a:gd name="T14" fmla="*/ 92 w 102"/>
                <a:gd name="T15" fmla="*/ 44 h 44"/>
                <a:gd name="T16" fmla="*/ 10 w 102"/>
                <a:gd name="T17" fmla="*/ 44 h 44"/>
                <a:gd name="T18" fmla="*/ 0 w 102"/>
                <a:gd name="T19" fmla="*/ 34 h 44"/>
                <a:gd name="T20" fmla="*/ 0 w 102"/>
                <a:gd name="T21" fmla="*/ 0 h 44"/>
                <a:gd name="T22" fmla="*/ 102 w 102"/>
                <a:gd name="T2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44">
                  <a:moveTo>
                    <a:pt x="102" y="0"/>
                  </a:moveTo>
                  <a:cubicBezTo>
                    <a:pt x="102" y="13"/>
                    <a:pt x="102" y="13"/>
                    <a:pt x="102" y="13"/>
                  </a:cubicBezTo>
                  <a:cubicBezTo>
                    <a:pt x="87" y="13"/>
                    <a:pt x="87" y="13"/>
                    <a:pt x="87" y="13"/>
                  </a:cubicBezTo>
                  <a:cubicBezTo>
                    <a:pt x="80" y="13"/>
                    <a:pt x="75" y="18"/>
                    <a:pt x="75" y="24"/>
                  </a:cubicBezTo>
                  <a:cubicBezTo>
                    <a:pt x="75" y="25"/>
                    <a:pt x="75" y="25"/>
                    <a:pt x="75" y="25"/>
                  </a:cubicBezTo>
                  <a:cubicBezTo>
                    <a:pt x="75" y="31"/>
                    <a:pt x="80" y="36"/>
                    <a:pt x="87" y="36"/>
                  </a:cubicBezTo>
                  <a:cubicBezTo>
                    <a:pt x="102" y="36"/>
                    <a:pt x="102" y="36"/>
                    <a:pt x="102" y="36"/>
                  </a:cubicBezTo>
                  <a:cubicBezTo>
                    <a:pt x="101" y="40"/>
                    <a:pt x="97" y="44"/>
                    <a:pt x="92" y="44"/>
                  </a:cubicBezTo>
                  <a:cubicBezTo>
                    <a:pt x="10" y="44"/>
                    <a:pt x="10" y="44"/>
                    <a:pt x="10" y="44"/>
                  </a:cubicBezTo>
                  <a:cubicBezTo>
                    <a:pt x="5" y="44"/>
                    <a:pt x="0" y="39"/>
                    <a:pt x="0" y="34"/>
                  </a:cubicBezTo>
                  <a:cubicBezTo>
                    <a:pt x="0" y="0"/>
                    <a:pt x="0" y="0"/>
                    <a:pt x="0" y="0"/>
                  </a:cubicBezTo>
                  <a:lnTo>
                    <a:pt x="10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290"/>
            <p:cNvSpPr/>
            <p:nvPr/>
          </p:nvSpPr>
          <p:spPr bwMode="auto">
            <a:xfrm>
              <a:off x="8602032" y="3195838"/>
              <a:ext cx="298101" cy="64321"/>
            </a:xfrm>
            <a:custGeom>
              <a:avLst/>
              <a:gdLst>
                <a:gd name="T0" fmla="*/ 102 w 102"/>
                <a:gd name="T1" fmla="*/ 9 h 22"/>
                <a:gd name="T2" fmla="*/ 102 w 102"/>
                <a:gd name="T3" fmla="*/ 22 h 22"/>
                <a:gd name="T4" fmla="*/ 0 w 102"/>
                <a:gd name="T5" fmla="*/ 22 h 22"/>
                <a:gd name="T6" fmla="*/ 0 w 102"/>
                <a:gd name="T7" fmla="*/ 9 h 22"/>
                <a:gd name="T8" fmla="*/ 10 w 102"/>
                <a:gd name="T9" fmla="*/ 0 h 22"/>
                <a:gd name="T10" fmla="*/ 92 w 102"/>
                <a:gd name="T11" fmla="*/ 0 h 22"/>
                <a:gd name="T12" fmla="*/ 102 w 102"/>
                <a:gd name="T13" fmla="*/ 9 h 22"/>
              </a:gdLst>
              <a:ahLst/>
              <a:cxnLst>
                <a:cxn ang="0">
                  <a:pos x="T0" y="T1"/>
                </a:cxn>
                <a:cxn ang="0">
                  <a:pos x="T2" y="T3"/>
                </a:cxn>
                <a:cxn ang="0">
                  <a:pos x="T4" y="T5"/>
                </a:cxn>
                <a:cxn ang="0">
                  <a:pos x="T6" y="T7"/>
                </a:cxn>
                <a:cxn ang="0">
                  <a:pos x="T8" y="T9"/>
                </a:cxn>
                <a:cxn ang="0">
                  <a:pos x="T10" y="T11"/>
                </a:cxn>
                <a:cxn ang="0">
                  <a:pos x="T12" y="T13"/>
                </a:cxn>
              </a:cxnLst>
              <a:rect l="0" t="0" r="r" b="b"/>
              <a:pathLst>
                <a:path w="102" h="22">
                  <a:moveTo>
                    <a:pt x="102" y="9"/>
                  </a:moveTo>
                  <a:cubicBezTo>
                    <a:pt x="102" y="22"/>
                    <a:pt x="102" y="22"/>
                    <a:pt x="102" y="22"/>
                  </a:cubicBezTo>
                  <a:cubicBezTo>
                    <a:pt x="0" y="22"/>
                    <a:pt x="0" y="22"/>
                    <a:pt x="0" y="22"/>
                  </a:cubicBezTo>
                  <a:cubicBezTo>
                    <a:pt x="0" y="9"/>
                    <a:pt x="0" y="9"/>
                    <a:pt x="0" y="9"/>
                  </a:cubicBezTo>
                  <a:cubicBezTo>
                    <a:pt x="0" y="4"/>
                    <a:pt x="5" y="0"/>
                    <a:pt x="10" y="0"/>
                  </a:cubicBezTo>
                  <a:cubicBezTo>
                    <a:pt x="92" y="0"/>
                    <a:pt x="92" y="0"/>
                    <a:pt x="92" y="0"/>
                  </a:cubicBezTo>
                  <a:cubicBezTo>
                    <a:pt x="98" y="0"/>
                    <a:pt x="102" y="4"/>
                    <a:pt x="10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91"/>
          <p:cNvSpPr>
            <a:spLocks noChangeArrowheads="1"/>
          </p:cNvSpPr>
          <p:nvPr/>
        </p:nvSpPr>
        <p:spPr bwMode="auto">
          <a:xfrm flipV="1">
            <a:off x="7658100" y="2840038"/>
            <a:ext cx="5257800" cy="1295400"/>
          </a:xfrm>
          <a:prstGeom prst="parallelogram">
            <a:avLst>
              <a:gd name="adj" fmla="val 55130"/>
            </a:avLst>
          </a:prstGeom>
          <a:solidFill>
            <a:schemeClr val="accent1"/>
          </a:solidFill>
          <a:ln w="9525" algn="ctr">
            <a:solidFill>
              <a:schemeClr val="accent1"/>
            </a:solidFill>
            <a:miter lim="800000"/>
          </a:ln>
          <a:effectLst/>
        </p:spPr>
        <p:txBody>
          <a:bodyPr wrap="none" anchor="ctr"/>
          <a:lstStyle/>
          <a:p>
            <a:endParaRPr lang="zh-CN" altLang="en-US"/>
          </a:p>
        </p:txBody>
      </p:sp>
      <p:sp>
        <p:nvSpPr>
          <p:cNvPr id="3" name="AutoShape 292"/>
          <p:cNvSpPr>
            <a:spLocks noChangeArrowheads="1"/>
          </p:cNvSpPr>
          <p:nvPr/>
        </p:nvSpPr>
        <p:spPr bwMode="auto">
          <a:xfrm flipV="1">
            <a:off x="-723900" y="2840038"/>
            <a:ext cx="5181600" cy="1295400"/>
          </a:xfrm>
          <a:prstGeom prst="parallelogram">
            <a:avLst>
              <a:gd name="adj" fmla="val 55130"/>
            </a:avLst>
          </a:prstGeom>
          <a:solidFill>
            <a:schemeClr val="accent1"/>
          </a:solidFill>
          <a:ln w="9525" algn="ctr">
            <a:solidFill>
              <a:schemeClr val="accent1"/>
            </a:solidFill>
            <a:miter lim="800000"/>
          </a:ln>
          <a:effectLst/>
        </p:spPr>
        <p:txBody>
          <a:bodyPr wrap="none" anchor="ctr"/>
          <a:lstStyle/>
          <a:p>
            <a:endParaRPr lang="zh-CN" altLang="en-US"/>
          </a:p>
        </p:txBody>
      </p:sp>
      <p:sp>
        <p:nvSpPr>
          <p:cNvPr id="4" name="WordArt 293"/>
          <p:cNvSpPr>
            <a:spLocks noChangeArrowheads="1" noChangeShapeType="1" noTextEdit="1"/>
          </p:cNvSpPr>
          <p:nvPr/>
        </p:nvSpPr>
        <p:spPr bwMode="auto">
          <a:xfrm>
            <a:off x="2019300" y="3063875"/>
            <a:ext cx="1143000" cy="533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zh-CN" altLang="en-US" sz="3600" b="1" kern="10" dirty="0">
                <a:solidFill>
                  <a:schemeClr val="bg1"/>
                </a:solidFill>
                <a:effectLst>
                  <a:outerShdw dist="35921" dir="2700000" algn="ctr" rotWithShape="0">
                    <a:srgbClr val="000000">
                      <a:alpha val="80000"/>
                    </a:srgbClr>
                  </a:outerShdw>
                </a:effectLst>
                <a:latin typeface="方正大黑简体"/>
              </a:rPr>
              <a:t>目录</a:t>
            </a:r>
          </a:p>
        </p:txBody>
      </p:sp>
      <p:sp>
        <p:nvSpPr>
          <p:cNvPr id="5" name="WordArt 294"/>
          <p:cNvSpPr>
            <a:spLocks noChangeArrowheads="1" noChangeShapeType="1" noTextEdit="1"/>
          </p:cNvSpPr>
          <p:nvPr/>
        </p:nvSpPr>
        <p:spPr bwMode="auto">
          <a:xfrm>
            <a:off x="2095500" y="3668713"/>
            <a:ext cx="1143000" cy="152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600" b="1" kern="10">
                <a:solidFill>
                  <a:schemeClr val="bg1"/>
                </a:solidFill>
                <a:effectLst>
                  <a:outerShdw dist="35921" dir="2700000" algn="ctr" rotWithShape="0">
                    <a:srgbClr val="000000">
                      <a:alpha val="80000"/>
                    </a:srgbClr>
                  </a:outerShdw>
                </a:effectLst>
                <a:latin typeface="方正大黑简体"/>
              </a:rPr>
              <a:t>MU  LU   </a:t>
            </a:r>
            <a:endParaRPr lang="zh-CN" altLang="en-US" sz="3600" b="1" kern="10">
              <a:solidFill>
                <a:schemeClr val="bg1"/>
              </a:solidFill>
              <a:effectLst>
                <a:outerShdw dist="35921" dir="2700000" algn="ctr" rotWithShape="0">
                  <a:srgbClr val="000000">
                    <a:alpha val="80000"/>
                  </a:srgbClr>
                </a:outerShdw>
              </a:effectLst>
              <a:latin typeface="方正大黑简体"/>
            </a:endParaRPr>
          </a:p>
        </p:txBody>
      </p:sp>
      <p:sp>
        <p:nvSpPr>
          <p:cNvPr id="6" name="WordArt 20"/>
          <p:cNvSpPr>
            <a:spLocks noChangeArrowheads="1" noChangeShapeType="1" noTextEdit="1"/>
          </p:cNvSpPr>
          <p:nvPr/>
        </p:nvSpPr>
        <p:spPr bwMode="auto">
          <a:xfrm>
            <a:off x="3924300" y="2301875"/>
            <a:ext cx="228600" cy="457200"/>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3600" kern="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1</a:t>
            </a:r>
          </a:p>
        </p:txBody>
      </p:sp>
      <p:sp>
        <p:nvSpPr>
          <p:cNvPr id="7" name="Rectangle 22"/>
          <p:cNvSpPr>
            <a:spLocks noChangeArrowheads="1"/>
          </p:cNvSpPr>
          <p:nvPr/>
        </p:nvSpPr>
        <p:spPr bwMode="auto">
          <a:xfrm>
            <a:off x="4381500" y="2230438"/>
            <a:ext cx="2971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fontAlgn="base" hangingPunct="1">
              <a:lnSpc>
                <a:spcPct val="120000"/>
              </a:lnSpc>
              <a:buClrTx/>
              <a:buSzTx/>
            </a:pPr>
            <a:r>
              <a:rPr lang="zh-CN" altLang="en-US" sz="1600" b="1" dirty="0">
                <a:solidFill>
                  <a:srgbClr val="5F5F5F"/>
                </a:solidFill>
                <a:latin typeface="Arial" panose="020B0604020202020204" pitchFamily="34" charset="0"/>
              </a:rPr>
              <a:t>点击添相目录文字内容</a:t>
            </a:r>
            <a:endParaRPr lang="zh-CN" altLang="en-US" sz="1200" dirty="0">
              <a:solidFill>
                <a:srgbClr val="5F5F5F"/>
              </a:solidFill>
              <a:latin typeface="Arial" panose="020B0604020202020204" pitchFamily="34" charset="0"/>
            </a:endParaRPr>
          </a:p>
          <a:p>
            <a:pPr algn="l" eaLnBrk="1" fontAlgn="base" hangingPunct="1">
              <a:lnSpc>
                <a:spcPct val="120000"/>
              </a:lnSpc>
              <a:buClrTx/>
              <a:buSzTx/>
            </a:pPr>
            <a:r>
              <a:rPr lang="zh-CN" altLang="en-US" sz="1200" dirty="0">
                <a:solidFill>
                  <a:srgbClr val="5F5F5F"/>
                </a:solidFill>
                <a:latin typeface="Arial" panose="020B0604020202020204" pitchFamily="34" charset="0"/>
              </a:rPr>
              <a:t>单击此处添加文字单击此处添加文字</a:t>
            </a:r>
          </a:p>
        </p:txBody>
      </p:sp>
      <p:sp>
        <p:nvSpPr>
          <p:cNvPr id="8" name="WordArt 20"/>
          <p:cNvSpPr>
            <a:spLocks noChangeArrowheads="1" noChangeShapeType="1" noTextEdit="1"/>
          </p:cNvSpPr>
          <p:nvPr/>
        </p:nvSpPr>
        <p:spPr bwMode="auto">
          <a:xfrm>
            <a:off x="4229100" y="2987675"/>
            <a:ext cx="304800" cy="457200"/>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3600" kern="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2</a:t>
            </a:r>
          </a:p>
        </p:txBody>
      </p:sp>
      <p:sp>
        <p:nvSpPr>
          <p:cNvPr id="9" name="Rectangle 22"/>
          <p:cNvSpPr>
            <a:spLocks noChangeArrowheads="1"/>
          </p:cNvSpPr>
          <p:nvPr/>
        </p:nvSpPr>
        <p:spPr bwMode="auto">
          <a:xfrm>
            <a:off x="4686300" y="2916238"/>
            <a:ext cx="2971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fontAlgn="base" hangingPunct="1">
              <a:lnSpc>
                <a:spcPct val="120000"/>
              </a:lnSpc>
              <a:buClrTx/>
              <a:buSzTx/>
            </a:pPr>
            <a:r>
              <a:rPr lang="zh-CN" altLang="en-US" sz="1600" b="1">
                <a:solidFill>
                  <a:srgbClr val="5F5F5F"/>
                </a:solidFill>
                <a:latin typeface="Arial" panose="020B0604020202020204" pitchFamily="34" charset="0"/>
              </a:rPr>
              <a:t>点击添相目录文字内容</a:t>
            </a:r>
            <a:endParaRPr lang="zh-CN" altLang="en-US" sz="1200">
              <a:solidFill>
                <a:srgbClr val="5F5F5F"/>
              </a:solidFill>
              <a:latin typeface="Arial" panose="020B0604020202020204" pitchFamily="34" charset="0"/>
            </a:endParaRPr>
          </a:p>
          <a:p>
            <a:pPr algn="l" eaLnBrk="1" fontAlgn="base" hangingPunct="1">
              <a:lnSpc>
                <a:spcPct val="120000"/>
              </a:lnSpc>
              <a:buClrTx/>
              <a:buSzTx/>
            </a:pPr>
            <a:r>
              <a:rPr lang="zh-CN" altLang="en-US" sz="1200">
                <a:solidFill>
                  <a:srgbClr val="5F5F5F"/>
                </a:solidFill>
                <a:latin typeface="Arial" panose="020B0604020202020204" pitchFamily="34" charset="0"/>
              </a:rPr>
              <a:t>单击此处添加文字单击此处添加文字</a:t>
            </a:r>
          </a:p>
        </p:txBody>
      </p:sp>
      <p:sp>
        <p:nvSpPr>
          <p:cNvPr id="10" name="WordArt 20"/>
          <p:cNvSpPr>
            <a:spLocks noChangeArrowheads="1" noChangeShapeType="1" noTextEdit="1"/>
          </p:cNvSpPr>
          <p:nvPr/>
        </p:nvSpPr>
        <p:spPr bwMode="auto">
          <a:xfrm>
            <a:off x="4610100" y="3668713"/>
            <a:ext cx="304800" cy="457200"/>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3600" kern="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3</a:t>
            </a:r>
          </a:p>
        </p:txBody>
      </p:sp>
      <p:sp>
        <p:nvSpPr>
          <p:cNvPr id="11" name="Rectangle 22"/>
          <p:cNvSpPr>
            <a:spLocks noChangeArrowheads="1"/>
          </p:cNvSpPr>
          <p:nvPr/>
        </p:nvSpPr>
        <p:spPr bwMode="auto">
          <a:xfrm>
            <a:off x="5067300" y="3597275"/>
            <a:ext cx="2971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fontAlgn="base" hangingPunct="1">
              <a:lnSpc>
                <a:spcPct val="120000"/>
              </a:lnSpc>
              <a:buClrTx/>
              <a:buSzTx/>
            </a:pPr>
            <a:r>
              <a:rPr lang="zh-CN" altLang="en-US" sz="1600" b="1">
                <a:solidFill>
                  <a:srgbClr val="5F5F5F"/>
                </a:solidFill>
                <a:latin typeface="Arial" panose="020B0604020202020204" pitchFamily="34" charset="0"/>
              </a:rPr>
              <a:t>点击添相目录文字内容</a:t>
            </a:r>
            <a:endParaRPr lang="zh-CN" altLang="en-US" sz="1200">
              <a:solidFill>
                <a:srgbClr val="5F5F5F"/>
              </a:solidFill>
              <a:latin typeface="Arial" panose="020B0604020202020204" pitchFamily="34" charset="0"/>
            </a:endParaRPr>
          </a:p>
          <a:p>
            <a:pPr algn="l" eaLnBrk="1" fontAlgn="base" hangingPunct="1">
              <a:lnSpc>
                <a:spcPct val="120000"/>
              </a:lnSpc>
              <a:buClrTx/>
              <a:buSzTx/>
            </a:pPr>
            <a:r>
              <a:rPr lang="zh-CN" altLang="en-US" sz="1200">
                <a:solidFill>
                  <a:srgbClr val="5F5F5F"/>
                </a:solidFill>
                <a:latin typeface="Arial" panose="020B0604020202020204" pitchFamily="34" charset="0"/>
              </a:rPr>
              <a:t>单击此处添加文字单击此处添加文字</a:t>
            </a:r>
          </a:p>
        </p:txBody>
      </p:sp>
      <p:sp>
        <p:nvSpPr>
          <p:cNvPr id="12" name="WordArt 20"/>
          <p:cNvSpPr>
            <a:spLocks noChangeArrowheads="1" noChangeShapeType="1" noTextEdit="1"/>
          </p:cNvSpPr>
          <p:nvPr/>
        </p:nvSpPr>
        <p:spPr bwMode="auto">
          <a:xfrm>
            <a:off x="4991100" y="4364038"/>
            <a:ext cx="304800" cy="457200"/>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3600" kern="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4</a:t>
            </a:r>
          </a:p>
        </p:txBody>
      </p:sp>
      <p:sp>
        <p:nvSpPr>
          <p:cNvPr id="13" name="Rectangle 22"/>
          <p:cNvSpPr>
            <a:spLocks noChangeArrowheads="1"/>
          </p:cNvSpPr>
          <p:nvPr/>
        </p:nvSpPr>
        <p:spPr bwMode="auto">
          <a:xfrm>
            <a:off x="5524500" y="4292600"/>
            <a:ext cx="2971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fontAlgn="base" hangingPunct="1">
              <a:lnSpc>
                <a:spcPct val="120000"/>
              </a:lnSpc>
              <a:buClrTx/>
              <a:buSzTx/>
            </a:pPr>
            <a:r>
              <a:rPr lang="zh-CN" altLang="en-US" sz="1600" b="1">
                <a:solidFill>
                  <a:srgbClr val="5F5F5F"/>
                </a:solidFill>
                <a:latin typeface="Arial" panose="020B0604020202020204" pitchFamily="34" charset="0"/>
              </a:rPr>
              <a:t>点击添相目录文字内容</a:t>
            </a:r>
            <a:endParaRPr lang="zh-CN" altLang="en-US" sz="1200">
              <a:solidFill>
                <a:srgbClr val="5F5F5F"/>
              </a:solidFill>
              <a:latin typeface="Arial" panose="020B0604020202020204" pitchFamily="34" charset="0"/>
            </a:endParaRPr>
          </a:p>
          <a:p>
            <a:pPr algn="l" eaLnBrk="1" fontAlgn="base" hangingPunct="1">
              <a:lnSpc>
                <a:spcPct val="120000"/>
              </a:lnSpc>
              <a:buClrTx/>
              <a:buSzTx/>
            </a:pPr>
            <a:r>
              <a:rPr lang="zh-CN" altLang="en-US" sz="1200">
                <a:solidFill>
                  <a:srgbClr val="5F5F5F"/>
                </a:solidFill>
                <a:latin typeface="Arial" panose="020B0604020202020204" pitchFamily="34" charset="0"/>
              </a:rPr>
              <a:t>单击此处添加文字单击此处添加文字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34"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from="(-#ppt_w/2)" to="(#ppt_x)" calcmode="lin" valueType="num">
                                      <p:cBhvr>
                                        <p:cTn id="16" dur="600" fill="hold">
                                          <p:stCondLst>
                                            <p:cond delay="0"/>
                                          </p:stCondLst>
                                        </p:cTn>
                                        <p:tgtEl>
                                          <p:spTgt spid="4"/>
                                        </p:tgtEl>
                                        <p:attrNameLst>
                                          <p:attrName>ppt_x</p:attrName>
                                        </p:attrNameLst>
                                      </p:cBhvr>
                                    </p:anim>
                                    <p:anim from="0" to="-1.0" calcmode="lin" valueType="num">
                                      <p:cBhvr>
                                        <p:cTn id="17" dur="200" decel="50000" autoRev="1" fill="hold">
                                          <p:stCondLst>
                                            <p:cond delay="600"/>
                                          </p:stCondLst>
                                        </p:cTn>
                                        <p:tgtEl>
                                          <p:spTgt spid="4"/>
                                        </p:tgtEl>
                                        <p:attrNameLst>
                                          <p:attrName>xshear</p:attrName>
                                        </p:attrNameLst>
                                      </p:cBhvr>
                                    </p:anim>
                                    <p:animScale>
                                      <p:cBhvr>
                                        <p:cTn id="18" dur="200" decel="100000" autoRev="1" fill="hold">
                                          <p:stCondLst>
                                            <p:cond delay="600"/>
                                          </p:stCondLst>
                                        </p:cTn>
                                        <p:tgtEl>
                                          <p:spTgt spid="4"/>
                                        </p:tgtEl>
                                      </p:cBhvr>
                                      <p:from x="100000" y="100000"/>
                                      <p:to x="80000" y="100000"/>
                                    </p:animScale>
                                    <p:anim by="(#ppt_h/3+#ppt_w*0.1)" calcmode="lin" valueType="num">
                                      <p:cBhvr additive="sum">
                                        <p:cTn id="19" dur="200" decel="100000" autoRev="1" fill="hold">
                                          <p:stCondLst>
                                            <p:cond delay="600"/>
                                          </p:stCondLst>
                                        </p:cTn>
                                        <p:tgtEl>
                                          <p:spTgt spid="4"/>
                                        </p:tgtEl>
                                        <p:attrNameLst>
                                          <p:attrName>ppt_x</p:attrName>
                                        </p:attrNameLst>
                                      </p:cBhvr>
                                    </p:anim>
                                  </p:childTnLst>
                                </p:cTn>
                              </p:par>
                              <p:par>
                                <p:cTn id="20" presetID="34"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from="(-#ppt_w/2)" to="(#ppt_x)" calcmode="lin" valueType="num">
                                      <p:cBhvr>
                                        <p:cTn id="22" dur="600" fill="hold">
                                          <p:stCondLst>
                                            <p:cond delay="0"/>
                                          </p:stCondLst>
                                        </p:cTn>
                                        <p:tgtEl>
                                          <p:spTgt spid="5"/>
                                        </p:tgtEl>
                                        <p:attrNameLst>
                                          <p:attrName>ppt_x</p:attrName>
                                        </p:attrNameLst>
                                      </p:cBhvr>
                                    </p:anim>
                                    <p:anim from="0" to="-1.0" calcmode="lin" valueType="num">
                                      <p:cBhvr>
                                        <p:cTn id="23" dur="200" decel="50000" autoRev="1" fill="hold">
                                          <p:stCondLst>
                                            <p:cond delay="600"/>
                                          </p:stCondLst>
                                        </p:cTn>
                                        <p:tgtEl>
                                          <p:spTgt spid="5"/>
                                        </p:tgtEl>
                                        <p:attrNameLst>
                                          <p:attrName>xshear</p:attrName>
                                        </p:attrNameLst>
                                      </p:cBhvr>
                                    </p:anim>
                                    <p:animScale>
                                      <p:cBhvr>
                                        <p:cTn id="24" dur="200" decel="100000" autoRev="1" fill="hold">
                                          <p:stCondLst>
                                            <p:cond delay="600"/>
                                          </p:stCondLst>
                                        </p:cTn>
                                        <p:tgtEl>
                                          <p:spTgt spid="5"/>
                                        </p:tgtEl>
                                      </p:cBhvr>
                                      <p:from x="100000" y="100000"/>
                                      <p:to x="80000" y="100000"/>
                                    </p:animScale>
                                    <p:anim by="(#ppt_h/3+#ppt_w*0.1)" calcmode="lin" valueType="num">
                                      <p:cBhvr additive="sum">
                                        <p:cTn id="25" dur="200" decel="100000" autoRev="1" fill="hold">
                                          <p:stCondLst>
                                            <p:cond delay="600"/>
                                          </p:stCondLst>
                                        </p:cTn>
                                        <p:tgtEl>
                                          <p:spTgt spid="5"/>
                                        </p:tgtEl>
                                        <p:attrNameLst>
                                          <p:attrName>ppt_x</p:attrName>
                                        </p:attrNameLst>
                                      </p:cBhvr>
                                    </p:anim>
                                  </p:childTnLst>
                                </p:cTn>
                              </p:par>
                            </p:childTnLst>
                          </p:cTn>
                        </p:par>
                        <p:par>
                          <p:cTn id="26" fill="hold">
                            <p:stCondLst>
                              <p:cond delay="1500"/>
                            </p:stCondLst>
                            <p:childTnLst>
                              <p:par>
                                <p:cTn id="27" presetID="49" presetClass="entr" presetSubtype="0" decel="10000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 calcmode="lin" valueType="num">
                                      <p:cBhvr>
                                        <p:cTn id="31" dur="500" fill="hold"/>
                                        <p:tgtEl>
                                          <p:spTgt spid="6"/>
                                        </p:tgtEl>
                                        <p:attrNameLst>
                                          <p:attrName>style.rotation</p:attrName>
                                        </p:attrNameLst>
                                      </p:cBhvr>
                                      <p:tavLst>
                                        <p:tav tm="0">
                                          <p:val>
                                            <p:fltVal val="360"/>
                                          </p:val>
                                        </p:tav>
                                        <p:tav tm="100000">
                                          <p:val>
                                            <p:fltVal val="0"/>
                                          </p:val>
                                        </p:tav>
                                      </p:tavLst>
                                    </p:anim>
                                    <p:animEffect transition="in" filter="fade">
                                      <p:cBhvr>
                                        <p:cTn id="32" dur="500"/>
                                        <p:tgtEl>
                                          <p:spTgt spid="6"/>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par>
                          <p:cTn id="38" fill="hold">
                            <p:stCondLst>
                              <p:cond delay="2000"/>
                            </p:stCondLst>
                            <p:childTnLst>
                              <p:par>
                                <p:cTn id="39" presetID="49" presetClass="entr" presetSubtype="0" decel="10000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 calcmode="lin" valueType="num">
                                      <p:cBhvr>
                                        <p:cTn id="43" dur="500" fill="hold"/>
                                        <p:tgtEl>
                                          <p:spTgt spid="8"/>
                                        </p:tgtEl>
                                        <p:attrNameLst>
                                          <p:attrName>style.rotation</p:attrName>
                                        </p:attrNameLst>
                                      </p:cBhvr>
                                      <p:tavLst>
                                        <p:tav tm="0">
                                          <p:val>
                                            <p:fltVal val="360"/>
                                          </p:val>
                                        </p:tav>
                                        <p:tav tm="100000">
                                          <p:val>
                                            <p:fltVal val="0"/>
                                          </p:val>
                                        </p:tav>
                                      </p:tavLst>
                                    </p:anim>
                                    <p:animEffect transition="in" filter="fade">
                                      <p:cBhvr>
                                        <p:cTn id="44" dur="500"/>
                                        <p:tgtEl>
                                          <p:spTgt spid="8"/>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par>
                          <p:cTn id="50" fill="hold">
                            <p:stCondLst>
                              <p:cond delay="2500"/>
                            </p:stCondLst>
                            <p:childTnLst>
                              <p:par>
                                <p:cTn id="51" presetID="49" presetClass="entr" presetSubtype="0" decel="100000"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 calcmode="lin" valueType="num">
                                      <p:cBhvr>
                                        <p:cTn id="55" dur="500" fill="hold"/>
                                        <p:tgtEl>
                                          <p:spTgt spid="10"/>
                                        </p:tgtEl>
                                        <p:attrNameLst>
                                          <p:attrName>style.rotation</p:attrName>
                                        </p:attrNameLst>
                                      </p:cBhvr>
                                      <p:tavLst>
                                        <p:tav tm="0">
                                          <p:val>
                                            <p:fltVal val="360"/>
                                          </p:val>
                                        </p:tav>
                                        <p:tav tm="100000">
                                          <p:val>
                                            <p:fltVal val="0"/>
                                          </p:val>
                                        </p:tav>
                                      </p:tavLst>
                                    </p:anim>
                                    <p:animEffect transition="in" filter="fade">
                                      <p:cBhvr>
                                        <p:cTn id="56" dur="500"/>
                                        <p:tgtEl>
                                          <p:spTgt spid="10"/>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49" presetClass="entr" presetSubtype="0" decel="10000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 calcmode="lin" valueType="num">
                                      <p:cBhvr>
                                        <p:cTn id="67" dur="500" fill="hold"/>
                                        <p:tgtEl>
                                          <p:spTgt spid="12"/>
                                        </p:tgtEl>
                                        <p:attrNameLst>
                                          <p:attrName>style.rotation</p:attrName>
                                        </p:attrNameLst>
                                      </p:cBhvr>
                                      <p:tavLst>
                                        <p:tav tm="0">
                                          <p:val>
                                            <p:fltVal val="360"/>
                                          </p:val>
                                        </p:tav>
                                        <p:tav tm="100000">
                                          <p:val>
                                            <p:fltVal val="0"/>
                                          </p:val>
                                        </p:tav>
                                      </p:tavLst>
                                    </p:anim>
                                    <p:animEffect transition="in" filter="fade">
                                      <p:cBhvr>
                                        <p:cTn id="68" dur="500"/>
                                        <p:tgtEl>
                                          <p:spTgt spid="1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P spid="6" grpId="0"/>
      <p:bldP spid="7" grpId="0"/>
      <p:bldP spid="8" grpId="0"/>
      <p:bldP spid="9" grpId="0"/>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pic>
        <p:nvPicPr>
          <p:cNvPr id="4" name="图片 2" descr="C:\Users\Administrator\Desktop\未标题-1.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466071" y="4020029"/>
            <a:ext cx="7339654" cy="703608"/>
          </a:xfrm>
          <a:prstGeom prst="rect">
            <a:avLst/>
          </a:prstGeom>
          <a:noFill/>
          <a:ln>
            <a:noFill/>
          </a:ln>
          <a:effectLst>
            <a:reflection blurRad="6350" stA="50000" endA="300" endPos="55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五角星 4"/>
          <p:cNvSpPr/>
          <p:nvPr/>
        </p:nvSpPr>
        <p:spPr>
          <a:xfrm>
            <a:off x="4522927" y="2066291"/>
            <a:ext cx="2841529" cy="2840463"/>
          </a:xfrm>
          <a:prstGeom prst="star5">
            <a:avLst>
              <a:gd name="adj" fmla="val 31063"/>
              <a:gd name="hf" fmla="val 105146"/>
              <a:gd name="vf" fmla="val 110557"/>
            </a:avLst>
          </a:prstGeom>
          <a:solidFill>
            <a:schemeClr val="accent1"/>
          </a:solidFill>
          <a:ln w="19050" cap="flat" cmpd="sng" algn="ctr">
            <a:solidFill>
              <a:schemeClr val="accent1">
                <a:lumMod val="40000"/>
                <a:lumOff val="60000"/>
              </a:schemeClr>
            </a:solidFill>
            <a:prstDash val="solid"/>
          </a:ln>
          <a:effectLst/>
          <a:scene3d>
            <a:camera prst="isometricTopUp"/>
            <a:lightRig rig="soft" dir="t">
              <a:rot lat="0" lon="0" rev="7800000"/>
            </a:lightRig>
          </a:scene3d>
          <a:sp3d extrusionH="628650"/>
        </p:spPr>
        <p:txBody>
          <a:bodyPr lIns="84600" tIns="42300" rIns="84600" bIns="42300" anchor="ctr"/>
          <a:lstStyle/>
          <a:p>
            <a:pPr algn="ctr" fontAlgn="base">
              <a:spcBef>
                <a:spcPct val="0"/>
              </a:spcBef>
              <a:spcAft>
                <a:spcPct val="0"/>
              </a:spcAft>
              <a:defRPr/>
            </a:pPr>
            <a:endParaRPr lang="zh-CN" altLang="en-US" sz="1500" kern="0">
              <a:solidFill>
                <a:srgbClr val="FFFFFF"/>
              </a:solidFill>
              <a:latin typeface="微软雅黑" panose="020B0503020204020204" pitchFamily="34" charset="-122"/>
              <a:ea typeface="微软雅黑" panose="020B0503020204020204" pitchFamily="34" charset="-122"/>
            </a:endParaRPr>
          </a:p>
        </p:txBody>
      </p:sp>
      <p:sp>
        <p:nvSpPr>
          <p:cNvPr id="6" name="任意多边形 5"/>
          <p:cNvSpPr/>
          <p:nvPr/>
        </p:nvSpPr>
        <p:spPr>
          <a:xfrm flipH="1">
            <a:off x="4052333" y="2543037"/>
            <a:ext cx="876015" cy="374748"/>
          </a:xfrm>
          <a:custGeom>
            <a:avLst/>
            <a:gdLst>
              <a:gd name="connsiteX0" fmla="*/ 0 w 1651819"/>
              <a:gd name="connsiteY0" fmla="*/ 501445 h 501445"/>
              <a:gd name="connsiteX1" fmla="*/ 373626 w 1651819"/>
              <a:gd name="connsiteY1" fmla="*/ 0 h 501445"/>
              <a:gd name="connsiteX2" fmla="*/ 1651819 w 1651819"/>
              <a:gd name="connsiteY2" fmla="*/ 0 h 501445"/>
            </a:gdLst>
            <a:ahLst/>
            <a:cxnLst>
              <a:cxn ang="0">
                <a:pos x="connsiteX0" y="connsiteY0"/>
              </a:cxn>
              <a:cxn ang="0">
                <a:pos x="connsiteX1" y="connsiteY1"/>
              </a:cxn>
              <a:cxn ang="0">
                <a:pos x="connsiteX2" y="connsiteY2"/>
              </a:cxn>
            </a:cxnLst>
            <a:rect l="l" t="t" r="r" b="b"/>
            <a:pathLst>
              <a:path w="1651819" h="501445">
                <a:moveTo>
                  <a:pt x="0" y="501445"/>
                </a:moveTo>
                <a:lnTo>
                  <a:pt x="373626" y="0"/>
                </a:lnTo>
                <a:lnTo>
                  <a:pt x="1651819" y="0"/>
                </a:lnTo>
              </a:path>
            </a:pathLst>
          </a:custGeom>
          <a:noFill/>
          <a:ln w="9525" cap="flat" cmpd="sng" algn="ctr">
            <a:solidFill>
              <a:srgbClr val="0070C0"/>
            </a:solidFill>
            <a:prstDash val="dash"/>
            <a:headEnd type="diamond" w="med" len="med"/>
            <a:tailEnd type="diamond" w="med" len="med"/>
          </a:ln>
          <a:effectLst/>
        </p:spPr>
        <p:txBody>
          <a:bodyPr lIns="84600" tIns="42300" rIns="84600" bIns="42300" anchor="ctr"/>
          <a:lstStyle/>
          <a:p>
            <a:pPr algn="ctr" fontAlgn="base">
              <a:spcBef>
                <a:spcPct val="0"/>
              </a:spcBef>
              <a:spcAft>
                <a:spcPct val="0"/>
              </a:spcAft>
              <a:defRPr/>
            </a:pPr>
            <a:endParaRPr lang="zh-CN" altLang="en-US" kern="0">
              <a:solidFill>
                <a:srgbClr val="000000"/>
              </a:solidFill>
              <a:latin typeface="Calibri" panose="020F0502020204030204"/>
              <a:ea typeface="宋体" panose="02010600030101010101" pitchFamily="2" charset="-122"/>
            </a:endParaRPr>
          </a:p>
        </p:txBody>
      </p:sp>
      <p:sp>
        <p:nvSpPr>
          <p:cNvPr id="7" name="任意多边形 6"/>
          <p:cNvSpPr/>
          <p:nvPr/>
        </p:nvSpPr>
        <p:spPr>
          <a:xfrm flipH="1">
            <a:off x="3821535" y="3542033"/>
            <a:ext cx="874740" cy="374748"/>
          </a:xfrm>
          <a:custGeom>
            <a:avLst/>
            <a:gdLst>
              <a:gd name="connsiteX0" fmla="*/ 0 w 1651819"/>
              <a:gd name="connsiteY0" fmla="*/ 501445 h 501445"/>
              <a:gd name="connsiteX1" fmla="*/ 373626 w 1651819"/>
              <a:gd name="connsiteY1" fmla="*/ 0 h 501445"/>
              <a:gd name="connsiteX2" fmla="*/ 1651819 w 1651819"/>
              <a:gd name="connsiteY2" fmla="*/ 0 h 501445"/>
            </a:gdLst>
            <a:ahLst/>
            <a:cxnLst>
              <a:cxn ang="0">
                <a:pos x="connsiteX0" y="connsiteY0"/>
              </a:cxn>
              <a:cxn ang="0">
                <a:pos x="connsiteX1" y="connsiteY1"/>
              </a:cxn>
              <a:cxn ang="0">
                <a:pos x="connsiteX2" y="connsiteY2"/>
              </a:cxn>
            </a:cxnLst>
            <a:rect l="l" t="t" r="r" b="b"/>
            <a:pathLst>
              <a:path w="1651819" h="501445">
                <a:moveTo>
                  <a:pt x="0" y="501445"/>
                </a:moveTo>
                <a:lnTo>
                  <a:pt x="373626" y="0"/>
                </a:lnTo>
                <a:lnTo>
                  <a:pt x="1651819" y="0"/>
                </a:lnTo>
              </a:path>
            </a:pathLst>
          </a:custGeom>
          <a:noFill/>
          <a:ln w="9525" cap="flat" cmpd="sng" algn="ctr">
            <a:solidFill>
              <a:srgbClr val="0070C0"/>
            </a:solidFill>
            <a:prstDash val="dash"/>
            <a:headEnd type="diamond" w="med" len="med"/>
            <a:tailEnd type="diamond" w="med" len="med"/>
          </a:ln>
          <a:effectLst/>
        </p:spPr>
        <p:txBody>
          <a:bodyPr lIns="84600" tIns="42300" rIns="84600" bIns="42300" anchor="ctr"/>
          <a:lstStyle/>
          <a:p>
            <a:pPr algn="ctr" fontAlgn="base">
              <a:spcBef>
                <a:spcPct val="0"/>
              </a:spcBef>
              <a:spcAft>
                <a:spcPct val="0"/>
              </a:spcAft>
              <a:defRPr/>
            </a:pPr>
            <a:endParaRPr lang="zh-CN" altLang="en-US" kern="0">
              <a:solidFill>
                <a:srgbClr val="000000"/>
              </a:solidFill>
              <a:latin typeface="Calibri" panose="020F0502020204030204"/>
              <a:ea typeface="宋体" panose="02010600030101010101" pitchFamily="2" charset="-122"/>
            </a:endParaRPr>
          </a:p>
        </p:txBody>
      </p:sp>
      <p:sp>
        <p:nvSpPr>
          <p:cNvPr id="8" name="TextBox 18"/>
          <p:cNvSpPr txBox="1">
            <a:spLocks noChangeArrowheads="1"/>
          </p:cNvSpPr>
          <p:nvPr/>
        </p:nvSpPr>
        <p:spPr bwMode="auto">
          <a:xfrm>
            <a:off x="2843303" y="2424770"/>
            <a:ext cx="1171126" cy="48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600" tIns="42300" rIns="84600" bIns="423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p:txBody>
      </p:sp>
      <p:sp>
        <p:nvSpPr>
          <p:cNvPr id="9" name="TextBox 19"/>
          <p:cNvSpPr txBox="1">
            <a:spLocks noChangeArrowheads="1"/>
          </p:cNvSpPr>
          <p:nvPr/>
        </p:nvSpPr>
        <p:spPr bwMode="auto">
          <a:xfrm>
            <a:off x="2636008" y="3435135"/>
            <a:ext cx="1171126" cy="48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600" tIns="42300" rIns="84600" bIns="423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p:txBody>
      </p:sp>
      <p:sp>
        <p:nvSpPr>
          <p:cNvPr id="10" name="TextBox 22"/>
          <p:cNvSpPr txBox="1">
            <a:spLocks noChangeArrowheads="1"/>
          </p:cNvSpPr>
          <p:nvPr/>
        </p:nvSpPr>
        <p:spPr bwMode="auto">
          <a:xfrm>
            <a:off x="7657301" y="2286225"/>
            <a:ext cx="1171126" cy="48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600" tIns="42300" rIns="84600" bIns="423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p:txBody>
      </p:sp>
      <p:sp>
        <p:nvSpPr>
          <p:cNvPr id="11" name="TextBox 23"/>
          <p:cNvSpPr txBox="1">
            <a:spLocks noChangeArrowheads="1"/>
          </p:cNvSpPr>
          <p:nvPr/>
        </p:nvSpPr>
        <p:spPr bwMode="auto">
          <a:xfrm>
            <a:off x="8555270" y="3178654"/>
            <a:ext cx="1171126" cy="48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600" tIns="42300" rIns="84600" bIns="423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zh-CN" altLang="en-US" sz="1300">
                <a:solidFill>
                  <a:srgbClr val="000000"/>
                </a:solidFill>
                <a:latin typeface="微软雅黑" panose="020B0503020204020204" pitchFamily="34" charset="-122"/>
                <a:ea typeface="微软雅黑" panose="020B0503020204020204" pitchFamily="34" charset="-122"/>
              </a:rPr>
              <a:t>在此插入内容</a:t>
            </a:r>
            <a:endParaRPr lang="en-US" altLang="zh-CN" sz="1300">
              <a:solidFill>
                <a:srgbClr val="000000"/>
              </a:solidFill>
              <a:latin typeface="微软雅黑" panose="020B0503020204020204" pitchFamily="34" charset="-122"/>
              <a:ea typeface="微软雅黑" panose="020B0503020204020204" pitchFamily="34" charset="-122"/>
            </a:endParaRPr>
          </a:p>
          <a:p>
            <a:pPr eaLnBrk="1" fontAlgn="base" hangingPunct="1">
              <a:spcBef>
                <a:spcPct val="0"/>
              </a:spcBef>
              <a:spcAft>
                <a:spcPct val="0"/>
              </a:spcAft>
            </a:pPr>
            <a:r>
              <a:rPr lang="zh-CN" altLang="en-US" sz="1300">
                <a:solidFill>
                  <a:srgbClr val="000000"/>
                </a:solidFill>
                <a:latin typeface="微软雅黑" panose="020B0503020204020204" pitchFamily="34" charset="-122"/>
                <a:ea typeface="微软雅黑" panose="020B0503020204020204" pitchFamily="34" charset="-122"/>
              </a:rPr>
              <a:t>在此插入内容</a:t>
            </a:r>
            <a:endParaRPr lang="en-US" altLang="zh-CN" sz="1300">
              <a:solidFill>
                <a:srgbClr val="000000"/>
              </a:solidFill>
              <a:latin typeface="微软雅黑" panose="020B0503020204020204" pitchFamily="34" charset="-122"/>
              <a:ea typeface="微软雅黑" panose="020B0503020204020204" pitchFamily="34" charset="-122"/>
            </a:endParaRPr>
          </a:p>
        </p:txBody>
      </p:sp>
      <p:sp>
        <p:nvSpPr>
          <p:cNvPr id="12" name="任意多边形 11"/>
          <p:cNvSpPr/>
          <p:nvPr/>
        </p:nvSpPr>
        <p:spPr>
          <a:xfrm>
            <a:off x="6721184" y="2419065"/>
            <a:ext cx="874740" cy="374748"/>
          </a:xfrm>
          <a:custGeom>
            <a:avLst/>
            <a:gdLst>
              <a:gd name="connsiteX0" fmla="*/ 0 w 1651819"/>
              <a:gd name="connsiteY0" fmla="*/ 501445 h 501445"/>
              <a:gd name="connsiteX1" fmla="*/ 373626 w 1651819"/>
              <a:gd name="connsiteY1" fmla="*/ 0 h 501445"/>
              <a:gd name="connsiteX2" fmla="*/ 1651819 w 1651819"/>
              <a:gd name="connsiteY2" fmla="*/ 0 h 501445"/>
            </a:gdLst>
            <a:ahLst/>
            <a:cxnLst>
              <a:cxn ang="0">
                <a:pos x="connsiteX0" y="connsiteY0"/>
              </a:cxn>
              <a:cxn ang="0">
                <a:pos x="connsiteX1" y="connsiteY1"/>
              </a:cxn>
              <a:cxn ang="0">
                <a:pos x="connsiteX2" y="connsiteY2"/>
              </a:cxn>
            </a:cxnLst>
            <a:rect l="l" t="t" r="r" b="b"/>
            <a:pathLst>
              <a:path w="1651819" h="501445">
                <a:moveTo>
                  <a:pt x="0" y="501445"/>
                </a:moveTo>
                <a:lnTo>
                  <a:pt x="373626" y="0"/>
                </a:lnTo>
                <a:lnTo>
                  <a:pt x="1651819" y="0"/>
                </a:lnTo>
              </a:path>
            </a:pathLst>
          </a:custGeom>
          <a:noFill/>
          <a:ln w="9525" cap="flat" cmpd="sng" algn="ctr">
            <a:solidFill>
              <a:srgbClr val="0070C0"/>
            </a:solidFill>
            <a:prstDash val="dash"/>
            <a:headEnd type="diamond" w="med" len="med"/>
            <a:tailEnd type="diamond" w="med" len="med"/>
          </a:ln>
          <a:effectLst/>
        </p:spPr>
        <p:txBody>
          <a:bodyPr lIns="84600" tIns="42300" rIns="84600" bIns="42300" anchor="ctr"/>
          <a:lstStyle/>
          <a:p>
            <a:pPr algn="ctr" fontAlgn="base">
              <a:spcBef>
                <a:spcPct val="0"/>
              </a:spcBef>
              <a:spcAft>
                <a:spcPct val="0"/>
              </a:spcAft>
              <a:defRPr/>
            </a:pPr>
            <a:endParaRPr lang="zh-CN" altLang="en-US" kern="0">
              <a:solidFill>
                <a:srgbClr val="000000"/>
              </a:solidFill>
              <a:latin typeface="Calibri" panose="020F0502020204030204"/>
              <a:ea typeface="宋体" panose="02010600030101010101" pitchFamily="2" charset="-122"/>
            </a:endParaRPr>
          </a:p>
        </p:txBody>
      </p:sp>
      <p:sp>
        <p:nvSpPr>
          <p:cNvPr id="13" name="任意多边形 12"/>
          <p:cNvSpPr/>
          <p:nvPr/>
        </p:nvSpPr>
        <p:spPr>
          <a:xfrm>
            <a:off x="7553844" y="3310047"/>
            <a:ext cx="874740" cy="374748"/>
          </a:xfrm>
          <a:custGeom>
            <a:avLst/>
            <a:gdLst>
              <a:gd name="connsiteX0" fmla="*/ 0 w 1651819"/>
              <a:gd name="connsiteY0" fmla="*/ 501445 h 501445"/>
              <a:gd name="connsiteX1" fmla="*/ 373626 w 1651819"/>
              <a:gd name="connsiteY1" fmla="*/ 0 h 501445"/>
              <a:gd name="connsiteX2" fmla="*/ 1651819 w 1651819"/>
              <a:gd name="connsiteY2" fmla="*/ 0 h 501445"/>
            </a:gdLst>
            <a:ahLst/>
            <a:cxnLst>
              <a:cxn ang="0">
                <a:pos x="connsiteX0" y="connsiteY0"/>
              </a:cxn>
              <a:cxn ang="0">
                <a:pos x="connsiteX1" y="connsiteY1"/>
              </a:cxn>
              <a:cxn ang="0">
                <a:pos x="connsiteX2" y="connsiteY2"/>
              </a:cxn>
            </a:cxnLst>
            <a:rect l="l" t="t" r="r" b="b"/>
            <a:pathLst>
              <a:path w="1651819" h="501445">
                <a:moveTo>
                  <a:pt x="0" y="501445"/>
                </a:moveTo>
                <a:lnTo>
                  <a:pt x="373626" y="0"/>
                </a:lnTo>
                <a:lnTo>
                  <a:pt x="1651819" y="0"/>
                </a:lnTo>
              </a:path>
            </a:pathLst>
          </a:custGeom>
          <a:noFill/>
          <a:ln w="9525" cap="flat" cmpd="sng" algn="ctr">
            <a:solidFill>
              <a:srgbClr val="0070C0"/>
            </a:solidFill>
            <a:prstDash val="dash"/>
            <a:headEnd type="diamond" w="med" len="med"/>
            <a:tailEnd type="diamond" w="med" len="med"/>
          </a:ln>
          <a:effectLst/>
        </p:spPr>
        <p:txBody>
          <a:bodyPr lIns="84600" tIns="42300" rIns="84600" bIns="42300" anchor="ctr"/>
          <a:lstStyle/>
          <a:p>
            <a:pPr algn="ctr" fontAlgn="base">
              <a:spcBef>
                <a:spcPct val="0"/>
              </a:spcBef>
              <a:spcAft>
                <a:spcPct val="0"/>
              </a:spcAft>
              <a:defRPr/>
            </a:pPr>
            <a:endParaRPr lang="zh-CN" altLang="en-US" kern="0">
              <a:solidFill>
                <a:srgbClr val="000000"/>
              </a:solidFill>
              <a:latin typeface="Calibri" panose="020F0502020204030204"/>
              <a:ea typeface="宋体" panose="02010600030101010101" pitchFamily="2" charset="-122"/>
            </a:endParaRPr>
          </a:p>
        </p:txBody>
      </p:sp>
      <p:sp>
        <p:nvSpPr>
          <p:cNvPr id="14" name="TextBox 14"/>
          <p:cNvSpPr txBox="1">
            <a:spLocks noChangeArrowheads="1"/>
          </p:cNvSpPr>
          <p:nvPr/>
        </p:nvSpPr>
        <p:spPr bwMode="auto">
          <a:xfrm>
            <a:off x="7363849" y="4625581"/>
            <a:ext cx="1171126" cy="48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600" tIns="42300" rIns="84600" bIns="423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a:p>
            <a:pPr eaLnBrk="1" fontAlgn="base" hangingPunct="1">
              <a:spcBef>
                <a:spcPct val="0"/>
              </a:spcBef>
              <a:spcAft>
                <a:spcPct val="0"/>
              </a:spcAft>
            </a:pPr>
            <a:r>
              <a:rPr lang="zh-CN" altLang="en-US" sz="1300" dirty="0">
                <a:solidFill>
                  <a:srgbClr val="000000"/>
                </a:solidFill>
                <a:latin typeface="微软雅黑" panose="020B0503020204020204" pitchFamily="34" charset="-122"/>
                <a:ea typeface="微软雅黑" panose="020B0503020204020204" pitchFamily="34" charset="-122"/>
              </a:rPr>
              <a:t>在此插入内容</a:t>
            </a:r>
            <a:endParaRPr lang="en-US" altLang="zh-CN" sz="1300" dirty="0">
              <a:solidFill>
                <a:srgbClr val="000000"/>
              </a:solidFill>
              <a:latin typeface="微软雅黑" panose="020B0503020204020204" pitchFamily="34" charset="-122"/>
              <a:ea typeface="微软雅黑" panose="020B0503020204020204" pitchFamily="34" charset="-122"/>
            </a:endParaRPr>
          </a:p>
        </p:txBody>
      </p:sp>
      <p:sp>
        <p:nvSpPr>
          <p:cNvPr id="15" name="任意多边形 14"/>
          <p:cNvSpPr/>
          <p:nvPr/>
        </p:nvSpPr>
        <p:spPr>
          <a:xfrm flipV="1">
            <a:off x="6323343" y="4402621"/>
            <a:ext cx="876014" cy="374748"/>
          </a:xfrm>
          <a:custGeom>
            <a:avLst/>
            <a:gdLst>
              <a:gd name="connsiteX0" fmla="*/ 0 w 1651819"/>
              <a:gd name="connsiteY0" fmla="*/ 501445 h 501445"/>
              <a:gd name="connsiteX1" fmla="*/ 373626 w 1651819"/>
              <a:gd name="connsiteY1" fmla="*/ 0 h 501445"/>
              <a:gd name="connsiteX2" fmla="*/ 1651819 w 1651819"/>
              <a:gd name="connsiteY2" fmla="*/ 0 h 501445"/>
            </a:gdLst>
            <a:ahLst/>
            <a:cxnLst>
              <a:cxn ang="0">
                <a:pos x="connsiteX0" y="connsiteY0"/>
              </a:cxn>
              <a:cxn ang="0">
                <a:pos x="connsiteX1" y="connsiteY1"/>
              </a:cxn>
              <a:cxn ang="0">
                <a:pos x="connsiteX2" y="connsiteY2"/>
              </a:cxn>
            </a:cxnLst>
            <a:rect l="l" t="t" r="r" b="b"/>
            <a:pathLst>
              <a:path w="1651819" h="501445">
                <a:moveTo>
                  <a:pt x="0" y="501445"/>
                </a:moveTo>
                <a:lnTo>
                  <a:pt x="373626" y="0"/>
                </a:lnTo>
                <a:lnTo>
                  <a:pt x="1651819" y="0"/>
                </a:lnTo>
              </a:path>
            </a:pathLst>
          </a:custGeom>
          <a:noFill/>
          <a:ln w="9525" cap="flat" cmpd="sng" algn="ctr">
            <a:solidFill>
              <a:srgbClr val="0070C0"/>
            </a:solidFill>
            <a:prstDash val="dash"/>
            <a:headEnd type="diamond" w="med" len="med"/>
            <a:tailEnd type="diamond" w="med" len="med"/>
          </a:ln>
          <a:effectLst/>
        </p:spPr>
        <p:txBody>
          <a:bodyPr lIns="84600" tIns="42300" rIns="84600" bIns="42300" anchor="ctr"/>
          <a:lstStyle/>
          <a:p>
            <a:pPr algn="ctr" fontAlgn="base">
              <a:spcBef>
                <a:spcPct val="0"/>
              </a:spcBef>
              <a:spcAft>
                <a:spcPct val="0"/>
              </a:spcAft>
              <a:defRPr/>
            </a:pPr>
            <a:endParaRPr lang="zh-CN" altLang="en-US" kern="0">
              <a:solidFill>
                <a:srgbClr val="000000"/>
              </a:solidFill>
              <a:latin typeface="Calibri" panose="020F0502020204030204"/>
              <a:ea typeface="宋体" panose="02010600030101010101" pitchFamily="2" charset="-122"/>
            </a:endParaRPr>
          </a:p>
        </p:txBody>
      </p:sp>
      <p:sp>
        <p:nvSpPr>
          <p:cNvPr id="16" name="椭圆 15"/>
          <p:cNvSpPr/>
          <p:nvPr/>
        </p:nvSpPr>
        <p:spPr>
          <a:xfrm>
            <a:off x="4386795" y="4896928"/>
            <a:ext cx="2854574" cy="404404"/>
          </a:xfrm>
          <a:prstGeom prst="ellipse">
            <a:avLst/>
          </a:prstGeom>
          <a:gradFill flip="none" rotWithShape="1">
            <a:gsLst>
              <a:gs pos="0">
                <a:srgbClr val="000000">
                  <a:lumMod val="75000"/>
                  <a:lumOff val="25000"/>
                  <a:alpha val="75000"/>
                </a:srgbClr>
              </a:gs>
              <a:gs pos="48000">
                <a:srgbClr val="535353">
                  <a:alpha val="52000"/>
                </a:srgbClr>
              </a:gs>
              <a:gs pos="100000">
                <a:srgbClr val="000000">
                  <a:lumMod val="50000"/>
                  <a:lumOff val="50000"/>
                  <a:alpha val="0"/>
                </a:srgbClr>
              </a:gs>
            </a:gsLst>
            <a:path path="circle">
              <a:fillToRect l="50000" t="50000" r="50000" b="50000"/>
            </a:path>
            <a:tileRect/>
          </a:gradFill>
          <a:ln w="25400" cap="flat" cmpd="sng" algn="ctr">
            <a:noFill/>
            <a:prstDash val="solid"/>
          </a:ln>
          <a:effectLst>
            <a:softEdge rad="127000"/>
          </a:effectLst>
        </p:spPr>
        <p:txBody>
          <a:bodyPr lIns="84600" tIns="42300" rIns="84600" bIns="42300" anchor="ctr"/>
          <a:lstStyle/>
          <a:p>
            <a:pPr algn="ctr" fontAlgn="base">
              <a:spcBef>
                <a:spcPct val="0"/>
              </a:spcBef>
              <a:spcAft>
                <a:spcPct val="0"/>
              </a:spcAft>
              <a:defRPr/>
            </a:pPr>
            <a:endParaRPr lang="zh-CN" altLang="en-US" kern="0">
              <a:solidFill>
                <a:srgbClr val="FFFFFF"/>
              </a:solidFill>
              <a:latin typeface="Calibri" panose="020F0502020204030204"/>
              <a:ea typeface="宋体" panose="02010600030101010101" pitchFamily="2" charset="-122"/>
            </a:endParaRPr>
          </a:p>
        </p:txBody>
      </p:sp>
      <p:sp>
        <p:nvSpPr>
          <p:cNvPr id="17" name="TextBox 17"/>
          <p:cNvSpPr txBox="1">
            <a:spLocks noChangeArrowheads="1"/>
          </p:cNvSpPr>
          <p:nvPr/>
        </p:nvSpPr>
        <p:spPr bwMode="auto">
          <a:xfrm>
            <a:off x="5404338" y="3235798"/>
            <a:ext cx="1355676" cy="42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600" tIns="42300" rIns="84600" bIns="42300">
            <a:spAutoFit/>
          </a:bodyPr>
          <a:lstStyle>
            <a:defPPr>
              <a:defRPr lang="zh-CN"/>
            </a:defPPr>
            <a:lvl1pPr eaLnBrk="1" hangingPunct="1">
              <a:defRPr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fontAlgn="base">
              <a:spcBef>
                <a:spcPct val="0"/>
              </a:spcBef>
              <a:spcAft>
                <a:spcPct val="0"/>
              </a:spcAft>
              <a:defRPr/>
            </a:pPr>
            <a:r>
              <a:rPr lang="zh-CN" altLang="en-US" sz="2200" kern="0" dirty="0"/>
              <a:t>添加标题</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 presetClass="entr" presetSubtype="1" fill="hold" grpId="0" nodeType="afterEffect" p14:presetBounceEnd="52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52000">
                                          <p:cBhvr additive="base">
                                            <p:cTn id="11" dur="750" fill="hold"/>
                                            <p:tgtEl>
                                              <p:spTgt spid="5"/>
                                            </p:tgtEl>
                                            <p:attrNameLst>
                                              <p:attrName>ppt_x</p:attrName>
                                            </p:attrNameLst>
                                          </p:cBhvr>
                                          <p:tavLst>
                                            <p:tav tm="0">
                                              <p:val>
                                                <p:strVal val="#ppt_x"/>
                                              </p:val>
                                            </p:tav>
                                            <p:tav tm="100000">
                                              <p:val>
                                                <p:strVal val="#ppt_x"/>
                                              </p:val>
                                            </p:tav>
                                          </p:tavLst>
                                        </p:anim>
                                        <p:anim calcmode="lin" valueType="num" p14:bounceEnd="52000">
                                          <p:cBhvr additive="base">
                                            <p:cTn id="12" dur="75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14:presetBounceEnd="54000">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14:bounceEnd="54000">
                                          <p:cBhvr additive="base">
                                            <p:cTn id="15" dur="750" fill="hold"/>
                                            <p:tgtEl>
                                              <p:spTgt spid="16"/>
                                            </p:tgtEl>
                                            <p:attrNameLst>
                                              <p:attrName>ppt_x</p:attrName>
                                            </p:attrNameLst>
                                          </p:cBhvr>
                                          <p:tavLst>
                                            <p:tav tm="0">
                                              <p:val>
                                                <p:strVal val="#ppt_x"/>
                                              </p:val>
                                            </p:tav>
                                            <p:tav tm="100000">
                                              <p:val>
                                                <p:strVal val="#ppt_x"/>
                                              </p:val>
                                            </p:tav>
                                          </p:tavLst>
                                        </p:anim>
                                        <p:anim calcmode="lin" valueType="num" p14:bounceEnd="54000">
                                          <p:cBhvr additive="base">
                                            <p:cTn id="16" dur="750" fill="hold"/>
                                            <p:tgtEl>
                                              <p:spTgt spid="16"/>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right)">
                                          <p:cBhvr>
                                            <p:cTn id="20" dur="500"/>
                                            <p:tgtEl>
                                              <p:spTgt spid="7"/>
                                            </p:tgtEl>
                                          </p:cBhvr>
                                        </p:animEffect>
                                      </p:childTnLst>
                                    </p:cTn>
                                  </p:par>
                                  <p:par>
                                    <p:cTn id="21" presetID="22" presetClass="entr" presetSubtype="2" fill="hold" grpId="0" nodeType="withEffect">
                                      <p:stCondLst>
                                        <p:cond delay="200"/>
                                      </p:stCondLst>
                                      <p:childTnLst>
                                        <p:set>
                                          <p:cBhvr>
                                            <p:cTn id="22" dur="1" fill="hold">
                                              <p:stCondLst>
                                                <p:cond delay="0"/>
                                              </p:stCondLst>
                                            </p:cTn>
                                            <p:tgtEl>
                                              <p:spTgt spid="6"/>
                                            </p:tgtEl>
                                            <p:attrNameLst>
                                              <p:attrName>style.visibility</p:attrName>
                                            </p:attrNameLst>
                                          </p:cBhvr>
                                          <p:to>
                                            <p:strVal val="visible"/>
                                          </p:to>
                                        </p:set>
                                        <p:animEffect transition="in" filter="wipe(right)">
                                          <p:cBhvr>
                                            <p:cTn id="23" dur="500"/>
                                            <p:tgtEl>
                                              <p:spTgt spid="6"/>
                                            </p:tgtEl>
                                          </p:cBhvr>
                                        </p:animEffect>
                                      </p:childTnLst>
                                    </p:cTn>
                                  </p:par>
                                  <p:par>
                                    <p:cTn id="24" presetID="22" presetClass="entr" presetSubtype="8" fill="hold" grpId="0" nodeType="withEffect">
                                      <p:stCondLst>
                                        <p:cond delay="40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par>
                                    <p:cTn id="27" presetID="22" presetClass="entr" presetSubtype="8" fill="hold" grpId="0" nodeType="withEffect">
                                      <p:stCondLst>
                                        <p:cond delay="60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par>
                                    <p:cTn id="30" presetID="22" presetClass="entr" presetSubtype="8" fill="hold" grpId="0" nodeType="withEffect">
                                      <p:stCondLst>
                                        <p:cond delay="80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right)">
                                          <p:cBhvr>
                                            <p:cTn id="36" dur="500"/>
                                            <p:tgtEl>
                                              <p:spTgt spid="17"/>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10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20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30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anim calcmode="lin" valueType="num">
                                          <p:cBhvr>
                                            <p:cTn id="56" dur="1000" fill="hold"/>
                                            <p:tgtEl>
                                              <p:spTgt spid="11"/>
                                            </p:tgtEl>
                                            <p:attrNameLst>
                                              <p:attrName>ppt_x</p:attrName>
                                            </p:attrNameLst>
                                          </p:cBhvr>
                                          <p:tavLst>
                                            <p:tav tm="0">
                                              <p:val>
                                                <p:strVal val="#ppt_x"/>
                                              </p:val>
                                            </p:tav>
                                            <p:tav tm="100000">
                                              <p:val>
                                                <p:strVal val="#ppt_x"/>
                                              </p:val>
                                            </p:tav>
                                          </p:tavLst>
                                        </p:anim>
                                        <p:anim calcmode="lin" valueType="num">
                                          <p:cBhvr>
                                            <p:cTn id="57" dur="1000" fill="hold"/>
                                            <p:tgtEl>
                                              <p:spTgt spid="1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40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1000"/>
                                            <p:tgtEl>
                                              <p:spTgt spid="14"/>
                                            </p:tgtEl>
                                          </p:cBhvr>
                                        </p:animEffect>
                                        <p:anim calcmode="lin" valueType="num">
                                          <p:cBhvr>
                                            <p:cTn id="61" dur="1000" fill="hold"/>
                                            <p:tgtEl>
                                              <p:spTgt spid="14"/>
                                            </p:tgtEl>
                                            <p:attrNameLst>
                                              <p:attrName>ppt_x</p:attrName>
                                            </p:attrNameLst>
                                          </p:cBhvr>
                                          <p:tavLst>
                                            <p:tav tm="0">
                                              <p:val>
                                                <p:strVal val="#ppt_x"/>
                                              </p:val>
                                            </p:tav>
                                            <p:tav tm="100000">
                                              <p:val>
                                                <p:strVal val="#ppt_x"/>
                                              </p:val>
                                            </p:tav>
                                          </p:tavLst>
                                        </p:anim>
                                        <p:anim calcmode="lin" valueType="num">
                                          <p:cBhvr>
                                            <p:cTn id="6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P spid="11" grpId="0"/>
          <p:bldP spid="12" grpId="0" animBg="1"/>
          <p:bldP spid="13" grpId="0" animBg="1"/>
          <p:bldP spid="14" grpId="0"/>
          <p:bldP spid="15" grpId="0" animBg="1"/>
          <p:bldP spid="16" grpId="0" animBg="1"/>
          <p:bldP spid="17" grpId="0" autoUpdateAnimBg="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ppt_x"/>
                                              </p:val>
                                            </p:tav>
                                            <p:tav tm="100000">
                                              <p:val>
                                                <p:strVal val="#ppt_x"/>
                                              </p:val>
                                            </p:tav>
                                          </p:tavLst>
                                        </p:anim>
                                        <p:anim calcmode="lin" valueType="num">
                                          <p:cBhvr additive="base">
                                            <p:cTn id="12" dur="75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750" fill="hold"/>
                                            <p:tgtEl>
                                              <p:spTgt spid="16"/>
                                            </p:tgtEl>
                                            <p:attrNameLst>
                                              <p:attrName>ppt_x</p:attrName>
                                            </p:attrNameLst>
                                          </p:cBhvr>
                                          <p:tavLst>
                                            <p:tav tm="0">
                                              <p:val>
                                                <p:strVal val="#ppt_x"/>
                                              </p:val>
                                            </p:tav>
                                            <p:tav tm="100000">
                                              <p:val>
                                                <p:strVal val="#ppt_x"/>
                                              </p:val>
                                            </p:tav>
                                          </p:tavLst>
                                        </p:anim>
                                        <p:anim calcmode="lin" valueType="num">
                                          <p:cBhvr additive="base">
                                            <p:cTn id="16" dur="750" fill="hold"/>
                                            <p:tgtEl>
                                              <p:spTgt spid="16"/>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right)">
                                          <p:cBhvr>
                                            <p:cTn id="20" dur="500"/>
                                            <p:tgtEl>
                                              <p:spTgt spid="7"/>
                                            </p:tgtEl>
                                          </p:cBhvr>
                                        </p:animEffect>
                                      </p:childTnLst>
                                    </p:cTn>
                                  </p:par>
                                  <p:par>
                                    <p:cTn id="21" presetID="22" presetClass="entr" presetSubtype="2" fill="hold" grpId="0" nodeType="withEffect">
                                      <p:stCondLst>
                                        <p:cond delay="200"/>
                                      </p:stCondLst>
                                      <p:childTnLst>
                                        <p:set>
                                          <p:cBhvr>
                                            <p:cTn id="22" dur="1" fill="hold">
                                              <p:stCondLst>
                                                <p:cond delay="0"/>
                                              </p:stCondLst>
                                            </p:cTn>
                                            <p:tgtEl>
                                              <p:spTgt spid="6"/>
                                            </p:tgtEl>
                                            <p:attrNameLst>
                                              <p:attrName>style.visibility</p:attrName>
                                            </p:attrNameLst>
                                          </p:cBhvr>
                                          <p:to>
                                            <p:strVal val="visible"/>
                                          </p:to>
                                        </p:set>
                                        <p:animEffect transition="in" filter="wipe(right)">
                                          <p:cBhvr>
                                            <p:cTn id="23" dur="500"/>
                                            <p:tgtEl>
                                              <p:spTgt spid="6"/>
                                            </p:tgtEl>
                                          </p:cBhvr>
                                        </p:animEffect>
                                      </p:childTnLst>
                                    </p:cTn>
                                  </p:par>
                                  <p:par>
                                    <p:cTn id="24" presetID="22" presetClass="entr" presetSubtype="8" fill="hold" grpId="0" nodeType="withEffect">
                                      <p:stCondLst>
                                        <p:cond delay="40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par>
                                    <p:cTn id="27" presetID="22" presetClass="entr" presetSubtype="8" fill="hold" grpId="0" nodeType="withEffect">
                                      <p:stCondLst>
                                        <p:cond delay="60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par>
                                    <p:cTn id="30" presetID="22" presetClass="entr" presetSubtype="8" fill="hold" grpId="0" nodeType="withEffect">
                                      <p:stCondLst>
                                        <p:cond delay="80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right)">
                                          <p:cBhvr>
                                            <p:cTn id="36" dur="500"/>
                                            <p:tgtEl>
                                              <p:spTgt spid="17"/>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10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20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30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anim calcmode="lin" valueType="num">
                                          <p:cBhvr>
                                            <p:cTn id="56" dur="1000" fill="hold"/>
                                            <p:tgtEl>
                                              <p:spTgt spid="11"/>
                                            </p:tgtEl>
                                            <p:attrNameLst>
                                              <p:attrName>ppt_x</p:attrName>
                                            </p:attrNameLst>
                                          </p:cBhvr>
                                          <p:tavLst>
                                            <p:tav tm="0">
                                              <p:val>
                                                <p:strVal val="#ppt_x"/>
                                              </p:val>
                                            </p:tav>
                                            <p:tav tm="100000">
                                              <p:val>
                                                <p:strVal val="#ppt_x"/>
                                              </p:val>
                                            </p:tav>
                                          </p:tavLst>
                                        </p:anim>
                                        <p:anim calcmode="lin" valueType="num">
                                          <p:cBhvr>
                                            <p:cTn id="57" dur="1000" fill="hold"/>
                                            <p:tgtEl>
                                              <p:spTgt spid="1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40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1000"/>
                                            <p:tgtEl>
                                              <p:spTgt spid="14"/>
                                            </p:tgtEl>
                                          </p:cBhvr>
                                        </p:animEffect>
                                        <p:anim calcmode="lin" valueType="num">
                                          <p:cBhvr>
                                            <p:cTn id="61" dur="1000" fill="hold"/>
                                            <p:tgtEl>
                                              <p:spTgt spid="14"/>
                                            </p:tgtEl>
                                            <p:attrNameLst>
                                              <p:attrName>ppt_x</p:attrName>
                                            </p:attrNameLst>
                                          </p:cBhvr>
                                          <p:tavLst>
                                            <p:tav tm="0">
                                              <p:val>
                                                <p:strVal val="#ppt_x"/>
                                              </p:val>
                                            </p:tav>
                                            <p:tav tm="100000">
                                              <p:val>
                                                <p:strVal val="#ppt_x"/>
                                              </p:val>
                                            </p:tav>
                                          </p:tavLst>
                                        </p:anim>
                                        <p:anim calcmode="lin" valueType="num">
                                          <p:cBhvr>
                                            <p:cTn id="6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P spid="11" grpId="0"/>
          <p:bldP spid="12" grpId="0" animBg="1"/>
          <p:bldP spid="13" grpId="0" animBg="1"/>
          <p:bldP spid="14" grpId="0"/>
          <p:bldP spid="15" grpId="0" animBg="1"/>
          <p:bldP spid="16" grpId="0" animBg="1"/>
          <p:bldP spid="17" grpId="0" autoUpdateAnimBg="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TextBox 64"/>
          <p:cNvSpPr txBox="1"/>
          <p:nvPr/>
        </p:nvSpPr>
        <p:spPr>
          <a:xfrm>
            <a:off x="3018015" y="3138603"/>
            <a:ext cx="1528618" cy="430883"/>
          </a:xfrm>
          <a:prstGeom prst="rect">
            <a:avLst/>
          </a:prstGeom>
          <a:noFill/>
        </p:spPr>
        <p:txBody>
          <a:bodyPr wrap="none" lIns="121917" tIns="60958" rIns="121917" bIns="60958" rtlCol="0">
            <a:spAutoFit/>
          </a:bodyPr>
          <a:lstStyle/>
          <a:p>
            <a:r>
              <a:rPr lang="zh-CN" altLang="en-US" sz="2000" dirty="0">
                <a:latin typeface="微软雅黑" panose="020B0503020204020204" pitchFamily="34" charset="-122"/>
                <a:ea typeface="微软雅黑" panose="020B0503020204020204" pitchFamily="34" charset="-122"/>
              </a:rPr>
              <a:t>提升办法三</a:t>
            </a:r>
          </a:p>
        </p:txBody>
      </p:sp>
      <p:sp>
        <p:nvSpPr>
          <p:cNvPr id="5" name="TextBox 65"/>
          <p:cNvSpPr txBox="1"/>
          <p:nvPr/>
        </p:nvSpPr>
        <p:spPr>
          <a:xfrm>
            <a:off x="2441951" y="4593327"/>
            <a:ext cx="1528618" cy="430883"/>
          </a:xfrm>
          <a:prstGeom prst="rect">
            <a:avLst/>
          </a:prstGeom>
          <a:noFill/>
        </p:spPr>
        <p:txBody>
          <a:bodyPr wrap="none" lIns="121917" tIns="60958" rIns="121917" bIns="60958" rtlCol="0">
            <a:spAutoFit/>
          </a:bodyPr>
          <a:lstStyle/>
          <a:p>
            <a:r>
              <a:rPr lang="zh-CN" altLang="en-US" sz="2000" dirty="0">
                <a:latin typeface="微软雅黑" panose="020B0503020204020204" pitchFamily="34" charset="-122"/>
                <a:ea typeface="微软雅黑" panose="020B0503020204020204" pitchFamily="34" charset="-122"/>
              </a:rPr>
              <a:t>提升办法五</a:t>
            </a:r>
          </a:p>
        </p:txBody>
      </p:sp>
      <p:sp>
        <p:nvSpPr>
          <p:cNvPr id="6" name="TextBox 69"/>
          <p:cNvSpPr txBox="1"/>
          <p:nvPr/>
        </p:nvSpPr>
        <p:spPr>
          <a:xfrm>
            <a:off x="8350546" y="3120265"/>
            <a:ext cx="1528618" cy="430883"/>
          </a:xfrm>
          <a:prstGeom prst="rect">
            <a:avLst/>
          </a:prstGeom>
          <a:noFill/>
        </p:spPr>
        <p:txBody>
          <a:bodyPr wrap="none" lIns="121917" tIns="60958" rIns="121917" bIns="60958" rtlCol="0">
            <a:spAutoFit/>
          </a:bodyPr>
          <a:lstStyle/>
          <a:p>
            <a:r>
              <a:rPr lang="zh-CN" altLang="en-US" sz="2000" dirty="0">
                <a:latin typeface="微软雅黑" panose="020B0503020204020204" pitchFamily="34" charset="-122"/>
                <a:ea typeface="微软雅黑" panose="020B0503020204020204" pitchFamily="34" charset="-122"/>
              </a:rPr>
              <a:t>提升办法四</a:t>
            </a:r>
          </a:p>
        </p:txBody>
      </p:sp>
      <p:sp>
        <p:nvSpPr>
          <p:cNvPr id="7" name="TextBox 70"/>
          <p:cNvSpPr txBox="1"/>
          <p:nvPr/>
        </p:nvSpPr>
        <p:spPr>
          <a:xfrm>
            <a:off x="7717653" y="4597434"/>
            <a:ext cx="1528618" cy="430883"/>
          </a:xfrm>
          <a:prstGeom prst="rect">
            <a:avLst/>
          </a:prstGeom>
          <a:noFill/>
        </p:spPr>
        <p:txBody>
          <a:bodyPr wrap="none" lIns="121917" tIns="60958" rIns="121917" bIns="60958" rtlCol="0">
            <a:spAutoFit/>
          </a:bodyPr>
          <a:lstStyle/>
          <a:p>
            <a:r>
              <a:rPr lang="zh-CN" altLang="en-US" sz="2000" dirty="0">
                <a:latin typeface="微软雅黑" panose="020B0503020204020204" pitchFamily="34" charset="-122"/>
                <a:ea typeface="微软雅黑" panose="020B0503020204020204" pitchFamily="34" charset="-122"/>
              </a:rPr>
              <a:t>提升办法六</a:t>
            </a:r>
          </a:p>
        </p:txBody>
      </p:sp>
      <p:sp>
        <p:nvSpPr>
          <p:cNvPr id="8" name="椭圆 34"/>
          <p:cNvSpPr/>
          <p:nvPr/>
        </p:nvSpPr>
        <p:spPr>
          <a:xfrm rot="16200000">
            <a:off x="5007996" y="2815276"/>
            <a:ext cx="1222015" cy="1571014"/>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rot="5400000">
            <a:off x="6929159" y="2781421"/>
            <a:ext cx="1203905" cy="1563588"/>
            <a:chOff x="4020870" y="2194485"/>
            <a:chExt cx="1102258" cy="1432090"/>
          </a:xfrm>
          <a:effectLst>
            <a:outerShdw blurRad="444500" dist="254000" dir="8100000" algn="tr" rotWithShape="0">
              <a:prstClr val="black">
                <a:alpha val="50000"/>
              </a:prstClr>
            </a:outerShdw>
          </a:effectLst>
        </p:grpSpPr>
        <p:sp>
          <p:nvSpPr>
            <p:cNvPr id="10"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sp>
          <p:nvSpPr>
            <p:cNvPr id="11"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grpSp>
      <p:sp>
        <p:nvSpPr>
          <p:cNvPr id="12" name="椭圆 34"/>
          <p:cNvSpPr/>
          <p:nvPr/>
        </p:nvSpPr>
        <p:spPr>
          <a:xfrm rot="5400000">
            <a:off x="6157660" y="4267461"/>
            <a:ext cx="1222014" cy="1571013"/>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rot="16200000">
            <a:off x="4288284" y="4235843"/>
            <a:ext cx="1203905" cy="1563588"/>
            <a:chOff x="4020870" y="2194485"/>
            <a:chExt cx="1102258" cy="1432090"/>
          </a:xfrm>
          <a:effectLst>
            <a:outerShdw blurRad="444500" dist="254000" dir="8100000" algn="tr" rotWithShape="0">
              <a:prstClr val="black">
                <a:alpha val="50000"/>
              </a:prstClr>
            </a:outerShdw>
          </a:effectLst>
        </p:grpSpPr>
        <p:sp>
          <p:nvSpPr>
            <p:cNvPr id="14"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sp>
          <p:nvSpPr>
            <p:cNvPr id="15"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grpSp>
      <p:sp>
        <p:nvSpPr>
          <p:cNvPr id="16" name="TextBox 79"/>
          <p:cNvSpPr txBox="1"/>
          <p:nvPr/>
        </p:nvSpPr>
        <p:spPr>
          <a:xfrm>
            <a:off x="7695199" y="5048306"/>
            <a:ext cx="3708702" cy="584771"/>
          </a:xfrm>
          <a:prstGeom prst="rect">
            <a:avLst/>
          </a:prstGeom>
          <a:noFill/>
        </p:spPr>
        <p:txBody>
          <a:bodyPr wrap="none" lIns="121917" tIns="60958" rIns="121917" bIns="60958" rtlCol="0">
            <a:spAutoFit/>
          </a:bodyPr>
          <a:lstStyle/>
          <a:p>
            <a:pPr>
              <a:defRPr/>
            </a:pPr>
            <a:r>
              <a:rPr lang="zh-CN" altLang="en-US" sz="1500" dirty="0">
                <a:latin typeface="微软雅黑" panose="020B0503020204020204" pitchFamily="34" charset="-122"/>
                <a:ea typeface="微软雅黑" panose="020B0503020204020204" pitchFamily="34" charset="-122"/>
              </a:rPr>
              <a:t>单击此处添加简短说明，添加简短文字，</a:t>
            </a:r>
            <a:endParaRPr lang="en-US" altLang="zh-CN" sz="1500" dirty="0">
              <a:latin typeface="微软雅黑" panose="020B0503020204020204" pitchFamily="34" charset="-122"/>
              <a:ea typeface="微软雅黑" panose="020B0503020204020204" pitchFamily="34" charset="-122"/>
            </a:endParaRPr>
          </a:p>
          <a:p>
            <a:pPr>
              <a:defRPr/>
            </a:pPr>
            <a:r>
              <a:rPr lang="zh-CN" altLang="en-US" sz="1500" dirty="0">
                <a:latin typeface="微软雅黑" panose="020B0503020204020204" pitchFamily="34" charset="-122"/>
                <a:ea typeface="微软雅黑" panose="020B0503020204020204" pitchFamily="34" charset="-122"/>
              </a:rPr>
              <a:t>具体文字添加此处。</a:t>
            </a:r>
            <a:endParaRPr lang="en-US" altLang="zh-CN" sz="1500" dirty="0">
              <a:latin typeface="微软雅黑" panose="020B0503020204020204" pitchFamily="34" charset="-122"/>
              <a:ea typeface="微软雅黑" panose="020B0503020204020204" pitchFamily="34" charset="-122"/>
            </a:endParaRPr>
          </a:p>
        </p:txBody>
      </p:sp>
      <p:sp>
        <p:nvSpPr>
          <p:cNvPr id="17" name="TextBox 80"/>
          <p:cNvSpPr txBox="1"/>
          <p:nvPr/>
        </p:nvSpPr>
        <p:spPr>
          <a:xfrm>
            <a:off x="993914" y="3597095"/>
            <a:ext cx="3708702" cy="584771"/>
          </a:xfrm>
          <a:prstGeom prst="rect">
            <a:avLst/>
          </a:prstGeom>
          <a:noFill/>
        </p:spPr>
        <p:txBody>
          <a:bodyPr wrap="none" lIns="121917" tIns="60958" rIns="121917" bIns="60958" rtlCol="0">
            <a:spAutoFit/>
          </a:bodyPr>
          <a:lstStyle/>
          <a:p>
            <a:pPr algn="r">
              <a:defRPr/>
            </a:pPr>
            <a:r>
              <a:rPr lang="zh-CN" altLang="en-US" sz="1500" dirty="0">
                <a:latin typeface="微软雅黑" panose="020B0503020204020204" pitchFamily="34" charset="-122"/>
                <a:ea typeface="微软雅黑" panose="020B0503020204020204" pitchFamily="34" charset="-122"/>
              </a:rPr>
              <a:t>单击此处添加简短说明，添加简短文字，</a:t>
            </a:r>
            <a:endParaRPr lang="en-US" altLang="zh-CN" sz="1500" dirty="0">
              <a:latin typeface="微软雅黑" panose="020B0503020204020204" pitchFamily="34" charset="-122"/>
              <a:ea typeface="微软雅黑" panose="020B0503020204020204" pitchFamily="34" charset="-122"/>
            </a:endParaRPr>
          </a:p>
          <a:p>
            <a:pPr algn="r">
              <a:defRPr/>
            </a:pPr>
            <a:r>
              <a:rPr lang="zh-CN" altLang="en-US" sz="1500" dirty="0">
                <a:latin typeface="微软雅黑" panose="020B0503020204020204" pitchFamily="34" charset="-122"/>
                <a:ea typeface="微软雅黑" panose="020B0503020204020204" pitchFamily="34" charset="-122"/>
              </a:rPr>
              <a:t>具体文字添加此处。</a:t>
            </a:r>
            <a:endParaRPr lang="en-US" altLang="zh-CN" sz="1500" dirty="0">
              <a:latin typeface="微软雅黑" panose="020B0503020204020204" pitchFamily="34" charset="-122"/>
              <a:ea typeface="微软雅黑" panose="020B0503020204020204" pitchFamily="34" charset="-122"/>
            </a:endParaRPr>
          </a:p>
        </p:txBody>
      </p:sp>
      <p:sp>
        <p:nvSpPr>
          <p:cNvPr id="18" name="TextBox 81"/>
          <p:cNvSpPr txBox="1"/>
          <p:nvPr/>
        </p:nvSpPr>
        <p:spPr>
          <a:xfrm>
            <a:off x="353719" y="5043482"/>
            <a:ext cx="3708702" cy="584771"/>
          </a:xfrm>
          <a:prstGeom prst="rect">
            <a:avLst/>
          </a:prstGeom>
          <a:noFill/>
        </p:spPr>
        <p:txBody>
          <a:bodyPr wrap="none" lIns="121917" tIns="60958" rIns="121917" bIns="60958" rtlCol="0">
            <a:spAutoFit/>
          </a:bodyPr>
          <a:lstStyle/>
          <a:p>
            <a:pPr algn="r">
              <a:defRPr/>
            </a:pPr>
            <a:r>
              <a:rPr lang="zh-CN" altLang="en-US" sz="1500" dirty="0">
                <a:latin typeface="微软雅黑" panose="020B0503020204020204" pitchFamily="34" charset="-122"/>
                <a:ea typeface="微软雅黑" panose="020B0503020204020204" pitchFamily="34" charset="-122"/>
              </a:rPr>
              <a:t>单击此处添加简短说明，添加简短文字，</a:t>
            </a:r>
            <a:endParaRPr lang="en-US" altLang="zh-CN" sz="1500" dirty="0">
              <a:latin typeface="微软雅黑" panose="020B0503020204020204" pitchFamily="34" charset="-122"/>
              <a:ea typeface="微软雅黑" panose="020B0503020204020204" pitchFamily="34" charset="-122"/>
            </a:endParaRPr>
          </a:p>
          <a:p>
            <a:pPr algn="r">
              <a:defRPr/>
            </a:pPr>
            <a:r>
              <a:rPr lang="zh-CN" altLang="en-US" sz="1500" dirty="0">
                <a:latin typeface="微软雅黑" panose="020B0503020204020204" pitchFamily="34" charset="-122"/>
                <a:ea typeface="微软雅黑" panose="020B0503020204020204" pitchFamily="34" charset="-122"/>
              </a:rPr>
              <a:t>具体文字添加此处。</a:t>
            </a:r>
            <a:endParaRPr lang="en-US" altLang="zh-CN" sz="1500" dirty="0">
              <a:latin typeface="微软雅黑" panose="020B0503020204020204" pitchFamily="34" charset="-122"/>
              <a:ea typeface="微软雅黑" panose="020B0503020204020204" pitchFamily="34" charset="-122"/>
            </a:endParaRPr>
          </a:p>
        </p:txBody>
      </p:sp>
      <p:sp>
        <p:nvSpPr>
          <p:cNvPr id="19" name="TextBox 82"/>
          <p:cNvSpPr txBox="1"/>
          <p:nvPr/>
        </p:nvSpPr>
        <p:spPr>
          <a:xfrm>
            <a:off x="8350547" y="3552800"/>
            <a:ext cx="3708702" cy="584771"/>
          </a:xfrm>
          <a:prstGeom prst="rect">
            <a:avLst/>
          </a:prstGeom>
          <a:noFill/>
        </p:spPr>
        <p:txBody>
          <a:bodyPr wrap="none" lIns="121917" tIns="60958" rIns="121917" bIns="60958" rtlCol="0">
            <a:spAutoFit/>
          </a:bodyPr>
          <a:lstStyle/>
          <a:p>
            <a:pPr>
              <a:defRPr/>
            </a:pPr>
            <a:r>
              <a:rPr lang="zh-CN" altLang="en-US" sz="1500" dirty="0">
                <a:latin typeface="微软雅黑" panose="020B0503020204020204" pitchFamily="34" charset="-122"/>
                <a:ea typeface="微软雅黑" panose="020B0503020204020204" pitchFamily="34" charset="-122"/>
              </a:rPr>
              <a:t>单击此处添加简短说明，添加简短文字，</a:t>
            </a:r>
            <a:endParaRPr lang="en-US" altLang="zh-CN" sz="1500" dirty="0">
              <a:latin typeface="微软雅黑" panose="020B0503020204020204" pitchFamily="34" charset="-122"/>
              <a:ea typeface="微软雅黑" panose="020B0503020204020204" pitchFamily="34" charset="-122"/>
            </a:endParaRPr>
          </a:p>
          <a:p>
            <a:pPr>
              <a:defRPr/>
            </a:pPr>
            <a:r>
              <a:rPr lang="zh-CN" altLang="en-US" sz="1500" dirty="0">
                <a:latin typeface="微软雅黑" panose="020B0503020204020204" pitchFamily="34" charset="-122"/>
                <a:ea typeface="微软雅黑" panose="020B0503020204020204" pitchFamily="34" charset="-122"/>
              </a:rPr>
              <a:t>具体文字添加此处。</a:t>
            </a:r>
            <a:endParaRPr lang="en-US" altLang="zh-CN" sz="1500" dirty="0">
              <a:latin typeface="微软雅黑" panose="020B0503020204020204" pitchFamily="34" charset="-122"/>
              <a:ea typeface="微软雅黑" panose="020B0503020204020204" pitchFamily="34" charset="-122"/>
            </a:endParaRPr>
          </a:p>
        </p:txBody>
      </p:sp>
      <p:sp>
        <p:nvSpPr>
          <p:cNvPr id="20" name="TextBox 83"/>
          <p:cNvSpPr txBox="1"/>
          <p:nvPr/>
        </p:nvSpPr>
        <p:spPr>
          <a:xfrm>
            <a:off x="2533803" y="1679772"/>
            <a:ext cx="1528618" cy="430883"/>
          </a:xfrm>
          <a:prstGeom prst="rect">
            <a:avLst/>
          </a:prstGeom>
          <a:noFill/>
        </p:spPr>
        <p:txBody>
          <a:bodyPr wrap="none" lIns="121917" tIns="60958" rIns="121917" bIns="60958" rtlCol="0">
            <a:spAutoFit/>
          </a:bodyPr>
          <a:lstStyle/>
          <a:p>
            <a:pPr algn="r"/>
            <a:r>
              <a:rPr lang="zh-CN" altLang="en-US" sz="2000" dirty="0">
                <a:latin typeface="微软雅黑" panose="020B0503020204020204" pitchFamily="34" charset="-122"/>
                <a:ea typeface="微软雅黑" panose="020B0503020204020204" pitchFamily="34" charset="-122"/>
              </a:rPr>
              <a:t>提升办法一</a:t>
            </a:r>
          </a:p>
        </p:txBody>
      </p:sp>
      <p:sp>
        <p:nvSpPr>
          <p:cNvPr id="21" name="TextBox 85"/>
          <p:cNvSpPr txBox="1"/>
          <p:nvPr/>
        </p:nvSpPr>
        <p:spPr>
          <a:xfrm>
            <a:off x="7698535" y="1726627"/>
            <a:ext cx="1528618" cy="430883"/>
          </a:xfrm>
          <a:prstGeom prst="rect">
            <a:avLst/>
          </a:prstGeom>
          <a:noFill/>
        </p:spPr>
        <p:txBody>
          <a:bodyPr wrap="none" lIns="121917" tIns="60958" rIns="121917" bIns="60958" rtlCol="0">
            <a:spAutoFit/>
          </a:bodyPr>
          <a:lstStyle/>
          <a:p>
            <a:r>
              <a:rPr lang="zh-CN" altLang="en-US" sz="2000" dirty="0">
                <a:latin typeface="微软雅黑" panose="020B0503020204020204" pitchFamily="34" charset="-122"/>
                <a:ea typeface="微软雅黑" panose="020B0503020204020204" pitchFamily="34" charset="-122"/>
              </a:rPr>
              <a:t>提升办法二</a:t>
            </a:r>
          </a:p>
        </p:txBody>
      </p:sp>
      <p:sp>
        <p:nvSpPr>
          <p:cNvPr id="22" name="椭圆 34"/>
          <p:cNvSpPr/>
          <p:nvPr/>
        </p:nvSpPr>
        <p:spPr>
          <a:xfrm rot="5400000">
            <a:off x="6178748" y="1386338"/>
            <a:ext cx="1222014" cy="1571013"/>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rot="16200000">
            <a:off x="4309372" y="1354720"/>
            <a:ext cx="1203905" cy="1563588"/>
            <a:chOff x="4020870" y="2194485"/>
            <a:chExt cx="1102258" cy="1432090"/>
          </a:xfrm>
          <a:effectLst>
            <a:outerShdw blurRad="444500" dist="254000" dir="8100000" algn="tr" rotWithShape="0">
              <a:prstClr val="black">
                <a:alpha val="50000"/>
              </a:prstClr>
            </a:outerShdw>
          </a:effectLst>
        </p:grpSpPr>
        <p:sp>
          <p:nvSpPr>
            <p:cNvPr id="24"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sp>
          <p:nvSpPr>
            <p:cNvPr id="25"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latin typeface="微软雅黑" panose="020B0503020204020204" pitchFamily="34" charset="-122"/>
                <a:ea typeface="微软雅黑" panose="020B0503020204020204" pitchFamily="34" charset="-122"/>
              </a:endParaRPr>
            </a:p>
          </p:txBody>
        </p:sp>
      </p:grpSp>
      <p:sp>
        <p:nvSpPr>
          <p:cNvPr id="26" name="TextBox 90"/>
          <p:cNvSpPr txBox="1"/>
          <p:nvPr/>
        </p:nvSpPr>
        <p:spPr>
          <a:xfrm>
            <a:off x="7671826" y="2110758"/>
            <a:ext cx="3708702" cy="584771"/>
          </a:xfrm>
          <a:prstGeom prst="rect">
            <a:avLst/>
          </a:prstGeom>
          <a:noFill/>
        </p:spPr>
        <p:txBody>
          <a:bodyPr wrap="none" lIns="121917" tIns="60958" rIns="121917" bIns="60958" rtlCol="0">
            <a:spAutoFit/>
          </a:bodyPr>
          <a:lstStyle/>
          <a:p>
            <a:pPr>
              <a:defRPr/>
            </a:pPr>
            <a:r>
              <a:rPr lang="zh-CN" altLang="en-US" sz="1500" dirty="0">
                <a:latin typeface="微软雅黑" panose="020B0503020204020204" pitchFamily="34" charset="-122"/>
                <a:ea typeface="微软雅黑" panose="020B0503020204020204" pitchFamily="34" charset="-122"/>
              </a:rPr>
              <a:t>单击此处添加简短说明，添加简短文字，</a:t>
            </a:r>
            <a:endParaRPr lang="en-US" altLang="zh-CN" sz="1500" dirty="0">
              <a:latin typeface="微软雅黑" panose="020B0503020204020204" pitchFamily="34" charset="-122"/>
              <a:ea typeface="微软雅黑" panose="020B0503020204020204" pitchFamily="34" charset="-122"/>
            </a:endParaRPr>
          </a:p>
          <a:p>
            <a:pPr>
              <a:defRPr/>
            </a:pPr>
            <a:r>
              <a:rPr lang="zh-CN" altLang="en-US" sz="1500" dirty="0">
                <a:latin typeface="微软雅黑" panose="020B0503020204020204" pitchFamily="34" charset="-122"/>
                <a:ea typeface="微软雅黑" panose="020B0503020204020204" pitchFamily="34" charset="-122"/>
              </a:rPr>
              <a:t>具体文字添加此处。</a:t>
            </a:r>
            <a:endParaRPr lang="en-US" altLang="zh-CN" sz="1500" dirty="0">
              <a:latin typeface="微软雅黑" panose="020B0503020204020204" pitchFamily="34" charset="-122"/>
              <a:ea typeface="微软雅黑" panose="020B0503020204020204" pitchFamily="34" charset="-122"/>
            </a:endParaRPr>
          </a:p>
        </p:txBody>
      </p:sp>
      <p:sp>
        <p:nvSpPr>
          <p:cNvPr id="27" name="TextBox 91"/>
          <p:cNvSpPr txBox="1"/>
          <p:nvPr/>
        </p:nvSpPr>
        <p:spPr>
          <a:xfrm>
            <a:off x="449717" y="2115103"/>
            <a:ext cx="3708702" cy="584771"/>
          </a:xfrm>
          <a:prstGeom prst="rect">
            <a:avLst/>
          </a:prstGeom>
          <a:noFill/>
        </p:spPr>
        <p:txBody>
          <a:bodyPr wrap="none" lIns="121917" tIns="60958" rIns="121917" bIns="60958" rtlCol="0">
            <a:spAutoFit/>
          </a:bodyPr>
          <a:lstStyle/>
          <a:p>
            <a:pPr algn="r">
              <a:defRPr/>
            </a:pPr>
            <a:r>
              <a:rPr lang="zh-CN" altLang="en-US" sz="1500" dirty="0">
                <a:latin typeface="微软雅黑" panose="020B0503020204020204" pitchFamily="34" charset="-122"/>
                <a:ea typeface="微软雅黑" panose="020B0503020204020204" pitchFamily="34" charset="-122"/>
              </a:rPr>
              <a:t>单击此处添加简短说明，添加简短文字，</a:t>
            </a:r>
            <a:endParaRPr lang="en-US" altLang="zh-CN" sz="1500" dirty="0">
              <a:latin typeface="微软雅黑" panose="020B0503020204020204" pitchFamily="34" charset="-122"/>
              <a:ea typeface="微软雅黑" panose="020B0503020204020204" pitchFamily="34" charset="-122"/>
            </a:endParaRPr>
          </a:p>
          <a:p>
            <a:pPr algn="r">
              <a:defRPr/>
            </a:pPr>
            <a:r>
              <a:rPr lang="zh-CN" altLang="en-US" sz="1500" dirty="0">
                <a:latin typeface="微软雅黑" panose="020B0503020204020204" pitchFamily="34" charset="-122"/>
                <a:ea typeface="微软雅黑" panose="020B0503020204020204" pitchFamily="34" charset="-122"/>
              </a:rPr>
              <a:t>具体文字添加此处。</a:t>
            </a:r>
            <a:endParaRPr lang="en-US" altLang="zh-CN" sz="1500" dirty="0">
              <a:latin typeface="微软雅黑" panose="020B0503020204020204" pitchFamily="34" charset="-122"/>
              <a:ea typeface="微软雅黑" panose="020B0503020204020204" pitchFamily="34" charset="-122"/>
            </a:endParaRPr>
          </a:p>
        </p:txBody>
      </p:sp>
      <p:sp>
        <p:nvSpPr>
          <p:cNvPr id="28" name="KSO_Shape"/>
          <p:cNvSpPr/>
          <p:nvPr/>
        </p:nvSpPr>
        <p:spPr bwMode="auto">
          <a:xfrm>
            <a:off x="4736873" y="1843893"/>
            <a:ext cx="737899" cy="62743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p:spPr>
        <p:txBody>
          <a:bodyPr lIns="121917" tIns="60958" rIns="121917" bIns="60958" anchor="ctr">
            <a:scene3d>
              <a:camera prst="orthographicFront"/>
              <a:lightRig rig="threePt" dir="t"/>
            </a:scene3d>
            <a:sp3d contourW="12700">
              <a:contourClr>
                <a:srgbClr val="FFFFFF"/>
              </a:contourClr>
            </a:sp3d>
          </a:bodyPr>
          <a:lstStyle/>
          <a:p>
            <a:pPr algn="ctr">
              <a:defRPr/>
            </a:pPr>
            <a:endParaRPr lang="zh-CN" altLang="en-US" dirty="0">
              <a:ea typeface="微软雅黑" panose="020B0503020204020204" pitchFamily="34" charset="-122"/>
            </a:endParaRPr>
          </a:p>
        </p:txBody>
      </p:sp>
      <p:sp>
        <p:nvSpPr>
          <p:cNvPr id="29" name="KSO_Shape"/>
          <p:cNvSpPr/>
          <p:nvPr/>
        </p:nvSpPr>
        <p:spPr bwMode="auto">
          <a:xfrm>
            <a:off x="5483166" y="3244815"/>
            <a:ext cx="694248" cy="695658"/>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lIns="121917" tIns="60958" rIns="121917" bIns="60958" anchor="ctr">
            <a:scene3d>
              <a:camera prst="orthographicFront"/>
              <a:lightRig rig="threePt" dir="t"/>
            </a:scene3d>
            <a:sp3d>
              <a:contourClr>
                <a:srgbClr val="FFFFFF"/>
              </a:contourClr>
            </a:sp3d>
          </a:bodyPr>
          <a:lstStyle/>
          <a:p>
            <a:pPr algn="ctr">
              <a:defRPr/>
            </a:pPr>
            <a:endParaRPr lang="zh-CN" altLang="en-US" dirty="0">
              <a:ea typeface="微软雅黑" panose="020B0503020204020204" pitchFamily="34" charset="-122"/>
            </a:endParaRPr>
          </a:p>
        </p:txBody>
      </p:sp>
      <p:sp>
        <p:nvSpPr>
          <p:cNvPr id="30" name="KSO_Shape"/>
          <p:cNvSpPr/>
          <p:nvPr/>
        </p:nvSpPr>
        <p:spPr bwMode="auto">
          <a:xfrm>
            <a:off x="4730112" y="4724346"/>
            <a:ext cx="689633" cy="594448"/>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chemeClr val="accent3"/>
          </a:solidFill>
          <a:ln>
            <a:noFill/>
          </a:ln>
        </p:spPr>
        <p:txBody>
          <a:bodyPr lIns="121917" tIns="60958" rIns="121917" bIns="60958" anchor="ctr">
            <a:scene3d>
              <a:camera prst="orthographicFront"/>
              <a:lightRig rig="threePt" dir="t"/>
            </a:scene3d>
            <a:sp3d>
              <a:contourClr>
                <a:srgbClr val="FFFFFF"/>
              </a:contourClr>
            </a:sp3d>
          </a:bodyPr>
          <a:lstStyle/>
          <a:p>
            <a:pPr algn="ctr">
              <a:defRPr/>
            </a:pPr>
            <a:endParaRPr lang="zh-CN" altLang="en-US" dirty="0">
              <a:ea typeface="微软雅黑" panose="020B0503020204020204" pitchFamily="34" charset="-122"/>
            </a:endParaRPr>
          </a:p>
        </p:txBody>
      </p:sp>
      <p:sp>
        <p:nvSpPr>
          <p:cNvPr id="31" name="KSO_Shape"/>
          <p:cNvSpPr/>
          <p:nvPr/>
        </p:nvSpPr>
        <p:spPr bwMode="auto">
          <a:xfrm>
            <a:off x="6233765" y="1897151"/>
            <a:ext cx="796092" cy="546848"/>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lIns="121917" tIns="60958" rIns="121917" bIns="60958" anchor="ctr">
            <a:scene3d>
              <a:camera prst="orthographicFront"/>
              <a:lightRig rig="threePt" dir="t"/>
            </a:scene3d>
            <a:sp3d contourW="12700">
              <a:contourClr>
                <a:srgbClr val="FFFFFF"/>
              </a:contourClr>
            </a:sp3d>
          </a:bodyPr>
          <a:lstStyle/>
          <a:p>
            <a:pPr algn="ctr">
              <a:defRPr/>
            </a:pPr>
            <a:endParaRPr lang="zh-CN" altLang="en-US" dirty="0">
              <a:ea typeface="微软雅黑" panose="020B0503020204020204" pitchFamily="34" charset="-122"/>
            </a:endParaRPr>
          </a:p>
        </p:txBody>
      </p:sp>
      <p:sp>
        <p:nvSpPr>
          <p:cNvPr id="32" name="KSO_Shape"/>
          <p:cNvSpPr/>
          <p:nvPr/>
        </p:nvSpPr>
        <p:spPr bwMode="auto">
          <a:xfrm>
            <a:off x="6993195" y="3226477"/>
            <a:ext cx="697187" cy="690464"/>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accent2"/>
          </a:solidFill>
          <a:ln>
            <a:noFill/>
          </a:ln>
        </p:spPr>
        <p:txBody>
          <a:bodyPr lIns="121917" tIns="60958" rIns="121917" bIns="60958" anchor="ctr">
            <a:scene3d>
              <a:camera prst="orthographicFront"/>
              <a:lightRig rig="threePt" dir="t"/>
            </a:scene3d>
            <a:sp3d contourW="12700">
              <a:contourClr>
                <a:srgbClr val="FFFFFF"/>
              </a:contourClr>
            </a:sp3d>
          </a:bodyPr>
          <a:lstStyle/>
          <a:p>
            <a:pPr algn="ctr">
              <a:defRPr/>
            </a:pPr>
            <a:endParaRPr lang="zh-CN" altLang="en-US" dirty="0">
              <a:ea typeface="微软雅黑" panose="020B0503020204020204" pitchFamily="34" charset="-122"/>
            </a:endParaRPr>
          </a:p>
        </p:txBody>
      </p:sp>
      <p:sp>
        <p:nvSpPr>
          <p:cNvPr id="33" name="KSO_Shape"/>
          <p:cNvSpPr/>
          <p:nvPr/>
        </p:nvSpPr>
        <p:spPr>
          <a:xfrm>
            <a:off x="6270268" y="4735338"/>
            <a:ext cx="640306" cy="640538"/>
          </a:xfrm>
          <a:custGeom>
            <a:avLst/>
            <a:gdLst>
              <a:gd name="connsiteX0" fmla="*/ 1063385 w 1944000"/>
              <a:gd name="connsiteY0" fmla="*/ 1082014 h 1944000"/>
              <a:gd name="connsiteX1" fmla="*/ 1093900 w 1944000"/>
              <a:gd name="connsiteY1" fmla="*/ 1089952 h 1944000"/>
              <a:gd name="connsiteX2" fmla="*/ 1121871 w 1944000"/>
              <a:gd name="connsiteY2" fmla="*/ 1097572 h 1944000"/>
              <a:gd name="connsiteX3" fmla="*/ 1146982 w 1944000"/>
              <a:gd name="connsiteY3" fmla="*/ 1104557 h 1944000"/>
              <a:gd name="connsiteX4" fmla="*/ 1169550 w 1944000"/>
              <a:gd name="connsiteY4" fmla="*/ 1111542 h 1944000"/>
              <a:gd name="connsiteX5" fmla="*/ 1188940 w 1944000"/>
              <a:gd name="connsiteY5" fmla="*/ 1118209 h 1944000"/>
              <a:gd name="connsiteX6" fmla="*/ 1205469 w 1944000"/>
              <a:gd name="connsiteY6" fmla="*/ 1124559 h 1944000"/>
              <a:gd name="connsiteX7" fmla="*/ 1212779 w 1944000"/>
              <a:gd name="connsiteY7" fmla="*/ 1127734 h 1944000"/>
              <a:gd name="connsiteX8" fmla="*/ 1219137 w 1944000"/>
              <a:gd name="connsiteY8" fmla="*/ 1130592 h 1944000"/>
              <a:gd name="connsiteX9" fmla="*/ 1225176 w 1944000"/>
              <a:gd name="connsiteY9" fmla="*/ 1133449 h 1944000"/>
              <a:gd name="connsiteX10" fmla="*/ 1230262 w 1944000"/>
              <a:gd name="connsiteY10" fmla="*/ 1136307 h 1944000"/>
              <a:gd name="connsiteX11" fmla="*/ 1238526 w 1944000"/>
              <a:gd name="connsiteY11" fmla="*/ 1141704 h 1944000"/>
              <a:gd name="connsiteX12" fmla="*/ 1245837 w 1944000"/>
              <a:gd name="connsiteY12" fmla="*/ 1146784 h 1944000"/>
              <a:gd name="connsiteX13" fmla="*/ 1253148 w 1944000"/>
              <a:gd name="connsiteY13" fmla="*/ 1152499 h 1944000"/>
              <a:gd name="connsiteX14" fmla="*/ 1259823 w 1944000"/>
              <a:gd name="connsiteY14" fmla="*/ 1158532 h 1944000"/>
              <a:gd name="connsiteX15" fmla="*/ 1265862 w 1944000"/>
              <a:gd name="connsiteY15" fmla="*/ 1164564 h 1944000"/>
              <a:gd name="connsiteX16" fmla="*/ 1271266 w 1944000"/>
              <a:gd name="connsiteY16" fmla="*/ 1170914 h 1944000"/>
              <a:gd name="connsiteX17" fmla="*/ 1276351 w 1944000"/>
              <a:gd name="connsiteY17" fmla="*/ 1177582 h 1944000"/>
              <a:gd name="connsiteX18" fmla="*/ 1280801 w 1944000"/>
              <a:gd name="connsiteY18" fmla="*/ 1184567 h 1944000"/>
              <a:gd name="connsiteX19" fmla="*/ 1284934 w 1944000"/>
              <a:gd name="connsiteY19" fmla="*/ 1191234 h 1944000"/>
              <a:gd name="connsiteX20" fmla="*/ 1288112 w 1944000"/>
              <a:gd name="connsiteY20" fmla="*/ 1198537 h 1944000"/>
              <a:gd name="connsiteX21" fmla="*/ 1291291 w 1944000"/>
              <a:gd name="connsiteY21" fmla="*/ 1206157 h 1944000"/>
              <a:gd name="connsiteX22" fmla="*/ 1293516 w 1944000"/>
              <a:gd name="connsiteY22" fmla="*/ 1214094 h 1944000"/>
              <a:gd name="connsiteX23" fmla="*/ 1295423 w 1944000"/>
              <a:gd name="connsiteY23" fmla="*/ 1222032 h 1944000"/>
              <a:gd name="connsiteX24" fmla="*/ 1296694 w 1944000"/>
              <a:gd name="connsiteY24" fmla="*/ 1230287 h 1944000"/>
              <a:gd name="connsiteX25" fmla="*/ 1297330 w 1944000"/>
              <a:gd name="connsiteY25" fmla="*/ 1238859 h 1944000"/>
              <a:gd name="connsiteX26" fmla="*/ 1297648 w 1944000"/>
              <a:gd name="connsiteY26" fmla="*/ 1247432 h 1944000"/>
              <a:gd name="connsiteX27" fmla="*/ 1297330 w 1944000"/>
              <a:gd name="connsiteY27" fmla="*/ 1257275 h 1944000"/>
              <a:gd name="connsiteX28" fmla="*/ 1296377 w 1944000"/>
              <a:gd name="connsiteY28" fmla="*/ 1266800 h 1944000"/>
              <a:gd name="connsiteX29" fmla="*/ 1295105 w 1944000"/>
              <a:gd name="connsiteY29" fmla="*/ 1276007 h 1944000"/>
              <a:gd name="connsiteX30" fmla="*/ 1292880 w 1944000"/>
              <a:gd name="connsiteY30" fmla="*/ 1285215 h 1944000"/>
              <a:gd name="connsiteX31" fmla="*/ 1290019 w 1944000"/>
              <a:gd name="connsiteY31" fmla="*/ 1294422 h 1944000"/>
              <a:gd name="connsiteX32" fmla="*/ 1286841 w 1944000"/>
              <a:gd name="connsiteY32" fmla="*/ 1303312 h 1944000"/>
              <a:gd name="connsiteX33" fmla="*/ 1283344 w 1944000"/>
              <a:gd name="connsiteY33" fmla="*/ 1312202 h 1944000"/>
              <a:gd name="connsiteX34" fmla="*/ 1278576 w 1944000"/>
              <a:gd name="connsiteY34" fmla="*/ 1320775 h 1944000"/>
              <a:gd name="connsiteX35" fmla="*/ 1273808 w 1944000"/>
              <a:gd name="connsiteY35" fmla="*/ 1329347 h 1944000"/>
              <a:gd name="connsiteX36" fmla="*/ 1267769 w 1944000"/>
              <a:gd name="connsiteY36" fmla="*/ 1337602 h 1944000"/>
              <a:gd name="connsiteX37" fmla="*/ 1261412 w 1944000"/>
              <a:gd name="connsiteY37" fmla="*/ 1345857 h 1944000"/>
              <a:gd name="connsiteX38" fmla="*/ 1254737 w 1944000"/>
              <a:gd name="connsiteY38" fmla="*/ 1353795 h 1944000"/>
              <a:gd name="connsiteX39" fmla="*/ 1247426 w 1944000"/>
              <a:gd name="connsiteY39" fmla="*/ 1361732 h 1944000"/>
              <a:gd name="connsiteX40" fmla="*/ 1239162 w 1944000"/>
              <a:gd name="connsiteY40" fmla="*/ 1369670 h 1944000"/>
              <a:gd name="connsiteX41" fmla="*/ 1230580 w 1944000"/>
              <a:gd name="connsiteY41" fmla="*/ 1376655 h 1944000"/>
              <a:gd name="connsiteX42" fmla="*/ 1221362 w 1944000"/>
              <a:gd name="connsiteY42" fmla="*/ 1384275 h 1944000"/>
              <a:gd name="connsiteX43" fmla="*/ 1214051 w 1944000"/>
              <a:gd name="connsiteY43" fmla="*/ 1389672 h 1944000"/>
              <a:gd name="connsiteX44" fmla="*/ 1206422 w 1944000"/>
              <a:gd name="connsiteY44" fmla="*/ 1394435 h 1944000"/>
              <a:gd name="connsiteX45" fmla="*/ 1198476 w 1944000"/>
              <a:gd name="connsiteY45" fmla="*/ 1399515 h 1944000"/>
              <a:gd name="connsiteX46" fmla="*/ 1190211 w 1944000"/>
              <a:gd name="connsiteY46" fmla="*/ 1403960 h 1944000"/>
              <a:gd name="connsiteX47" fmla="*/ 1181311 w 1944000"/>
              <a:gd name="connsiteY47" fmla="*/ 1408087 h 1944000"/>
              <a:gd name="connsiteX48" fmla="*/ 1172411 w 1944000"/>
              <a:gd name="connsiteY48" fmla="*/ 1411897 h 1944000"/>
              <a:gd name="connsiteX49" fmla="*/ 1163193 w 1944000"/>
              <a:gd name="connsiteY49" fmla="*/ 1416025 h 1944000"/>
              <a:gd name="connsiteX50" fmla="*/ 1153340 w 1944000"/>
              <a:gd name="connsiteY50" fmla="*/ 1419517 h 1944000"/>
              <a:gd name="connsiteX51" fmla="*/ 1143486 w 1944000"/>
              <a:gd name="connsiteY51" fmla="*/ 1422692 h 1944000"/>
              <a:gd name="connsiteX52" fmla="*/ 1132997 w 1944000"/>
              <a:gd name="connsiteY52" fmla="*/ 1425867 h 1944000"/>
              <a:gd name="connsiteX53" fmla="*/ 1122189 w 1944000"/>
              <a:gd name="connsiteY53" fmla="*/ 1428407 h 1944000"/>
              <a:gd name="connsiteX54" fmla="*/ 1111064 w 1944000"/>
              <a:gd name="connsiteY54" fmla="*/ 1431265 h 1944000"/>
              <a:gd name="connsiteX55" fmla="*/ 1099621 w 1944000"/>
              <a:gd name="connsiteY55" fmla="*/ 1433487 h 1944000"/>
              <a:gd name="connsiteX56" fmla="*/ 1087860 w 1944000"/>
              <a:gd name="connsiteY56" fmla="*/ 1435392 h 1944000"/>
              <a:gd name="connsiteX57" fmla="*/ 1075782 w 1944000"/>
              <a:gd name="connsiteY57" fmla="*/ 1436980 h 1944000"/>
              <a:gd name="connsiteX58" fmla="*/ 1063385 w 1944000"/>
              <a:gd name="connsiteY58" fmla="*/ 1438567 h 1944000"/>
              <a:gd name="connsiteX59" fmla="*/ 880616 w 1944000"/>
              <a:gd name="connsiteY59" fmla="*/ 505752 h 1944000"/>
              <a:gd name="connsiteX60" fmla="*/ 880616 w 1944000"/>
              <a:gd name="connsiteY60" fmla="*/ 814362 h 1944000"/>
              <a:gd name="connsiteX61" fmla="*/ 847241 w 1944000"/>
              <a:gd name="connsiteY61" fmla="*/ 805789 h 1944000"/>
              <a:gd name="connsiteX62" fmla="*/ 820223 w 1944000"/>
              <a:gd name="connsiteY62" fmla="*/ 798804 h 1944000"/>
              <a:gd name="connsiteX63" fmla="*/ 799879 w 1944000"/>
              <a:gd name="connsiteY63" fmla="*/ 793089 h 1944000"/>
              <a:gd name="connsiteX64" fmla="*/ 785894 w 1944000"/>
              <a:gd name="connsiteY64" fmla="*/ 788327 h 1944000"/>
              <a:gd name="connsiteX65" fmla="*/ 771590 w 1944000"/>
              <a:gd name="connsiteY65" fmla="*/ 782929 h 1944000"/>
              <a:gd name="connsiteX66" fmla="*/ 757922 w 1944000"/>
              <a:gd name="connsiteY66" fmla="*/ 776897 h 1944000"/>
              <a:gd name="connsiteX67" fmla="*/ 745843 w 1944000"/>
              <a:gd name="connsiteY67" fmla="*/ 770229 h 1944000"/>
              <a:gd name="connsiteX68" fmla="*/ 739804 w 1944000"/>
              <a:gd name="connsiteY68" fmla="*/ 767054 h 1944000"/>
              <a:gd name="connsiteX69" fmla="*/ 734400 w 1944000"/>
              <a:gd name="connsiteY69" fmla="*/ 763879 h 1944000"/>
              <a:gd name="connsiteX70" fmla="*/ 728679 w 1944000"/>
              <a:gd name="connsiteY70" fmla="*/ 760069 h 1944000"/>
              <a:gd name="connsiteX71" fmla="*/ 723593 w 1944000"/>
              <a:gd name="connsiteY71" fmla="*/ 756577 h 1944000"/>
              <a:gd name="connsiteX72" fmla="*/ 718825 w 1944000"/>
              <a:gd name="connsiteY72" fmla="*/ 752767 h 1944000"/>
              <a:gd name="connsiteX73" fmla="*/ 714057 w 1944000"/>
              <a:gd name="connsiteY73" fmla="*/ 749274 h 1944000"/>
              <a:gd name="connsiteX74" fmla="*/ 709925 w 1944000"/>
              <a:gd name="connsiteY74" fmla="*/ 745464 h 1944000"/>
              <a:gd name="connsiteX75" fmla="*/ 705475 w 1944000"/>
              <a:gd name="connsiteY75" fmla="*/ 741337 h 1944000"/>
              <a:gd name="connsiteX76" fmla="*/ 701979 w 1944000"/>
              <a:gd name="connsiteY76" fmla="*/ 737209 h 1944000"/>
              <a:gd name="connsiteX77" fmla="*/ 698164 w 1944000"/>
              <a:gd name="connsiteY77" fmla="*/ 733082 h 1944000"/>
              <a:gd name="connsiteX78" fmla="*/ 694668 w 1944000"/>
              <a:gd name="connsiteY78" fmla="*/ 728954 h 1944000"/>
              <a:gd name="connsiteX79" fmla="*/ 691807 w 1944000"/>
              <a:gd name="connsiteY79" fmla="*/ 724827 h 1944000"/>
              <a:gd name="connsiteX80" fmla="*/ 688629 w 1944000"/>
              <a:gd name="connsiteY80" fmla="*/ 720699 h 1944000"/>
              <a:gd name="connsiteX81" fmla="*/ 686086 w 1944000"/>
              <a:gd name="connsiteY81" fmla="*/ 716254 h 1944000"/>
              <a:gd name="connsiteX82" fmla="*/ 683543 w 1944000"/>
              <a:gd name="connsiteY82" fmla="*/ 712127 h 1944000"/>
              <a:gd name="connsiteX83" fmla="*/ 681000 w 1944000"/>
              <a:gd name="connsiteY83" fmla="*/ 707682 h 1944000"/>
              <a:gd name="connsiteX84" fmla="*/ 679093 w 1944000"/>
              <a:gd name="connsiteY84" fmla="*/ 703237 h 1944000"/>
              <a:gd name="connsiteX85" fmla="*/ 677186 w 1944000"/>
              <a:gd name="connsiteY85" fmla="*/ 698474 h 1944000"/>
              <a:gd name="connsiteX86" fmla="*/ 675596 w 1944000"/>
              <a:gd name="connsiteY86" fmla="*/ 694347 h 1944000"/>
              <a:gd name="connsiteX87" fmla="*/ 674325 w 1944000"/>
              <a:gd name="connsiteY87" fmla="*/ 689584 h 1944000"/>
              <a:gd name="connsiteX88" fmla="*/ 673053 w 1944000"/>
              <a:gd name="connsiteY88" fmla="*/ 684822 h 1944000"/>
              <a:gd name="connsiteX89" fmla="*/ 671782 w 1944000"/>
              <a:gd name="connsiteY89" fmla="*/ 680059 h 1944000"/>
              <a:gd name="connsiteX90" fmla="*/ 671146 w 1944000"/>
              <a:gd name="connsiteY90" fmla="*/ 675297 h 1944000"/>
              <a:gd name="connsiteX91" fmla="*/ 670511 w 1944000"/>
              <a:gd name="connsiteY91" fmla="*/ 670217 h 1944000"/>
              <a:gd name="connsiteX92" fmla="*/ 670193 w 1944000"/>
              <a:gd name="connsiteY92" fmla="*/ 665137 h 1944000"/>
              <a:gd name="connsiteX93" fmla="*/ 670193 w 1944000"/>
              <a:gd name="connsiteY93" fmla="*/ 660374 h 1944000"/>
              <a:gd name="connsiteX94" fmla="*/ 670511 w 1944000"/>
              <a:gd name="connsiteY94" fmla="*/ 652437 h 1944000"/>
              <a:gd name="connsiteX95" fmla="*/ 671146 w 1944000"/>
              <a:gd name="connsiteY95" fmla="*/ 644499 h 1944000"/>
              <a:gd name="connsiteX96" fmla="*/ 672736 w 1944000"/>
              <a:gd name="connsiteY96" fmla="*/ 636879 h 1944000"/>
              <a:gd name="connsiteX97" fmla="*/ 674643 w 1944000"/>
              <a:gd name="connsiteY97" fmla="*/ 629259 h 1944000"/>
              <a:gd name="connsiteX98" fmla="*/ 676868 w 1944000"/>
              <a:gd name="connsiteY98" fmla="*/ 622274 h 1944000"/>
              <a:gd name="connsiteX99" fmla="*/ 679728 w 1944000"/>
              <a:gd name="connsiteY99" fmla="*/ 614972 h 1944000"/>
              <a:gd name="connsiteX100" fmla="*/ 683225 w 1944000"/>
              <a:gd name="connsiteY100" fmla="*/ 607669 h 1944000"/>
              <a:gd name="connsiteX101" fmla="*/ 687039 w 1944000"/>
              <a:gd name="connsiteY101" fmla="*/ 600684 h 1944000"/>
              <a:gd name="connsiteX102" fmla="*/ 691807 w 1944000"/>
              <a:gd name="connsiteY102" fmla="*/ 593699 h 1944000"/>
              <a:gd name="connsiteX103" fmla="*/ 696575 w 1944000"/>
              <a:gd name="connsiteY103" fmla="*/ 587349 h 1944000"/>
              <a:gd name="connsiteX104" fmla="*/ 702297 w 1944000"/>
              <a:gd name="connsiteY104" fmla="*/ 580682 h 1944000"/>
              <a:gd name="connsiteX105" fmla="*/ 708336 w 1944000"/>
              <a:gd name="connsiteY105" fmla="*/ 574014 h 1944000"/>
              <a:gd name="connsiteX106" fmla="*/ 714693 w 1944000"/>
              <a:gd name="connsiteY106" fmla="*/ 567664 h 1944000"/>
              <a:gd name="connsiteX107" fmla="*/ 722004 w 1944000"/>
              <a:gd name="connsiteY107" fmla="*/ 561632 h 1944000"/>
              <a:gd name="connsiteX108" fmla="*/ 729632 w 1944000"/>
              <a:gd name="connsiteY108" fmla="*/ 555282 h 1944000"/>
              <a:gd name="connsiteX109" fmla="*/ 737897 w 1944000"/>
              <a:gd name="connsiteY109" fmla="*/ 549249 h 1944000"/>
              <a:gd name="connsiteX110" fmla="*/ 743936 w 1944000"/>
              <a:gd name="connsiteY110" fmla="*/ 545122 h 1944000"/>
              <a:gd name="connsiteX111" fmla="*/ 750293 w 1944000"/>
              <a:gd name="connsiteY111" fmla="*/ 540994 h 1944000"/>
              <a:gd name="connsiteX112" fmla="*/ 757286 w 1944000"/>
              <a:gd name="connsiteY112" fmla="*/ 537502 h 1944000"/>
              <a:gd name="connsiteX113" fmla="*/ 764597 w 1944000"/>
              <a:gd name="connsiteY113" fmla="*/ 533692 h 1944000"/>
              <a:gd name="connsiteX114" fmla="*/ 772544 w 1944000"/>
              <a:gd name="connsiteY114" fmla="*/ 530517 h 1944000"/>
              <a:gd name="connsiteX115" fmla="*/ 780490 w 1944000"/>
              <a:gd name="connsiteY115" fmla="*/ 527342 h 1944000"/>
              <a:gd name="connsiteX116" fmla="*/ 789072 w 1944000"/>
              <a:gd name="connsiteY116" fmla="*/ 524167 h 1944000"/>
              <a:gd name="connsiteX117" fmla="*/ 797654 w 1944000"/>
              <a:gd name="connsiteY117" fmla="*/ 521627 h 1944000"/>
              <a:gd name="connsiteX118" fmla="*/ 806872 w 1944000"/>
              <a:gd name="connsiteY118" fmla="*/ 519087 h 1944000"/>
              <a:gd name="connsiteX119" fmla="*/ 816408 w 1944000"/>
              <a:gd name="connsiteY119" fmla="*/ 516229 h 1944000"/>
              <a:gd name="connsiteX120" fmla="*/ 825944 w 1944000"/>
              <a:gd name="connsiteY120" fmla="*/ 514324 h 1944000"/>
              <a:gd name="connsiteX121" fmla="*/ 836116 w 1944000"/>
              <a:gd name="connsiteY121" fmla="*/ 512102 h 1944000"/>
              <a:gd name="connsiteX122" fmla="*/ 846923 w 1944000"/>
              <a:gd name="connsiteY122" fmla="*/ 510514 h 1944000"/>
              <a:gd name="connsiteX123" fmla="*/ 858048 w 1944000"/>
              <a:gd name="connsiteY123" fmla="*/ 508927 h 1944000"/>
              <a:gd name="connsiteX124" fmla="*/ 869173 w 1944000"/>
              <a:gd name="connsiteY124" fmla="*/ 507022 h 1944000"/>
              <a:gd name="connsiteX125" fmla="*/ 880616 w 1944000"/>
              <a:gd name="connsiteY125" fmla="*/ 217144 h 1944000"/>
              <a:gd name="connsiteX126" fmla="*/ 880616 w 1944000"/>
              <a:gd name="connsiteY126" fmla="*/ 333984 h 1944000"/>
              <a:gd name="connsiteX127" fmla="*/ 863451 w 1944000"/>
              <a:gd name="connsiteY127" fmla="*/ 335254 h 1944000"/>
              <a:gd name="connsiteX128" fmla="*/ 846287 w 1944000"/>
              <a:gd name="connsiteY128" fmla="*/ 337159 h 1944000"/>
              <a:gd name="connsiteX129" fmla="*/ 829440 w 1944000"/>
              <a:gd name="connsiteY129" fmla="*/ 339382 h 1944000"/>
              <a:gd name="connsiteX130" fmla="*/ 812912 w 1944000"/>
              <a:gd name="connsiteY130" fmla="*/ 341922 h 1944000"/>
              <a:gd name="connsiteX131" fmla="*/ 796701 w 1944000"/>
              <a:gd name="connsiteY131" fmla="*/ 344779 h 1944000"/>
              <a:gd name="connsiteX132" fmla="*/ 780490 w 1944000"/>
              <a:gd name="connsiteY132" fmla="*/ 347954 h 1944000"/>
              <a:gd name="connsiteX133" fmla="*/ 764279 w 1944000"/>
              <a:gd name="connsiteY133" fmla="*/ 351764 h 1944000"/>
              <a:gd name="connsiteX134" fmla="*/ 748386 w 1944000"/>
              <a:gd name="connsiteY134" fmla="*/ 355892 h 1944000"/>
              <a:gd name="connsiteX135" fmla="*/ 726136 w 1944000"/>
              <a:gd name="connsiteY135" fmla="*/ 362242 h 1944000"/>
              <a:gd name="connsiteX136" fmla="*/ 704839 w 1944000"/>
              <a:gd name="connsiteY136" fmla="*/ 368909 h 1944000"/>
              <a:gd name="connsiteX137" fmla="*/ 684814 w 1944000"/>
              <a:gd name="connsiteY137" fmla="*/ 375894 h 1944000"/>
              <a:gd name="connsiteX138" fmla="*/ 666061 w 1944000"/>
              <a:gd name="connsiteY138" fmla="*/ 383197 h 1944000"/>
              <a:gd name="connsiteX139" fmla="*/ 657160 w 1944000"/>
              <a:gd name="connsiteY139" fmla="*/ 387324 h 1944000"/>
              <a:gd name="connsiteX140" fmla="*/ 648260 w 1944000"/>
              <a:gd name="connsiteY140" fmla="*/ 391134 h 1944000"/>
              <a:gd name="connsiteX141" fmla="*/ 639996 w 1944000"/>
              <a:gd name="connsiteY141" fmla="*/ 395262 h 1944000"/>
              <a:gd name="connsiteX142" fmla="*/ 632050 w 1944000"/>
              <a:gd name="connsiteY142" fmla="*/ 399072 h 1944000"/>
              <a:gd name="connsiteX143" fmla="*/ 624103 w 1944000"/>
              <a:gd name="connsiteY143" fmla="*/ 403517 h 1944000"/>
              <a:gd name="connsiteX144" fmla="*/ 616792 w 1944000"/>
              <a:gd name="connsiteY144" fmla="*/ 407644 h 1944000"/>
              <a:gd name="connsiteX145" fmla="*/ 609481 w 1944000"/>
              <a:gd name="connsiteY145" fmla="*/ 412089 h 1944000"/>
              <a:gd name="connsiteX146" fmla="*/ 602806 w 1944000"/>
              <a:gd name="connsiteY146" fmla="*/ 416534 h 1944000"/>
              <a:gd name="connsiteX147" fmla="*/ 593906 w 1944000"/>
              <a:gd name="connsiteY147" fmla="*/ 422567 h 1944000"/>
              <a:gd name="connsiteX148" fmla="*/ 585642 w 1944000"/>
              <a:gd name="connsiteY148" fmla="*/ 428282 h 1944000"/>
              <a:gd name="connsiteX149" fmla="*/ 577060 w 1944000"/>
              <a:gd name="connsiteY149" fmla="*/ 434632 h 1944000"/>
              <a:gd name="connsiteX150" fmla="*/ 569113 w 1944000"/>
              <a:gd name="connsiteY150" fmla="*/ 440982 h 1944000"/>
              <a:gd name="connsiteX151" fmla="*/ 561167 w 1944000"/>
              <a:gd name="connsiteY151" fmla="*/ 447967 h 1944000"/>
              <a:gd name="connsiteX152" fmla="*/ 553538 w 1944000"/>
              <a:gd name="connsiteY152" fmla="*/ 454317 h 1944000"/>
              <a:gd name="connsiteX153" fmla="*/ 545910 w 1944000"/>
              <a:gd name="connsiteY153" fmla="*/ 461302 h 1944000"/>
              <a:gd name="connsiteX154" fmla="*/ 538917 w 1944000"/>
              <a:gd name="connsiteY154" fmla="*/ 468604 h 1944000"/>
              <a:gd name="connsiteX155" fmla="*/ 532241 w 1944000"/>
              <a:gd name="connsiteY155" fmla="*/ 475907 h 1944000"/>
              <a:gd name="connsiteX156" fmla="*/ 525249 w 1944000"/>
              <a:gd name="connsiteY156" fmla="*/ 483527 h 1944000"/>
              <a:gd name="connsiteX157" fmla="*/ 518891 w 1944000"/>
              <a:gd name="connsiteY157" fmla="*/ 491464 h 1944000"/>
              <a:gd name="connsiteX158" fmla="*/ 512534 w 1944000"/>
              <a:gd name="connsiteY158" fmla="*/ 499402 h 1944000"/>
              <a:gd name="connsiteX159" fmla="*/ 506813 w 1944000"/>
              <a:gd name="connsiteY159" fmla="*/ 507022 h 1944000"/>
              <a:gd name="connsiteX160" fmla="*/ 501091 w 1944000"/>
              <a:gd name="connsiteY160" fmla="*/ 515277 h 1944000"/>
              <a:gd name="connsiteX161" fmla="*/ 495370 w 1944000"/>
              <a:gd name="connsiteY161" fmla="*/ 523849 h 1944000"/>
              <a:gd name="connsiteX162" fmla="*/ 490284 w 1944000"/>
              <a:gd name="connsiteY162" fmla="*/ 532422 h 1944000"/>
              <a:gd name="connsiteX163" fmla="*/ 485198 w 1944000"/>
              <a:gd name="connsiteY163" fmla="*/ 541312 h 1944000"/>
              <a:gd name="connsiteX164" fmla="*/ 480430 w 1944000"/>
              <a:gd name="connsiteY164" fmla="*/ 550202 h 1944000"/>
              <a:gd name="connsiteX165" fmla="*/ 475980 w 1944000"/>
              <a:gd name="connsiteY165" fmla="*/ 559092 h 1944000"/>
              <a:gd name="connsiteX166" fmla="*/ 472166 w 1944000"/>
              <a:gd name="connsiteY166" fmla="*/ 568299 h 1944000"/>
              <a:gd name="connsiteX167" fmla="*/ 468352 w 1944000"/>
              <a:gd name="connsiteY167" fmla="*/ 577507 h 1944000"/>
              <a:gd name="connsiteX168" fmla="*/ 464855 w 1944000"/>
              <a:gd name="connsiteY168" fmla="*/ 586714 h 1944000"/>
              <a:gd name="connsiteX169" fmla="*/ 461994 w 1944000"/>
              <a:gd name="connsiteY169" fmla="*/ 596239 h 1944000"/>
              <a:gd name="connsiteX170" fmla="*/ 459134 w 1944000"/>
              <a:gd name="connsiteY170" fmla="*/ 605764 h 1944000"/>
              <a:gd name="connsiteX171" fmla="*/ 456591 w 1944000"/>
              <a:gd name="connsiteY171" fmla="*/ 615289 h 1944000"/>
              <a:gd name="connsiteX172" fmla="*/ 454684 w 1944000"/>
              <a:gd name="connsiteY172" fmla="*/ 624814 h 1944000"/>
              <a:gd name="connsiteX173" fmla="*/ 453094 w 1944000"/>
              <a:gd name="connsiteY173" fmla="*/ 634657 h 1944000"/>
              <a:gd name="connsiteX174" fmla="*/ 451187 w 1944000"/>
              <a:gd name="connsiteY174" fmla="*/ 644182 h 1944000"/>
              <a:gd name="connsiteX175" fmla="*/ 450234 w 1944000"/>
              <a:gd name="connsiteY175" fmla="*/ 654024 h 1944000"/>
              <a:gd name="connsiteX176" fmla="*/ 449280 w 1944000"/>
              <a:gd name="connsiteY176" fmla="*/ 664184 h 1944000"/>
              <a:gd name="connsiteX177" fmla="*/ 448962 w 1944000"/>
              <a:gd name="connsiteY177" fmla="*/ 674344 h 1944000"/>
              <a:gd name="connsiteX178" fmla="*/ 448644 w 1944000"/>
              <a:gd name="connsiteY178" fmla="*/ 684822 h 1944000"/>
              <a:gd name="connsiteX179" fmla="*/ 448962 w 1944000"/>
              <a:gd name="connsiteY179" fmla="*/ 695934 h 1944000"/>
              <a:gd name="connsiteX180" fmla="*/ 449598 w 1944000"/>
              <a:gd name="connsiteY180" fmla="*/ 706729 h 1944000"/>
              <a:gd name="connsiteX181" fmla="*/ 450552 w 1944000"/>
              <a:gd name="connsiteY181" fmla="*/ 717842 h 1944000"/>
              <a:gd name="connsiteX182" fmla="*/ 452141 w 1944000"/>
              <a:gd name="connsiteY182" fmla="*/ 728637 h 1944000"/>
              <a:gd name="connsiteX183" fmla="*/ 453730 w 1944000"/>
              <a:gd name="connsiteY183" fmla="*/ 739432 h 1944000"/>
              <a:gd name="connsiteX184" fmla="*/ 455955 w 1944000"/>
              <a:gd name="connsiteY184" fmla="*/ 749909 h 1944000"/>
              <a:gd name="connsiteX185" fmla="*/ 458180 w 1944000"/>
              <a:gd name="connsiteY185" fmla="*/ 760387 h 1944000"/>
              <a:gd name="connsiteX186" fmla="*/ 461359 w 1944000"/>
              <a:gd name="connsiteY186" fmla="*/ 770547 h 1944000"/>
              <a:gd name="connsiteX187" fmla="*/ 464537 w 1944000"/>
              <a:gd name="connsiteY187" fmla="*/ 781024 h 1944000"/>
              <a:gd name="connsiteX188" fmla="*/ 468352 w 1944000"/>
              <a:gd name="connsiteY188" fmla="*/ 791184 h 1944000"/>
              <a:gd name="connsiteX189" fmla="*/ 472484 w 1944000"/>
              <a:gd name="connsiteY189" fmla="*/ 801027 h 1944000"/>
              <a:gd name="connsiteX190" fmla="*/ 476934 w 1944000"/>
              <a:gd name="connsiteY190" fmla="*/ 810869 h 1944000"/>
              <a:gd name="connsiteX191" fmla="*/ 482020 w 1944000"/>
              <a:gd name="connsiteY191" fmla="*/ 820712 h 1944000"/>
              <a:gd name="connsiteX192" fmla="*/ 487423 w 1944000"/>
              <a:gd name="connsiteY192" fmla="*/ 830237 h 1944000"/>
              <a:gd name="connsiteX193" fmla="*/ 492827 w 1944000"/>
              <a:gd name="connsiteY193" fmla="*/ 839762 h 1944000"/>
              <a:gd name="connsiteX194" fmla="*/ 498866 w 1944000"/>
              <a:gd name="connsiteY194" fmla="*/ 848969 h 1944000"/>
              <a:gd name="connsiteX195" fmla="*/ 505541 w 1944000"/>
              <a:gd name="connsiteY195" fmla="*/ 858177 h 1944000"/>
              <a:gd name="connsiteX196" fmla="*/ 512216 w 1944000"/>
              <a:gd name="connsiteY196" fmla="*/ 867067 h 1944000"/>
              <a:gd name="connsiteX197" fmla="*/ 519527 w 1944000"/>
              <a:gd name="connsiteY197" fmla="*/ 875957 h 1944000"/>
              <a:gd name="connsiteX198" fmla="*/ 527156 w 1944000"/>
              <a:gd name="connsiteY198" fmla="*/ 884212 h 1944000"/>
              <a:gd name="connsiteX199" fmla="*/ 535102 w 1944000"/>
              <a:gd name="connsiteY199" fmla="*/ 892467 h 1944000"/>
              <a:gd name="connsiteX200" fmla="*/ 543367 w 1944000"/>
              <a:gd name="connsiteY200" fmla="*/ 900404 h 1944000"/>
              <a:gd name="connsiteX201" fmla="*/ 551949 w 1944000"/>
              <a:gd name="connsiteY201" fmla="*/ 908024 h 1944000"/>
              <a:gd name="connsiteX202" fmla="*/ 561167 w 1944000"/>
              <a:gd name="connsiteY202" fmla="*/ 915644 h 1944000"/>
              <a:gd name="connsiteX203" fmla="*/ 570385 w 1944000"/>
              <a:gd name="connsiteY203" fmla="*/ 922947 h 1944000"/>
              <a:gd name="connsiteX204" fmla="*/ 580238 w 1944000"/>
              <a:gd name="connsiteY204" fmla="*/ 929932 h 1944000"/>
              <a:gd name="connsiteX205" fmla="*/ 590410 w 1944000"/>
              <a:gd name="connsiteY205" fmla="*/ 936282 h 1944000"/>
              <a:gd name="connsiteX206" fmla="*/ 600899 w 1944000"/>
              <a:gd name="connsiteY206" fmla="*/ 942632 h 1944000"/>
              <a:gd name="connsiteX207" fmla="*/ 611706 w 1944000"/>
              <a:gd name="connsiteY207" fmla="*/ 948982 h 1944000"/>
              <a:gd name="connsiteX208" fmla="*/ 623149 w 1944000"/>
              <a:gd name="connsiteY208" fmla="*/ 954697 h 1944000"/>
              <a:gd name="connsiteX209" fmla="*/ 634592 w 1944000"/>
              <a:gd name="connsiteY209" fmla="*/ 960412 h 1944000"/>
              <a:gd name="connsiteX210" fmla="*/ 646671 w 1944000"/>
              <a:gd name="connsiteY210" fmla="*/ 966127 h 1944000"/>
              <a:gd name="connsiteX211" fmla="*/ 666378 w 1944000"/>
              <a:gd name="connsiteY211" fmla="*/ 974064 h 1944000"/>
              <a:gd name="connsiteX212" fmla="*/ 688629 w 1944000"/>
              <a:gd name="connsiteY212" fmla="*/ 982637 h 1944000"/>
              <a:gd name="connsiteX213" fmla="*/ 713739 w 1944000"/>
              <a:gd name="connsiteY213" fmla="*/ 991209 h 1944000"/>
              <a:gd name="connsiteX214" fmla="*/ 741711 w 1944000"/>
              <a:gd name="connsiteY214" fmla="*/ 1000099 h 1944000"/>
              <a:gd name="connsiteX215" fmla="*/ 772544 w 1944000"/>
              <a:gd name="connsiteY215" fmla="*/ 1009307 h 1944000"/>
              <a:gd name="connsiteX216" fmla="*/ 805919 w 1944000"/>
              <a:gd name="connsiteY216" fmla="*/ 1018514 h 1944000"/>
              <a:gd name="connsiteX217" fmla="*/ 841837 w 1944000"/>
              <a:gd name="connsiteY217" fmla="*/ 1028357 h 1944000"/>
              <a:gd name="connsiteX218" fmla="*/ 880616 w 1944000"/>
              <a:gd name="connsiteY218" fmla="*/ 1038199 h 1944000"/>
              <a:gd name="connsiteX219" fmla="*/ 880616 w 1944000"/>
              <a:gd name="connsiteY219" fmla="*/ 1433487 h 1944000"/>
              <a:gd name="connsiteX220" fmla="*/ 870444 w 1944000"/>
              <a:gd name="connsiteY220" fmla="*/ 1431582 h 1944000"/>
              <a:gd name="connsiteX221" fmla="*/ 860591 w 1944000"/>
              <a:gd name="connsiteY221" fmla="*/ 1429042 h 1944000"/>
              <a:gd name="connsiteX222" fmla="*/ 850737 w 1944000"/>
              <a:gd name="connsiteY222" fmla="*/ 1426820 h 1944000"/>
              <a:gd name="connsiteX223" fmla="*/ 841519 w 1944000"/>
              <a:gd name="connsiteY223" fmla="*/ 1424280 h 1944000"/>
              <a:gd name="connsiteX224" fmla="*/ 831983 w 1944000"/>
              <a:gd name="connsiteY224" fmla="*/ 1421422 h 1944000"/>
              <a:gd name="connsiteX225" fmla="*/ 823083 w 1944000"/>
              <a:gd name="connsiteY225" fmla="*/ 1418247 h 1944000"/>
              <a:gd name="connsiteX226" fmla="*/ 814183 w 1944000"/>
              <a:gd name="connsiteY226" fmla="*/ 1415072 h 1944000"/>
              <a:gd name="connsiteX227" fmla="*/ 805283 w 1944000"/>
              <a:gd name="connsiteY227" fmla="*/ 1411580 h 1944000"/>
              <a:gd name="connsiteX228" fmla="*/ 796701 w 1944000"/>
              <a:gd name="connsiteY228" fmla="*/ 1408087 h 1944000"/>
              <a:gd name="connsiteX229" fmla="*/ 788437 w 1944000"/>
              <a:gd name="connsiteY229" fmla="*/ 1404277 h 1944000"/>
              <a:gd name="connsiteX230" fmla="*/ 780490 w 1944000"/>
              <a:gd name="connsiteY230" fmla="*/ 1400150 h 1944000"/>
              <a:gd name="connsiteX231" fmla="*/ 772544 w 1944000"/>
              <a:gd name="connsiteY231" fmla="*/ 1396022 h 1944000"/>
              <a:gd name="connsiteX232" fmla="*/ 764915 w 1944000"/>
              <a:gd name="connsiteY232" fmla="*/ 1391260 h 1944000"/>
              <a:gd name="connsiteX233" fmla="*/ 757604 w 1944000"/>
              <a:gd name="connsiteY233" fmla="*/ 1386815 h 1944000"/>
              <a:gd name="connsiteX234" fmla="*/ 750293 w 1944000"/>
              <a:gd name="connsiteY234" fmla="*/ 1381735 h 1944000"/>
              <a:gd name="connsiteX235" fmla="*/ 743618 w 1944000"/>
              <a:gd name="connsiteY235" fmla="*/ 1376655 h 1944000"/>
              <a:gd name="connsiteX236" fmla="*/ 732811 w 1944000"/>
              <a:gd name="connsiteY236" fmla="*/ 1368082 h 1944000"/>
              <a:gd name="connsiteX237" fmla="*/ 722640 w 1944000"/>
              <a:gd name="connsiteY237" fmla="*/ 1359192 h 1944000"/>
              <a:gd name="connsiteX238" fmla="*/ 713104 w 1944000"/>
              <a:gd name="connsiteY238" fmla="*/ 1349985 h 1944000"/>
              <a:gd name="connsiteX239" fmla="*/ 704204 w 1944000"/>
              <a:gd name="connsiteY239" fmla="*/ 1340142 h 1944000"/>
              <a:gd name="connsiteX240" fmla="*/ 695621 w 1944000"/>
              <a:gd name="connsiteY240" fmla="*/ 1329982 h 1944000"/>
              <a:gd name="connsiteX241" fmla="*/ 687675 w 1944000"/>
              <a:gd name="connsiteY241" fmla="*/ 1319187 h 1944000"/>
              <a:gd name="connsiteX242" fmla="*/ 680046 w 1944000"/>
              <a:gd name="connsiteY242" fmla="*/ 1308075 h 1944000"/>
              <a:gd name="connsiteX243" fmla="*/ 673371 w 1944000"/>
              <a:gd name="connsiteY243" fmla="*/ 1296327 h 1944000"/>
              <a:gd name="connsiteX244" fmla="*/ 667014 w 1944000"/>
              <a:gd name="connsiteY244" fmla="*/ 1284262 h 1944000"/>
              <a:gd name="connsiteX245" fmla="*/ 660975 w 1944000"/>
              <a:gd name="connsiteY245" fmla="*/ 1271562 h 1944000"/>
              <a:gd name="connsiteX246" fmla="*/ 655889 w 1944000"/>
              <a:gd name="connsiteY246" fmla="*/ 1258862 h 1944000"/>
              <a:gd name="connsiteX247" fmla="*/ 651121 w 1944000"/>
              <a:gd name="connsiteY247" fmla="*/ 1245209 h 1944000"/>
              <a:gd name="connsiteX248" fmla="*/ 646989 w 1944000"/>
              <a:gd name="connsiteY248" fmla="*/ 1231557 h 1944000"/>
              <a:gd name="connsiteX249" fmla="*/ 642857 w 1944000"/>
              <a:gd name="connsiteY249" fmla="*/ 1217269 h 1944000"/>
              <a:gd name="connsiteX250" fmla="*/ 639996 w 1944000"/>
              <a:gd name="connsiteY250" fmla="*/ 1202664 h 1944000"/>
              <a:gd name="connsiteX251" fmla="*/ 637453 w 1944000"/>
              <a:gd name="connsiteY251" fmla="*/ 1187424 h 1944000"/>
              <a:gd name="connsiteX252" fmla="*/ 410819 w 1944000"/>
              <a:gd name="connsiteY252" fmla="*/ 1219492 h 1944000"/>
              <a:gd name="connsiteX253" fmla="*/ 413044 w 1944000"/>
              <a:gd name="connsiteY253" fmla="*/ 1231557 h 1944000"/>
              <a:gd name="connsiteX254" fmla="*/ 415587 w 1944000"/>
              <a:gd name="connsiteY254" fmla="*/ 1243304 h 1944000"/>
              <a:gd name="connsiteX255" fmla="*/ 418766 w 1944000"/>
              <a:gd name="connsiteY255" fmla="*/ 1255370 h 1944000"/>
              <a:gd name="connsiteX256" fmla="*/ 421626 w 1944000"/>
              <a:gd name="connsiteY256" fmla="*/ 1266800 h 1944000"/>
              <a:gd name="connsiteX257" fmla="*/ 424805 w 1944000"/>
              <a:gd name="connsiteY257" fmla="*/ 1278230 h 1944000"/>
              <a:gd name="connsiteX258" fmla="*/ 428619 w 1944000"/>
              <a:gd name="connsiteY258" fmla="*/ 1289660 h 1944000"/>
              <a:gd name="connsiteX259" fmla="*/ 432116 w 1944000"/>
              <a:gd name="connsiteY259" fmla="*/ 1300455 h 1944000"/>
              <a:gd name="connsiteX260" fmla="*/ 435930 w 1944000"/>
              <a:gd name="connsiteY260" fmla="*/ 1311250 h 1944000"/>
              <a:gd name="connsiteX261" fmla="*/ 440062 w 1944000"/>
              <a:gd name="connsiteY261" fmla="*/ 1321727 h 1944000"/>
              <a:gd name="connsiteX262" fmla="*/ 444512 w 1944000"/>
              <a:gd name="connsiteY262" fmla="*/ 1332205 h 1944000"/>
              <a:gd name="connsiteX263" fmla="*/ 448644 w 1944000"/>
              <a:gd name="connsiteY263" fmla="*/ 1342682 h 1944000"/>
              <a:gd name="connsiteX264" fmla="*/ 453412 w 1944000"/>
              <a:gd name="connsiteY264" fmla="*/ 1352525 h 1944000"/>
              <a:gd name="connsiteX265" fmla="*/ 458180 w 1944000"/>
              <a:gd name="connsiteY265" fmla="*/ 1362367 h 1944000"/>
              <a:gd name="connsiteX266" fmla="*/ 463266 w 1944000"/>
              <a:gd name="connsiteY266" fmla="*/ 1372210 h 1944000"/>
              <a:gd name="connsiteX267" fmla="*/ 468352 w 1944000"/>
              <a:gd name="connsiteY267" fmla="*/ 1381735 h 1944000"/>
              <a:gd name="connsiteX268" fmla="*/ 473755 w 1944000"/>
              <a:gd name="connsiteY268" fmla="*/ 1390942 h 1944000"/>
              <a:gd name="connsiteX269" fmla="*/ 479477 w 1944000"/>
              <a:gd name="connsiteY269" fmla="*/ 1399832 h 1944000"/>
              <a:gd name="connsiteX270" fmla="*/ 485198 w 1944000"/>
              <a:gd name="connsiteY270" fmla="*/ 1409040 h 1944000"/>
              <a:gd name="connsiteX271" fmla="*/ 491238 w 1944000"/>
              <a:gd name="connsiteY271" fmla="*/ 1417612 h 1944000"/>
              <a:gd name="connsiteX272" fmla="*/ 497595 w 1944000"/>
              <a:gd name="connsiteY272" fmla="*/ 1426185 h 1944000"/>
              <a:gd name="connsiteX273" fmla="*/ 503634 w 1944000"/>
              <a:gd name="connsiteY273" fmla="*/ 1434757 h 1944000"/>
              <a:gd name="connsiteX274" fmla="*/ 510309 w 1944000"/>
              <a:gd name="connsiteY274" fmla="*/ 1442695 h 1944000"/>
              <a:gd name="connsiteX275" fmla="*/ 517302 w 1944000"/>
              <a:gd name="connsiteY275" fmla="*/ 1450950 h 1944000"/>
              <a:gd name="connsiteX276" fmla="*/ 524295 w 1944000"/>
              <a:gd name="connsiteY276" fmla="*/ 1458570 h 1944000"/>
              <a:gd name="connsiteX277" fmla="*/ 531288 w 1944000"/>
              <a:gd name="connsiteY277" fmla="*/ 1466190 h 1944000"/>
              <a:gd name="connsiteX278" fmla="*/ 538599 w 1944000"/>
              <a:gd name="connsiteY278" fmla="*/ 1473492 h 1944000"/>
              <a:gd name="connsiteX279" fmla="*/ 546227 w 1944000"/>
              <a:gd name="connsiteY279" fmla="*/ 1480795 h 1944000"/>
              <a:gd name="connsiteX280" fmla="*/ 553856 w 1944000"/>
              <a:gd name="connsiteY280" fmla="*/ 1487780 h 1944000"/>
              <a:gd name="connsiteX281" fmla="*/ 561802 w 1944000"/>
              <a:gd name="connsiteY281" fmla="*/ 1494765 h 1944000"/>
              <a:gd name="connsiteX282" fmla="*/ 570067 w 1944000"/>
              <a:gd name="connsiteY282" fmla="*/ 1501750 h 1944000"/>
              <a:gd name="connsiteX283" fmla="*/ 578331 w 1944000"/>
              <a:gd name="connsiteY283" fmla="*/ 1507782 h 1944000"/>
              <a:gd name="connsiteX284" fmla="*/ 586913 w 1944000"/>
              <a:gd name="connsiteY284" fmla="*/ 1514132 h 1944000"/>
              <a:gd name="connsiteX285" fmla="*/ 600581 w 1944000"/>
              <a:gd name="connsiteY285" fmla="*/ 1523657 h 1944000"/>
              <a:gd name="connsiteX286" fmla="*/ 615203 w 1944000"/>
              <a:gd name="connsiteY286" fmla="*/ 1532865 h 1944000"/>
              <a:gd name="connsiteX287" fmla="*/ 630142 w 1944000"/>
              <a:gd name="connsiteY287" fmla="*/ 1541437 h 1944000"/>
              <a:gd name="connsiteX288" fmla="*/ 645717 w 1944000"/>
              <a:gd name="connsiteY288" fmla="*/ 1549375 h 1944000"/>
              <a:gd name="connsiteX289" fmla="*/ 661928 w 1944000"/>
              <a:gd name="connsiteY289" fmla="*/ 1556995 h 1944000"/>
              <a:gd name="connsiteX290" fmla="*/ 678775 w 1944000"/>
              <a:gd name="connsiteY290" fmla="*/ 1563980 h 1944000"/>
              <a:gd name="connsiteX291" fmla="*/ 696257 w 1944000"/>
              <a:gd name="connsiteY291" fmla="*/ 1570647 h 1944000"/>
              <a:gd name="connsiteX292" fmla="*/ 714375 w 1944000"/>
              <a:gd name="connsiteY292" fmla="*/ 1576680 h 1944000"/>
              <a:gd name="connsiteX293" fmla="*/ 733129 w 1944000"/>
              <a:gd name="connsiteY293" fmla="*/ 1582395 h 1944000"/>
              <a:gd name="connsiteX294" fmla="*/ 752518 w 1944000"/>
              <a:gd name="connsiteY294" fmla="*/ 1587475 h 1944000"/>
              <a:gd name="connsiteX295" fmla="*/ 772544 w 1944000"/>
              <a:gd name="connsiteY295" fmla="*/ 1592237 h 1944000"/>
              <a:gd name="connsiteX296" fmla="*/ 792887 w 1944000"/>
              <a:gd name="connsiteY296" fmla="*/ 1596365 h 1944000"/>
              <a:gd name="connsiteX297" fmla="*/ 814183 w 1944000"/>
              <a:gd name="connsiteY297" fmla="*/ 1600175 h 1944000"/>
              <a:gd name="connsiteX298" fmla="*/ 835480 w 1944000"/>
              <a:gd name="connsiteY298" fmla="*/ 1603350 h 1944000"/>
              <a:gd name="connsiteX299" fmla="*/ 858048 w 1944000"/>
              <a:gd name="connsiteY299" fmla="*/ 1606525 h 1944000"/>
              <a:gd name="connsiteX300" fmla="*/ 880616 w 1944000"/>
              <a:gd name="connsiteY300" fmla="*/ 1608747 h 1944000"/>
              <a:gd name="connsiteX301" fmla="*/ 880616 w 1944000"/>
              <a:gd name="connsiteY301" fmla="*/ 1726857 h 1944000"/>
              <a:gd name="connsiteX302" fmla="*/ 1063385 w 1944000"/>
              <a:gd name="connsiteY302" fmla="*/ 1726857 h 1944000"/>
              <a:gd name="connsiteX303" fmla="*/ 1063385 w 1944000"/>
              <a:gd name="connsiteY303" fmla="*/ 1610652 h 1944000"/>
              <a:gd name="connsiteX304" fmla="*/ 1077371 w 1944000"/>
              <a:gd name="connsiteY304" fmla="*/ 1609382 h 1944000"/>
              <a:gd name="connsiteX305" fmla="*/ 1091675 w 1944000"/>
              <a:gd name="connsiteY305" fmla="*/ 1607795 h 1944000"/>
              <a:gd name="connsiteX306" fmla="*/ 1105661 w 1944000"/>
              <a:gd name="connsiteY306" fmla="*/ 1606207 h 1944000"/>
              <a:gd name="connsiteX307" fmla="*/ 1119329 w 1944000"/>
              <a:gd name="connsiteY307" fmla="*/ 1603985 h 1944000"/>
              <a:gd name="connsiteX308" fmla="*/ 1133314 w 1944000"/>
              <a:gd name="connsiteY308" fmla="*/ 1602080 h 1944000"/>
              <a:gd name="connsiteX309" fmla="*/ 1146665 w 1944000"/>
              <a:gd name="connsiteY309" fmla="*/ 1599857 h 1944000"/>
              <a:gd name="connsiteX310" fmla="*/ 1160015 w 1944000"/>
              <a:gd name="connsiteY310" fmla="*/ 1597317 h 1944000"/>
              <a:gd name="connsiteX311" fmla="*/ 1173047 w 1944000"/>
              <a:gd name="connsiteY311" fmla="*/ 1594142 h 1944000"/>
              <a:gd name="connsiteX312" fmla="*/ 1186397 w 1944000"/>
              <a:gd name="connsiteY312" fmla="*/ 1591285 h 1944000"/>
              <a:gd name="connsiteX313" fmla="*/ 1199111 w 1944000"/>
              <a:gd name="connsiteY313" fmla="*/ 1587792 h 1944000"/>
              <a:gd name="connsiteX314" fmla="*/ 1212144 w 1944000"/>
              <a:gd name="connsiteY314" fmla="*/ 1584300 h 1944000"/>
              <a:gd name="connsiteX315" fmla="*/ 1224540 w 1944000"/>
              <a:gd name="connsiteY315" fmla="*/ 1580807 h 1944000"/>
              <a:gd name="connsiteX316" fmla="*/ 1236937 w 1944000"/>
              <a:gd name="connsiteY316" fmla="*/ 1576680 h 1944000"/>
              <a:gd name="connsiteX317" fmla="*/ 1249333 w 1944000"/>
              <a:gd name="connsiteY317" fmla="*/ 1572552 h 1944000"/>
              <a:gd name="connsiteX318" fmla="*/ 1261412 w 1944000"/>
              <a:gd name="connsiteY318" fmla="*/ 1567790 h 1944000"/>
              <a:gd name="connsiteX319" fmla="*/ 1273491 w 1944000"/>
              <a:gd name="connsiteY319" fmla="*/ 1563345 h 1944000"/>
              <a:gd name="connsiteX320" fmla="*/ 1288748 w 1944000"/>
              <a:gd name="connsiteY320" fmla="*/ 1556995 h 1944000"/>
              <a:gd name="connsiteX321" fmla="*/ 1304005 w 1944000"/>
              <a:gd name="connsiteY321" fmla="*/ 1550010 h 1944000"/>
              <a:gd name="connsiteX322" fmla="*/ 1318627 w 1944000"/>
              <a:gd name="connsiteY322" fmla="*/ 1543025 h 1944000"/>
              <a:gd name="connsiteX323" fmla="*/ 1332613 w 1944000"/>
              <a:gd name="connsiteY323" fmla="*/ 1535722 h 1944000"/>
              <a:gd name="connsiteX324" fmla="*/ 1346598 w 1944000"/>
              <a:gd name="connsiteY324" fmla="*/ 1528102 h 1944000"/>
              <a:gd name="connsiteX325" fmla="*/ 1359631 w 1944000"/>
              <a:gd name="connsiteY325" fmla="*/ 1519847 h 1944000"/>
              <a:gd name="connsiteX326" fmla="*/ 1372345 w 1944000"/>
              <a:gd name="connsiteY326" fmla="*/ 1511592 h 1944000"/>
              <a:gd name="connsiteX327" fmla="*/ 1384742 w 1944000"/>
              <a:gd name="connsiteY327" fmla="*/ 1502702 h 1944000"/>
              <a:gd name="connsiteX328" fmla="*/ 1396185 w 1944000"/>
              <a:gd name="connsiteY328" fmla="*/ 1493812 h 1944000"/>
              <a:gd name="connsiteX329" fmla="*/ 1407945 w 1944000"/>
              <a:gd name="connsiteY329" fmla="*/ 1484287 h 1944000"/>
              <a:gd name="connsiteX330" fmla="*/ 1418753 w 1944000"/>
              <a:gd name="connsiteY330" fmla="*/ 1474762 h 1944000"/>
              <a:gd name="connsiteX331" fmla="*/ 1429242 w 1944000"/>
              <a:gd name="connsiteY331" fmla="*/ 1464602 h 1944000"/>
              <a:gd name="connsiteX332" fmla="*/ 1439096 w 1944000"/>
              <a:gd name="connsiteY332" fmla="*/ 1454125 h 1944000"/>
              <a:gd name="connsiteX333" fmla="*/ 1448631 w 1944000"/>
              <a:gd name="connsiteY333" fmla="*/ 1443647 h 1944000"/>
              <a:gd name="connsiteX334" fmla="*/ 1457531 w 1944000"/>
              <a:gd name="connsiteY334" fmla="*/ 1432535 h 1944000"/>
              <a:gd name="connsiteX335" fmla="*/ 1466114 w 1944000"/>
              <a:gd name="connsiteY335" fmla="*/ 1421422 h 1944000"/>
              <a:gd name="connsiteX336" fmla="*/ 1474378 w 1944000"/>
              <a:gd name="connsiteY336" fmla="*/ 1409675 h 1944000"/>
              <a:gd name="connsiteX337" fmla="*/ 1482007 w 1944000"/>
              <a:gd name="connsiteY337" fmla="*/ 1398245 h 1944000"/>
              <a:gd name="connsiteX338" fmla="*/ 1489000 w 1944000"/>
              <a:gd name="connsiteY338" fmla="*/ 1386497 h 1944000"/>
              <a:gd name="connsiteX339" fmla="*/ 1495675 w 1944000"/>
              <a:gd name="connsiteY339" fmla="*/ 1374432 h 1944000"/>
              <a:gd name="connsiteX340" fmla="*/ 1501396 w 1944000"/>
              <a:gd name="connsiteY340" fmla="*/ 1362685 h 1944000"/>
              <a:gd name="connsiteX341" fmla="*/ 1507118 w 1944000"/>
              <a:gd name="connsiteY341" fmla="*/ 1350620 h 1944000"/>
              <a:gd name="connsiteX342" fmla="*/ 1512203 w 1944000"/>
              <a:gd name="connsiteY342" fmla="*/ 1338555 h 1944000"/>
              <a:gd name="connsiteX343" fmla="*/ 1516335 w 1944000"/>
              <a:gd name="connsiteY343" fmla="*/ 1326490 h 1944000"/>
              <a:gd name="connsiteX344" fmla="*/ 1520468 w 1944000"/>
              <a:gd name="connsiteY344" fmla="*/ 1314107 h 1944000"/>
              <a:gd name="connsiteX345" fmla="*/ 1523964 w 1944000"/>
              <a:gd name="connsiteY345" fmla="*/ 1301725 h 1944000"/>
              <a:gd name="connsiteX346" fmla="*/ 1526507 w 1944000"/>
              <a:gd name="connsiteY346" fmla="*/ 1289025 h 1944000"/>
              <a:gd name="connsiteX347" fmla="*/ 1528732 w 1944000"/>
              <a:gd name="connsiteY347" fmla="*/ 1276642 h 1944000"/>
              <a:gd name="connsiteX348" fmla="*/ 1530957 w 1944000"/>
              <a:gd name="connsiteY348" fmla="*/ 1263942 h 1944000"/>
              <a:gd name="connsiteX349" fmla="*/ 1532228 w 1944000"/>
              <a:gd name="connsiteY349" fmla="*/ 1251242 h 1944000"/>
              <a:gd name="connsiteX350" fmla="*/ 1532864 w 1944000"/>
              <a:gd name="connsiteY350" fmla="*/ 1238542 h 1944000"/>
              <a:gd name="connsiteX351" fmla="*/ 1533182 w 1944000"/>
              <a:gd name="connsiteY351" fmla="*/ 1225207 h 1944000"/>
              <a:gd name="connsiteX352" fmla="*/ 1533182 w 1944000"/>
              <a:gd name="connsiteY352" fmla="*/ 1212189 h 1944000"/>
              <a:gd name="connsiteX353" fmla="*/ 1532546 w 1944000"/>
              <a:gd name="connsiteY353" fmla="*/ 1199172 h 1944000"/>
              <a:gd name="connsiteX354" fmla="*/ 1531275 w 1944000"/>
              <a:gd name="connsiteY354" fmla="*/ 1186789 h 1944000"/>
              <a:gd name="connsiteX355" fmla="*/ 1530003 w 1944000"/>
              <a:gd name="connsiteY355" fmla="*/ 1174407 h 1944000"/>
              <a:gd name="connsiteX356" fmla="*/ 1527778 w 1944000"/>
              <a:gd name="connsiteY356" fmla="*/ 1162342 h 1944000"/>
              <a:gd name="connsiteX357" fmla="*/ 1525553 w 1944000"/>
              <a:gd name="connsiteY357" fmla="*/ 1150594 h 1944000"/>
              <a:gd name="connsiteX358" fmla="*/ 1522693 w 1944000"/>
              <a:gd name="connsiteY358" fmla="*/ 1138847 h 1944000"/>
              <a:gd name="connsiteX359" fmla="*/ 1519514 w 1944000"/>
              <a:gd name="connsiteY359" fmla="*/ 1127734 h 1944000"/>
              <a:gd name="connsiteX360" fmla="*/ 1516018 w 1944000"/>
              <a:gd name="connsiteY360" fmla="*/ 1116939 h 1944000"/>
              <a:gd name="connsiteX361" fmla="*/ 1511885 w 1944000"/>
              <a:gd name="connsiteY361" fmla="*/ 1106144 h 1944000"/>
              <a:gd name="connsiteX362" fmla="*/ 1507435 w 1944000"/>
              <a:gd name="connsiteY362" fmla="*/ 1095349 h 1944000"/>
              <a:gd name="connsiteX363" fmla="*/ 1502350 w 1944000"/>
              <a:gd name="connsiteY363" fmla="*/ 1085189 h 1944000"/>
              <a:gd name="connsiteX364" fmla="*/ 1496946 w 1944000"/>
              <a:gd name="connsiteY364" fmla="*/ 1075347 h 1944000"/>
              <a:gd name="connsiteX365" fmla="*/ 1491225 w 1944000"/>
              <a:gd name="connsiteY365" fmla="*/ 1065822 h 1944000"/>
              <a:gd name="connsiteX366" fmla="*/ 1485185 w 1944000"/>
              <a:gd name="connsiteY366" fmla="*/ 1056614 h 1944000"/>
              <a:gd name="connsiteX367" fmla="*/ 1478510 w 1944000"/>
              <a:gd name="connsiteY367" fmla="*/ 1047407 h 1944000"/>
              <a:gd name="connsiteX368" fmla="*/ 1471517 w 1944000"/>
              <a:gd name="connsiteY368" fmla="*/ 1038517 h 1944000"/>
              <a:gd name="connsiteX369" fmla="*/ 1463889 w 1944000"/>
              <a:gd name="connsiteY369" fmla="*/ 1029944 h 1944000"/>
              <a:gd name="connsiteX370" fmla="*/ 1456260 w 1944000"/>
              <a:gd name="connsiteY370" fmla="*/ 1021689 h 1944000"/>
              <a:gd name="connsiteX371" fmla="*/ 1448314 w 1944000"/>
              <a:gd name="connsiteY371" fmla="*/ 1013752 h 1944000"/>
              <a:gd name="connsiteX372" fmla="*/ 1440049 w 1944000"/>
              <a:gd name="connsiteY372" fmla="*/ 1005814 h 1944000"/>
              <a:gd name="connsiteX373" fmla="*/ 1431467 w 1944000"/>
              <a:gd name="connsiteY373" fmla="*/ 998512 h 1944000"/>
              <a:gd name="connsiteX374" fmla="*/ 1422567 w 1944000"/>
              <a:gd name="connsiteY374" fmla="*/ 991527 h 1944000"/>
              <a:gd name="connsiteX375" fmla="*/ 1413349 w 1944000"/>
              <a:gd name="connsiteY375" fmla="*/ 984542 h 1944000"/>
              <a:gd name="connsiteX376" fmla="*/ 1403813 w 1944000"/>
              <a:gd name="connsiteY376" fmla="*/ 977557 h 1944000"/>
              <a:gd name="connsiteX377" fmla="*/ 1393959 w 1944000"/>
              <a:gd name="connsiteY377" fmla="*/ 971207 h 1944000"/>
              <a:gd name="connsiteX378" fmla="*/ 1383788 w 1944000"/>
              <a:gd name="connsiteY378" fmla="*/ 965174 h 1944000"/>
              <a:gd name="connsiteX379" fmla="*/ 1373299 w 1944000"/>
              <a:gd name="connsiteY379" fmla="*/ 959142 h 1944000"/>
              <a:gd name="connsiteX380" fmla="*/ 1362491 w 1944000"/>
              <a:gd name="connsiteY380" fmla="*/ 953427 h 1944000"/>
              <a:gd name="connsiteX381" fmla="*/ 1351048 w 1944000"/>
              <a:gd name="connsiteY381" fmla="*/ 948347 h 1944000"/>
              <a:gd name="connsiteX382" fmla="*/ 1339605 w 1944000"/>
              <a:gd name="connsiteY382" fmla="*/ 942949 h 1944000"/>
              <a:gd name="connsiteX383" fmla="*/ 1327845 w 1944000"/>
              <a:gd name="connsiteY383" fmla="*/ 937869 h 1944000"/>
              <a:gd name="connsiteX384" fmla="*/ 1305912 w 1944000"/>
              <a:gd name="connsiteY384" fmla="*/ 930249 h 1944000"/>
              <a:gd name="connsiteX385" fmla="*/ 1280801 w 1944000"/>
              <a:gd name="connsiteY385" fmla="*/ 921677 h 1944000"/>
              <a:gd name="connsiteX386" fmla="*/ 1252512 w 1944000"/>
              <a:gd name="connsiteY386" fmla="*/ 912469 h 1944000"/>
              <a:gd name="connsiteX387" fmla="*/ 1221362 w 1944000"/>
              <a:gd name="connsiteY387" fmla="*/ 902627 h 1944000"/>
              <a:gd name="connsiteX388" fmla="*/ 1186397 w 1944000"/>
              <a:gd name="connsiteY388" fmla="*/ 892784 h 1944000"/>
              <a:gd name="connsiteX389" fmla="*/ 1148572 w 1944000"/>
              <a:gd name="connsiteY389" fmla="*/ 882307 h 1944000"/>
              <a:gd name="connsiteX390" fmla="*/ 1107568 w 1944000"/>
              <a:gd name="connsiteY390" fmla="*/ 871512 h 1944000"/>
              <a:gd name="connsiteX391" fmla="*/ 1063385 w 1944000"/>
              <a:gd name="connsiteY391" fmla="*/ 860399 h 1944000"/>
              <a:gd name="connsiteX392" fmla="*/ 1063385 w 1944000"/>
              <a:gd name="connsiteY392" fmla="*/ 511149 h 1944000"/>
              <a:gd name="connsiteX393" fmla="*/ 1078960 w 1944000"/>
              <a:gd name="connsiteY393" fmla="*/ 514642 h 1944000"/>
              <a:gd name="connsiteX394" fmla="*/ 1093582 w 1944000"/>
              <a:gd name="connsiteY394" fmla="*/ 518769 h 1944000"/>
              <a:gd name="connsiteX395" fmla="*/ 1108204 w 1944000"/>
              <a:gd name="connsiteY395" fmla="*/ 523214 h 1944000"/>
              <a:gd name="connsiteX396" fmla="*/ 1121554 w 1944000"/>
              <a:gd name="connsiteY396" fmla="*/ 528612 h 1944000"/>
              <a:gd name="connsiteX397" fmla="*/ 1128229 w 1944000"/>
              <a:gd name="connsiteY397" fmla="*/ 531469 h 1944000"/>
              <a:gd name="connsiteX398" fmla="*/ 1134904 w 1944000"/>
              <a:gd name="connsiteY398" fmla="*/ 534644 h 1944000"/>
              <a:gd name="connsiteX399" fmla="*/ 1141261 w 1944000"/>
              <a:gd name="connsiteY399" fmla="*/ 537502 h 1944000"/>
              <a:gd name="connsiteX400" fmla="*/ 1146982 w 1944000"/>
              <a:gd name="connsiteY400" fmla="*/ 540677 h 1944000"/>
              <a:gd name="connsiteX401" fmla="*/ 1153022 w 1944000"/>
              <a:gd name="connsiteY401" fmla="*/ 544169 h 1944000"/>
              <a:gd name="connsiteX402" fmla="*/ 1159061 w 1944000"/>
              <a:gd name="connsiteY402" fmla="*/ 547662 h 1944000"/>
              <a:gd name="connsiteX403" fmla="*/ 1164465 w 1944000"/>
              <a:gd name="connsiteY403" fmla="*/ 551154 h 1944000"/>
              <a:gd name="connsiteX404" fmla="*/ 1169868 w 1944000"/>
              <a:gd name="connsiteY404" fmla="*/ 555282 h 1944000"/>
              <a:gd name="connsiteX405" fmla="*/ 1178768 w 1944000"/>
              <a:gd name="connsiteY405" fmla="*/ 561949 h 1944000"/>
              <a:gd name="connsiteX406" fmla="*/ 1187351 w 1944000"/>
              <a:gd name="connsiteY406" fmla="*/ 568934 h 1944000"/>
              <a:gd name="connsiteX407" fmla="*/ 1195297 w 1944000"/>
              <a:gd name="connsiteY407" fmla="*/ 576554 h 1944000"/>
              <a:gd name="connsiteX408" fmla="*/ 1202926 w 1944000"/>
              <a:gd name="connsiteY408" fmla="*/ 584174 h 1944000"/>
              <a:gd name="connsiteX409" fmla="*/ 1209919 w 1944000"/>
              <a:gd name="connsiteY409" fmla="*/ 592429 h 1944000"/>
              <a:gd name="connsiteX410" fmla="*/ 1216594 w 1944000"/>
              <a:gd name="connsiteY410" fmla="*/ 601002 h 1944000"/>
              <a:gd name="connsiteX411" fmla="*/ 1222633 w 1944000"/>
              <a:gd name="connsiteY411" fmla="*/ 609574 h 1944000"/>
              <a:gd name="connsiteX412" fmla="*/ 1228355 w 1944000"/>
              <a:gd name="connsiteY412" fmla="*/ 618782 h 1944000"/>
              <a:gd name="connsiteX413" fmla="*/ 1233758 w 1944000"/>
              <a:gd name="connsiteY413" fmla="*/ 627989 h 1944000"/>
              <a:gd name="connsiteX414" fmla="*/ 1238844 w 1944000"/>
              <a:gd name="connsiteY414" fmla="*/ 637832 h 1944000"/>
              <a:gd name="connsiteX415" fmla="*/ 1242976 w 1944000"/>
              <a:gd name="connsiteY415" fmla="*/ 647674 h 1944000"/>
              <a:gd name="connsiteX416" fmla="*/ 1247108 w 1944000"/>
              <a:gd name="connsiteY416" fmla="*/ 658469 h 1944000"/>
              <a:gd name="connsiteX417" fmla="*/ 1250287 w 1944000"/>
              <a:gd name="connsiteY417" fmla="*/ 668947 h 1944000"/>
              <a:gd name="connsiteX418" fmla="*/ 1253465 w 1944000"/>
              <a:gd name="connsiteY418" fmla="*/ 680059 h 1944000"/>
              <a:gd name="connsiteX419" fmla="*/ 1256326 w 1944000"/>
              <a:gd name="connsiteY419" fmla="*/ 691172 h 1944000"/>
              <a:gd name="connsiteX420" fmla="*/ 1258233 w 1944000"/>
              <a:gd name="connsiteY420" fmla="*/ 702919 h 1944000"/>
              <a:gd name="connsiteX421" fmla="*/ 1482324 w 1944000"/>
              <a:gd name="connsiteY421" fmla="*/ 675297 h 1944000"/>
              <a:gd name="connsiteX422" fmla="*/ 1479464 w 1944000"/>
              <a:gd name="connsiteY422" fmla="*/ 660692 h 1944000"/>
              <a:gd name="connsiteX423" fmla="*/ 1475967 w 1944000"/>
              <a:gd name="connsiteY423" fmla="*/ 646087 h 1944000"/>
              <a:gd name="connsiteX424" fmla="*/ 1472789 w 1944000"/>
              <a:gd name="connsiteY424" fmla="*/ 632434 h 1944000"/>
              <a:gd name="connsiteX425" fmla="*/ 1469292 w 1944000"/>
              <a:gd name="connsiteY425" fmla="*/ 618782 h 1944000"/>
              <a:gd name="connsiteX426" fmla="*/ 1465160 w 1944000"/>
              <a:gd name="connsiteY426" fmla="*/ 605764 h 1944000"/>
              <a:gd name="connsiteX427" fmla="*/ 1461028 w 1944000"/>
              <a:gd name="connsiteY427" fmla="*/ 592747 h 1944000"/>
              <a:gd name="connsiteX428" fmla="*/ 1456260 w 1944000"/>
              <a:gd name="connsiteY428" fmla="*/ 580364 h 1944000"/>
              <a:gd name="connsiteX429" fmla="*/ 1451810 w 1944000"/>
              <a:gd name="connsiteY429" fmla="*/ 568299 h 1944000"/>
              <a:gd name="connsiteX430" fmla="*/ 1446406 w 1944000"/>
              <a:gd name="connsiteY430" fmla="*/ 556552 h 1944000"/>
              <a:gd name="connsiteX431" fmla="*/ 1441321 w 1944000"/>
              <a:gd name="connsiteY431" fmla="*/ 545439 h 1944000"/>
              <a:gd name="connsiteX432" fmla="*/ 1435599 w 1944000"/>
              <a:gd name="connsiteY432" fmla="*/ 534644 h 1944000"/>
              <a:gd name="connsiteX433" fmla="*/ 1429560 w 1944000"/>
              <a:gd name="connsiteY433" fmla="*/ 523532 h 1944000"/>
              <a:gd name="connsiteX434" fmla="*/ 1423838 w 1944000"/>
              <a:gd name="connsiteY434" fmla="*/ 513689 h 1944000"/>
              <a:gd name="connsiteX435" fmla="*/ 1417163 w 1944000"/>
              <a:gd name="connsiteY435" fmla="*/ 503847 h 1944000"/>
              <a:gd name="connsiteX436" fmla="*/ 1410488 w 1944000"/>
              <a:gd name="connsiteY436" fmla="*/ 494322 h 1944000"/>
              <a:gd name="connsiteX437" fmla="*/ 1403177 w 1944000"/>
              <a:gd name="connsiteY437" fmla="*/ 485432 h 1944000"/>
              <a:gd name="connsiteX438" fmla="*/ 1395867 w 1944000"/>
              <a:gd name="connsiteY438" fmla="*/ 476542 h 1944000"/>
              <a:gd name="connsiteX439" fmla="*/ 1388238 w 1944000"/>
              <a:gd name="connsiteY439" fmla="*/ 467969 h 1944000"/>
              <a:gd name="connsiteX440" fmla="*/ 1379974 w 1944000"/>
              <a:gd name="connsiteY440" fmla="*/ 459714 h 1944000"/>
              <a:gd name="connsiteX441" fmla="*/ 1371074 w 1944000"/>
              <a:gd name="connsiteY441" fmla="*/ 451459 h 1944000"/>
              <a:gd name="connsiteX442" fmla="*/ 1361538 w 1944000"/>
              <a:gd name="connsiteY442" fmla="*/ 443522 h 1944000"/>
              <a:gd name="connsiteX443" fmla="*/ 1351366 w 1944000"/>
              <a:gd name="connsiteY443" fmla="*/ 435902 h 1944000"/>
              <a:gd name="connsiteX444" fmla="*/ 1341195 w 1944000"/>
              <a:gd name="connsiteY444" fmla="*/ 428599 h 1944000"/>
              <a:gd name="connsiteX445" fmla="*/ 1330388 w 1944000"/>
              <a:gd name="connsiteY445" fmla="*/ 421614 h 1944000"/>
              <a:gd name="connsiteX446" fmla="*/ 1319262 w 1944000"/>
              <a:gd name="connsiteY446" fmla="*/ 414629 h 1944000"/>
              <a:gd name="connsiteX447" fmla="*/ 1307184 w 1944000"/>
              <a:gd name="connsiteY447" fmla="*/ 407962 h 1944000"/>
              <a:gd name="connsiteX448" fmla="*/ 1294787 w 1944000"/>
              <a:gd name="connsiteY448" fmla="*/ 401294 h 1944000"/>
              <a:gd name="connsiteX449" fmla="*/ 1282073 w 1944000"/>
              <a:gd name="connsiteY449" fmla="*/ 395262 h 1944000"/>
              <a:gd name="connsiteX450" fmla="*/ 1268723 w 1944000"/>
              <a:gd name="connsiteY450" fmla="*/ 389229 h 1944000"/>
              <a:gd name="connsiteX451" fmla="*/ 1254737 w 1944000"/>
              <a:gd name="connsiteY451" fmla="*/ 383197 h 1944000"/>
              <a:gd name="connsiteX452" fmla="*/ 1240751 w 1944000"/>
              <a:gd name="connsiteY452" fmla="*/ 378117 h 1944000"/>
              <a:gd name="connsiteX453" fmla="*/ 1225812 w 1944000"/>
              <a:gd name="connsiteY453" fmla="*/ 372402 h 1944000"/>
              <a:gd name="connsiteX454" fmla="*/ 1207058 w 1944000"/>
              <a:gd name="connsiteY454" fmla="*/ 366369 h 1944000"/>
              <a:gd name="connsiteX455" fmla="*/ 1187986 w 1944000"/>
              <a:gd name="connsiteY455" fmla="*/ 360972 h 1944000"/>
              <a:gd name="connsiteX456" fmla="*/ 1168279 w 1944000"/>
              <a:gd name="connsiteY456" fmla="*/ 355574 h 1944000"/>
              <a:gd name="connsiteX457" fmla="*/ 1147936 w 1944000"/>
              <a:gd name="connsiteY457" fmla="*/ 351129 h 1944000"/>
              <a:gd name="connsiteX458" fmla="*/ 1127593 w 1944000"/>
              <a:gd name="connsiteY458" fmla="*/ 346684 h 1944000"/>
              <a:gd name="connsiteX459" fmla="*/ 1106614 w 1944000"/>
              <a:gd name="connsiteY459" fmla="*/ 343192 h 1944000"/>
              <a:gd name="connsiteX460" fmla="*/ 1085000 w 1944000"/>
              <a:gd name="connsiteY460" fmla="*/ 339699 h 1944000"/>
              <a:gd name="connsiteX461" fmla="*/ 1063385 w 1944000"/>
              <a:gd name="connsiteY461" fmla="*/ 337159 h 1944000"/>
              <a:gd name="connsiteX462" fmla="*/ 1063385 w 1944000"/>
              <a:gd name="connsiteY462" fmla="*/ 217144 h 1944000"/>
              <a:gd name="connsiteX463" fmla="*/ 972000 w 1944000"/>
              <a:gd name="connsiteY463" fmla="*/ 0 h 1944000"/>
              <a:gd name="connsiteX464" fmla="*/ 1944000 w 1944000"/>
              <a:gd name="connsiteY464" fmla="*/ 972000 h 1944000"/>
              <a:gd name="connsiteX465" fmla="*/ 972000 w 1944000"/>
              <a:gd name="connsiteY465" fmla="*/ 1944000 h 1944000"/>
              <a:gd name="connsiteX466" fmla="*/ 0 w 1944000"/>
              <a:gd name="connsiteY466" fmla="*/ 972000 h 1944000"/>
              <a:gd name="connsiteX467" fmla="*/ 972000 w 1944000"/>
              <a:gd name="connsiteY467" fmla="*/ 0 h 19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Lst>
            <a:rect l="l" t="t" r="r" b="b"/>
            <a:pathLst>
              <a:path w="1944000" h="1944000">
                <a:moveTo>
                  <a:pt x="1063385" y="1082014"/>
                </a:moveTo>
                <a:lnTo>
                  <a:pt x="1093900" y="1089952"/>
                </a:lnTo>
                <a:lnTo>
                  <a:pt x="1121871" y="1097572"/>
                </a:lnTo>
                <a:lnTo>
                  <a:pt x="1146982" y="1104557"/>
                </a:lnTo>
                <a:lnTo>
                  <a:pt x="1169550" y="1111542"/>
                </a:lnTo>
                <a:lnTo>
                  <a:pt x="1188940" y="1118209"/>
                </a:lnTo>
                <a:lnTo>
                  <a:pt x="1205469" y="1124559"/>
                </a:lnTo>
                <a:lnTo>
                  <a:pt x="1212779" y="1127734"/>
                </a:lnTo>
                <a:lnTo>
                  <a:pt x="1219137" y="1130592"/>
                </a:lnTo>
                <a:lnTo>
                  <a:pt x="1225176" y="1133449"/>
                </a:lnTo>
                <a:lnTo>
                  <a:pt x="1230262" y="1136307"/>
                </a:lnTo>
                <a:lnTo>
                  <a:pt x="1238526" y="1141704"/>
                </a:lnTo>
                <a:lnTo>
                  <a:pt x="1245837" y="1146784"/>
                </a:lnTo>
                <a:lnTo>
                  <a:pt x="1253148" y="1152499"/>
                </a:lnTo>
                <a:lnTo>
                  <a:pt x="1259823" y="1158532"/>
                </a:lnTo>
                <a:lnTo>
                  <a:pt x="1265862" y="1164564"/>
                </a:lnTo>
                <a:lnTo>
                  <a:pt x="1271266" y="1170914"/>
                </a:lnTo>
                <a:lnTo>
                  <a:pt x="1276351" y="1177582"/>
                </a:lnTo>
                <a:lnTo>
                  <a:pt x="1280801" y="1184567"/>
                </a:lnTo>
                <a:lnTo>
                  <a:pt x="1284934" y="1191234"/>
                </a:lnTo>
                <a:lnTo>
                  <a:pt x="1288112" y="1198537"/>
                </a:lnTo>
                <a:lnTo>
                  <a:pt x="1291291" y="1206157"/>
                </a:lnTo>
                <a:lnTo>
                  <a:pt x="1293516" y="1214094"/>
                </a:lnTo>
                <a:lnTo>
                  <a:pt x="1295423" y="1222032"/>
                </a:lnTo>
                <a:lnTo>
                  <a:pt x="1296694" y="1230287"/>
                </a:lnTo>
                <a:lnTo>
                  <a:pt x="1297330" y="1238859"/>
                </a:lnTo>
                <a:lnTo>
                  <a:pt x="1297648" y="1247432"/>
                </a:lnTo>
                <a:lnTo>
                  <a:pt x="1297330" y="1257275"/>
                </a:lnTo>
                <a:lnTo>
                  <a:pt x="1296377" y="1266800"/>
                </a:lnTo>
                <a:lnTo>
                  <a:pt x="1295105" y="1276007"/>
                </a:lnTo>
                <a:lnTo>
                  <a:pt x="1292880" y="1285215"/>
                </a:lnTo>
                <a:lnTo>
                  <a:pt x="1290019" y="1294422"/>
                </a:lnTo>
                <a:lnTo>
                  <a:pt x="1286841" y="1303312"/>
                </a:lnTo>
                <a:lnTo>
                  <a:pt x="1283344" y="1312202"/>
                </a:lnTo>
                <a:lnTo>
                  <a:pt x="1278576" y="1320775"/>
                </a:lnTo>
                <a:lnTo>
                  <a:pt x="1273808" y="1329347"/>
                </a:lnTo>
                <a:lnTo>
                  <a:pt x="1267769" y="1337602"/>
                </a:lnTo>
                <a:lnTo>
                  <a:pt x="1261412" y="1345857"/>
                </a:lnTo>
                <a:lnTo>
                  <a:pt x="1254737" y="1353795"/>
                </a:lnTo>
                <a:lnTo>
                  <a:pt x="1247426" y="1361732"/>
                </a:lnTo>
                <a:lnTo>
                  <a:pt x="1239162" y="1369670"/>
                </a:lnTo>
                <a:lnTo>
                  <a:pt x="1230580" y="1376655"/>
                </a:lnTo>
                <a:lnTo>
                  <a:pt x="1221362" y="1384275"/>
                </a:lnTo>
                <a:lnTo>
                  <a:pt x="1214051" y="1389672"/>
                </a:lnTo>
                <a:lnTo>
                  <a:pt x="1206422" y="1394435"/>
                </a:lnTo>
                <a:lnTo>
                  <a:pt x="1198476" y="1399515"/>
                </a:lnTo>
                <a:lnTo>
                  <a:pt x="1190211" y="1403960"/>
                </a:lnTo>
                <a:lnTo>
                  <a:pt x="1181311" y="1408087"/>
                </a:lnTo>
                <a:lnTo>
                  <a:pt x="1172411" y="1411897"/>
                </a:lnTo>
                <a:lnTo>
                  <a:pt x="1163193" y="1416025"/>
                </a:lnTo>
                <a:lnTo>
                  <a:pt x="1153340" y="1419517"/>
                </a:lnTo>
                <a:lnTo>
                  <a:pt x="1143486" y="1422692"/>
                </a:lnTo>
                <a:lnTo>
                  <a:pt x="1132997" y="1425867"/>
                </a:lnTo>
                <a:lnTo>
                  <a:pt x="1122189" y="1428407"/>
                </a:lnTo>
                <a:lnTo>
                  <a:pt x="1111064" y="1431265"/>
                </a:lnTo>
                <a:lnTo>
                  <a:pt x="1099621" y="1433487"/>
                </a:lnTo>
                <a:lnTo>
                  <a:pt x="1087860" y="1435392"/>
                </a:lnTo>
                <a:lnTo>
                  <a:pt x="1075782" y="1436980"/>
                </a:lnTo>
                <a:lnTo>
                  <a:pt x="1063385" y="1438567"/>
                </a:lnTo>
                <a:close/>
                <a:moveTo>
                  <a:pt x="880616" y="505752"/>
                </a:moveTo>
                <a:lnTo>
                  <a:pt x="880616" y="814362"/>
                </a:lnTo>
                <a:lnTo>
                  <a:pt x="847241" y="805789"/>
                </a:lnTo>
                <a:lnTo>
                  <a:pt x="820223" y="798804"/>
                </a:lnTo>
                <a:lnTo>
                  <a:pt x="799879" y="793089"/>
                </a:lnTo>
                <a:lnTo>
                  <a:pt x="785894" y="788327"/>
                </a:lnTo>
                <a:lnTo>
                  <a:pt x="771590" y="782929"/>
                </a:lnTo>
                <a:lnTo>
                  <a:pt x="757922" y="776897"/>
                </a:lnTo>
                <a:lnTo>
                  <a:pt x="745843" y="770229"/>
                </a:lnTo>
                <a:lnTo>
                  <a:pt x="739804" y="767054"/>
                </a:lnTo>
                <a:lnTo>
                  <a:pt x="734400" y="763879"/>
                </a:lnTo>
                <a:lnTo>
                  <a:pt x="728679" y="760069"/>
                </a:lnTo>
                <a:lnTo>
                  <a:pt x="723593" y="756577"/>
                </a:lnTo>
                <a:lnTo>
                  <a:pt x="718825" y="752767"/>
                </a:lnTo>
                <a:lnTo>
                  <a:pt x="714057" y="749274"/>
                </a:lnTo>
                <a:lnTo>
                  <a:pt x="709925" y="745464"/>
                </a:lnTo>
                <a:lnTo>
                  <a:pt x="705475" y="741337"/>
                </a:lnTo>
                <a:lnTo>
                  <a:pt x="701979" y="737209"/>
                </a:lnTo>
                <a:lnTo>
                  <a:pt x="698164" y="733082"/>
                </a:lnTo>
                <a:lnTo>
                  <a:pt x="694668" y="728954"/>
                </a:lnTo>
                <a:lnTo>
                  <a:pt x="691807" y="724827"/>
                </a:lnTo>
                <a:lnTo>
                  <a:pt x="688629" y="720699"/>
                </a:lnTo>
                <a:lnTo>
                  <a:pt x="686086" y="716254"/>
                </a:lnTo>
                <a:lnTo>
                  <a:pt x="683543" y="712127"/>
                </a:lnTo>
                <a:lnTo>
                  <a:pt x="681000" y="707682"/>
                </a:lnTo>
                <a:lnTo>
                  <a:pt x="679093" y="703237"/>
                </a:lnTo>
                <a:lnTo>
                  <a:pt x="677186" y="698474"/>
                </a:lnTo>
                <a:lnTo>
                  <a:pt x="675596" y="694347"/>
                </a:lnTo>
                <a:lnTo>
                  <a:pt x="674325" y="689584"/>
                </a:lnTo>
                <a:lnTo>
                  <a:pt x="673053" y="684822"/>
                </a:lnTo>
                <a:lnTo>
                  <a:pt x="671782" y="680059"/>
                </a:lnTo>
                <a:lnTo>
                  <a:pt x="671146" y="675297"/>
                </a:lnTo>
                <a:lnTo>
                  <a:pt x="670511" y="670217"/>
                </a:lnTo>
                <a:lnTo>
                  <a:pt x="670193" y="665137"/>
                </a:lnTo>
                <a:lnTo>
                  <a:pt x="670193" y="660374"/>
                </a:lnTo>
                <a:lnTo>
                  <a:pt x="670511" y="652437"/>
                </a:lnTo>
                <a:lnTo>
                  <a:pt x="671146" y="644499"/>
                </a:lnTo>
                <a:lnTo>
                  <a:pt x="672736" y="636879"/>
                </a:lnTo>
                <a:lnTo>
                  <a:pt x="674643" y="629259"/>
                </a:lnTo>
                <a:lnTo>
                  <a:pt x="676868" y="622274"/>
                </a:lnTo>
                <a:lnTo>
                  <a:pt x="679728" y="614972"/>
                </a:lnTo>
                <a:lnTo>
                  <a:pt x="683225" y="607669"/>
                </a:lnTo>
                <a:lnTo>
                  <a:pt x="687039" y="600684"/>
                </a:lnTo>
                <a:lnTo>
                  <a:pt x="691807" y="593699"/>
                </a:lnTo>
                <a:lnTo>
                  <a:pt x="696575" y="587349"/>
                </a:lnTo>
                <a:lnTo>
                  <a:pt x="702297" y="580682"/>
                </a:lnTo>
                <a:lnTo>
                  <a:pt x="708336" y="574014"/>
                </a:lnTo>
                <a:lnTo>
                  <a:pt x="714693" y="567664"/>
                </a:lnTo>
                <a:lnTo>
                  <a:pt x="722004" y="561632"/>
                </a:lnTo>
                <a:lnTo>
                  <a:pt x="729632" y="555282"/>
                </a:lnTo>
                <a:lnTo>
                  <a:pt x="737897" y="549249"/>
                </a:lnTo>
                <a:lnTo>
                  <a:pt x="743936" y="545122"/>
                </a:lnTo>
                <a:lnTo>
                  <a:pt x="750293" y="540994"/>
                </a:lnTo>
                <a:lnTo>
                  <a:pt x="757286" y="537502"/>
                </a:lnTo>
                <a:lnTo>
                  <a:pt x="764597" y="533692"/>
                </a:lnTo>
                <a:lnTo>
                  <a:pt x="772544" y="530517"/>
                </a:lnTo>
                <a:lnTo>
                  <a:pt x="780490" y="527342"/>
                </a:lnTo>
                <a:lnTo>
                  <a:pt x="789072" y="524167"/>
                </a:lnTo>
                <a:lnTo>
                  <a:pt x="797654" y="521627"/>
                </a:lnTo>
                <a:lnTo>
                  <a:pt x="806872" y="519087"/>
                </a:lnTo>
                <a:lnTo>
                  <a:pt x="816408" y="516229"/>
                </a:lnTo>
                <a:lnTo>
                  <a:pt x="825944" y="514324"/>
                </a:lnTo>
                <a:lnTo>
                  <a:pt x="836116" y="512102"/>
                </a:lnTo>
                <a:lnTo>
                  <a:pt x="846923" y="510514"/>
                </a:lnTo>
                <a:lnTo>
                  <a:pt x="858048" y="508927"/>
                </a:lnTo>
                <a:lnTo>
                  <a:pt x="869173" y="507022"/>
                </a:lnTo>
                <a:close/>
                <a:moveTo>
                  <a:pt x="880616" y="217144"/>
                </a:moveTo>
                <a:lnTo>
                  <a:pt x="880616" y="333984"/>
                </a:lnTo>
                <a:lnTo>
                  <a:pt x="863451" y="335254"/>
                </a:lnTo>
                <a:lnTo>
                  <a:pt x="846287" y="337159"/>
                </a:lnTo>
                <a:lnTo>
                  <a:pt x="829440" y="339382"/>
                </a:lnTo>
                <a:lnTo>
                  <a:pt x="812912" y="341922"/>
                </a:lnTo>
                <a:lnTo>
                  <a:pt x="796701" y="344779"/>
                </a:lnTo>
                <a:lnTo>
                  <a:pt x="780490" y="347954"/>
                </a:lnTo>
                <a:lnTo>
                  <a:pt x="764279" y="351764"/>
                </a:lnTo>
                <a:lnTo>
                  <a:pt x="748386" y="355892"/>
                </a:lnTo>
                <a:lnTo>
                  <a:pt x="726136" y="362242"/>
                </a:lnTo>
                <a:lnTo>
                  <a:pt x="704839" y="368909"/>
                </a:lnTo>
                <a:lnTo>
                  <a:pt x="684814" y="375894"/>
                </a:lnTo>
                <a:lnTo>
                  <a:pt x="666061" y="383197"/>
                </a:lnTo>
                <a:lnTo>
                  <a:pt x="657160" y="387324"/>
                </a:lnTo>
                <a:lnTo>
                  <a:pt x="648260" y="391134"/>
                </a:lnTo>
                <a:lnTo>
                  <a:pt x="639996" y="395262"/>
                </a:lnTo>
                <a:lnTo>
                  <a:pt x="632050" y="399072"/>
                </a:lnTo>
                <a:lnTo>
                  <a:pt x="624103" y="403517"/>
                </a:lnTo>
                <a:lnTo>
                  <a:pt x="616792" y="407644"/>
                </a:lnTo>
                <a:lnTo>
                  <a:pt x="609481" y="412089"/>
                </a:lnTo>
                <a:lnTo>
                  <a:pt x="602806" y="416534"/>
                </a:lnTo>
                <a:lnTo>
                  <a:pt x="593906" y="422567"/>
                </a:lnTo>
                <a:lnTo>
                  <a:pt x="585642" y="428282"/>
                </a:lnTo>
                <a:lnTo>
                  <a:pt x="577060" y="434632"/>
                </a:lnTo>
                <a:lnTo>
                  <a:pt x="569113" y="440982"/>
                </a:lnTo>
                <a:lnTo>
                  <a:pt x="561167" y="447967"/>
                </a:lnTo>
                <a:lnTo>
                  <a:pt x="553538" y="454317"/>
                </a:lnTo>
                <a:lnTo>
                  <a:pt x="545910" y="461302"/>
                </a:lnTo>
                <a:lnTo>
                  <a:pt x="538917" y="468604"/>
                </a:lnTo>
                <a:lnTo>
                  <a:pt x="532241" y="475907"/>
                </a:lnTo>
                <a:lnTo>
                  <a:pt x="525249" y="483527"/>
                </a:lnTo>
                <a:lnTo>
                  <a:pt x="518891" y="491464"/>
                </a:lnTo>
                <a:lnTo>
                  <a:pt x="512534" y="499402"/>
                </a:lnTo>
                <a:lnTo>
                  <a:pt x="506813" y="507022"/>
                </a:lnTo>
                <a:lnTo>
                  <a:pt x="501091" y="515277"/>
                </a:lnTo>
                <a:lnTo>
                  <a:pt x="495370" y="523849"/>
                </a:lnTo>
                <a:lnTo>
                  <a:pt x="490284" y="532422"/>
                </a:lnTo>
                <a:lnTo>
                  <a:pt x="485198" y="541312"/>
                </a:lnTo>
                <a:lnTo>
                  <a:pt x="480430" y="550202"/>
                </a:lnTo>
                <a:lnTo>
                  <a:pt x="475980" y="559092"/>
                </a:lnTo>
                <a:lnTo>
                  <a:pt x="472166" y="568299"/>
                </a:lnTo>
                <a:lnTo>
                  <a:pt x="468352" y="577507"/>
                </a:lnTo>
                <a:lnTo>
                  <a:pt x="464855" y="586714"/>
                </a:lnTo>
                <a:lnTo>
                  <a:pt x="461994" y="596239"/>
                </a:lnTo>
                <a:lnTo>
                  <a:pt x="459134" y="605764"/>
                </a:lnTo>
                <a:lnTo>
                  <a:pt x="456591" y="615289"/>
                </a:lnTo>
                <a:lnTo>
                  <a:pt x="454684" y="624814"/>
                </a:lnTo>
                <a:lnTo>
                  <a:pt x="453094" y="634657"/>
                </a:lnTo>
                <a:lnTo>
                  <a:pt x="451187" y="644182"/>
                </a:lnTo>
                <a:lnTo>
                  <a:pt x="450234" y="654024"/>
                </a:lnTo>
                <a:lnTo>
                  <a:pt x="449280" y="664184"/>
                </a:lnTo>
                <a:lnTo>
                  <a:pt x="448962" y="674344"/>
                </a:lnTo>
                <a:lnTo>
                  <a:pt x="448644" y="684822"/>
                </a:lnTo>
                <a:lnTo>
                  <a:pt x="448962" y="695934"/>
                </a:lnTo>
                <a:lnTo>
                  <a:pt x="449598" y="706729"/>
                </a:lnTo>
                <a:lnTo>
                  <a:pt x="450552" y="717842"/>
                </a:lnTo>
                <a:lnTo>
                  <a:pt x="452141" y="728637"/>
                </a:lnTo>
                <a:lnTo>
                  <a:pt x="453730" y="739432"/>
                </a:lnTo>
                <a:lnTo>
                  <a:pt x="455955" y="749909"/>
                </a:lnTo>
                <a:lnTo>
                  <a:pt x="458180" y="760387"/>
                </a:lnTo>
                <a:lnTo>
                  <a:pt x="461359" y="770547"/>
                </a:lnTo>
                <a:lnTo>
                  <a:pt x="464537" y="781024"/>
                </a:lnTo>
                <a:lnTo>
                  <a:pt x="468352" y="791184"/>
                </a:lnTo>
                <a:lnTo>
                  <a:pt x="472484" y="801027"/>
                </a:lnTo>
                <a:lnTo>
                  <a:pt x="476934" y="810869"/>
                </a:lnTo>
                <a:lnTo>
                  <a:pt x="482020" y="820712"/>
                </a:lnTo>
                <a:lnTo>
                  <a:pt x="487423" y="830237"/>
                </a:lnTo>
                <a:lnTo>
                  <a:pt x="492827" y="839762"/>
                </a:lnTo>
                <a:lnTo>
                  <a:pt x="498866" y="848969"/>
                </a:lnTo>
                <a:lnTo>
                  <a:pt x="505541" y="858177"/>
                </a:lnTo>
                <a:lnTo>
                  <a:pt x="512216" y="867067"/>
                </a:lnTo>
                <a:lnTo>
                  <a:pt x="519527" y="875957"/>
                </a:lnTo>
                <a:lnTo>
                  <a:pt x="527156" y="884212"/>
                </a:lnTo>
                <a:lnTo>
                  <a:pt x="535102" y="892467"/>
                </a:lnTo>
                <a:lnTo>
                  <a:pt x="543367" y="900404"/>
                </a:lnTo>
                <a:lnTo>
                  <a:pt x="551949" y="908024"/>
                </a:lnTo>
                <a:lnTo>
                  <a:pt x="561167" y="915644"/>
                </a:lnTo>
                <a:lnTo>
                  <a:pt x="570385" y="922947"/>
                </a:lnTo>
                <a:lnTo>
                  <a:pt x="580238" y="929932"/>
                </a:lnTo>
                <a:lnTo>
                  <a:pt x="590410" y="936282"/>
                </a:lnTo>
                <a:lnTo>
                  <a:pt x="600899" y="942632"/>
                </a:lnTo>
                <a:lnTo>
                  <a:pt x="611706" y="948982"/>
                </a:lnTo>
                <a:lnTo>
                  <a:pt x="623149" y="954697"/>
                </a:lnTo>
                <a:lnTo>
                  <a:pt x="634592" y="960412"/>
                </a:lnTo>
                <a:lnTo>
                  <a:pt x="646671" y="966127"/>
                </a:lnTo>
                <a:lnTo>
                  <a:pt x="666378" y="974064"/>
                </a:lnTo>
                <a:lnTo>
                  <a:pt x="688629" y="982637"/>
                </a:lnTo>
                <a:lnTo>
                  <a:pt x="713739" y="991209"/>
                </a:lnTo>
                <a:lnTo>
                  <a:pt x="741711" y="1000099"/>
                </a:lnTo>
                <a:lnTo>
                  <a:pt x="772544" y="1009307"/>
                </a:lnTo>
                <a:lnTo>
                  <a:pt x="805919" y="1018514"/>
                </a:lnTo>
                <a:lnTo>
                  <a:pt x="841837" y="1028357"/>
                </a:lnTo>
                <a:lnTo>
                  <a:pt x="880616" y="1038199"/>
                </a:lnTo>
                <a:lnTo>
                  <a:pt x="880616" y="1433487"/>
                </a:lnTo>
                <a:lnTo>
                  <a:pt x="870444" y="1431582"/>
                </a:lnTo>
                <a:lnTo>
                  <a:pt x="860591" y="1429042"/>
                </a:lnTo>
                <a:lnTo>
                  <a:pt x="850737" y="1426820"/>
                </a:lnTo>
                <a:lnTo>
                  <a:pt x="841519" y="1424280"/>
                </a:lnTo>
                <a:lnTo>
                  <a:pt x="831983" y="1421422"/>
                </a:lnTo>
                <a:lnTo>
                  <a:pt x="823083" y="1418247"/>
                </a:lnTo>
                <a:lnTo>
                  <a:pt x="814183" y="1415072"/>
                </a:lnTo>
                <a:lnTo>
                  <a:pt x="805283" y="1411580"/>
                </a:lnTo>
                <a:lnTo>
                  <a:pt x="796701" y="1408087"/>
                </a:lnTo>
                <a:lnTo>
                  <a:pt x="788437" y="1404277"/>
                </a:lnTo>
                <a:lnTo>
                  <a:pt x="780490" y="1400150"/>
                </a:lnTo>
                <a:lnTo>
                  <a:pt x="772544" y="1396022"/>
                </a:lnTo>
                <a:lnTo>
                  <a:pt x="764915" y="1391260"/>
                </a:lnTo>
                <a:lnTo>
                  <a:pt x="757604" y="1386815"/>
                </a:lnTo>
                <a:lnTo>
                  <a:pt x="750293" y="1381735"/>
                </a:lnTo>
                <a:lnTo>
                  <a:pt x="743618" y="1376655"/>
                </a:lnTo>
                <a:lnTo>
                  <a:pt x="732811" y="1368082"/>
                </a:lnTo>
                <a:lnTo>
                  <a:pt x="722640" y="1359192"/>
                </a:lnTo>
                <a:lnTo>
                  <a:pt x="713104" y="1349985"/>
                </a:lnTo>
                <a:lnTo>
                  <a:pt x="704204" y="1340142"/>
                </a:lnTo>
                <a:lnTo>
                  <a:pt x="695621" y="1329982"/>
                </a:lnTo>
                <a:lnTo>
                  <a:pt x="687675" y="1319187"/>
                </a:lnTo>
                <a:lnTo>
                  <a:pt x="680046" y="1308075"/>
                </a:lnTo>
                <a:lnTo>
                  <a:pt x="673371" y="1296327"/>
                </a:lnTo>
                <a:lnTo>
                  <a:pt x="667014" y="1284262"/>
                </a:lnTo>
                <a:lnTo>
                  <a:pt x="660975" y="1271562"/>
                </a:lnTo>
                <a:lnTo>
                  <a:pt x="655889" y="1258862"/>
                </a:lnTo>
                <a:lnTo>
                  <a:pt x="651121" y="1245209"/>
                </a:lnTo>
                <a:lnTo>
                  <a:pt x="646989" y="1231557"/>
                </a:lnTo>
                <a:lnTo>
                  <a:pt x="642857" y="1217269"/>
                </a:lnTo>
                <a:lnTo>
                  <a:pt x="639996" y="1202664"/>
                </a:lnTo>
                <a:lnTo>
                  <a:pt x="637453" y="1187424"/>
                </a:lnTo>
                <a:lnTo>
                  <a:pt x="410819" y="1219492"/>
                </a:lnTo>
                <a:lnTo>
                  <a:pt x="413044" y="1231557"/>
                </a:lnTo>
                <a:lnTo>
                  <a:pt x="415587" y="1243304"/>
                </a:lnTo>
                <a:lnTo>
                  <a:pt x="418766" y="1255370"/>
                </a:lnTo>
                <a:lnTo>
                  <a:pt x="421626" y="1266800"/>
                </a:lnTo>
                <a:lnTo>
                  <a:pt x="424805" y="1278230"/>
                </a:lnTo>
                <a:lnTo>
                  <a:pt x="428619" y="1289660"/>
                </a:lnTo>
                <a:lnTo>
                  <a:pt x="432116" y="1300455"/>
                </a:lnTo>
                <a:lnTo>
                  <a:pt x="435930" y="1311250"/>
                </a:lnTo>
                <a:lnTo>
                  <a:pt x="440062" y="1321727"/>
                </a:lnTo>
                <a:lnTo>
                  <a:pt x="444512" y="1332205"/>
                </a:lnTo>
                <a:lnTo>
                  <a:pt x="448644" y="1342682"/>
                </a:lnTo>
                <a:lnTo>
                  <a:pt x="453412" y="1352525"/>
                </a:lnTo>
                <a:lnTo>
                  <a:pt x="458180" y="1362367"/>
                </a:lnTo>
                <a:lnTo>
                  <a:pt x="463266" y="1372210"/>
                </a:lnTo>
                <a:lnTo>
                  <a:pt x="468352" y="1381735"/>
                </a:lnTo>
                <a:lnTo>
                  <a:pt x="473755" y="1390942"/>
                </a:lnTo>
                <a:lnTo>
                  <a:pt x="479477" y="1399832"/>
                </a:lnTo>
                <a:lnTo>
                  <a:pt x="485198" y="1409040"/>
                </a:lnTo>
                <a:lnTo>
                  <a:pt x="491238" y="1417612"/>
                </a:lnTo>
                <a:lnTo>
                  <a:pt x="497595" y="1426185"/>
                </a:lnTo>
                <a:lnTo>
                  <a:pt x="503634" y="1434757"/>
                </a:lnTo>
                <a:lnTo>
                  <a:pt x="510309" y="1442695"/>
                </a:lnTo>
                <a:lnTo>
                  <a:pt x="517302" y="1450950"/>
                </a:lnTo>
                <a:lnTo>
                  <a:pt x="524295" y="1458570"/>
                </a:lnTo>
                <a:lnTo>
                  <a:pt x="531288" y="1466190"/>
                </a:lnTo>
                <a:lnTo>
                  <a:pt x="538599" y="1473492"/>
                </a:lnTo>
                <a:lnTo>
                  <a:pt x="546227" y="1480795"/>
                </a:lnTo>
                <a:lnTo>
                  <a:pt x="553856" y="1487780"/>
                </a:lnTo>
                <a:lnTo>
                  <a:pt x="561802" y="1494765"/>
                </a:lnTo>
                <a:lnTo>
                  <a:pt x="570067" y="1501750"/>
                </a:lnTo>
                <a:lnTo>
                  <a:pt x="578331" y="1507782"/>
                </a:lnTo>
                <a:lnTo>
                  <a:pt x="586913" y="1514132"/>
                </a:lnTo>
                <a:lnTo>
                  <a:pt x="600581" y="1523657"/>
                </a:lnTo>
                <a:lnTo>
                  <a:pt x="615203" y="1532865"/>
                </a:lnTo>
                <a:lnTo>
                  <a:pt x="630142" y="1541437"/>
                </a:lnTo>
                <a:lnTo>
                  <a:pt x="645717" y="1549375"/>
                </a:lnTo>
                <a:lnTo>
                  <a:pt x="661928" y="1556995"/>
                </a:lnTo>
                <a:lnTo>
                  <a:pt x="678775" y="1563980"/>
                </a:lnTo>
                <a:lnTo>
                  <a:pt x="696257" y="1570647"/>
                </a:lnTo>
                <a:lnTo>
                  <a:pt x="714375" y="1576680"/>
                </a:lnTo>
                <a:lnTo>
                  <a:pt x="733129" y="1582395"/>
                </a:lnTo>
                <a:lnTo>
                  <a:pt x="752518" y="1587475"/>
                </a:lnTo>
                <a:lnTo>
                  <a:pt x="772544" y="1592237"/>
                </a:lnTo>
                <a:lnTo>
                  <a:pt x="792887" y="1596365"/>
                </a:lnTo>
                <a:lnTo>
                  <a:pt x="814183" y="1600175"/>
                </a:lnTo>
                <a:lnTo>
                  <a:pt x="835480" y="1603350"/>
                </a:lnTo>
                <a:lnTo>
                  <a:pt x="858048" y="1606525"/>
                </a:lnTo>
                <a:lnTo>
                  <a:pt x="880616" y="1608747"/>
                </a:lnTo>
                <a:lnTo>
                  <a:pt x="880616" y="1726857"/>
                </a:lnTo>
                <a:lnTo>
                  <a:pt x="1063385" y="1726857"/>
                </a:lnTo>
                <a:lnTo>
                  <a:pt x="1063385" y="1610652"/>
                </a:lnTo>
                <a:lnTo>
                  <a:pt x="1077371" y="1609382"/>
                </a:lnTo>
                <a:lnTo>
                  <a:pt x="1091675" y="1607795"/>
                </a:lnTo>
                <a:lnTo>
                  <a:pt x="1105661" y="1606207"/>
                </a:lnTo>
                <a:lnTo>
                  <a:pt x="1119329" y="1603985"/>
                </a:lnTo>
                <a:lnTo>
                  <a:pt x="1133314" y="1602080"/>
                </a:lnTo>
                <a:lnTo>
                  <a:pt x="1146665" y="1599857"/>
                </a:lnTo>
                <a:lnTo>
                  <a:pt x="1160015" y="1597317"/>
                </a:lnTo>
                <a:lnTo>
                  <a:pt x="1173047" y="1594142"/>
                </a:lnTo>
                <a:lnTo>
                  <a:pt x="1186397" y="1591285"/>
                </a:lnTo>
                <a:lnTo>
                  <a:pt x="1199111" y="1587792"/>
                </a:lnTo>
                <a:lnTo>
                  <a:pt x="1212144" y="1584300"/>
                </a:lnTo>
                <a:lnTo>
                  <a:pt x="1224540" y="1580807"/>
                </a:lnTo>
                <a:lnTo>
                  <a:pt x="1236937" y="1576680"/>
                </a:lnTo>
                <a:lnTo>
                  <a:pt x="1249333" y="1572552"/>
                </a:lnTo>
                <a:lnTo>
                  <a:pt x="1261412" y="1567790"/>
                </a:lnTo>
                <a:lnTo>
                  <a:pt x="1273491" y="1563345"/>
                </a:lnTo>
                <a:lnTo>
                  <a:pt x="1288748" y="1556995"/>
                </a:lnTo>
                <a:lnTo>
                  <a:pt x="1304005" y="1550010"/>
                </a:lnTo>
                <a:lnTo>
                  <a:pt x="1318627" y="1543025"/>
                </a:lnTo>
                <a:lnTo>
                  <a:pt x="1332613" y="1535722"/>
                </a:lnTo>
                <a:lnTo>
                  <a:pt x="1346598" y="1528102"/>
                </a:lnTo>
                <a:lnTo>
                  <a:pt x="1359631" y="1519847"/>
                </a:lnTo>
                <a:lnTo>
                  <a:pt x="1372345" y="1511592"/>
                </a:lnTo>
                <a:lnTo>
                  <a:pt x="1384742" y="1502702"/>
                </a:lnTo>
                <a:lnTo>
                  <a:pt x="1396185" y="1493812"/>
                </a:lnTo>
                <a:lnTo>
                  <a:pt x="1407945" y="1484287"/>
                </a:lnTo>
                <a:lnTo>
                  <a:pt x="1418753" y="1474762"/>
                </a:lnTo>
                <a:lnTo>
                  <a:pt x="1429242" y="1464602"/>
                </a:lnTo>
                <a:lnTo>
                  <a:pt x="1439096" y="1454125"/>
                </a:lnTo>
                <a:lnTo>
                  <a:pt x="1448631" y="1443647"/>
                </a:lnTo>
                <a:lnTo>
                  <a:pt x="1457531" y="1432535"/>
                </a:lnTo>
                <a:lnTo>
                  <a:pt x="1466114" y="1421422"/>
                </a:lnTo>
                <a:lnTo>
                  <a:pt x="1474378" y="1409675"/>
                </a:lnTo>
                <a:lnTo>
                  <a:pt x="1482007" y="1398245"/>
                </a:lnTo>
                <a:lnTo>
                  <a:pt x="1489000" y="1386497"/>
                </a:lnTo>
                <a:lnTo>
                  <a:pt x="1495675" y="1374432"/>
                </a:lnTo>
                <a:lnTo>
                  <a:pt x="1501396" y="1362685"/>
                </a:lnTo>
                <a:lnTo>
                  <a:pt x="1507118" y="1350620"/>
                </a:lnTo>
                <a:lnTo>
                  <a:pt x="1512203" y="1338555"/>
                </a:lnTo>
                <a:lnTo>
                  <a:pt x="1516335" y="1326490"/>
                </a:lnTo>
                <a:lnTo>
                  <a:pt x="1520468" y="1314107"/>
                </a:lnTo>
                <a:lnTo>
                  <a:pt x="1523964" y="1301725"/>
                </a:lnTo>
                <a:lnTo>
                  <a:pt x="1526507" y="1289025"/>
                </a:lnTo>
                <a:lnTo>
                  <a:pt x="1528732" y="1276642"/>
                </a:lnTo>
                <a:lnTo>
                  <a:pt x="1530957" y="1263942"/>
                </a:lnTo>
                <a:lnTo>
                  <a:pt x="1532228" y="1251242"/>
                </a:lnTo>
                <a:lnTo>
                  <a:pt x="1532864" y="1238542"/>
                </a:lnTo>
                <a:lnTo>
                  <a:pt x="1533182" y="1225207"/>
                </a:lnTo>
                <a:lnTo>
                  <a:pt x="1533182" y="1212189"/>
                </a:lnTo>
                <a:lnTo>
                  <a:pt x="1532546" y="1199172"/>
                </a:lnTo>
                <a:lnTo>
                  <a:pt x="1531275" y="1186789"/>
                </a:lnTo>
                <a:lnTo>
                  <a:pt x="1530003" y="1174407"/>
                </a:lnTo>
                <a:lnTo>
                  <a:pt x="1527778" y="1162342"/>
                </a:lnTo>
                <a:lnTo>
                  <a:pt x="1525553" y="1150594"/>
                </a:lnTo>
                <a:lnTo>
                  <a:pt x="1522693" y="1138847"/>
                </a:lnTo>
                <a:lnTo>
                  <a:pt x="1519514" y="1127734"/>
                </a:lnTo>
                <a:lnTo>
                  <a:pt x="1516018" y="1116939"/>
                </a:lnTo>
                <a:lnTo>
                  <a:pt x="1511885" y="1106144"/>
                </a:lnTo>
                <a:lnTo>
                  <a:pt x="1507435" y="1095349"/>
                </a:lnTo>
                <a:lnTo>
                  <a:pt x="1502350" y="1085189"/>
                </a:lnTo>
                <a:lnTo>
                  <a:pt x="1496946" y="1075347"/>
                </a:lnTo>
                <a:lnTo>
                  <a:pt x="1491225" y="1065822"/>
                </a:lnTo>
                <a:lnTo>
                  <a:pt x="1485185" y="1056614"/>
                </a:lnTo>
                <a:lnTo>
                  <a:pt x="1478510" y="1047407"/>
                </a:lnTo>
                <a:lnTo>
                  <a:pt x="1471517" y="1038517"/>
                </a:lnTo>
                <a:lnTo>
                  <a:pt x="1463889" y="1029944"/>
                </a:lnTo>
                <a:lnTo>
                  <a:pt x="1456260" y="1021689"/>
                </a:lnTo>
                <a:lnTo>
                  <a:pt x="1448314" y="1013752"/>
                </a:lnTo>
                <a:lnTo>
                  <a:pt x="1440049" y="1005814"/>
                </a:lnTo>
                <a:lnTo>
                  <a:pt x="1431467" y="998512"/>
                </a:lnTo>
                <a:lnTo>
                  <a:pt x="1422567" y="991527"/>
                </a:lnTo>
                <a:lnTo>
                  <a:pt x="1413349" y="984542"/>
                </a:lnTo>
                <a:lnTo>
                  <a:pt x="1403813" y="977557"/>
                </a:lnTo>
                <a:lnTo>
                  <a:pt x="1393959" y="971207"/>
                </a:lnTo>
                <a:lnTo>
                  <a:pt x="1383788" y="965174"/>
                </a:lnTo>
                <a:lnTo>
                  <a:pt x="1373299" y="959142"/>
                </a:lnTo>
                <a:lnTo>
                  <a:pt x="1362491" y="953427"/>
                </a:lnTo>
                <a:lnTo>
                  <a:pt x="1351048" y="948347"/>
                </a:lnTo>
                <a:lnTo>
                  <a:pt x="1339605" y="942949"/>
                </a:lnTo>
                <a:lnTo>
                  <a:pt x="1327845" y="937869"/>
                </a:lnTo>
                <a:lnTo>
                  <a:pt x="1305912" y="930249"/>
                </a:lnTo>
                <a:lnTo>
                  <a:pt x="1280801" y="921677"/>
                </a:lnTo>
                <a:lnTo>
                  <a:pt x="1252512" y="912469"/>
                </a:lnTo>
                <a:lnTo>
                  <a:pt x="1221362" y="902627"/>
                </a:lnTo>
                <a:lnTo>
                  <a:pt x="1186397" y="892784"/>
                </a:lnTo>
                <a:lnTo>
                  <a:pt x="1148572" y="882307"/>
                </a:lnTo>
                <a:lnTo>
                  <a:pt x="1107568" y="871512"/>
                </a:lnTo>
                <a:lnTo>
                  <a:pt x="1063385" y="860399"/>
                </a:lnTo>
                <a:lnTo>
                  <a:pt x="1063385" y="511149"/>
                </a:lnTo>
                <a:lnTo>
                  <a:pt x="1078960" y="514642"/>
                </a:lnTo>
                <a:lnTo>
                  <a:pt x="1093582" y="518769"/>
                </a:lnTo>
                <a:lnTo>
                  <a:pt x="1108204" y="523214"/>
                </a:lnTo>
                <a:lnTo>
                  <a:pt x="1121554" y="528612"/>
                </a:lnTo>
                <a:lnTo>
                  <a:pt x="1128229" y="531469"/>
                </a:lnTo>
                <a:lnTo>
                  <a:pt x="1134904" y="534644"/>
                </a:lnTo>
                <a:lnTo>
                  <a:pt x="1141261" y="537502"/>
                </a:lnTo>
                <a:lnTo>
                  <a:pt x="1146982" y="540677"/>
                </a:lnTo>
                <a:lnTo>
                  <a:pt x="1153022" y="544169"/>
                </a:lnTo>
                <a:lnTo>
                  <a:pt x="1159061" y="547662"/>
                </a:lnTo>
                <a:lnTo>
                  <a:pt x="1164465" y="551154"/>
                </a:lnTo>
                <a:lnTo>
                  <a:pt x="1169868" y="555282"/>
                </a:lnTo>
                <a:lnTo>
                  <a:pt x="1178768" y="561949"/>
                </a:lnTo>
                <a:lnTo>
                  <a:pt x="1187351" y="568934"/>
                </a:lnTo>
                <a:lnTo>
                  <a:pt x="1195297" y="576554"/>
                </a:lnTo>
                <a:lnTo>
                  <a:pt x="1202926" y="584174"/>
                </a:lnTo>
                <a:lnTo>
                  <a:pt x="1209919" y="592429"/>
                </a:lnTo>
                <a:lnTo>
                  <a:pt x="1216594" y="601002"/>
                </a:lnTo>
                <a:lnTo>
                  <a:pt x="1222633" y="609574"/>
                </a:lnTo>
                <a:lnTo>
                  <a:pt x="1228355" y="618782"/>
                </a:lnTo>
                <a:lnTo>
                  <a:pt x="1233758" y="627989"/>
                </a:lnTo>
                <a:lnTo>
                  <a:pt x="1238844" y="637832"/>
                </a:lnTo>
                <a:lnTo>
                  <a:pt x="1242976" y="647674"/>
                </a:lnTo>
                <a:lnTo>
                  <a:pt x="1247108" y="658469"/>
                </a:lnTo>
                <a:lnTo>
                  <a:pt x="1250287" y="668947"/>
                </a:lnTo>
                <a:lnTo>
                  <a:pt x="1253465" y="680059"/>
                </a:lnTo>
                <a:lnTo>
                  <a:pt x="1256326" y="691172"/>
                </a:lnTo>
                <a:lnTo>
                  <a:pt x="1258233" y="702919"/>
                </a:lnTo>
                <a:lnTo>
                  <a:pt x="1482324" y="675297"/>
                </a:lnTo>
                <a:lnTo>
                  <a:pt x="1479464" y="660692"/>
                </a:lnTo>
                <a:lnTo>
                  <a:pt x="1475967" y="646087"/>
                </a:lnTo>
                <a:lnTo>
                  <a:pt x="1472789" y="632434"/>
                </a:lnTo>
                <a:lnTo>
                  <a:pt x="1469292" y="618782"/>
                </a:lnTo>
                <a:lnTo>
                  <a:pt x="1465160" y="605764"/>
                </a:lnTo>
                <a:lnTo>
                  <a:pt x="1461028" y="592747"/>
                </a:lnTo>
                <a:lnTo>
                  <a:pt x="1456260" y="580364"/>
                </a:lnTo>
                <a:lnTo>
                  <a:pt x="1451810" y="568299"/>
                </a:lnTo>
                <a:lnTo>
                  <a:pt x="1446406" y="556552"/>
                </a:lnTo>
                <a:lnTo>
                  <a:pt x="1441321" y="545439"/>
                </a:lnTo>
                <a:lnTo>
                  <a:pt x="1435599" y="534644"/>
                </a:lnTo>
                <a:lnTo>
                  <a:pt x="1429560" y="523532"/>
                </a:lnTo>
                <a:lnTo>
                  <a:pt x="1423838" y="513689"/>
                </a:lnTo>
                <a:lnTo>
                  <a:pt x="1417163" y="503847"/>
                </a:lnTo>
                <a:lnTo>
                  <a:pt x="1410488" y="494322"/>
                </a:lnTo>
                <a:lnTo>
                  <a:pt x="1403177" y="485432"/>
                </a:lnTo>
                <a:lnTo>
                  <a:pt x="1395867" y="476542"/>
                </a:lnTo>
                <a:lnTo>
                  <a:pt x="1388238" y="467969"/>
                </a:lnTo>
                <a:lnTo>
                  <a:pt x="1379974" y="459714"/>
                </a:lnTo>
                <a:lnTo>
                  <a:pt x="1371074" y="451459"/>
                </a:lnTo>
                <a:lnTo>
                  <a:pt x="1361538" y="443522"/>
                </a:lnTo>
                <a:lnTo>
                  <a:pt x="1351366" y="435902"/>
                </a:lnTo>
                <a:lnTo>
                  <a:pt x="1341195" y="428599"/>
                </a:lnTo>
                <a:lnTo>
                  <a:pt x="1330388" y="421614"/>
                </a:lnTo>
                <a:lnTo>
                  <a:pt x="1319262" y="414629"/>
                </a:lnTo>
                <a:lnTo>
                  <a:pt x="1307184" y="407962"/>
                </a:lnTo>
                <a:lnTo>
                  <a:pt x="1294787" y="401294"/>
                </a:lnTo>
                <a:lnTo>
                  <a:pt x="1282073" y="395262"/>
                </a:lnTo>
                <a:lnTo>
                  <a:pt x="1268723" y="389229"/>
                </a:lnTo>
                <a:lnTo>
                  <a:pt x="1254737" y="383197"/>
                </a:lnTo>
                <a:lnTo>
                  <a:pt x="1240751" y="378117"/>
                </a:lnTo>
                <a:lnTo>
                  <a:pt x="1225812" y="372402"/>
                </a:lnTo>
                <a:lnTo>
                  <a:pt x="1207058" y="366369"/>
                </a:lnTo>
                <a:lnTo>
                  <a:pt x="1187986" y="360972"/>
                </a:lnTo>
                <a:lnTo>
                  <a:pt x="1168279" y="355574"/>
                </a:lnTo>
                <a:lnTo>
                  <a:pt x="1147936" y="351129"/>
                </a:lnTo>
                <a:lnTo>
                  <a:pt x="1127593" y="346684"/>
                </a:lnTo>
                <a:lnTo>
                  <a:pt x="1106614" y="343192"/>
                </a:lnTo>
                <a:lnTo>
                  <a:pt x="1085000" y="339699"/>
                </a:lnTo>
                <a:lnTo>
                  <a:pt x="1063385" y="337159"/>
                </a:lnTo>
                <a:lnTo>
                  <a:pt x="1063385" y="217144"/>
                </a:lnTo>
                <a:close/>
                <a:moveTo>
                  <a:pt x="972000" y="0"/>
                </a:moveTo>
                <a:cubicBezTo>
                  <a:pt x="1508821" y="0"/>
                  <a:pt x="1944000" y="435179"/>
                  <a:pt x="1944000" y="972000"/>
                </a:cubicBezTo>
                <a:cubicBezTo>
                  <a:pt x="1944000" y="1508821"/>
                  <a:pt x="1508821" y="1944000"/>
                  <a:pt x="972000" y="1944000"/>
                </a:cubicBezTo>
                <a:cubicBezTo>
                  <a:pt x="435179" y="1944000"/>
                  <a:pt x="0" y="1508821"/>
                  <a:pt x="0" y="972000"/>
                </a:cubicBezTo>
                <a:cubicBezTo>
                  <a:pt x="0" y="435179"/>
                  <a:pt x="435179" y="0"/>
                  <a:pt x="972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scene3d>
              <a:camera prst="orthographicFront"/>
              <a:lightRig rig="threePt" dir="t"/>
            </a:scene3d>
            <a:sp3d>
              <a:contourClr>
                <a:srgbClr val="FFFFFF"/>
              </a:contourClr>
            </a:sp3d>
          </a:bodyPr>
          <a:lstStyle/>
          <a:p>
            <a:pPr algn="ctr" fontAlgn="auto">
              <a:spcBef>
                <a:spcPts val="0"/>
              </a:spcBef>
              <a:spcAft>
                <a:spcPts val="0"/>
              </a:spcAft>
              <a:defRPr/>
            </a:pPr>
            <a:endParaRPr lang="zh-CN" altLang="en-US" dirty="0">
              <a:solidFill>
                <a:schemeClr val="tx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14:presetBounceEnd="44000">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14:bounceEnd="44000">
                                          <p:cBhvr additive="base">
                                            <p:cTn id="7" dur="500" fill="hold"/>
                                            <p:tgtEl>
                                              <p:spTgt spid="23"/>
                                            </p:tgtEl>
                                            <p:attrNameLst>
                                              <p:attrName>ppt_x</p:attrName>
                                            </p:attrNameLst>
                                          </p:cBhvr>
                                          <p:tavLst>
                                            <p:tav tm="0">
                                              <p:val>
                                                <p:strVal val="0-#ppt_w/2"/>
                                              </p:val>
                                            </p:tav>
                                            <p:tav tm="100000">
                                              <p:val>
                                                <p:strVal val="#ppt_x"/>
                                              </p:val>
                                            </p:tav>
                                          </p:tavLst>
                                        </p:anim>
                                        <p:anim calcmode="lin" valueType="num" p14:bounceEnd="44000">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12" presetClass="entr" presetSubtype="8" fill="hold" grpId="0" nodeType="withEffect">
                                      <p:stCondLst>
                                        <p:cond delay="20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300"/>
                                            <p:tgtEl>
                                              <p:spTgt spid="27"/>
                                            </p:tgtEl>
                                            <p:attrNameLst>
                                              <p:attrName>ppt_x</p:attrName>
                                            </p:attrNameLst>
                                          </p:cBhvr>
                                          <p:tavLst>
                                            <p:tav tm="0">
                                              <p:val>
                                                <p:strVal val="#ppt_x-#ppt_w*1.125000"/>
                                              </p:val>
                                            </p:tav>
                                            <p:tav tm="100000">
                                              <p:val>
                                                <p:strVal val="#ppt_x"/>
                                              </p:val>
                                            </p:tav>
                                          </p:tavLst>
                                        </p:anim>
                                        <p:animEffect transition="in" filter="wipe(right)">
                                          <p:cBhvr>
                                            <p:cTn id="12" dur="300"/>
                                            <p:tgtEl>
                                              <p:spTgt spid="27"/>
                                            </p:tgtEl>
                                          </p:cBhvr>
                                        </p:animEffect>
                                      </p:childTnLst>
                                    </p:cTn>
                                  </p:par>
                                  <p:par>
                                    <p:cTn id="13" presetID="12" presetClass="entr" presetSubtype="8" fill="hold" grpId="0" nodeType="withEffect">
                                      <p:stCondLst>
                                        <p:cond delay="20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300"/>
                                            <p:tgtEl>
                                              <p:spTgt spid="20"/>
                                            </p:tgtEl>
                                            <p:attrNameLst>
                                              <p:attrName>ppt_x</p:attrName>
                                            </p:attrNameLst>
                                          </p:cBhvr>
                                          <p:tavLst>
                                            <p:tav tm="0">
                                              <p:val>
                                                <p:strVal val="#ppt_x-#ppt_w*1.125000"/>
                                              </p:val>
                                            </p:tav>
                                            <p:tav tm="100000">
                                              <p:val>
                                                <p:strVal val="#ppt_x"/>
                                              </p:val>
                                            </p:tav>
                                          </p:tavLst>
                                        </p:anim>
                                        <p:animEffect transition="in" filter="wipe(right)">
                                          <p:cBhvr>
                                            <p:cTn id="16" dur="300"/>
                                            <p:tgtEl>
                                              <p:spTgt spid="20"/>
                                            </p:tgtEl>
                                          </p:cBhvr>
                                        </p:animEffect>
                                      </p:childTnLst>
                                    </p:cTn>
                                  </p:par>
                                </p:childTnLst>
                              </p:cTn>
                            </p:par>
                            <p:par>
                              <p:cTn id="17" fill="hold">
                                <p:stCondLst>
                                  <p:cond delay="500"/>
                                </p:stCondLst>
                                <p:childTnLst>
                                  <p:par>
                                    <p:cTn id="18" presetID="2" presetClass="entr" presetSubtype="2" fill="hold" grpId="0" nodeType="afterEffect" p14:presetBounceEnd="44000">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14:bounceEnd="44000">
                                          <p:cBhvr additive="base">
                                            <p:cTn id="20" dur="500" fill="hold"/>
                                            <p:tgtEl>
                                              <p:spTgt spid="22"/>
                                            </p:tgtEl>
                                            <p:attrNameLst>
                                              <p:attrName>ppt_x</p:attrName>
                                            </p:attrNameLst>
                                          </p:cBhvr>
                                          <p:tavLst>
                                            <p:tav tm="0">
                                              <p:val>
                                                <p:strVal val="1+#ppt_w/2"/>
                                              </p:val>
                                            </p:tav>
                                            <p:tav tm="100000">
                                              <p:val>
                                                <p:strVal val="#ppt_x"/>
                                              </p:val>
                                            </p:tav>
                                          </p:tavLst>
                                        </p:anim>
                                        <p:anim calcmode="lin" valueType="num" p14:bounceEnd="44000">
                                          <p:cBhvr additive="base">
                                            <p:cTn id="21" dur="500" fill="hold"/>
                                            <p:tgtEl>
                                              <p:spTgt spid="22"/>
                                            </p:tgtEl>
                                            <p:attrNameLst>
                                              <p:attrName>ppt_y</p:attrName>
                                            </p:attrNameLst>
                                          </p:cBhvr>
                                          <p:tavLst>
                                            <p:tav tm="0">
                                              <p:val>
                                                <p:strVal val="#ppt_y"/>
                                              </p:val>
                                            </p:tav>
                                            <p:tav tm="100000">
                                              <p:val>
                                                <p:strVal val="#ppt_y"/>
                                              </p:val>
                                            </p:tav>
                                          </p:tavLst>
                                        </p:anim>
                                      </p:childTnLst>
                                    </p:cTn>
                                  </p:par>
                                  <p:par>
                                    <p:cTn id="22" presetID="12" presetClass="entr" presetSubtype="2" fill="hold" grpId="0" nodeType="withEffect">
                                      <p:stCondLst>
                                        <p:cond delay="20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300"/>
                                            <p:tgtEl>
                                              <p:spTgt spid="21"/>
                                            </p:tgtEl>
                                            <p:attrNameLst>
                                              <p:attrName>ppt_x</p:attrName>
                                            </p:attrNameLst>
                                          </p:cBhvr>
                                          <p:tavLst>
                                            <p:tav tm="0">
                                              <p:val>
                                                <p:strVal val="#ppt_x+#ppt_w*1.125000"/>
                                              </p:val>
                                            </p:tav>
                                            <p:tav tm="100000">
                                              <p:val>
                                                <p:strVal val="#ppt_x"/>
                                              </p:val>
                                            </p:tav>
                                          </p:tavLst>
                                        </p:anim>
                                        <p:animEffect transition="in" filter="wipe(left)">
                                          <p:cBhvr>
                                            <p:cTn id="25" dur="300"/>
                                            <p:tgtEl>
                                              <p:spTgt spid="21"/>
                                            </p:tgtEl>
                                          </p:cBhvr>
                                        </p:animEffect>
                                      </p:childTnLst>
                                    </p:cTn>
                                  </p:par>
                                  <p:par>
                                    <p:cTn id="26" presetID="12" presetClass="entr" presetSubtype="2" fill="hold" grpId="0" nodeType="withEffect">
                                      <p:stCondLst>
                                        <p:cond delay="20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300"/>
                                            <p:tgtEl>
                                              <p:spTgt spid="26"/>
                                            </p:tgtEl>
                                            <p:attrNameLst>
                                              <p:attrName>ppt_x</p:attrName>
                                            </p:attrNameLst>
                                          </p:cBhvr>
                                          <p:tavLst>
                                            <p:tav tm="0">
                                              <p:val>
                                                <p:strVal val="#ppt_x+#ppt_w*1.125000"/>
                                              </p:val>
                                            </p:tav>
                                            <p:tav tm="100000">
                                              <p:val>
                                                <p:strVal val="#ppt_x"/>
                                              </p:val>
                                            </p:tav>
                                          </p:tavLst>
                                        </p:anim>
                                        <p:animEffect transition="in" filter="wipe(left)">
                                          <p:cBhvr>
                                            <p:cTn id="29" dur="300"/>
                                            <p:tgtEl>
                                              <p:spTgt spid="26"/>
                                            </p:tgtEl>
                                          </p:cBhvr>
                                        </p:animEffect>
                                      </p:childTnLst>
                                    </p:cTn>
                                  </p:par>
                                </p:childTnLst>
                              </p:cTn>
                            </p:par>
                            <p:par>
                              <p:cTn id="30" fill="hold">
                                <p:stCondLst>
                                  <p:cond delay="1000"/>
                                </p:stCondLst>
                                <p:childTnLst>
                                  <p:par>
                                    <p:cTn id="31" presetID="2" presetClass="entr" presetSubtype="8" fill="hold" grpId="0" nodeType="afterEffect" p14:presetBounceEnd="44000">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14:bounceEnd="44000">
                                          <p:cBhvr additive="base">
                                            <p:cTn id="33" dur="500" fill="hold"/>
                                            <p:tgtEl>
                                              <p:spTgt spid="8"/>
                                            </p:tgtEl>
                                            <p:attrNameLst>
                                              <p:attrName>ppt_x</p:attrName>
                                            </p:attrNameLst>
                                          </p:cBhvr>
                                          <p:tavLst>
                                            <p:tav tm="0">
                                              <p:val>
                                                <p:strVal val="0-#ppt_w/2"/>
                                              </p:val>
                                            </p:tav>
                                            <p:tav tm="100000">
                                              <p:val>
                                                <p:strVal val="#ppt_x"/>
                                              </p:val>
                                            </p:tav>
                                          </p:tavLst>
                                        </p:anim>
                                        <p:anim calcmode="lin" valueType="num" p14:bounceEnd="44000">
                                          <p:cBhvr additive="base">
                                            <p:cTn id="34" dur="500" fill="hold"/>
                                            <p:tgtEl>
                                              <p:spTgt spid="8"/>
                                            </p:tgtEl>
                                            <p:attrNameLst>
                                              <p:attrName>ppt_y</p:attrName>
                                            </p:attrNameLst>
                                          </p:cBhvr>
                                          <p:tavLst>
                                            <p:tav tm="0">
                                              <p:val>
                                                <p:strVal val="#ppt_y"/>
                                              </p:val>
                                            </p:tav>
                                            <p:tav tm="100000">
                                              <p:val>
                                                <p:strVal val="#ppt_y"/>
                                              </p:val>
                                            </p:tav>
                                          </p:tavLst>
                                        </p:anim>
                                      </p:childTnLst>
                                    </p:cTn>
                                  </p:par>
                                  <p:par>
                                    <p:cTn id="35" presetID="12" presetClass="entr" presetSubtype="8" fill="hold" grpId="0" nodeType="withEffect">
                                      <p:stCondLst>
                                        <p:cond delay="20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300"/>
                                            <p:tgtEl>
                                              <p:spTgt spid="4"/>
                                            </p:tgtEl>
                                            <p:attrNameLst>
                                              <p:attrName>ppt_x</p:attrName>
                                            </p:attrNameLst>
                                          </p:cBhvr>
                                          <p:tavLst>
                                            <p:tav tm="0">
                                              <p:val>
                                                <p:strVal val="#ppt_x-#ppt_w*1.125000"/>
                                              </p:val>
                                            </p:tav>
                                            <p:tav tm="100000">
                                              <p:val>
                                                <p:strVal val="#ppt_x"/>
                                              </p:val>
                                            </p:tav>
                                          </p:tavLst>
                                        </p:anim>
                                        <p:animEffect transition="in" filter="wipe(right)">
                                          <p:cBhvr>
                                            <p:cTn id="38" dur="300"/>
                                            <p:tgtEl>
                                              <p:spTgt spid="4"/>
                                            </p:tgtEl>
                                          </p:cBhvr>
                                        </p:animEffect>
                                      </p:childTnLst>
                                    </p:cTn>
                                  </p:par>
                                  <p:par>
                                    <p:cTn id="39" presetID="12" presetClass="entr" presetSubtype="8" fill="hold" grpId="0" nodeType="withEffect">
                                      <p:stCondLst>
                                        <p:cond delay="20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300"/>
                                            <p:tgtEl>
                                              <p:spTgt spid="17"/>
                                            </p:tgtEl>
                                            <p:attrNameLst>
                                              <p:attrName>ppt_x</p:attrName>
                                            </p:attrNameLst>
                                          </p:cBhvr>
                                          <p:tavLst>
                                            <p:tav tm="0">
                                              <p:val>
                                                <p:strVal val="#ppt_x-#ppt_w*1.125000"/>
                                              </p:val>
                                            </p:tav>
                                            <p:tav tm="100000">
                                              <p:val>
                                                <p:strVal val="#ppt_x"/>
                                              </p:val>
                                            </p:tav>
                                          </p:tavLst>
                                        </p:anim>
                                        <p:animEffect transition="in" filter="wipe(right)">
                                          <p:cBhvr>
                                            <p:cTn id="42" dur="300"/>
                                            <p:tgtEl>
                                              <p:spTgt spid="17"/>
                                            </p:tgtEl>
                                          </p:cBhvr>
                                        </p:animEffect>
                                      </p:childTnLst>
                                    </p:cTn>
                                  </p:par>
                                </p:childTnLst>
                              </p:cTn>
                            </p:par>
                            <p:par>
                              <p:cTn id="43" fill="hold">
                                <p:stCondLst>
                                  <p:cond delay="1500"/>
                                </p:stCondLst>
                                <p:childTnLst>
                                  <p:par>
                                    <p:cTn id="44" presetID="2" presetClass="entr" presetSubtype="2" fill="hold" nodeType="afterEffect" p14:presetBounceEnd="44000">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14:bounceEnd="44000">
                                          <p:cBhvr additive="base">
                                            <p:cTn id="46" dur="500" fill="hold"/>
                                            <p:tgtEl>
                                              <p:spTgt spid="9"/>
                                            </p:tgtEl>
                                            <p:attrNameLst>
                                              <p:attrName>ppt_x</p:attrName>
                                            </p:attrNameLst>
                                          </p:cBhvr>
                                          <p:tavLst>
                                            <p:tav tm="0">
                                              <p:val>
                                                <p:strVal val="1+#ppt_w/2"/>
                                              </p:val>
                                            </p:tav>
                                            <p:tav tm="100000">
                                              <p:val>
                                                <p:strVal val="#ppt_x"/>
                                              </p:val>
                                            </p:tav>
                                          </p:tavLst>
                                        </p:anim>
                                        <p:anim calcmode="lin" valueType="num" p14:bounceEnd="44000">
                                          <p:cBhvr additive="base">
                                            <p:cTn id="47" dur="500" fill="hold"/>
                                            <p:tgtEl>
                                              <p:spTgt spid="9"/>
                                            </p:tgtEl>
                                            <p:attrNameLst>
                                              <p:attrName>ppt_y</p:attrName>
                                            </p:attrNameLst>
                                          </p:cBhvr>
                                          <p:tavLst>
                                            <p:tav tm="0">
                                              <p:val>
                                                <p:strVal val="#ppt_y"/>
                                              </p:val>
                                            </p:tav>
                                            <p:tav tm="100000">
                                              <p:val>
                                                <p:strVal val="#ppt_y"/>
                                              </p:val>
                                            </p:tav>
                                          </p:tavLst>
                                        </p:anim>
                                      </p:childTnLst>
                                    </p:cTn>
                                  </p:par>
                                  <p:par>
                                    <p:cTn id="48" presetID="12" presetClass="entr" presetSubtype="2" fill="hold" grpId="0" nodeType="withEffect">
                                      <p:stCondLst>
                                        <p:cond delay="20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300"/>
                                            <p:tgtEl>
                                              <p:spTgt spid="6"/>
                                            </p:tgtEl>
                                            <p:attrNameLst>
                                              <p:attrName>ppt_x</p:attrName>
                                            </p:attrNameLst>
                                          </p:cBhvr>
                                          <p:tavLst>
                                            <p:tav tm="0">
                                              <p:val>
                                                <p:strVal val="#ppt_x+#ppt_w*1.125000"/>
                                              </p:val>
                                            </p:tav>
                                            <p:tav tm="100000">
                                              <p:val>
                                                <p:strVal val="#ppt_x"/>
                                              </p:val>
                                            </p:tav>
                                          </p:tavLst>
                                        </p:anim>
                                        <p:animEffect transition="in" filter="wipe(left)">
                                          <p:cBhvr>
                                            <p:cTn id="51" dur="300"/>
                                            <p:tgtEl>
                                              <p:spTgt spid="6"/>
                                            </p:tgtEl>
                                          </p:cBhvr>
                                        </p:animEffect>
                                      </p:childTnLst>
                                    </p:cTn>
                                  </p:par>
                                  <p:par>
                                    <p:cTn id="52" presetID="12" presetClass="entr" presetSubtype="2" fill="hold" grpId="0" nodeType="withEffect">
                                      <p:stCondLst>
                                        <p:cond delay="20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300"/>
                                            <p:tgtEl>
                                              <p:spTgt spid="19"/>
                                            </p:tgtEl>
                                            <p:attrNameLst>
                                              <p:attrName>ppt_x</p:attrName>
                                            </p:attrNameLst>
                                          </p:cBhvr>
                                          <p:tavLst>
                                            <p:tav tm="0">
                                              <p:val>
                                                <p:strVal val="#ppt_x+#ppt_w*1.125000"/>
                                              </p:val>
                                            </p:tav>
                                            <p:tav tm="100000">
                                              <p:val>
                                                <p:strVal val="#ppt_x"/>
                                              </p:val>
                                            </p:tav>
                                          </p:tavLst>
                                        </p:anim>
                                        <p:animEffect transition="in" filter="wipe(left)">
                                          <p:cBhvr>
                                            <p:cTn id="55" dur="300"/>
                                            <p:tgtEl>
                                              <p:spTgt spid="19"/>
                                            </p:tgtEl>
                                          </p:cBhvr>
                                        </p:animEffect>
                                      </p:childTnLst>
                                    </p:cTn>
                                  </p:par>
                                </p:childTnLst>
                              </p:cTn>
                            </p:par>
                            <p:par>
                              <p:cTn id="56" fill="hold">
                                <p:stCondLst>
                                  <p:cond delay="2000"/>
                                </p:stCondLst>
                                <p:childTnLst>
                                  <p:par>
                                    <p:cTn id="57" presetID="2" presetClass="entr" presetSubtype="8" fill="hold" nodeType="afterEffect" p14:presetBounceEnd="44000">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14:bounceEnd="44000">
                                          <p:cBhvr additive="base">
                                            <p:cTn id="59" dur="500" fill="hold"/>
                                            <p:tgtEl>
                                              <p:spTgt spid="13"/>
                                            </p:tgtEl>
                                            <p:attrNameLst>
                                              <p:attrName>ppt_x</p:attrName>
                                            </p:attrNameLst>
                                          </p:cBhvr>
                                          <p:tavLst>
                                            <p:tav tm="0">
                                              <p:val>
                                                <p:strVal val="0-#ppt_w/2"/>
                                              </p:val>
                                            </p:tav>
                                            <p:tav tm="100000">
                                              <p:val>
                                                <p:strVal val="#ppt_x"/>
                                              </p:val>
                                            </p:tav>
                                          </p:tavLst>
                                        </p:anim>
                                        <p:anim calcmode="lin" valueType="num" p14:bounceEnd="44000">
                                          <p:cBhvr additive="base">
                                            <p:cTn id="60" dur="500" fill="hold"/>
                                            <p:tgtEl>
                                              <p:spTgt spid="13"/>
                                            </p:tgtEl>
                                            <p:attrNameLst>
                                              <p:attrName>ppt_y</p:attrName>
                                            </p:attrNameLst>
                                          </p:cBhvr>
                                          <p:tavLst>
                                            <p:tav tm="0">
                                              <p:val>
                                                <p:strVal val="#ppt_y"/>
                                              </p:val>
                                            </p:tav>
                                            <p:tav tm="100000">
                                              <p:val>
                                                <p:strVal val="#ppt_y"/>
                                              </p:val>
                                            </p:tav>
                                          </p:tavLst>
                                        </p:anim>
                                      </p:childTnLst>
                                    </p:cTn>
                                  </p:par>
                                  <p:par>
                                    <p:cTn id="61" presetID="12" presetClass="entr" presetSubtype="8" fill="hold" grpId="0" nodeType="withEffect">
                                      <p:stCondLst>
                                        <p:cond delay="20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300"/>
                                            <p:tgtEl>
                                              <p:spTgt spid="18"/>
                                            </p:tgtEl>
                                            <p:attrNameLst>
                                              <p:attrName>ppt_x</p:attrName>
                                            </p:attrNameLst>
                                          </p:cBhvr>
                                          <p:tavLst>
                                            <p:tav tm="0">
                                              <p:val>
                                                <p:strVal val="#ppt_x-#ppt_w*1.125000"/>
                                              </p:val>
                                            </p:tav>
                                            <p:tav tm="100000">
                                              <p:val>
                                                <p:strVal val="#ppt_x"/>
                                              </p:val>
                                            </p:tav>
                                          </p:tavLst>
                                        </p:anim>
                                        <p:animEffect transition="in" filter="wipe(right)">
                                          <p:cBhvr>
                                            <p:cTn id="64" dur="300"/>
                                            <p:tgtEl>
                                              <p:spTgt spid="18"/>
                                            </p:tgtEl>
                                          </p:cBhvr>
                                        </p:animEffect>
                                      </p:childTnLst>
                                    </p:cTn>
                                  </p:par>
                                  <p:par>
                                    <p:cTn id="65" presetID="12" presetClass="entr" presetSubtype="8" fill="hold" grpId="0" nodeType="withEffect">
                                      <p:stCondLst>
                                        <p:cond delay="20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300"/>
                                            <p:tgtEl>
                                              <p:spTgt spid="5"/>
                                            </p:tgtEl>
                                            <p:attrNameLst>
                                              <p:attrName>ppt_x</p:attrName>
                                            </p:attrNameLst>
                                          </p:cBhvr>
                                          <p:tavLst>
                                            <p:tav tm="0">
                                              <p:val>
                                                <p:strVal val="#ppt_x-#ppt_w*1.125000"/>
                                              </p:val>
                                            </p:tav>
                                            <p:tav tm="100000">
                                              <p:val>
                                                <p:strVal val="#ppt_x"/>
                                              </p:val>
                                            </p:tav>
                                          </p:tavLst>
                                        </p:anim>
                                        <p:animEffect transition="in" filter="wipe(right)">
                                          <p:cBhvr>
                                            <p:cTn id="68" dur="300"/>
                                            <p:tgtEl>
                                              <p:spTgt spid="5"/>
                                            </p:tgtEl>
                                          </p:cBhvr>
                                        </p:animEffect>
                                      </p:childTnLst>
                                    </p:cTn>
                                  </p:par>
                                </p:childTnLst>
                              </p:cTn>
                            </p:par>
                            <p:par>
                              <p:cTn id="69" fill="hold">
                                <p:stCondLst>
                                  <p:cond delay="2500"/>
                                </p:stCondLst>
                                <p:childTnLst>
                                  <p:par>
                                    <p:cTn id="70" presetID="2" presetClass="entr" presetSubtype="2" fill="hold" grpId="0" nodeType="afterEffect" p14:presetBounceEnd="44000">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14:bounceEnd="44000">
                                          <p:cBhvr additive="base">
                                            <p:cTn id="72" dur="500" fill="hold"/>
                                            <p:tgtEl>
                                              <p:spTgt spid="12"/>
                                            </p:tgtEl>
                                            <p:attrNameLst>
                                              <p:attrName>ppt_x</p:attrName>
                                            </p:attrNameLst>
                                          </p:cBhvr>
                                          <p:tavLst>
                                            <p:tav tm="0">
                                              <p:val>
                                                <p:strVal val="1+#ppt_w/2"/>
                                              </p:val>
                                            </p:tav>
                                            <p:tav tm="100000">
                                              <p:val>
                                                <p:strVal val="#ppt_x"/>
                                              </p:val>
                                            </p:tav>
                                          </p:tavLst>
                                        </p:anim>
                                        <p:anim calcmode="lin" valueType="num" p14:bounceEnd="44000">
                                          <p:cBhvr additive="base">
                                            <p:cTn id="73" dur="500" fill="hold"/>
                                            <p:tgtEl>
                                              <p:spTgt spid="12"/>
                                            </p:tgtEl>
                                            <p:attrNameLst>
                                              <p:attrName>ppt_y</p:attrName>
                                            </p:attrNameLst>
                                          </p:cBhvr>
                                          <p:tavLst>
                                            <p:tav tm="0">
                                              <p:val>
                                                <p:strVal val="#ppt_y"/>
                                              </p:val>
                                            </p:tav>
                                            <p:tav tm="100000">
                                              <p:val>
                                                <p:strVal val="#ppt_y"/>
                                              </p:val>
                                            </p:tav>
                                          </p:tavLst>
                                        </p:anim>
                                      </p:childTnLst>
                                    </p:cTn>
                                  </p:par>
                                  <p:par>
                                    <p:cTn id="74" presetID="12" presetClass="entr" presetSubtype="2" fill="hold" grpId="0" nodeType="withEffect">
                                      <p:stCondLst>
                                        <p:cond delay="200"/>
                                      </p:stCondLst>
                                      <p:childTnLst>
                                        <p:set>
                                          <p:cBhvr>
                                            <p:cTn id="75" dur="1" fill="hold">
                                              <p:stCondLst>
                                                <p:cond delay="0"/>
                                              </p:stCondLst>
                                            </p:cTn>
                                            <p:tgtEl>
                                              <p:spTgt spid="7"/>
                                            </p:tgtEl>
                                            <p:attrNameLst>
                                              <p:attrName>style.visibility</p:attrName>
                                            </p:attrNameLst>
                                          </p:cBhvr>
                                          <p:to>
                                            <p:strVal val="visible"/>
                                          </p:to>
                                        </p:set>
                                        <p:anim calcmode="lin" valueType="num">
                                          <p:cBhvr additive="base">
                                            <p:cTn id="76" dur="300"/>
                                            <p:tgtEl>
                                              <p:spTgt spid="7"/>
                                            </p:tgtEl>
                                            <p:attrNameLst>
                                              <p:attrName>ppt_x</p:attrName>
                                            </p:attrNameLst>
                                          </p:cBhvr>
                                          <p:tavLst>
                                            <p:tav tm="0">
                                              <p:val>
                                                <p:strVal val="#ppt_x+#ppt_w*1.125000"/>
                                              </p:val>
                                            </p:tav>
                                            <p:tav tm="100000">
                                              <p:val>
                                                <p:strVal val="#ppt_x"/>
                                              </p:val>
                                            </p:tav>
                                          </p:tavLst>
                                        </p:anim>
                                        <p:animEffect transition="in" filter="wipe(left)">
                                          <p:cBhvr>
                                            <p:cTn id="77" dur="300"/>
                                            <p:tgtEl>
                                              <p:spTgt spid="7"/>
                                            </p:tgtEl>
                                          </p:cBhvr>
                                        </p:animEffect>
                                      </p:childTnLst>
                                    </p:cTn>
                                  </p:par>
                                  <p:par>
                                    <p:cTn id="78" presetID="12" presetClass="entr" presetSubtype="2" fill="hold" grpId="0" nodeType="withEffect">
                                      <p:stCondLst>
                                        <p:cond delay="20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300"/>
                                            <p:tgtEl>
                                              <p:spTgt spid="16"/>
                                            </p:tgtEl>
                                            <p:attrNameLst>
                                              <p:attrName>ppt_x</p:attrName>
                                            </p:attrNameLst>
                                          </p:cBhvr>
                                          <p:tavLst>
                                            <p:tav tm="0">
                                              <p:val>
                                                <p:strVal val="#ppt_x+#ppt_w*1.125000"/>
                                              </p:val>
                                            </p:tav>
                                            <p:tav tm="100000">
                                              <p:val>
                                                <p:strVal val="#ppt_x"/>
                                              </p:val>
                                            </p:tav>
                                          </p:tavLst>
                                        </p:anim>
                                        <p:animEffect transition="in" filter="wipe(left)">
                                          <p:cBhvr>
                                            <p:cTn id="81" dur="300"/>
                                            <p:tgtEl>
                                              <p:spTgt spid="16"/>
                                            </p:tgtEl>
                                          </p:cBhvr>
                                        </p:animEffect>
                                      </p:childTnLst>
                                    </p:cTn>
                                  </p:par>
                                </p:childTnLst>
                              </p:cTn>
                            </p:par>
                            <p:par>
                              <p:cTn id="82" fill="hold">
                                <p:stCondLst>
                                  <p:cond delay="3000"/>
                                </p:stCondLst>
                                <p:childTnLst>
                                  <p:par>
                                    <p:cTn id="83" presetID="53" presetClass="entr" presetSubtype="528"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p:cTn id="85" dur="500" fill="hold"/>
                                            <p:tgtEl>
                                              <p:spTgt spid="31"/>
                                            </p:tgtEl>
                                            <p:attrNameLst>
                                              <p:attrName>ppt_w</p:attrName>
                                            </p:attrNameLst>
                                          </p:cBhvr>
                                          <p:tavLst>
                                            <p:tav tm="0">
                                              <p:val>
                                                <p:fltVal val="0"/>
                                              </p:val>
                                            </p:tav>
                                            <p:tav tm="100000">
                                              <p:val>
                                                <p:strVal val="#ppt_w"/>
                                              </p:val>
                                            </p:tav>
                                          </p:tavLst>
                                        </p:anim>
                                        <p:anim calcmode="lin" valueType="num">
                                          <p:cBhvr>
                                            <p:cTn id="86" dur="500" fill="hold"/>
                                            <p:tgtEl>
                                              <p:spTgt spid="31"/>
                                            </p:tgtEl>
                                            <p:attrNameLst>
                                              <p:attrName>ppt_h</p:attrName>
                                            </p:attrNameLst>
                                          </p:cBhvr>
                                          <p:tavLst>
                                            <p:tav tm="0">
                                              <p:val>
                                                <p:fltVal val="0"/>
                                              </p:val>
                                            </p:tav>
                                            <p:tav tm="100000">
                                              <p:val>
                                                <p:strVal val="#ppt_h"/>
                                              </p:val>
                                            </p:tav>
                                          </p:tavLst>
                                        </p:anim>
                                        <p:animEffect transition="in" filter="fade">
                                          <p:cBhvr>
                                            <p:cTn id="87" dur="500"/>
                                            <p:tgtEl>
                                              <p:spTgt spid="31"/>
                                            </p:tgtEl>
                                          </p:cBhvr>
                                        </p:animEffect>
                                        <p:anim calcmode="lin" valueType="num">
                                          <p:cBhvr>
                                            <p:cTn id="88" dur="500" fill="hold"/>
                                            <p:tgtEl>
                                              <p:spTgt spid="31"/>
                                            </p:tgtEl>
                                            <p:attrNameLst>
                                              <p:attrName>ppt_x</p:attrName>
                                            </p:attrNameLst>
                                          </p:cBhvr>
                                          <p:tavLst>
                                            <p:tav tm="0">
                                              <p:val>
                                                <p:fltVal val="0.5"/>
                                              </p:val>
                                            </p:tav>
                                            <p:tav tm="100000">
                                              <p:val>
                                                <p:strVal val="#ppt_x"/>
                                              </p:val>
                                            </p:tav>
                                          </p:tavLst>
                                        </p:anim>
                                        <p:anim calcmode="lin" valueType="num">
                                          <p:cBhvr>
                                            <p:cTn id="89" dur="500" fill="hold"/>
                                            <p:tgtEl>
                                              <p:spTgt spid="31"/>
                                            </p:tgtEl>
                                            <p:attrNameLst>
                                              <p:attrName>ppt_y</p:attrName>
                                            </p:attrNameLst>
                                          </p:cBhvr>
                                          <p:tavLst>
                                            <p:tav tm="0">
                                              <p:val>
                                                <p:fltVal val="0.5"/>
                                              </p:val>
                                            </p:tav>
                                            <p:tav tm="100000">
                                              <p:val>
                                                <p:strVal val="#ppt_y"/>
                                              </p:val>
                                            </p:tav>
                                          </p:tavLst>
                                        </p:anim>
                                      </p:childTnLst>
                                    </p:cTn>
                                  </p:par>
                                  <p:par>
                                    <p:cTn id="90" presetID="53" presetClass="entr" presetSubtype="528" fill="hold" grpId="0" nodeType="withEffect">
                                      <p:stCondLst>
                                        <p:cond delay="1000"/>
                                      </p:stCondLst>
                                      <p:childTnLst>
                                        <p:set>
                                          <p:cBhvr>
                                            <p:cTn id="91" dur="1" fill="hold">
                                              <p:stCondLst>
                                                <p:cond delay="0"/>
                                              </p:stCondLst>
                                            </p:cTn>
                                            <p:tgtEl>
                                              <p:spTgt spid="28"/>
                                            </p:tgtEl>
                                            <p:attrNameLst>
                                              <p:attrName>style.visibility</p:attrName>
                                            </p:attrNameLst>
                                          </p:cBhvr>
                                          <p:to>
                                            <p:strVal val="visible"/>
                                          </p:to>
                                        </p:set>
                                        <p:anim calcmode="lin" valueType="num">
                                          <p:cBhvr>
                                            <p:cTn id="92" dur="500" fill="hold"/>
                                            <p:tgtEl>
                                              <p:spTgt spid="28"/>
                                            </p:tgtEl>
                                            <p:attrNameLst>
                                              <p:attrName>ppt_w</p:attrName>
                                            </p:attrNameLst>
                                          </p:cBhvr>
                                          <p:tavLst>
                                            <p:tav tm="0">
                                              <p:val>
                                                <p:fltVal val="0"/>
                                              </p:val>
                                            </p:tav>
                                            <p:tav tm="100000">
                                              <p:val>
                                                <p:strVal val="#ppt_w"/>
                                              </p:val>
                                            </p:tav>
                                          </p:tavLst>
                                        </p:anim>
                                        <p:anim calcmode="lin" valueType="num">
                                          <p:cBhvr>
                                            <p:cTn id="93" dur="500" fill="hold"/>
                                            <p:tgtEl>
                                              <p:spTgt spid="28"/>
                                            </p:tgtEl>
                                            <p:attrNameLst>
                                              <p:attrName>ppt_h</p:attrName>
                                            </p:attrNameLst>
                                          </p:cBhvr>
                                          <p:tavLst>
                                            <p:tav tm="0">
                                              <p:val>
                                                <p:fltVal val="0"/>
                                              </p:val>
                                            </p:tav>
                                            <p:tav tm="100000">
                                              <p:val>
                                                <p:strVal val="#ppt_h"/>
                                              </p:val>
                                            </p:tav>
                                          </p:tavLst>
                                        </p:anim>
                                        <p:animEffect transition="in" filter="fade">
                                          <p:cBhvr>
                                            <p:cTn id="94" dur="500"/>
                                            <p:tgtEl>
                                              <p:spTgt spid="28"/>
                                            </p:tgtEl>
                                          </p:cBhvr>
                                        </p:animEffect>
                                        <p:anim calcmode="lin" valueType="num">
                                          <p:cBhvr>
                                            <p:cTn id="95" dur="500" fill="hold"/>
                                            <p:tgtEl>
                                              <p:spTgt spid="28"/>
                                            </p:tgtEl>
                                            <p:attrNameLst>
                                              <p:attrName>ppt_x</p:attrName>
                                            </p:attrNameLst>
                                          </p:cBhvr>
                                          <p:tavLst>
                                            <p:tav tm="0">
                                              <p:val>
                                                <p:fltVal val="0.5"/>
                                              </p:val>
                                            </p:tav>
                                            <p:tav tm="100000">
                                              <p:val>
                                                <p:strVal val="#ppt_x"/>
                                              </p:val>
                                            </p:tav>
                                          </p:tavLst>
                                        </p:anim>
                                        <p:anim calcmode="lin" valueType="num">
                                          <p:cBhvr>
                                            <p:cTn id="96" dur="500" fill="hold"/>
                                            <p:tgtEl>
                                              <p:spTgt spid="28"/>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800"/>
                                      </p:stCondLst>
                                      <p:childTnLst>
                                        <p:set>
                                          <p:cBhvr>
                                            <p:cTn id="98" dur="1" fill="hold">
                                              <p:stCondLst>
                                                <p:cond delay="0"/>
                                              </p:stCondLst>
                                            </p:cTn>
                                            <p:tgtEl>
                                              <p:spTgt spid="29"/>
                                            </p:tgtEl>
                                            <p:attrNameLst>
                                              <p:attrName>style.visibility</p:attrName>
                                            </p:attrNameLst>
                                          </p:cBhvr>
                                          <p:to>
                                            <p:strVal val="visible"/>
                                          </p:to>
                                        </p:set>
                                        <p:anim calcmode="lin" valueType="num">
                                          <p:cBhvr>
                                            <p:cTn id="99" dur="500" fill="hold"/>
                                            <p:tgtEl>
                                              <p:spTgt spid="29"/>
                                            </p:tgtEl>
                                            <p:attrNameLst>
                                              <p:attrName>ppt_w</p:attrName>
                                            </p:attrNameLst>
                                          </p:cBhvr>
                                          <p:tavLst>
                                            <p:tav tm="0">
                                              <p:val>
                                                <p:fltVal val="0"/>
                                              </p:val>
                                            </p:tav>
                                            <p:tav tm="100000">
                                              <p:val>
                                                <p:strVal val="#ppt_w"/>
                                              </p:val>
                                            </p:tav>
                                          </p:tavLst>
                                        </p:anim>
                                        <p:anim calcmode="lin" valueType="num">
                                          <p:cBhvr>
                                            <p:cTn id="100" dur="500" fill="hold"/>
                                            <p:tgtEl>
                                              <p:spTgt spid="29"/>
                                            </p:tgtEl>
                                            <p:attrNameLst>
                                              <p:attrName>ppt_h</p:attrName>
                                            </p:attrNameLst>
                                          </p:cBhvr>
                                          <p:tavLst>
                                            <p:tav tm="0">
                                              <p:val>
                                                <p:fltVal val="0"/>
                                              </p:val>
                                            </p:tav>
                                            <p:tav tm="100000">
                                              <p:val>
                                                <p:strVal val="#ppt_h"/>
                                              </p:val>
                                            </p:tav>
                                          </p:tavLst>
                                        </p:anim>
                                        <p:animEffect transition="in" filter="fade">
                                          <p:cBhvr>
                                            <p:cTn id="101" dur="500"/>
                                            <p:tgtEl>
                                              <p:spTgt spid="29"/>
                                            </p:tgtEl>
                                          </p:cBhvr>
                                        </p:animEffect>
                                        <p:anim calcmode="lin" valueType="num">
                                          <p:cBhvr>
                                            <p:cTn id="102" dur="500" fill="hold"/>
                                            <p:tgtEl>
                                              <p:spTgt spid="29"/>
                                            </p:tgtEl>
                                            <p:attrNameLst>
                                              <p:attrName>ppt_x</p:attrName>
                                            </p:attrNameLst>
                                          </p:cBhvr>
                                          <p:tavLst>
                                            <p:tav tm="0">
                                              <p:val>
                                                <p:fltVal val="0.5"/>
                                              </p:val>
                                            </p:tav>
                                            <p:tav tm="100000">
                                              <p:val>
                                                <p:strVal val="#ppt_x"/>
                                              </p:val>
                                            </p:tav>
                                          </p:tavLst>
                                        </p:anim>
                                        <p:anim calcmode="lin" valueType="num">
                                          <p:cBhvr>
                                            <p:cTn id="103" dur="500" fill="hold"/>
                                            <p:tgtEl>
                                              <p:spTgt spid="29"/>
                                            </p:tgtEl>
                                            <p:attrNameLst>
                                              <p:attrName>ppt_y</p:attrName>
                                            </p:attrNameLst>
                                          </p:cBhvr>
                                          <p:tavLst>
                                            <p:tav tm="0">
                                              <p:val>
                                                <p:fltVal val="0.5"/>
                                              </p:val>
                                            </p:tav>
                                            <p:tav tm="100000">
                                              <p:val>
                                                <p:strVal val="#ppt_y"/>
                                              </p:val>
                                            </p:tav>
                                          </p:tavLst>
                                        </p:anim>
                                      </p:childTnLst>
                                    </p:cTn>
                                  </p:par>
                                  <p:par>
                                    <p:cTn id="104" presetID="53" presetClass="entr" presetSubtype="528" fill="hold" grpId="0" nodeType="withEffect">
                                      <p:stCondLst>
                                        <p:cond delay="600"/>
                                      </p:stCondLst>
                                      <p:childTnLst>
                                        <p:set>
                                          <p:cBhvr>
                                            <p:cTn id="105" dur="1" fill="hold">
                                              <p:stCondLst>
                                                <p:cond delay="0"/>
                                              </p:stCondLst>
                                            </p:cTn>
                                            <p:tgtEl>
                                              <p:spTgt spid="30"/>
                                            </p:tgtEl>
                                            <p:attrNameLst>
                                              <p:attrName>style.visibility</p:attrName>
                                            </p:attrNameLst>
                                          </p:cBhvr>
                                          <p:to>
                                            <p:strVal val="visible"/>
                                          </p:to>
                                        </p:set>
                                        <p:anim calcmode="lin" valueType="num">
                                          <p:cBhvr>
                                            <p:cTn id="106" dur="500" fill="hold"/>
                                            <p:tgtEl>
                                              <p:spTgt spid="30"/>
                                            </p:tgtEl>
                                            <p:attrNameLst>
                                              <p:attrName>ppt_w</p:attrName>
                                            </p:attrNameLst>
                                          </p:cBhvr>
                                          <p:tavLst>
                                            <p:tav tm="0">
                                              <p:val>
                                                <p:fltVal val="0"/>
                                              </p:val>
                                            </p:tav>
                                            <p:tav tm="100000">
                                              <p:val>
                                                <p:strVal val="#ppt_w"/>
                                              </p:val>
                                            </p:tav>
                                          </p:tavLst>
                                        </p:anim>
                                        <p:anim calcmode="lin" valueType="num">
                                          <p:cBhvr>
                                            <p:cTn id="107" dur="500" fill="hold"/>
                                            <p:tgtEl>
                                              <p:spTgt spid="30"/>
                                            </p:tgtEl>
                                            <p:attrNameLst>
                                              <p:attrName>ppt_h</p:attrName>
                                            </p:attrNameLst>
                                          </p:cBhvr>
                                          <p:tavLst>
                                            <p:tav tm="0">
                                              <p:val>
                                                <p:fltVal val="0"/>
                                              </p:val>
                                            </p:tav>
                                            <p:tav tm="100000">
                                              <p:val>
                                                <p:strVal val="#ppt_h"/>
                                              </p:val>
                                            </p:tav>
                                          </p:tavLst>
                                        </p:anim>
                                        <p:animEffect transition="in" filter="fade">
                                          <p:cBhvr>
                                            <p:cTn id="108" dur="500"/>
                                            <p:tgtEl>
                                              <p:spTgt spid="30"/>
                                            </p:tgtEl>
                                          </p:cBhvr>
                                        </p:animEffect>
                                        <p:anim calcmode="lin" valueType="num">
                                          <p:cBhvr>
                                            <p:cTn id="109" dur="500" fill="hold"/>
                                            <p:tgtEl>
                                              <p:spTgt spid="30"/>
                                            </p:tgtEl>
                                            <p:attrNameLst>
                                              <p:attrName>ppt_x</p:attrName>
                                            </p:attrNameLst>
                                          </p:cBhvr>
                                          <p:tavLst>
                                            <p:tav tm="0">
                                              <p:val>
                                                <p:fltVal val="0.5"/>
                                              </p:val>
                                            </p:tav>
                                            <p:tav tm="100000">
                                              <p:val>
                                                <p:strVal val="#ppt_x"/>
                                              </p:val>
                                            </p:tav>
                                          </p:tavLst>
                                        </p:anim>
                                        <p:anim calcmode="lin" valueType="num">
                                          <p:cBhvr>
                                            <p:cTn id="110" dur="500" fill="hold"/>
                                            <p:tgtEl>
                                              <p:spTgt spid="30"/>
                                            </p:tgtEl>
                                            <p:attrNameLst>
                                              <p:attrName>ppt_y</p:attrName>
                                            </p:attrNameLst>
                                          </p:cBhvr>
                                          <p:tavLst>
                                            <p:tav tm="0">
                                              <p:val>
                                                <p:fltVal val="0.5"/>
                                              </p:val>
                                            </p:tav>
                                            <p:tav tm="100000">
                                              <p:val>
                                                <p:strVal val="#ppt_y"/>
                                              </p:val>
                                            </p:tav>
                                          </p:tavLst>
                                        </p:anim>
                                      </p:childTnLst>
                                    </p:cTn>
                                  </p:par>
                                  <p:par>
                                    <p:cTn id="111" presetID="53" presetClass="entr" presetSubtype="528" fill="hold" grpId="0" nodeType="withEffect">
                                      <p:stCondLst>
                                        <p:cond delay="200"/>
                                      </p:stCondLst>
                                      <p:childTnLst>
                                        <p:set>
                                          <p:cBhvr>
                                            <p:cTn id="112" dur="1" fill="hold">
                                              <p:stCondLst>
                                                <p:cond delay="0"/>
                                              </p:stCondLst>
                                            </p:cTn>
                                            <p:tgtEl>
                                              <p:spTgt spid="32"/>
                                            </p:tgtEl>
                                            <p:attrNameLst>
                                              <p:attrName>style.visibility</p:attrName>
                                            </p:attrNameLst>
                                          </p:cBhvr>
                                          <p:to>
                                            <p:strVal val="visible"/>
                                          </p:to>
                                        </p:set>
                                        <p:anim calcmode="lin" valueType="num">
                                          <p:cBhvr>
                                            <p:cTn id="113" dur="500" fill="hold"/>
                                            <p:tgtEl>
                                              <p:spTgt spid="32"/>
                                            </p:tgtEl>
                                            <p:attrNameLst>
                                              <p:attrName>ppt_w</p:attrName>
                                            </p:attrNameLst>
                                          </p:cBhvr>
                                          <p:tavLst>
                                            <p:tav tm="0">
                                              <p:val>
                                                <p:fltVal val="0"/>
                                              </p:val>
                                            </p:tav>
                                            <p:tav tm="100000">
                                              <p:val>
                                                <p:strVal val="#ppt_w"/>
                                              </p:val>
                                            </p:tav>
                                          </p:tavLst>
                                        </p:anim>
                                        <p:anim calcmode="lin" valueType="num">
                                          <p:cBhvr>
                                            <p:cTn id="114" dur="500" fill="hold"/>
                                            <p:tgtEl>
                                              <p:spTgt spid="32"/>
                                            </p:tgtEl>
                                            <p:attrNameLst>
                                              <p:attrName>ppt_h</p:attrName>
                                            </p:attrNameLst>
                                          </p:cBhvr>
                                          <p:tavLst>
                                            <p:tav tm="0">
                                              <p:val>
                                                <p:fltVal val="0"/>
                                              </p:val>
                                            </p:tav>
                                            <p:tav tm="100000">
                                              <p:val>
                                                <p:strVal val="#ppt_h"/>
                                              </p:val>
                                            </p:tav>
                                          </p:tavLst>
                                        </p:anim>
                                        <p:animEffect transition="in" filter="fade">
                                          <p:cBhvr>
                                            <p:cTn id="115" dur="500"/>
                                            <p:tgtEl>
                                              <p:spTgt spid="32"/>
                                            </p:tgtEl>
                                          </p:cBhvr>
                                        </p:animEffect>
                                        <p:anim calcmode="lin" valueType="num">
                                          <p:cBhvr>
                                            <p:cTn id="116" dur="500" fill="hold"/>
                                            <p:tgtEl>
                                              <p:spTgt spid="32"/>
                                            </p:tgtEl>
                                            <p:attrNameLst>
                                              <p:attrName>ppt_x</p:attrName>
                                            </p:attrNameLst>
                                          </p:cBhvr>
                                          <p:tavLst>
                                            <p:tav tm="0">
                                              <p:val>
                                                <p:fltVal val="0.5"/>
                                              </p:val>
                                            </p:tav>
                                            <p:tav tm="100000">
                                              <p:val>
                                                <p:strVal val="#ppt_x"/>
                                              </p:val>
                                            </p:tav>
                                          </p:tavLst>
                                        </p:anim>
                                        <p:anim calcmode="lin" valueType="num">
                                          <p:cBhvr>
                                            <p:cTn id="117" dur="500" fill="hold"/>
                                            <p:tgtEl>
                                              <p:spTgt spid="32"/>
                                            </p:tgtEl>
                                            <p:attrNameLst>
                                              <p:attrName>ppt_y</p:attrName>
                                            </p:attrNameLst>
                                          </p:cBhvr>
                                          <p:tavLst>
                                            <p:tav tm="0">
                                              <p:val>
                                                <p:fltVal val="0.5"/>
                                              </p:val>
                                            </p:tav>
                                            <p:tav tm="100000">
                                              <p:val>
                                                <p:strVal val="#ppt_y"/>
                                              </p:val>
                                            </p:tav>
                                          </p:tavLst>
                                        </p:anim>
                                      </p:childTnLst>
                                    </p:cTn>
                                  </p:par>
                                  <p:par>
                                    <p:cTn id="118" presetID="53" presetClass="entr" presetSubtype="528" fill="hold" grpId="0" nodeType="withEffect">
                                      <p:stCondLst>
                                        <p:cond delay="400"/>
                                      </p:stCondLst>
                                      <p:childTnLst>
                                        <p:set>
                                          <p:cBhvr>
                                            <p:cTn id="119" dur="1" fill="hold">
                                              <p:stCondLst>
                                                <p:cond delay="0"/>
                                              </p:stCondLst>
                                            </p:cTn>
                                            <p:tgtEl>
                                              <p:spTgt spid="33"/>
                                            </p:tgtEl>
                                            <p:attrNameLst>
                                              <p:attrName>style.visibility</p:attrName>
                                            </p:attrNameLst>
                                          </p:cBhvr>
                                          <p:to>
                                            <p:strVal val="visible"/>
                                          </p:to>
                                        </p:set>
                                        <p:anim calcmode="lin" valueType="num">
                                          <p:cBhvr>
                                            <p:cTn id="120" dur="500" fill="hold"/>
                                            <p:tgtEl>
                                              <p:spTgt spid="33"/>
                                            </p:tgtEl>
                                            <p:attrNameLst>
                                              <p:attrName>ppt_w</p:attrName>
                                            </p:attrNameLst>
                                          </p:cBhvr>
                                          <p:tavLst>
                                            <p:tav tm="0">
                                              <p:val>
                                                <p:fltVal val="0"/>
                                              </p:val>
                                            </p:tav>
                                            <p:tav tm="100000">
                                              <p:val>
                                                <p:strVal val="#ppt_w"/>
                                              </p:val>
                                            </p:tav>
                                          </p:tavLst>
                                        </p:anim>
                                        <p:anim calcmode="lin" valueType="num">
                                          <p:cBhvr>
                                            <p:cTn id="121" dur="500" fill="hold"/>
                                            <p:tgtEl>
                                              <p:spTgt spid="33"/>
                                            </p:tgtEl>
                                            <p:attrNameLst>
                                              <p:attrName>ppt_h</p:attrName>
                                            </p:attrNameLst>
                                          </p:cBhvr>
                                          <p:tavLst>
                                            <p:tav tm="0">
                                              <p:val>
                                                <p:fltVal val="0"/>
                                              </p:val>
                                            </p:tav>
                                            <p:tav tm="100000">
                                              <p:val>
                                                <p:strVal val="#ppt_h"/>
                                              </p:val>
                                            </p:tav>
                                          </p:tavLst>
                                        </p:anim>
                                        <p:animEffect transition="in" filter="fade">
                                          <p:cBhvr>
                                            <p:cTn id="122" dur="500"/>
                                            <p:tgtEl>
                                              <p:spTgt spid="33"/>
                                            </p:tgtEl>
                                          </p:cBhvr>
                                        </p:animEffect>
                                        <p:anim calcmode="lin" valueType="num">
                                          <p:cBhvr>
                                            <p:cTn id="123" dur="500" fill="hold"/>
                                            <p:tgtEl>
                                              <p:spTgt spid="33"/>
                                            </p:tgtEl>
                                            <p:attrNameLst>
                                              <p:attrName>ppt_x</p:attrName>
                                            </p:attrNameLst>
                                          </p:cBhvr>
                                          <p:tavLst>
                                            <p:tav tm="0">
                                              <p:val>
                                                <p:fltVal val="0.5"/>
                                              </p:val>
                                            </p:tav>
                                            <p:tav tm="100000">
                                              <p:val>
                                                <p:strVal val="#ppt_x"/>
                                              </p:val>
                                            </p:tav>
                                          </p:tavLst>
                                        </p:anim>
                                        <p:anim calcmode="lin" valueType="num">
                                          <p:cBhvr>
                                            <p:cTn id="124" dur="50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12" grpId="0" animBg="1"/>
          <p:bldP spid="16" grpId="0"/>
          <p:bldP spid="17" grpId="0"/>
          <p:bldP spid="18" grpId="0"/>
          <p:bldP spid="19" grpId="0"/>
          <p:bldP spid="20" grpId="0"/>
          <p:bldP spid="21" grpId="0"/>
          <p:bldP spid="22" grpId="0" animBg="1"/>
          <p:bldP spid="26" grpId="0"/>
          <p:bldP spid="27" grpId="0"/>
          <p:bldP spid="28" grpId="0" animBg="1"/>
          <p:bldP spid="29" grpId="0" animBg="1"/>
          <p:bldP spid="30" grpId="0" animBg="1"/>
          <p:bldP spid="31" grpId="0" animBg="1"/>
          <p:bldP spid="32" grpId="0" animBg="1"/>
          <p:bldP spid="3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12" presetClass="entr" presetSubtype="8" fill="hold" grpId="0" nodeType="withEffect">
                                      <p:stCondLst>
                                        <p:cond delay="20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300"/>
                                            <p:tgtEl>
                                              <p:spTgt spid="27"/>
                                            </p:tgtEl>
                                            <p:attrNameLst>
                                              <p:attrName>ppt_x</p:attrName>
                                            </p:attrNameLst>
                                          </p:cBhvr>
                                          <p:tavLst>
                                            <p:tav tm="0">
                                              <p:val>
                                                <p:strVal val="#ppt_x-#ppt_w*1.125000"/>
                                              </p:val>
                                            </p:tav>
                                            <p:tav tm="100000">
                                              <p:val>
                                                <p:strVal val="#ppt_x"/>
                                              </p:val>
                                            </p:tav>
                                          </p:tavLst>
                                        </p:anim>
                                        <p:animEffect transition="in" filter="wipe(right)">
                                          <p:cBhvr>
                                            <p:cTn id="12" dur="300"/>
                                            <p:tgtEl>
                                              <p:spTgt spid="27"/>
                                            </p:tgtEl>
                                          </p:cBhvr>
                                        </p:animEffect>
                                      </p:childTnLst>
                                    </p:cTn>
                                  </p:par>
                                  <p:par>
                                    <p:cTn id="13" presetID="12" presetClass="entr" presetSubtype="8" fill="hold" grpId="0" nodeType="withEffect">
                                      <p:stCondLst>
                                        <p:cond delay="20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300"/>
                                            <p:tgtEl>
                                              <p:spTgt spid="20"/>
                                            </p:tgtEl>
                                            <p:attrNameLst>
                                              <p:attrName>ppt_x</p:attrName>
                                            </p:attrNameLst>
                                          </p:cBhvr>
                                          <p:tavLst>
                                            <p:tav tm="0">
                                              <p:val>
                                                <p:strVal val="#ppt_x-#ppt_w*1.125000"/>
                                              </p:val>
                                            </p:tav>
                                            <p:tav tm="100000">
                                              <p:val>
                                                <p:strVal val="#ppt_x"/>
                                              </p:val>
                                            </p:tav>
                                          </p:tavLst>
                                        </p:anim>
                                        <p:animEffect transition="in" filter="wipe(right)">
                                          <p:cBhvr>
                                            <p:cTn id="16" dur="300"/>
                                            <p:tgtEl>
                                              <p:spTgt spid="20"/>
                                            </p:tgtEl>
                                          </p:cBhvr>
                                        </p:animEffect>
                                      </p:childTnLst>
                                    </p:cTn>
                                  </p:par>
                                </p:childTnLst>
                              </p:cTn>
                            </p:par>
                            <p:par>
                              <p:cTn id="17" fill="hold">
                                <p:stCondLst>
                                  <p:cond delay="500"/>
                                </p:stCondLst>
                                <p:childTnLst>
                                  <p:par>
                                    <p:cTn id="18" presetID="2" presetClass="entr" presetSubtype="2"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1+#ppt_w/2"/>
                                              </p:val>
                                            </p:tav>
                                            <p:tav tm="100000">
                                              <p:val>
                                                <p:strVal val="#ppt_x"/>
                                              </p:val>
                                            </p:tav>
                                          </p:tavLst>
                                        </p:anim>
                                        <p:anim calcmode="lin" valueType="num">
                                          <p:cBhvr additive="base">
                                            <p:cTn id="21" dur="500" fill="hold"/>
                                            <p:tgtEl>
                                              <p:spTgt spid="22"/>
                                            </p:tgtEl>
                                            <p:attrNameLst>
                                              <p:attrName>ppt_y</p:attrName>
                                            </p:attrNameLst>
                                          </p:cBhvr>
                                          <p:tavLst>
                                            <p:tav tm="0">
                                              <p:val>
                                                <p:strVal val="#ppt_y"/>
                                              </p:val>
                                            </p:tav>
                                            <p:tav tm="100000">
                                              <p:val>
                                                <p:strVal val="#ppt_y"/>
                                              </p:val>
                                            </p:tav>
                                          </p:tavLst>
                                        </p:anim>
                                      </p:childTnLst>
                                    </p:cTn>
                                  </p:par>
                                  <p:par>
                                    <p:cTn id="22" presetID="12" presetClass="entr" presetSubtype="2" fill="hold" grpId="0" nodeType="withEffect">
                                      <p:stCondLst>
                                        <p:cond delay="20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300"/>
                                            <p:tgtEl>
                                              <p:spTgt spid="21"/>
                                            </p:tgtEl>
                                            <p:attrNameLst>
                                              <p:attrName>ppt_x</p:attrName>
                                            </p:attrNameLst>
                                          </p:cBhvr>
                                          <p:tavLst>
                                            <p:tav tm="0">
                                              <p:val>
                                                <p:strVal val="#ppt_x+#ppt_w*1.125000"/>
                                              </p:val>
                                            </p:tav>
                                            <p:tav tm="100000">
                                              <p:val>
                                                <p:strVal val="#ppt_x"/>
                                              </p:val>
                                            </p:tav>
                                          </p:tavLst>
                                        </p:anim>
                                        <p:animEffect transition="in" filter="wipe(left)">
                                          <p:cBhvr>
                                            <p:cTn id="25" dur="300"/>
                                            <p:tgtEl>
                                              <p:spTgt spid="21"/>
                                            </p:tgtEl>
                                          </p:cBhvr>
                                        </p:animEffect>
                                      </p:childTnLst>
                                    </p:cTn>
                                  </p:par>
                                  <p:par>
                                    <p:cTn id="26" presetID="12" presetClass="entr" presetSubtype="2" fill="hold" grpId="0" nodeType="withEffect">
                                      <p:stCondLst>
                                        <p:cond delay="20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300"/>
                                            <p:tgtEl>
                                              <p:spTgt spid="26"/>
                                            </p:tgtEl>
                                            <p:attrNameLst>
                                              <p:attrName>ppt_x</p:attrName>
                                            </p:attrNameLst>
                                          </p:cBhvr>
                                          <p:tavLst>
                                            <p:tav tm="0">
                                              <p:val>
                                                <p:strVal val="#ppt_x+#ppt_w*1.125000"/>
                                              </p:val>
                                            </p:tav>
                                            <p:tav tm="100000">
                                              <p:val>
                                                <p:strVal val="#ppt_x"/>
                                              </p:val>
                                            </p:tav>
                                          </p:tavLst>
                                        </p:anim>
                                        <p:animEffect transition="in" filter="wipe(left)">
                                          <p:cBhvr>
                                            <p:cTn id="29" dur="300"/>
                                            <p:tgtEl>
                                              <p:spTgt spid="26"/>
                                            </p:tgtEl>
                                          </p:cBhvr>
                                        </p:animEffect>
                                      </p:childTnLst>
                                    </p:cTn>
                                  </p:par>
                                </p:childTnLst>
                              </p:cTn>
                            </p:par>
                            <p:par>
                              <p:cTn id="30" fill="hold">
                                <p:stCondLst>
                                  <p:cond delay="1000"/>
                                </p:stCondLst>
                                <p:childTnLst>
                                  <p:par>
                                    <p:cTn id="31" presetID="2" presetClass="entr" presetSubtype="8"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0-#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par>
                                    <p:cTn id="35" presetID="12" presetClass="entr" presetSubtype="8" fill="hold" grpId="0" nodeType="withEffect">
                                      <p:stCondLst>
                                        <p:cond delay="20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300"/>
                                            <p:tgtEl>
                                              <p:spTgt spid="4"/>
                                            </p:tgtEl>
                                            <p:attrNameLst>
                                              <p:attrName>ppt_x</p:attrName>
                                            </p:attrNameLst>
                                          </p:cBhvr>
                                          <p:tavLst>
                                            <p:tav tm="0">
                                              <p:val>
                                                <p:strVal val="#ppt_x-#ppt_w*1.125000"/>
                                              </p:val>
                                            </p:tav>
                                            <p:tav tm="100000">
                                              <p:val>
                                                <p:strVal val="#ppt_x"/>
                                              </p:val>
                                            </p:tav>
                                          </p:tavLst>
                                        </p:anim>
                                        <p:animEffect transition="in" filter="wipe(right)">
                                          <p:cBhvr>
                                            <p:cTn id="38" dur="300"/>
                                            <p:tgtEl>
                                              <p:spTgt spid="4"/>
                                            </p:tgtEl>
                                          </p:cBhvr>
                                        </p:animEffect>
                                      </p:childTnLst>
                                    </p:cTn>
                                  </p:par>
                                  <p:par>
                                    <p:cTn id="39" presetID="12" presetClass="entr" presetSubtype="8" fill="hold" grpId="0" nodeType="withEffect">
                                      <p:stCondLst>
                                        <p:cond delay="20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300"/>
                                            <p:tgtEl>
                                              <p:spTgt spid="17"/>
                                            </p:tgtEl>
                                            <p:attrNameLst>
                                              <p:attrName>ppt_x</p:attrName>
                                            </p:attrNameLst>
                                          </p:cBhvr>
                                          <p:tavLst>
                                            <p:tav tm="0">
                                              <p:val>
                                                <p:strVal val="#ppt_x-#ppt_w*1.125000"/>
                                              </p:val>
                                            </p:tav>
                                            <p:tav tm="100000">
                                              <p:val>
                                                <p:strVal val="#ppt_x"/>
                                              </p:val>
                                            </p:tav>
                                          </p:tavLst>
                                        </p:anim>
                                        <p:animEffect transition="in" filter="wipe(right)">
                                          <p:cBhvr>
                                            <p:cTn id="42" dur="300"/>
                                            <p:tgtEl>
                                              <p:spTgt spid="17"/>
                                            </p:tgtEl>
                                          </p:cBhvr>
                                        </p:animEffect>
                                      </p:childTnLst>
                                    </p:cTn>
                                  </p:par>
                                </p:childTnLst>
                              </p:cTn>
                            </p:par>
                            <p:par>
                              <p:cTn id="43" fill="hold">
                                <p:stCondLst>
                                  <p:cond delay="1500"/>
                                </p:stCondLst>
                                <p:childTnLst>
                                  <p:par>
                                    <p:cTn id="44" presetID="2" presetClass="entr" presetSubtype="2"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1+#ppt_w/2"/>
                                              </p:val>
                                            </p:tav>
                                            <p:tav tm="100000">
                                              <p:val>
                                                <p:strVal val="#ppt_x"/>
                                              </p:val>
                                            </p:tav>
                                          </p:tavLst>
                                        </p:anim>
                                        <p:anim calcmode="lin" valueType="num">
                                          <p:cBhvr additive="base">
                                            <p:cTn id="47" dur="500" fill="hold"/>
                                            <p:tgtEl>
                                              <p:spTgt spid="9"/>
                                            </p:tgtEl>
                                            <p:attrNameLst>
                                              <p:attrName>ppt_y</p:attrName>
                                            </p:attrNameLst>
                                          </p:cBhvr>
                                          <p:tavLst>
                                            <p:tav tm="0">
                                              <p:val>
                                                <p:strVal val="#ppt_y"/>
                                              </p:val>
                                            </p:tav>
                                            <p:tav tm="100000">
                                              <p:val>
                                                <p:strVal val="#ppt_y"/>
                                              </p:val>
                                            </p:tav>
                                          </p:tavLst>
                                        </p:anim>
                                      </p:childTnLst>
                                    </p:cTn>
                                  </p:par>
                                  <p:par>
                                    <p:cTn id="48" presetID="12" presetClass="entr" presetSubtype="2" fill="hold" grpId="0" nodeType="withEffect">
                                      <p:stCondLst>
                                        <p:cond delay="20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300"/>
                                            <p:tgtEl>
                                              <p:spTgt spid="6"/>
                                            </p:tgtEl>
                                            <p:attrNameLst>
                                              <p:attrName>ppt_x</p:attrName>
                                            </p:attrNameLst>
                                          </p:cBhvr>
                                          <p:tavLst>
                                            <p:tav tm="0">
                                              <p:val>
                                                <p:strVal val="#ppt_x+#ppt_w*1.125000"/>
                                              </p:val>
                                            </p:tav>
                                            <p:tav tm="100000">
                                              <p:val>
                                                <p:strVal val="#ppt_x"/>
                                              </p:val>
                                            </p:tav>
                                          </p:tavLst>
                                        </p:anim>
                                        <p:animEffect transition="in" filter="wipe(left)">
                                          <p:cBhvr>
                                            <p:cTn id="51" dur="300"/>
                                            <p:tgtEl>
                                              <p:spTgt spid="6"/>
                                            </p:tgtEl>
                                          </p:cBhvr>
                                        </p:animEffect>
                                      </p:childTnLst>
                                    </p:cTn>
                                  </p:par>
                                  <p:par>
                                    <p:cTn id="52" presetID="12" presetClass="entr" presetSubtype="2" fill="hold" grpId="0" nodeType="withEffect">
                                      <p:stCondLst>
                                        <p:cond delay="20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300"/>
                                            <p:tgtEl>
                                              <p:spTgt spid="19"/>
                                            </p:tgtEl>
                                            <p:attrNameLst>
                                              <p:attrName>ppt_x</p:attrName>
                                            </p:attrNameLst>
                                          </p:cBhvr>
                                          <p:tavLst>
                                            <p:tav tm="0">
                                              <p:val>
                                                <p:strVal val="#ppt_x+#ppt_w*1.125000"/>
                                              </p:val>
                                            </p:tav>
                                            <p:tav tm="100000">
                                              <p:val>
                                                <p:strVal val="#ppt_x"/>
                                              </p:val>
                                            </p:tav>
                                          </p:tavLst>
                                        </p:anim>
                                        <p:animEffect transition="in" filter="wipe(left)">
                                          <p:cBhvr>
                                            <p:cTn id="55" dur="300"/>
                                            <p:tgtEl>
                                              <p:spTgt spid="19"/>
                                            </p:tgtEl>
                                          </p:cBhvr>
                                        </p:animEffect>
                                      </p:childTnLst>
                                    </p:cTn>
                                  </p:par>
                                </p:childTnLst>
                              </p:cTn>
                            </p:par>
                            <p:par>
                              <p:cTn id="56" fill="hold">
                                <p:stCondLst>
                                  <p:cond delay="2000"/>
                                </p:stCondLst>
                                <p:childTnLst>
                                  <p:par>
                                    <p:cTn id="57" presetID="2"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0-#ppt_w/2"/>
                                              </p:val>
                                            </p:tav>
                                            <p:tav tm="100000">
                                              <p:val>
                                                <p:strVal val="#ppt_x"/>
                                              </p:val>
                                            </p:tav>
                                          </p:tavLst>
                                        </p:anim>
                                        <p:anim calcmode="lin" valueType="num">
                                          <p:cBhvr additive="base">
                                            <p:cTn id="60" dur="500" fill="hold"/>
                                            <p:tgtEl>
                                              <p:spTgt spid="13"/>
                                            </p:tgtEl>
                                            <p:attrNameLst>
                                              <p:attrName>ppt_y</p:attrName>
                                            </p:attrNameLst>
                                          </p:cBhvr>
                                          <p:tavLst>
                                            <p:tav tm="0">
                                              <p:val>
                                                <p:strVal val="#ppt_y"/>
                                              </p:val>
                                            </p:tav>
                                            <p:tav tm="100000">
                                              <p:val>
                                                <p:strVal val="#ppt_y"/>
                                              </p:val>
                                            </p:tav>
                                          </p:tavLst>
                                        </p:anim>
                                      </p:childTnLst>
                                    </p:cTn>
                                  </p:par>
                                  <p:par>
                                    <p:cTn id="61" presetID="12" presetClass="entr" presetSubtype="8" fill="hold" grpId="0" nodeType="withEffect">
                                      <p:stCondLst>
                                        <p:cond delay="20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300"/>
                                            <p:tgtEl>
                                              <p:spTgt spid="18"/>
                                            </p:tgtEl>
                                            <p:attrNameLst>
                                              <p:attrName>ppt_x</p:attrName>
                                            </p:attrNameLst>
                                          </p:cBhvr>
                                          <p:tavLst>
                                            <p:tav tm="0">
                                              <p:val>
                                                <p:strVal val="#ppt_x-#ppt_w*1.125000"/>
                                              </p:val>
                                            </p:tav>
                                            <p:tav tm="100000">
                                              <p:val>
                                                <p:strVal val="#ppt_x"/>
                                              </p:val>
                                            </p:tav>
                                          </p:tavLst>
                                        </p:anim>
                                        <p:animEffect transition="in" filter="wipe(right)">
                                          <p:cBhvr>
                                            <p:cTn id="64" dur="300"/>
                                            <p:tgtEl>
                                              <p:spTgt spid="18"/>
                                            </p:tgtEl>
                                          </p:cBhvr>
                                        </p:animEffect>
                                      </p:childTnLst>
                                    </p:cTn>
                                  </p:par>
                                  <p:par>
                                    <p:cTn id="65" presetID="12" presetClass="entr" presetSubtype="8" fill="hold" grpId="0" nodeType="withEffect">
                                      <p:stCondLst>
                                        <p:cond delay="20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300"/>
                                            <p:tgtEl>
                                              <p:spTgt spid="5"/>
                                            </p:tgtEl>
                                            <p:attrNameLst>
                                              <p:attrName>ppt_x</p:attrName>
                                            </p:attrNameLst>
                                          </p:cBhvr>
                                          <p:tavLst>
                                            <p:tav tm="0">
                                              <p:val>
                                                <p:strVal val="#ppt_x-#ppt_w*1.125000"/>
                                              </p:val>
                                            </p:tav>
                                            <p:tav tm="100000">
                                              <p:val>
                                                <p:strVal val="#ppt_x"/>
                                              </p:val>
                                            </p:tav>
                                          </p:tavLst>
                                        </p:anim>
                                        <p:animEffect transition="in" filter="wipe(right)">
                                          <p:cBhvr>
                                            <p:cTn id="68" dur="300"/>
                                            <p:tgtEl>
                                              <p:spTgt spid="5"/>
                                            </p:tgtEl>
                                          </p:cBhvr>
                                        </p:animEffect>
                                      </p:childTnLst>
                                    </p:cTn>
                                  </p:par>
                                </p:childTnLst>
                              </p:cTn>
                            </p:par>
                            <p:par>
                              <p:cTn id="69" fill="hold">
                                <p:stCondLst>
                                  <p:cond delay="2500"/>
                                </p:stCondLst>
                                <p:childTnLst>
                                  <p:par>
                                    <p:cTn id="70" presetID="2" presetClass="entr" presetSubtype="2" fill="hold" grpId="0" nodeType="after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additive="base">
                                            <p:cTn id="72" dur="500" fill="hold"/>
                                            <p:tgtEl>
                                              <p:spTgt spid="12"/>
                                            </p:tgtEl>
                                            <p:attrNameLst>
                                              <p:attrName>ppt_x</p:attrName>
                                            </p:attrNameLst>
                                          </p:cBhvr>
                                          <p:tavLst>
                                            <p:tav tm="0">
                                              <p:val>
                                                <p:strVal val="1+#ppt_w/2"/>
                                              </p:val>
                                            </p:tav>
                                            <p:tav tm="100000">
                                              <p:val>
                                                <p:strVal val="#ppt_x"/>
                                              </p:val>
                                            </p:tav>
                                          </p:tavLst>
                                        </p:anim>
                                        <p:anim calcmode="lin" valueType="num">
                                          <p:cBhvr additive="base">
                                            <p:cTn id="73" dur="500" fill="hold"/>
                                            <p:tgtEl>
                                              <p:spTgt spid="12"/>
                                            </p:tgtEl>
                                            <p:attrNameLst>
                                              <p:attrName>ppt_y</p:attrName>
                                            </p:attrNameLst>
                                          </p:cBhvr>
                                          <p:tavLst>
                                            <p:tav tm="0">
                                              <p:val>
                                                <p:strVal val="#ppt_y"/>
                                              </p:val>
                                            </p:tav>
                                            <p:tav tm="100000">
                                              <p:val>
                                                <p:strVal val="#ppt_y"/>
                                              </p:val>
                                            </p:tav>
                                          </p:tavLst>
                                        </p:anim>
                                      </p:childTnLst>
                                    </p:cTn>
                                  </p:par>
                                  <p:par>
                                    <p:cTn id="74" presetID="12" presetClass="entr" presetSubtype="2" fill="hold" grpId="0" nodeType="withEffect">
                                      <p:stCondLst>
                                        <p:cond delay="200"/>
                                      </p:stCondLst>
                                      <p:childTnLst>
                                        <p:set>
                                          <p:cBhvr>
                                            <p:cTn id="75" dur="1" fill="hold">
                                              <p:stCondLst>
                                                <p:cond delay="0"/>
                                              </p:stCondLst>
                                            </p:cTn>
                                            <p:tgtEl>
                                              <p:spTgt spid="7"/>
                                            </p:tgtEl>
                                            <p:attrNameLst>
                                              <p:attrName>style.visibility</p:attrName>
                                            </p:attrNameLst>
                                          </p:cBhvr>
                                          <p:to>
                                            <p:strVal val="visible"/>
                                          </p:to>
                                        </p:set>
                                        <p:anim calcmode="lin" valueType="num">
                                          <p:cBhvr additive="base">
                                            <p:cTn id="76" dur="300"/>
                                            <p:tgtEl>
                                              <p:spTgt spid="7"/>
                                            </p:tgtEl>
                                            <p:attrNameLst>
                                              <p:attrName>ppt_x</p:attrName>
                                            </p:attrNameLst>
                                          </p:cBhvr>
                                          <p:tavLst>
                                            <p:tav tm="0">
                                              <p:val>
                                                <p:strVal val="#ppt_x+#ppt_w*1.125000"/>
                                              </p:val>
                                            </p:tav>
                                            <p:tav tm="100000">
                                              <p:val>
                                                <p:strVal val="#ppt_x"/>
                                              </p:val>
                                            </p:tav>
                                          </p:tavLst>
                                        </p:anim>
                                        <p:animEffect transition="in" filter="wipe(left)">
                                          <p:cBhvr>
                                            <p:cTn id="77" dur="300"/>
                                            <p:tgtEl>
                                              <p:spTgt spid="7"/>
                                            </p:tgtEl>
                                          </p:cBhvr>
                                        </p:animEffect>
                                      </p:childTnLst>
                                    </p:cTn>
                                  </p:par>
                                  <p:par>
                                    <p:cTn id="78" presetID="12" presetClass="entr" presetSubtype="2" fill="hold" grpId="0" nodeType="withEffect">
                                      <p:stCondLst>
                                        <p:cond delay="20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300"/>
                                            <p:tgtEl>
                                              <p:spTgt spid="16"/>
                                            </p:tgtEl>
                                            <p:attrNameLst>
                                              <p:attrName>ppt_x</p:attrName>
                                            </p:attrNameLst>
                                          </p:cBhvr>
                                          <p:tavLst>
                                            <p:tav tm="0">
                                              <p:val>
                                                <p:strVal val="#ppt_x+#ppt_w*1.125000"/>
                                              </p:val>
                                            </p:tav>
                                            <p:tav tm="100000">
                                              <p:val>
                                                <p:strVal val="#ppt_x"/>
                                              </p:val>
                                            </p:tav>
                                          </p:tavLst>
                                        </p:anim>
                                        <p:animEffect transition="in" filter="wipe(left)">
                                          <p:cBhvr>
                                            <p:cTn id="81" dur="300"/>
                                            <p:tgtEl>
                                              <p:spTgt spid="16"/>
                                            </p:tgtEl>
                                          </p:cBhvr>
                                        </p:animEffect>
                                      </p:childTnLst>
                                    </p:cTn>
                                  </p:par>
                                </p:childTnLst>
                              </p:cTn>
                            </p:par>
                            <p:par>
                              <p:cTn id="82" fill="hold">
                                <p:stCondLst>
                                  <p:cond delay="3000"/>
                                </p:stCondLst>
                                <p:childTnLst>
                                  <p:par>
                                    <p:cTn id="83" presetID="53" presetClass="entr" presetSubtype="528"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p:cTn id="85" dur="500" fill="hold"/>
                                            <p:tgtEl>
                                              <p:spTgt spid="31"/>
                                            </p:tgtEl>
                                            <p:attrNameLst>
                                              <p:attrName>ppt_w</p:attrName>
                                            </p:attrNameLst>
                                          </p:cBhvr>
                                          <p:tavLst>
                                            <p:tav tm="0">
                                              <p:val>
                                                <p:fltVal val="0"/>
                                              </p:val>
                                            </p:tav>
                                            <p:tav tm="100000">
                                              <p:val>
                                                <p:strVal val="#ppt_w"/>
                                              </p:val>
                                            </p:tav>
                                          </p:tavLst>
                                        </p:anim>
                                        <p:anim calcmode="lin" valueType="num">
                                          <p:cBhvr>
                                            <p:cTn id="86" dur="500" fill="hold"/>
                                            <p:tgtEl>
                                              <p:spTgt spid="31"/>
                                            </p:tgtEl>
                                            <p:attrNameLst>
                                              <p:attrName>ppt_h</p:attrName>
                                            </p:attrNameLst>
                                          </p:cBhvr>
                                          <p:tavLst>
                                            <p:tav tm="0">
                                              <p:val>
                                                <p:fltVal val="0"/>
                                              </p:val>
                                            </p:tav>
                                            <p:tav tm="100000">
                                              <p:val>
                                                <p:strVal val="#ppt_h"/>
                                              </p:val>
                                            </p:tav>
                                          </p:tavLst>
                                        </p:anim>
                                        <p:animEffect transition="in" filter="fade">
                                          <p:cBhvr>
                                            <p:cTn id="87" dur="500"/>
                                            <p:tgtEl>
                                              <p:spTgt spid="31"/>
                                            </p:tgtEl>
                                          </p:cBhvr>
                                        </p:animEffect>
                                        <p:anim calcmode="lin" valueType="num">
                                          <p:cBhvr>
                                            <p:cTn id="88" dur="500" fill="hold"/>
                                            <p:tgtEl>
                                              <p:spTgt spid="31"/>
                                            </p:tgtEl>
                                            <p:attrNameLst>
                                              <p:attrName>ppt_x</p:attrName>
                                            </p:attrNameLst>
                                          </p:cBhvr>
                                          <p:tavLst>
                                            <p:tav tm="0">
                                              <p:val>
                                                <p:fltVal val="0.5"/>
                                              </p:val>
                                            </p:tav>
                                            <p:tav tm="100000">
                                              <p:val>
                                                <p:strVal val="#ppt_x"/>
                                              </p:val>
                                            </p:tav>
                                          </p:tavLst>
                                        </p:anim>
                                        <p:anim calcmode="lin" valueType="num">
                                          <p:cBhvr>
                                            <p:cTn id="89" dur="500" fill="hold"/>
                                            <p:tgtEl>
                                              <p:spTgt spid="31"/>
                                            </p:tgtEl>
                                            <p:attrNameLst>
                                              <p:attrName>ppt_y</p:attrName>
                                            </p:attrNameLst>
                                          </p:cBhvr>
                                          <p:tavLst>
                                            <p:tav tm="0">
                                              <p:val>
                                                <p:fltVal val="0.5"/>
                                              </p:val>
                                            </p:tav>
                                            <p:tav tm="100000">
                                              <p:val>
                                                <p:strVal val="#ppt_y"/>
                                              </p:val>
                                            </p:tav>
                                          </p:tavLst>
                                        </p:anim>
                                      </p:childTnLst>
                                    </p:cTn>
                                  </p:par>
                                  <p:par>
                                    <p:cTn id="90" presetID="53" presetClass="entr" presetSubtype="528" fill="hold" grpId="0" nodeType="withEffect">
                                      <p:stCondLst>
                                        <p:cond delay="1000"/>
                                      </p:stCondLst>
                                      <p:childTnLst>
                                        <p:set>
                                          <p:cBhvr>
                                            <p:cTn id="91" dur="1" fill="hold">
                                              <p:stCondLst>
                                                <p:cond delay="0"/>
                                              </p:stCondLst>
                                            </p:cTn>
                                            <p:tgtEl>
                                              <p:spTgt spid="28"/>
                                            </p:tgtEl>
                                            <p:attrNameLst>
                                              <p:attrName>style.visibility</p:attrName>
                                            </p:attrNameLst>
                                          </p:cBhvr>
                                          <p:to>
                                            <p:strVal val="visible"/>
                                          </p:to>
                                        </p:set>
                                        <p:anim calcmode="lin" valueType="num">
                                          <p:cBhvr>
                                            <p:cTn id="92" dur="500" fill="hold"/>
                                            <p:tgtEl>
                                              <p:spTgt spid="28"/>
                                            </p:tgtEl>
                                            <p:attrNameLst>
                                              <p:attrName>ppt_w</p:attrName>
                                            </p:attrNameLst>
                                          </p:cBhvr>
                                          <p:tavLst>
                                            <p:tav tm="0">
                                              <p:val>
                                                <p:fltVal val="0"/>
                                              </p:val>
                                            </p:tav>
                                            <p:tav tm="100000">
                                              <p:val>
                                                <p:strVal val="#ppt_w"/>
                                              </p:val>
                                            </p:tav>
                                          </p:tavLst>
                                        </p:anim>
                                        <p:anim calcmode="lin" valueType="num">
                                          <p:cBhvr>
                                            <p:cTn id="93" dur="500" fill="hold"/>
                                            <p:tgtEl>
                                              <p:spTgt spid="28"/>
                                            </p:tgtEl>
                                            <p:attrNameLst>
                                              <p:attrName>ppt_h</p:attrName>
                                            </p:attrNameLst>
                                          </p:cBhvr>
                                          <p:tavLst>
                                            <p:tav tm="0">
                                              <p:val>
                                                <p:fltVal val="0"/>
                                              </p:val>
                                            </p:tav>
                                            <p:tav tm="100000">
                                              <p:val>
                                                <p:strVal val="#ppt_h"/>
                                              </p:val>
                                            </p:tav>
                                          </p:tavLst>
                                        </p:anim>
                                        <p:animEffect transition="in" filter="fade">
                                          <p:cBhvr>
                                            <p:cTn id="94" dur="500"/>
                                            <p:tgtEl>
                                              <p:spTgt spid="28"/>
                                            </p:tgtEl>
                                          </p:cBhvr>
                                        </p:animEffect>
                                        <p:anim calcmode="lin" valueType="num">
                                          <p:cBhvr>
                                            <p:cTn id="95" dur="500" fill="hold"/>
                                            <p:tgtEl>
                                              <p:spTgt spid="28"/>
                                            </p:tgtEl>
                                            <p:attrNameLst>
                                              <p:attrName>ppt_x</p:attrName>
                                            </p:attrNameLst>
                                          </p:cBhvr>
                                          <p:tavLst>
                                            <p:tav tm="0">
                                              <p:val>
                                                <p:fltVal val="0.5"/>
                                              </p:val>
                                            </p:tav>
                                            <p:tav tm="100000">
                                              <p:val>
                                                <p:strVal val="#ppt_x"/>
                                              </p:val>
                                            </p:tav>
                                          </p:tavLst>
                                        </p:anim>
                                        <p:anim calcmode="lin" valueType="num">
                                          <p:cBhvr>
                                            <p:cTn id="96" dur="500" fill="hold"/>
                                            <p:tgtEl>
                                              <p:spTgt spid="28"/>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800"/>
                                      </p:stCondLst>
                                      <p:childTnLst>
                                        <p:set>
                                          <p:cBhvr>
                                            <p:cTn id="98" dur="1" fill="hold">
                                              <p:stCondLst>
                                                <p:cond delay="0"/>
                                              </p:stCondLst>
                                            </p:cTn>
                                            <p:tgtEl>
                                              <p:spTgt spid="29"/>
                                            </p:tgtEl>
                                            <p:attrNameLst>
                                              <p:attrName>style.visibility</p:attrName>
                                            </p:attrNameLst>
                                          </p:cBhvr>
                                          <p:to>
                                            <p:strVal val="visible"/>
                                          </p:to>
                                        </p:set>
                                        <p:anim calcmode="lin" valueType="num">
                                          <p:cBhvr>
                                            <p:cTn id="99" dur="500" fill="hold"/>
                                            <p:tgtEl>
                                              <p:spTgt spid="29"/>
                                            </p:tgtEl>
                                            <p:attrNameLst>
                                              <p:attrName>ppt_w</p:attrName>
                                            </p:attrNameLst>
                                          </p:cBhvr>
                                          <p:tavLst>
                                            <p:tav tm="0">
                                              <p:val>
                                                <p:fltVal val="0"/>
                                              </p:val>
                                            </p:tav>
                                            <p:tav tm="100000">
                                              <p:val>
                                                <p:strVal val="#ppt_w"/>
                                              </p:val>
                                            </p:tav>
                                          </p:tavLst>
                                        </p:anim>
                                        <p:anim calcmode="lin" valueType="num">
                                          <p:cBhvr>
                                            <p:cTn id="100" dur="500" fill="hold"/>
                                            <p:tgtEl>
                                              <p:spTgt spid="29"/>
                                            </p:tgtEl>
                                            <p:attrNameLst>
                                              <p:attrName>ppt_h</p:attrName>
                                            </p:attrNameLst>
                                          </p:cBhvr>
                                          <p:tavLst>
                                            <p:tav tm="0">
                                              <p:val>
                                                <p:fltVal val="0"/>
                                              </p:val>
                                            </p:tav>
                                            <p:tav tm="100000">
                                              <p:val>
                                                <p:strVal val="#ppt_h"/>
                                              </p:val>
                                            </p:tav>
                                          </p:tavLst>
                                        </p:anim>
                                        <p:animEffect transition="in" filter="fade">
                                          <p:cBhvr>
                                            <p:cTn id="101" dur="500"/>
                                            <p:tgtEl>
                                              <p:spTgt spid="29"/>
                                            </p:tgtEl>
                                          </p:cBhvr>
                                        </p:animEffect>
                                        <p:anim calcmode="lin" valueType="num">
                                          <p:cBhvr>
                                            <p:cTn id="102" dur="500" fill="hold"/>
                                            <p:tgtEl>
                                              <p:spTgt spid="29"/>
                                            </p:tgtEl>
                                            <p:attrNameLst>
                                              <p:attrName>ppt_x</p:attrName>
                                            </p:attrNameLst>
                                          </p:cBhvr>
                                          <p:tavLst>
                                            <p:tav tm="0">
                                              <p:val>
                                                <p:fltVal val="0.5"/>
                                              </p:val>
                                            </p:tav>
                                            <p:tav tm="100000">
                                              <p:val>
                                                <p:strVal val="#ppt_x"/>
                                              </p:val>
                                            </p:tav>
                                          </p:tavLst>
                                        </p:anim>
                                        <p:anim calcmode="lin" valueType="num">
                                          <p:cBhvr>
                                            <p:cTn id="103" dur="500" fill="hold"/>
                                            <p:tgtEl>
                                              <p:spTgt spid="29"/>
                                            </p:tgtEl>
                                            <p:attrNameLst>
                                              <p:attrName>ppt_y</p:attrName>
                                            </p:attrNameLst>
                                          </p:cBhvr>
                                          <p:tavLst>
                                            <p:tav tm="0">
                                              <p:val>
                                                <p:fltVal val="0.5"/>
                                              </p:val>
                                            </p:tav>
                                            <p:tav tm="100000">
                                              <p:val>
                                                <p:strVal val="#ppt_y"/>
                                              </p:val>
                                            </p:tav>
                                          </p:tavLst>
                                        </p:anim>
                                      </p:childTnLst>
                                    </p:cTn>
                                  </p:par>
                                  <p:par>
                                    <p:cTn id="104" presetID="53" presetClass="entr" presetSubtype="528" fill="hold" grpId="0" nodeType="withEffect">
                                      <p:stCondLst>
                                        <p:cond delay="600"/>
                                      </p:stCondLst>
                                      <p:childTnLst>
                                        <p:set>
                                          <p:cBhvr>
                                            <p:cTn id="105" dur="1" fill="hold">
                                              <p:stCondLst>
                                                <p:cond delay="0"/>
                                              </p:stCondLst>
                                            </p:cTn>
                                            <p:tgtEl>
                                              <p:spTgt spid="30"/>
                                            </p:tgtEl>
                                            <p:attrNameLst>
                                              <p:attrName>style.visibility</p:attrName>
                                            </p:attrNameLst>
                                          </p:cBhvr>
                                          <p:to>
                                            <p:strVal val="visible"/>
                                          </p:to>
                                        </p:set>
                                        <p:anim calcmode="lin" valueType="num">
                                          <p:cBhvr>
                                            <p:cTn id="106" dur="500" fill="hold"/>
                                            <p:tgtEl>
                                              <p:spTgt spid="30"/>
                                            </p:tgtEl>
                                            <p:attrNameLst>
                                              <p:attrName>ppt_w</p:attrName>
                                            </p:attrNameLst>
                                          </p:cBhvr>
                                          <p:tavLst>
                                            <p:tav tm="0">
                                              <p:val>
                                                <p:fltVal val="0"/>
                                              </p:val>
                                            </p:tav>
                                            <p:tav tm="100000">
                                              <p:val>
                                                <p:strVal val="#ppt_w"/>
                                              </p:val>
                                            </p:tav>
                                          </p:tavLst>
                                        </p:anim>
                                        <p:anim calcmode="lin" valueType="num">
                                          <p:cBhvr>
                                            <p:cTn id="107" dur="500" fill="hold"/>
                                            <p:tgtEl>
                                              <p:spTgt spid="30"/>
                                            </p:tgtEl>
                                            <p:attrNameLst>
                                              <p:attrName>ppt_h</p:attrName>
                                            </p:attrNameLst>
                                          </p:cBhvr>
                                          <p:tavLst>
                                            <p:tav tm="0">
                                              <p:val>
                                                <p:fltVal val="0"/>
                                              </p:val>
                                            </p:tav>
                                            <p:tav tm="100000">
                                              <p:val>
                                                <p:strVal val="#ppt_h"/>
                                              </p:val>
                                            </p:tav>
                                          </p:tavLst>
                                        </p:anim>
                                        <p:animEffect transition="in" filter="fade">
                                          <p:cBhvr>
                                            <p:cTn id="108" dur="500"/>
                                            <p:tgtEl>
                                              <p:spTgt spid="30"/>
                                            </p:tgtEl>
                                          </p:cBhvr>
                                        </p:animEffect>
                                        <p:anim calcmode="lin" valueType="num">
                                          <p:cBhvr>
                                            <p:cTn id="109" dur="500" fill="hold"/>
                                            <p:tgtEl>
                                              <p:spTgt spid="30"/>
                                            </p:tgtEl>
                                            <p:attrNameLst>
                                              <p:attrName>ppt_x</p:attrName>
                                            </p:attrNameLst>
                                          </p:cBhvr>
                                          <p:tavLst>
                                            <p:tav tm="0">
                                              <p:val>
                                                <p:fltVal val="0.5"/>
                                              </p:val>
                                            </p:tav>
                                            <p:tav tm="100000">
                                              <p:val>
                                                <p:strVal val="#ppt_x"/>
                                              </p:val>
                                            </p:tav>
                                          </p:tavLst>
                                        </p:anim>
                                        <p:anim calcmode="lin" valueType="num">
                                          <p:cBhvr>
                                            <p:cTn id="110" dur="500" fill="hold"/>
                                            <p:tgtEl>
                                              <p:spTgt spid="30"/>
                                            </p:tgtEl>
                                            <p:attrNameLst>
                                              <p:attrName>ppt_y</p:attrName>
                                            </p:attrNameLst>
                                          </p:cBhvr>
                                          <p:tavLst>
                                            <p:tav tm="0">
                                              <p:val>
                                                <p:fltVal val="0.5"/>
                                              </p:val>
                                            </p:tav>
                                            <p:tav tm="100000">
                                              <p:val>
                                                <p:strVal val="#ppt_y"/>
                                              </p:val>
                                            </p:tav>
                                          </p:tavLst>
                                        </p:anim>
                                      </p:childTnLst>
                                    </p:cTn>
                                  </p:par>
                                  <p:par>
                                    <p:cTn id="111" presetID="53" presetClass="entr" presetSubtype="528" fill="hold" grpId="0" nodeType="withEffect">
                                      <p:stCondLst>
                                        <p:cond delay="200"/>
                                      </p:stCondLst>
                                      <p:childTnLst>
                                        <p:set>
                                          <p:cBhvr>
                                            <p:cTn id="112" dur="1" fill="hold">
                                              <p:stCondLst>
                                                <p:cond delay="0"/>
                                              </p:stCondLst>
                                            </p:cTn>
                                            <p:tgtEl>
                                              <p:spTgt spid="32"/>
                                            </p:tgtEl>
                                            <p:attrNameLst>
                                              <p:attrName>style.visibility</p:attrName>
                                            </p:attrNameLst>
                                          </p:cBhvr>
                                          <p:to>
                                            <p:strVal val="visible"/>
                                          </p:to>
                                        </p:set>
                                        <p:anim calcmode="lin" valueType="num">
                                          <p:cBhvr>
                                            <p:cTn id="113" dur="500" fill="hold"/>
                                            <p:tgtEl>
                                              <p:spTgt spid="32"/>
                                            </p:tgtEl>
                                            <p:attrNameLst>
                                              <p:attrName>ppt_w</p:attrName>
                                            </p:attrNameLst>
                                          </p:cBhvr>
                                          <p:tavLst>
                                            <p:tav tm="0">
                                              <p:val>
                                                <p:fltVal val="0"/>
                                              </p:val>
                                            </p:tav>
                                            <p:tav tm="100000">
                                              <p:val>
                                                <p:strVal val="#ppt_w"/>
                                              </p:val>
                                            </p:tav>
                                          </p:tavLst>
                                        </p:anim>
                                        <p:anim calcmode="lin" valueType="num">
                                          <p:cBhvr>
                                            <p:cTn id="114" dur="500" fill="hold"/>
                                            <p:tgtEl>
                                              <p:spTgt spid="32"/>
                                            </p:tgtEl>
                                            <p:attrNameLst>
                                              <p:attrName>ppt_h</p:attrName>
                                            </p:attrNameLst>
                                          </p:cBhvr>
                                          <p:tavLst>
                                            <p:tav tm="0">
                                              <p:val>
                                                <p:fltVal val="0"/>
                                              </p:val>
                                            </p:tav>
                                            <p:tav tm="100000">
                                              <p:val>
                                                <p:strVal val="#ppt_h"/>
                                              </p:val>
                                            </p:tav>
                                          </p:tavLst>
                                        </p:anim>
                                        <p:animEffect transition="in" filter="fade">
                                          <p:cBhvr>
                                            <p:cTn id="115" dur="500"/>
                                            <p:tgtEl>
                                              <p:spTgt spid="32"/>
                                            </p:tgtEl>
                                          </p:cBhvr>
                                        </p:animEffect>
                                        <p:anim calcmode="lin" valueType="num">
                                          <p:cBhvr>
                                            <p:cTn id="116" dur="500" fill="hold"/>
                                            <p:tgtEl>
                                              <p:spTgt spid="32"/>
                                            </p:tgtEl>
                                            <p:attrNameLst>
                                              <p:attrName>ppt_x</p:attrName>
                                            </p:attrNameLst>
                                          </p:cBhvr>
                                          <p:tavLst>
                                            <p:tav tm="0">
                                              <p:val>
                                                <p:fltVal val="0.5"/>
                                              </p:val>
                                            </p:tav>
                                            <p:tav tm="100000">
                                              <p:val>
                                                <p:strVal val="#ppt_x"/>
                                              </p:val>
                                            </p:tav>
                                          </p:tavLst>
                                        </p:anim>
                                        <p:anim calcmode="lin" valueType="num">
                                          <p:cBhvr>
                                            <p:cTn id="117" dur="500" fill="hold"/>
                                            <p:tgtEl>
                                              <p:spTgt spid="32"/>
                                            </p:tgtEl>
                                            <p:attrNameLst>
                                              <p:attrName>ppt_y</p:attrName>
                                            </p:attrNameLst>
                                          </p:cBhvr>
                                          <p:tavLst>
                                            <p:tav tm="0">
                                              <p:val>
                                                <p:fltVal val="0.5"/>
                                              </p:val>
                                            </p:tav>
                                            <p:tav tm="100000">
                                              <p:val>
                                                <p:strVal val="#ppt_y"/>
                                              </p:val>
                                            </p:tav>
                                          </p:tavLst>
                                        </p:anim>
                                      </p:childTnLst>
                                    </p:cTn>
                                  </p:par>
                                  <p:par>
                                    <p:cTn id="118" presetID="53" presetClass="entr" presetSubtype="528" fill="hold" grpId="0" nodeType="withEffect">
                                      <p:stCondLst>
                                        <p:cond delay="400"/>
                                      </p:stCondLst>
                                      <p:childTnLst>
                                        <p:set>
                                          <p:cBhvr>
                                            <p:cTn id="119" dur="1" fill="hold">
                                              <p:stCondLst>
                                                <p:cond delay="0"/>
                                              </p:stCondLst>
                                            </p:cTn>
                                            <p:tgtEl>
                                              <p:spTgt spid="33"/>
                                            </p:tgtEl>
                                            <p:attrNameLst>
                                              <p:attrName>style.visibility</p:attrName>
                                            </p:attrNameLst>
                                          </p:cBhvr>
                                          <p:to>
                                            <p:strVal val="visible"/>
                                          </p:to>
                                        </p:set>
                                        <p:anim calcmode="lin" valueType="num">
                                          <p:cBhvr>
                                            <p:cTn id="120" dur="500" fill="hold"/>
                                            <p:tgtEl>
                                              <p:spTgt spid="33"/>
                                            </p:tgtEl>
                                            <p:attrNameLst>
                                              <p:attrName>ppt_w</p:attrName>
                                            </p:attrNameLst>
                                          </p:cBhvr>
                                          <p:tavLst>
                                            <p:tav tm="0">
                                              <p:val>
                                                <p:fltVal val="0"/>
                                              </p:val>
                                            </p:tav>
                                            <p:tav tm="100000">
                                              <p:val>
                                                <p:strVal val="#ppt_w"/>
                                              </p:val>
                                            </p:tav>
                                          </p:tavLst>
                                        </p:anim>
                                        <p:anim calcmode="lin" valueType="num">
                                          <p:cBhvr>
                                            <p:cTn id="121" dur="500" fill="hold"/>
                                            <p:tgtEl>
                                              <p:spTgt spid="33"/>
                                            </p:tgtEl>
                                            <p:attrNameLst>
                                              <p:attrName>ppt_h</p:attrName>
                                            </p:attrNameLst>
                                          </p:cBhvr>
                                          <p:tavLst>
                                            <p:tav tm="0">
                                              <p:val>
                                                <p:fltVal val="0"/>
                                              </p:val>
                                            </p:tav>
                                            <p:tav tm="100000">
                                              <p:val>
                                                <p:strVal val="#ppt_h"/>
                                              </p:val>
                                            </p:tav>
                                          </p:tavLst>
                                        </p:anim>
                                        <p:animEffect transition="in" filter="fade">
                                          <p:cBhvr>
                                            <p:cTn id="122" dur="500"/>
                                            <p:tgtEl>
                                              <p:spTgt spid="33"/>
                                            </p:tgtEl>
                                          </p:cBhvr>
                                        </p:animEffect>
                                        <p:anim calcmode="lin" valueType="num">
                                          <p:cBhvr>
                                            <p:cTn id="123" dur="500" fill="hold"/>
                                            <p:tgtEl>
                                              <p:spTgt spid="33"/>
                                            </p:tgtEl>
                                            <p:attrNameLst>
                                              <p:attrName>ppt_x</p:attrName>
                                            </p:attrNameLst>
                                          </p:cBhvr>
                                          <p:tavLst>
                                            <p:tav tm="0">
                                              <p:val>
                                                <p:fltVal val="0.5"/>
                                              </p:val>
                                            </p:tav>
                                            <p:tav tm="100000">
                                              <p:val>
                                                <p:strVal val="#ppt_x"/>
                                              </p:val>
                                            </p:tav>
                                          </p:tavLst>
                                        </p:anim>
                                        <p:anim calcmode="lin" valueType="num">
                                          <p:cBhvr>
                                            <p:cTn id="124" dur="50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12" grpId="0" animBg="1"/>
          <p:bldP spid="16" grpId="0"/>
          <p:bldP spid="17" grpId="0"/>
          <p:bldP spid="18" grpId="0"/>
          <p:bldP spid="19" grpId="0"/>
          <p:bldP spid="20" grpId="0"/>
          <p:bldP spid="21" grpId="0"/>
          <p:bldP spid="22" grpId="0" animBg="1"/>
          <p:bldP spid="26" grpId="0"/>
          <p:bldP spid="27" grpId="0"/>
          <p:bldP spid="28" grpId="0" animBg="1"/>
          <p:bldP spid="29" grpId="0" animBg="1"/>
          <p:bldP spid="30" grpId="0" animBg="1"/>
          <p:bldP spid="31" grpId="0" animBg="1"/>
          <p:bldP spid="32" grpId="0" animBg="1"/>
          <p:bldP spid="33" grpId="0" animBg="1"/>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cxnSp>
        <p:nvCxnSpPr>
          <p:cNvPr id="4" name="直接连接符 3"/>
          <p:cNvCxnSpPr/>
          <p:nvPr/>
        </p:nvCxnSpPr>
        <p:spPr>
          <a:xfrm>
            <a:off x="3332823" y="1494777"/>
            <a:ext cx="1785312" cy="0"/>
          </a:xfrm>
          <a:prstGeom prst="line">
            <a:avLst/>
          </a:prstGeom>
          <a:ln w="25400">
            <a:gradFill flip="none" rotWithShape="1">
              <a:gsLst>
                <a:gs pos="0">
                  <a:schemeClr val="accent1">
                    <a:lumMod val="5000"/>
                    <a:lumOff val="95000"/>
                    <a:alpha val="0"/>
                  </a:schemeClr>
                </a:gs>
                <a:gs pos="100000">
                  <a:schemeClr val="accent1"/>
                </a:gs>
              </a:gsLst>
              <a:lin ang="0" scaled="1"/>
              <a:tileRect/>
            </a:gradFill>
            <a:prstDash val="solid"/>
            <a:headEnd type="none"/>
          </a:ln>
        </p:spPr>
        <p:style>
          <a:lnRef idx="1">
            <a:schemeClr val="accent1"/>
          </a:lnRef>
          <a:fillRef idx="0">
            <a:schemeClr val="accent1"/>
          </a:fillRef>
          <a:effectRef idx="0">
            <a:schemeClr val="accent1"/>
          </a:effectRef>
          <a:fontRef idx="minor">
            <a:schemeClr val="tx1"/>
          </a:fontRef>
        </p:style>
      </p:cxnSp>
      <p:sp>
        <p:nvSpPr>
          <p:cNvPr id="5" name="Oval 65"/>
          <p:cNvSpPr>
            <a:spLocks noChangeArrowheads="1"/>
          </p:cNvSpPr>
          <p:nvPr/>
        </p:nvSpPr>
        <p:spPr bwMode="auto">
          <a:xfrm>
            <a:off x="7026696" y="5104753"/>
            <a:ext cx="1028700" cy="288925"/>
          </a:xfrm>
          <a:prstGeom prst="ellipse">
            <a:avLst/>
          </a:prstGeom>
          <a:gradFill rotWithShape="1">
            <a:gsLst>
              <a:gs pos="0">
                <a:schemeClr val="bg2">
                  <a:gamma/>
                  <a:shade val="46275"/>
                  <a:invGamma/>
                </a:schemeClr>
              </a:gs>
              <a:gs pos="100000">
                <a:schemeClr val="bg2">
                  <a:alpha val="0"/>
                </a:schemeClr>
              </a:gs>
            </a:gsLst>
            <a:path path="shape">
              <a:fillToRect l="50000" t="50000" r="50000" b="50000"/>
            </a:path>
          </a:gradFill>
          <a:ln w="9525">
            <a:noFill/>
            <a:round/>
          </a:ln>
          <a:effectLst/>
        </p:spPr>
        <p:txBody>
          <a:bodyPr wrap="none" anchor="ctr"/>
          <a:lstStyle/>
          <a:p>
            <a:pPr>
              <a:defRPr/>
            </a:pPr>
            <a:endParaRPr lang="zh-CN" altLang="en-US" sz="1350">
              <a:latin typeface="Arial" panose="020B0604020202020204" pitchFamily="34" charset="0"/>
            </a:endParaRPr>
          </a:p>
        </p:txBody>
      </p:sp>
      <p:sp>
        <p:nvSpPr>
          <p:cNvPr id="6" name="Rounded Rectangle 64"/>
          <p:cNvSpPr/>
          <p:nvPr/>
        </p:nvSpPr>
        <p:spPr>
          <a:xfrm rot="5400000">
            <a:off x="8072065" y="1884509"/>
            <a:ext cx="46037" cy="1206500"/>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7" name="Rounded Rectangle 66"/>
          <p:cNvSpPr/>
          <p:nvPr/>
        </p:nvSpPr>
        <p:spPr>
          <a:xfrm rot="5400000">
            <a:off x="6910809" y="2569515"/>
            <a:ext cx="47625" cy="1206500"/>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8" name="Rounded Rectangle 65"/>
          <p:cNvSpPr/>
          <p:nvPr/>
        </p:nvSpPr>
        <p:spPr>
          <a:xfrm rot="5400000">
            <a:off x="8077622" y="3275953"/>
            <a:ext cx="46037" cy="1204913"/>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9" name="Rounded Rectangle 27"/>
          <p:cNvSpPr/>
          <p:nvPr/>
        </p:nvSpPr>
        <p:spPr>
          <a:xfrm rot="5400000">
            <a:off x="6911603" y="1211409"/>
            <a:ext cx="46037" cy="1206500"/>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10" name="Rounded Rectangle 48"/>
          <p:cNvSpPr/>
          <p:nvPr/>
        </p:nvSpPr>
        <p:spPr bwMode="auto">
          <a:xfrm>
            <a:off x="5840833" y="1944041"/>
            <a:ext cx="1430338" cy="784225"/>
          </a:xfrm>
          <a:prstGeom prst="round2SameRect">
            <a:avLst>
              <a:gd name="adj1" fmla="val 0"/>
              <a:gd name="adj2" fmla="val 7284"/>
            </a:avLst>
          </a:prstGeom>
          <a:solidFill>
            <a:schemeClr val="bg1"/>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p:txBody>
      </p:sp>
      <p:sp>
        <p:nvSpPr>
          <p:cNvPr id="11" name="Rounded Rectangle 50"/>
          <p:cNvSpPr/>
          <p:nvPr/>
        </p:nvSpPr>
        <p:spPr bwMode="auto">
          <a:xfrm>
            <a:off x="5842421" y="1691628"/>
            <a:ext cx="1428750" cy="250825"/>
          </a:xfrm>
          <a:prstGeom prst="round2SameRect">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dirty="0">
                <a:latin typeface="微软雅黑" panose="020B0503020204020204" pitchFamily="34" charset="-122"/>
              </a:rPr>
              <a:t>标题</a:t>
            </a:r>
            <a:endParaRPr lang="en-US" sz="1600" dirty="0">
              <a:latin typeface="微软雅黑" panose="020B0503020204020204" pitchFamily="34" charset="-122"/>
            </a:endParaRPr>
          </a:p>
        </p:txBody>
      </p:sp>
      <p:sp>
        <p:nvSpPr>
          <p:cNvPr id="12" name="Rounded Rectangle 10"/>
          <p:cNvSpPr/>
          <p:nvPr/>
        </p:nvSpPr>
        <p:spPr>
          <a:xfrm>
            <a:off x="7453733" y="1534465"/>
            <a:ext cx="120650" cy="3714750"/>
          </a:xfrm>
          <a:prstGeom prst="roundRect">
            <a:avLst>
              <a:gd name="adj" fmla="val 44167"/>
            </a:avLst>
          </a:prstGeom>
          <a:gradFill>
            <a:gsLst>
              <a:gs pos="15000">
                <a:schemeClr val="bg1">
                  <a:lumMod val="85000"/>
                </a:schemeClr>
              </a:gs>
              <a:gs pos="83000">
                <a:schemeClr val="bg1"/>
              </a:gs>
            </a:gsLst>
            <a:lin ang="10800000" scaled="0"/>
          </a:gra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13" name="TextBox 59"/>
          <p:cNvSpPr txBox="1"/>
          <p:nvPr/>
        </p:nvSpPr>
        <p:spPr>
          <a:xfrm>
            <a:off x="2041947" y="1540816"/>
            <a:ext cx="3006725" cy="3563937"/>
          </a:xfrm>
          <a:prstGeom prst="rect">
            <a:avLst/>
          </a:prstGeom>
          <a:noFill/>
        </p:spPr>
        <p:txBody>
          <a:bodyPr lIns="108000" rIns="108000" anchor="ctr"/>
          <a:lstStyle/>
          <a:p>
            <a:pPr indent="360045" algn="just">
              <a:lnSpc>
                <a:spcPct val="130000"/>
              </a:lnSpc>
              <a:defRPr/>
            </a:pPr>
            <a:r>
              <a:rPr lang="zh-CN" altLang="en-US" sz="1400" dirty="0">
                <a:solidFill>
                  <a:schemeClr val="tx1">
                    <a:lumMod val="50000"/>
                    <a:lumOff val="50000"/>
                  </a:schemeClr>
                </a:solidFill>
                <a:latin typeface="幼圆" panose="02010509060101010101" pitchFamily="49" charset="-122"/>
                <a:ea typeface="幼圆" panose="02010509060101010101" pitchFamily="49" charset="-122"/>
              </a:rPr>
              <a:t>请在此处输入您的文字，或者复制您的文字粘贴到此处，并且在粘贴后选择“仅文字”。请在此处输入您的文字，或者复制您的文字粘贴到此处，并且在粘贴后选择“仅文字”。</a:t>
            </a:r>
            <a:endParaRPr lang="en-US" altLang="zh-CN" sz="1400" dirty="0">
              <a:solidFill>
                <a:schemeClr val="tx1">
                  <a:lumMod val="50000"/>
                  <a:lumOff val="50000"/>
                </a:schemeClr>
              </a:solidFill>
              <a:latin typeface="幼圆" panose="02010509060101010101" pitchFamily="49" charset="-122"/>
              <a:ea typeface="幼圆" panose="02010509060101010101" pitchFamily="49" charset="-122"/>
            </a:endParaRPr>
          </a:p>
          <a:p>
            <a:pPr indent="360045" algn="just">
              <a:lnSpc>
                <a:spcPct val="130000"/>
              </a:lnSpc>
              <a:defRPr/>
            </a:pPr>
            <a:r>
              <a:rPr lang="zh-CN" altLang="en-US" sz="1400" dirty="0">
                <a:solidFill>
                  <a:schemeClr val="tx1">
                    <a:lumMod val="50000"/>
                    <a:lumOff val="50000"/>
                  </a:schemeClr>
                </a:solidFill>
                <a:latin typeface="幼圆" panose="02010509060101010101" pitchFamily="49" charset="-122"/>
                <a:ea typeface="幼圆" panose="02010509060101010101" pitchFamily="49" charset="-122"/>
              </a:rPr>
              <a:t>请在此处输入您的文字，或者复制您的文字粘贴到此处，并且在粘贴后选择“仅文字”。请在此处输入您的文字，或者复制您的文字粘贴到此处，并且在粘贴后选择“仅文字”。</a:t>
            </a:r>
            <a:endParaRPr lang="en-US" altLang="zh-CN" sz="1400" dirty="0">
              <a:solidFill>
                <a:schemeClr val="tx1">
                  <a:lumMod val="50000"/>
                  <a:lumOff val="50000"/>
                </a:schemeClr>
              </a:solidFill>
              <a:latin typeface="幼圆" panose="02010509060101010101" pitchFamily="49" charset="-122"/>
              <a:ea typeface="幼圆" panose="02010509060101010101" pitchFamily="49" charset="-122"/>
            </a:endParaRPr>
          </a:p>
        </p:txBody>
      </p:sp>
      <p:cxnSp>
        <p:nvCxnSpPr>
          <p:cNvPr id="14" name="直接连接符 13"/>
          <p:cNvCxnSpPr/>
          <p:nvPr/>
        </p:nvCxnSpPr>
        <p:spPr>
          <a:xfrm>
            <a:off x="1959403" y="5053952"/>
            <a:ext cx="1785312" cy="0"/>
          </a:xfrm>
          <a:prstGeom prst="line">
            <a:avLst/>
          </a:prstGeom>
          <a:ln w="25400">
            <a:gradFill flip="none" rotWithShape="1">
              <a:gsLst>
                <a:gs pos="0">
                  <a:schemeClr val="accent1">
                    <a:lumMod val="5000"/>
                    <a:lumOff val="95000"/>
                    <a:alpha val="0"/>
                  </a:schemeClr>
                </a:gs>
                <a:gs pos="100000">
                  <a:schemeClr val="accent1"/>
                </a:gs>
              </a:gsLst>
              <a:lin ang="10800000" scaled="1"/>
              <a:tileRect/>
            </a:gradFill>
            <a:prstDash val="solid"/>
            <a:headEnd type="non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921296" y="3768468"/>
            <a:ext cx="0" cy="1351005"/>
          </a:xfrm>
          <a:prstGeom prst="line">
            <a:avLst/>
          </a:prstGeom>
          <a:ln w="25400">
            <a:gradFill flip="none" rotWithShape="1">
              <a:gsLst>
                <a:gs pos="0">
                  <a:schemeClr val="accent1">
                    <a:lumMod val="5000"/>
                    <a:lumOff val="95000"/>
                    <a:alpha val="0"/>
                  </a:schemeClr>
                </a:gs>
                <a:gs pos="100000">
                  <a:schemeClr val="accent1"/>
                </a:gs>
              </a:gsLst>
              <a:lin ang="5400000" scaled="1"/>
              <a:tileRect/>
            </a:gradFill>
            <a:prstDash val="solid"/>
            <a:headEnd type="none"/>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061371" y="1529284"/>
            <a:ext cx="0" cy="1351005"/>
          </a:xfrm>
          <a:prstGeom prst="line">
            <a:avLst/>
          </a:prstGeom>
          <a:ln w="25400">
            <a:gradFill flip="none" rotWithShape="1">
              <a:gsLst>
                <a:gs pos="0">
                  <a:schemeClr val="accent1">
                    <a:lumMod val="5000"/>
                    <a:lumOff val="95000"/>
                    <a:alpha val="0"/>
                  </a:schemeClr>
                </a:gs>
                <a:gs pos="100000">
                  <a:schemeClr val="accent1"/>
                </a:gs>
              </a:gsLst>
              <a:lin ang="16200000" scaled="1"/>
              <a:tileRect/>
            </a:gradFill>
            <a:prstDash val="solid"/>
            <a:headEnd type="none"/>
          </a:ln>
        </p:spPr>
        <p:style>
          <a:lnRef idx="1">
            <a:schemeClr val="accent1"/>
          </a:lnRef>
          <a:fillRef idx="0">
            <a:schemeClr val="accent1"/>
          </a:fillRef>
          <a:effectRef idx="0">
            <a:schemeClr val="accent1"/>
          </a:effectRef>
          <a:fontRef idx="minor">
            <a:schemeClr val="tx1"/>
          </a:fontRef>
        </p:style>
      </p:cxnSp>
      <p:sp>
        <p:nvSpPr>
          <p:cNvPr id="17" name="Rounded Rectangle 48"/>
          <p:cNvSpPr/>
          <p:nvPr/>
        </p:nvSpPr>
        <p:spPr bwMode="auto">
          <a:xfrm>
            <a:off x="5840833" y="3304528"/>
            <a:ext cx="1430338" cy="784225"/>
          </a:xfrm>
          <a:prstGeom prst="round2SameRect">
            <a:avLst>
              <a:gd name="adj1" fmla="val 0"/>
              <a:gd name="adj2" fmla="val 7284"/>
            </a:avLst>
          </a:prstGeom>
          <a:solidFill>
            <a:schemeClr val="bg1"/>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p:txBody>
      </p:sp>
      <p:sp>
        <p:nvSpPr>
          <p:cNvPr id="18" name="Rounded Rectangle 50"/>
          <p:cNvSpPr/>
          <p:nvPr/>
        </p:nvSpPr>
        <p:spPr bwMode="auto">
          <a:xfrm>
            <a:off x="5842421" y="3052115"/>
            <a:ext cx="1428750" cy="252412"/>
          </a:xfrm>
          <a:prstGeom prst="round2SameRect">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dirty="0">
                <a:latin typeface="微软雅黑" panose="020B0503020204020204" pitchFamily="34" charset="-122"/>
              </a:rPr>
              <a:t>标题</a:t>
            </a:r>
            <a:endParaRPr lang="en-US" sz="1600" dirty="0">
              <a:latin typeface="微软雅黑" panose="020B0503020204020204" pitchFamily="34" charset="-122"/>
            </a:endParaRPr>
          </a:p>
        </p:txBody>
      </p:sp>
      <p:sp>
        <p:nvSpPr>
          <p:cNvPr id="19" name="Rounded Rectangle 48"/>
          <p:cNvSpPr/>
          <p:nvPr/>
        </p:nvSpPr>
        <p:spPr bwMode="auto">
          <a:xfrm>
            <a:off x="7760122" y="2613966"/>
            <a:ext cx="1430337" cy="784225"/>
          </a:xfrm>
          <a:prstGeom prst="round2SameRect">
            <a:avLst>
              <a:gd name="adj1" fmla="val 0"/>
              <a:gd name="adj2" fmla="val 7284"/>
            </a:avLst>
          </a:prstGeom>
          <a:solidFill>
            <a:schemeClr val="bg1"/>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p:txBody>
      </p:sp>
      <p:sp>
        <p:nvSpPr>
          <p:cNvPr id="20" name="Rounded Rectangle 50"/>
          <p:cNvSpPr/>
          <p:nvPr/>
        </p:nvSpPr>
        <p:spPr bwMode="auto">
          <a:xfrm>
            <a:off x="7760121" y="2361553"/>
            <a:ext cx="1428750" cy="252413"/>
          </a:xfrm>
          <a:prstGeom prst="round2SameRect">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dirty="0">
                <a:latin typeface="微软雅黑" panose="020B0503020204020204" pitchFamily="34" charset="-122"/>
              </a:rPr>
              <a:t>标题</a:t>
            </a:r>
            <a:endParaRPr lang="en-US" sz="1600" dirty="0">
              <a:latin typeface="微软雅黑" panose="020B0503020204020204" pitchFamily="34" charset="-122"/>
            </a:endParaRPr>
          </a:p>
        </p:txBody>
      </p:sp>
      <p:sp>
        <p:nvSpPr>
          <p:cNvPr id="21" name="Rounded Rectangle 48"/>
          <p:cNvSpPr/>
          <p:nvPr/>
        </p:nvSpPr>
        <p:spPr bwMode="auto">
          <a:xfrm>
            <a:off x="7760122" y="4007791"/>
            <a:ext cx="1430337" cy="784225"/>
          </a:xfrm>
          <a:prstGeom prst="round2SameRect">
            <a:avLst>
              <a:gd name="adj1" fmla="val 0"/>
              <a:gd name="adj2" fmla="val 7284"/>
            </a:avLst>
          </a:prstGeom>
          <a:solidFill>
            <a:schemeClr val="bg1"/>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a:p>
            <a:pPr algn="ctr">
              <a:lnSpc>
                <a:spcPct val="130000"/>
              </a:lnSpc>
              <a:defRPr/>
            </a:pPr>
            <a:r>
              <a:rPr lang="zh-CN" altLang="en-US" sz="1200" dirty="0">
                <a:solidFill>
                  <a:schemeClr val="bg1">
                    <a:lumMod val="50000"/>
                  </a:schemeClr>
                </a:solidFill>
                <a:latin typeface="微软雅黑" panose="020B0503020204020204" pitchFamily="34" charset="-122"/>
              </a:rPr>
              <a:t>此处输入文本</a:t>
            </a:r>
          </a:p>
        </p:txBody>
      </p:sp>
      <p:sp>
        <p:nvSpPr>
          <p:cNvPr id="22" name="Rounded Rectangle 50"/>
          <p:cNvSpPr/>
          <p:nvPr/>
        </p:nvSpPr>
        <p:spPr bwMode="auto">
          <a:xfrm>
            <a:off x="7760121" y="3755378"/>
            <a:ext cx="1428750" cy="252413"/>
          </a:xfrm>
          <a:prstGeom prst="round2SameRect">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dirty="0">
                <a:latin typeface="微软雅黑" panose="020B0503020204020204" pitchFamily="34" charset="-122"/>
              </a:rPr>
              <a:t>标题</a:t>
            </a:r>
            <a:endParaRPr lang="en-US" sz="1600" dirty="0">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 calcmode="lin" valueType="num">
                                      <p:cBhvr>
                                        <p:cTn id="15" dur="500" fill="hold"/>
                                        <p:tgtEl>
                                          <p:spTgt spid="16"/>
                                        </p:tgtEl>
                                        <p:attrNameLst>
                                          <p:attrName>style.rotation</p:attrName>
                                        </p:attrNameLst>
                                      </p:cBhvr>
                                      <p:tavLst>
                                        <p:tav tm="0">
                                          <p:val>
                                            <p:fltVal val="360"/>
                                          </p:val>
                                        </p:tav>
                                        <p:tav tm="100000">
                                          <p:val>
                                            <p:fltVal val="0"/>
                                          </p:val>
                                        </p:tav>
                                      </p:tavLst>
                                    </p:anim>
                                    <p:animEffect transition="in" filter="fade">
                                      <p:cBhvr>
                                        <p:cTn id="16" dur="500"/>
                                        <p:tgtEl>
                                          <p:spTgt spid="16"/>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 calcmode="lin" valueType="num">
                                      <p:cBhvr>
                                        <p:cTn id="21" dur="500" fill="hold"/>
                                        <p:tgtEl>
                                          <p:spTgt spid="15"/>
                                        </p:tgtEl>
                                        <p:attrNameLst>
                                          <p:attrName>style.rotation</p:attrName>
                                        </p:attrNameLst>
                                      </p:cBhvr>
                                      <p:tavLst>
                                        <p:tav tm="0">
                                          <p:val>
                                            <p:fltVal val="360"/>
                                          </p:val>
                                        </p:tav>
                                        <p:tav tm="100000">
                                          <p:val>
                                            <p:fltVal val="0"/>
                                          </p:val>
                                        </p:tav>
                                      </p:tavLst>
                                    </p:anim>
                                    <p:animEffect transition="in" filter="fade">
                                      <p:cBhvr>
                                        <p:cTn id="22" dur="500"/>
                                        <p:tgtEl>
                                          <p:spTgt spid="15"/>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 calcmode="lin" valueType="num">
                                      <p:cBhvr>
                                        <p:cTn id="27" dur="500" fill="hold"/>
                                        <p:tgtEl>
                                          <p:spTgt spid="14"/>
                                        </p:tgtEl>
                                        <p:attrNameLst>
                                          <p:attrName>style.rotation</p:attrName>
                                        </p:attrNameLst>
                                      </p:cBhvr>
                                      <p:tavLst>
                                        <p:tav tm="0">
                                          <p:val>
                                            <p:fltVal val="360"/>
                                          </p:val>
                                        </p:tav>
                                        <p:tav tm="100000">
                                          <p:val>
                                            <p:fltVal val="0"/>
                                          </p:val>
                                        </p:tav>
                                      </p:tavLst>
                                    </p:anim>
                                    <p:animEffect transition="in" filter="fade">
                                      <p:cBhvr>
                                        <p:cTn id="28" dur="500"/>
                                        <p:tgtEl>
                                          <p:spTgt spid="14"/>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 calcmode="lin" valueType="num">
                                      <p:cBhvr>
                                        <p:cTn id="33" dur="500" fill="hold"/>
                                        <p:tgtEl>
                                          <p:spTgt spid="13"/>
                                        </p:tgtEl>
                                        <p:attrNameLst>
                                          <p:attrName>style.rotation</p:attrName>
                                        </p:attrNameLst>
                                      </p:cBhvr>
                                      <p:tavLst>
                                        <p:tav tm="0">
                                          <p:val>
                                            <p:fltVal val="360"/>
                                          </p:val>
                                        </p:tav>
                                        <p:tav tm="100000">
                                          <p:val>
                                            <p:fltVal val="0"/>
                                          </p:val>
                                        </p:tav>
                                      </p:tavLst>
                                    </p:anim>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Horizontal)">
                                      <p:cBhvr>
                                        <p:cTn id="39" dur="500"/>
                                        <p:tgtEl>
                                          <p:spTgt spid="12"/>
                                        </p:tgtEl>
                                      </p:cBhvr>
                                    </p:animEffect>
                                  </p:childTnLst>
                                </p:cTn>
                              </p:par>
                              <p:par>
                                <p:cTn id="40" presetID="16" presetClass="entr" presetSubtype="26"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arn(in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0-#ppt_w/2"/>
                                          </p:val>
                                        </p:tav>
                                        <p:tav tm="100000">
                                          <p:val>
                                            <p:strVal val="#ppt_x"/>
                                          </p:val>
                                        </p:tav>
                                      </p:tavLst>
                                    </p:anim>
                                    <p:anim calcmode="lin" valueType="num">
                                      <p:cBhvr additive="base">
                                        <p:cTn id="48" dur="500" fill="hold"/>
                                        <p:tgtEl>
                                          <p:spTgt spid="9"/>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0-#ppt_w/2"/>
                                          </p:val>
                                        </p:tav>
                                        <p:tav tm="100000">
                                          <p:val>
                                            <p:strVal val="#ppt_x"/>
                                          </p:val>
                                        </p:tav>
                                      </p:tavLst>
                                    </p:anim>
                                    <p:anim calcmode="lin" valueType="num">
                                      <p:cBhvr additive="base">
                                        <p:cTn id="52" dur="500" fill="hold"/>
                                        <p:tgtEl>
                                          <p:spTgt spid="11"/>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0-#ppt_w/2"/>
                                          </p:val>
                                        </p:tav>
                                        <p:tav tm="100000">
                                          <p:val>
                                            <p:strVal val="#ppt_x"/>
                                          </p:val>
                                        </p:tav>
                                      </p:tavLst>
                                    </p:anim>
                                    <p:anim calcmode="lin" valueType="num">
                                      <p:cBhvr additive="base">
                                        <p:cTn id="5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additive="base">
                                        <p:cTn id="61" dur="500" fill="hold"/>
                                        <p:tgtEl>
                                          <p:spTgt spid="6"/>
                                        </p:tgtEl>
                                        <p:attrNameLst>
                                          <p:attrName>ppt_x</p:attrName>
                                        </p:attrNameLst>
                                      </p:cBhvr>
                                      <p:tavLst>
                                        <p:tav tm="0">
                                          <p:val>
                                            <p:strVal val="0-#ppt_w/2"/>
                                          </p:val>
                                        </p:tav>
                                        <p:tav tm="100000">
                                          <p:val>
                                            <p:strVal val="#ppt_x"/>
                                          </p:val>
                                        </p:tav>
                                      </p:tavLst>
                                    </p:anim>
                                    <p:anim calcmode="lin" valueType="num">
                                      <p:cBhvr additive="base">
                                        <p:cTn id="62" dur="500" fill="hold"/>
                                        <p:tgtEl>
                                          <p:spTgt spid="6"/>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0-#ppt_w/2"/>
                                          </p:val>
                                        </p:tav>
                                        <p:tav tm="100000">
                                          <p:val>
                                            <p:strVal val="#ppt_x"/>
                                          </p:val>
                                        </p:tav>
                                      </p:tavLst>
                                    </p:anim>
                                    <p:anim calcmode="lin" valueType="num">
                                      <p:cBhvr additive="base">
                                        <p:cTn id="66" dur="500" fill="hold"/>
                                        <p:tgtEl>
                                          <p:spTgt spid="20"/>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0-#ppt_w/2"/>
                                          </p:val>
                                        </p:tav>
                                        <p:tav tm="100000">
                                          <p:val>
                                            <p:strVal val="#ppt_x"/>
                                          </p:val>
                                        </p:tav>
                                      </p:tavLst>
                                    </p:anim>
                                    <p:anim calcmode="lin" valueType="num">
                                      <p:cBhvr additive="base">
                                        <p:cTn id="7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additive="base">
                                        <p:cTn id="75" dur="500" fill="hold"/>
                                        <p:tgtEl>
                                          <p:spTgt spid="7"/>
                                        </p:tgtEl>
                                        <p:attrNameLst>
                                          <p:attrName>ppt_x</p:attrName>
                                        </p:attrNameLst>
                                      </p:cBhvr>
                                      <p:tavLst>
                                        <p:tav tm="0">
                                          <p:val>
                                            <p:strVal val="0-#ppt_w/2"/>
                                          </p:val>
                                        </p:tav>
                                        <p:tav tm="100000">
                                          <p:val>
                                            <p:strVal val="#ppt_x"/>
                                          </p:val>
                                        </p:tav>
                                      </p:tavLst>
                                    </p:anim>
                                    <p:anim calcmode="lin" valueType="num">
                                      <p:cBhvr additive="base">
                                        <p:cTn id="76" dur="500" fill="hold"/>
                                        <p:tgtEl>
                                          <p:spTgt spid="7"/>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0-#ppt_w/2"/>
                                          </p:val>
                                        </p:tav>
                                        <p:tav tm="100000">
                                          <p:val>
                                            <p:strVal val="#ppt_x"/>
                                          </p:val>
                                        </p:tav>
                                      </p:tavLst>
                                    </p:anim>
                                    <p:anim calcmode="lin" valueType="num">
                                      <p:cBhvr additive="base">
                                        <p:cTn id="80" dur="500" fill="hold"/>
                                        <p:tgtEl>
                                          <p:spTgt spid="18"/>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0-#ppt_w/2"/>
                                          </p:val>
                                        </p:tav>
                                        <p:tav tm="100000">
                                          <p:val>
                                            <p:strVal val="#ppt_x"/>
                                          </p:val>
                                        </p:tav>
                                      </p:tavLst>
                                    </p:anim>
                                    <p:anim calcmode="lin" valueType="num">
                                      <p:cBhvr additive="base">
                                        <p:cTn id="8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8"/>
                                        </p:tgtEl>
                                        <p:attrNameLst>
                                          <p:attrName>style.visibility</p:attrName>
                                        </p:attrNameLst>
                                      </p:cBhvr>
                                      <p:to>
                                        <p:strVal val="visible"/>
                                      </p:to>
                                    </p:set>
                                    <p:anim calcmode="lin" valueType="num">
                                      <p:cBhvr additive="base">
                                        <p:cTn id="89" dur="500" fill="hold"/>
                                        <p:tgtEl>
                                          <p:spTgt spid="8"/>
                                        </p:tgtEl>
                                        <p:attrNameLst>
                                          <p:attrName>ppt_x</p:attrName>
                                        </p:attrNameLst>
                                      </p:cBhvr>
                                      <p:tavLst>
                                        <p:tav tm="0">
                                          <p:val>
                                            <p:strVal val="0-#ppt_w/2"/>
                                          </p:val>
                                        </p:tav>
                                        <p:tav tm="100000">
                                          <p:val>
                                            <p:strVal val="#ppt_x"/>
                                          </p:val>
                                        </p:tav>
                                      </p:tavLst>
                                    </p:anim>
                                    <p:anim calcmode="lin" valueType="num">
                                      <p:cBhvr additive="base">
                                        <p:cTn id="90" dur="500" fill="hold"/>
                                        <p:tgtEl>
                                          <p:spTgt spid="8"/>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additive="base">
                                        <p:cTn id="93" dur="500" fill="hold"/>
                                        <p:tgtEl>
                                          <p:spTgt spid="22"/>
                                        </p:tgtEl>
                                        <p:attrNameLst>
                                          <p:attrName>ppt_x</p:attrName>
                                        </p:attrNameLst>
                                      </p:cBhvr>
                                      <p:tavLst>
                                        <p:tav tm="0">
                                          <p:val>
                                            <p:strVal val="0-#ppt_w/2"/>
                                          </p:val>
                                        </p:tav>
                                        <p:tav tm="100000">
                                          <p:val>
                                            <p:strVal val="#ppt_x"/>
                                          </p:val>
                                        </p:tav>
                                      </p:tavLst>
                                    </p:anim>
                                    <p:anim calcmode="lin" valueType="num">
                                      <p:cBhvr additive="base">
                                        <p:cTn id="94" dur="500" fill="hold"/>
                                        <p:tgtEl>
                                          <p:spTgt spid="22"/>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0-#ppt_w/2"/>
                                          </p:val>
                                        </p:tav>
                                        <p:tav tm="100000">
                                          <p:val>
                                            <p:strVal val="#ppt_x"/>
                                          </p:val>
                                        </p:tav>
                                      </p:tavLst>
                                    </p:anim>
                                    <p:anim calcmode="lin" valueType="num">
                                      <p:cBhvr additive="base">
                                        <p:cTn id="9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p:bldP spid="17" grpId="0" animBg="1"/>
      <p:bldP spid="18" grpId="0" animBg="1"/>
      <p:bldP spid="19" grpId="0" animBg="1"/>
      <p:bldP spid="20" grpId="0" animBg="1"/>
      <p:bldP spid="21" grpId="0" animBg="1"/>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pic>
        <p:nvPicPr>
          <p:cNvPr id="5" name="Picture 3"/>
          <p:cNvPicPr>
            <a:picLocks noChangeAspect="1" noChangeArrowheads="1"/>
          </p:cNvPicPr>
          <p:nvPr/>
        </p:nvPicPr>
        <p:blipFill>
          <a:blip r:embed="rId3"/>
          <a:srcRect l="5353" t="8440" r="6203" b="10136"/>
          <a:stretch>
            <a:fillRect/>
          </a:stretch>
        </p:blipFill>
        <p:spPr bwMode="auto">
          <a:xfrm>
            <a:off x="2315961" y="1395520"/>
            <a:ext cx="3009900" cy="3724275"/>
          </a:xfrm>
          <a:prstGeom prst="rect">
            <a:avLst/>
          </a:prstGeom>
          <a:noFill/>
          <a:ln w="9525">
            <a:noFill/>
            <a:miter lim="800000"/>
            <a:headEnd/>
            <a:tailEnd/>
          </a:ln>
        </p:spPr>
      </p:pic>
      <p:sp>
        <p:nvSpPr>
          <p:cNvPr id="7" name="矩形 22"/>
          <p:cNvSpPr>
            <a:spLocks noChangeArrowheads="1"/>
          </p:cNvSpPr>
          <p:nvPr/>
        </p:nvSpPr>
        <p:spPr bwMode="auto">
          <a:xfrm>
            <a:off x="5685430" y="1955114"/>
            <a:ext cx="2568178" cy="354806"/>
          </a:xfrm>
          <a:prstGeom prst="rect">
            <a:avLst/>
          </a:prstGeom>
          <a:solidFill>
            <a:schemeClr val="accent1">
              <a:alpha val="25098"/>
            </a:schemeClr>
          </a:solidFill>
          <a:ln w="12700">
            <a:noFill/>
            <a:bevel/>
          </a:ln>
        </p:spPr>
        <p:txBody>
          <a:bodyPr lIns="51435" tIns="25718" rIns="51435" bIns="25718" anchor="ctr"/>
          <a:lstStyle/>
          <a:p>
            <a:pPr algn="ctr"/>
            <a:endParaRPr lang="zh-CN" altLang="zh-CN" sz="2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8" name="TextBox 32"/>
          <p:cNvSpPr>
            <a:spLocks noChangeArrowheads="1"/>
          </p:cNvSpPr>
          <p:nvPr/>
        </p:nvSpPr>
        <p:spPr bwMode="auto">
          <a:xfrm>
            <a:off x="5725912" y="2017027"/>
            <a:ext cx="2268140" cy="236935"/>
          </a:xfrm>
          <a:prstGeom prst="rect">
            <a:avLst/>
          </a:prstGeom>
          <a:noFill/>
          <a:ln w="9525">
            <a:noFill/>
            <a:miter lim="800000"/>
          </a:ln>
        </p:spPr>
        <p:txBody>
          <a:bodyPr lIns="51435" tIns="25718" rIns="51435" bIns="25718">
            <a:spAutoFit/>
          </a:bodyPr>
          <a:lstStyle/>
          <a:p>
            <a:r>
              <a:rPr lang="zh-CN" altLang="en-US" sz="12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在此添加您的描述说明</a:t>
            </a:r>
            <a:endParaRPr lang="zh-CN" altLang="en-US" sz="12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9" name="矩形 24"/>
          <p:cNvSpPr>
            <a:spLocks noChangeArrowheads="1"/>
          </p:cNvSpPr>
          <p:nvPr/>
        </p:nvSpPr>
        <p:spPr bwMode="auto">
          <a:xfrm>
            <a:off x="5685430" y="2365880"/>
            <a:ext cx="2822972" cy="354806"/>
          </a:xfrm>
          <a:prstGeom prst="rect">
            <a:avLst/>
          </a:prstGeom>
          <a:solidFill>
            <a:schemeClr val="accent1">
              <a:alpha val="45097"/>
            </a:schemeClr>
          </a:solidFill>
          <a:ln w="12700">
            <a:noFill/>
            <a:bevel/>
          </a:ln>
        </p:spPr>
        <p:txBody>
          <a:bodyPr lIns="51435" tIns="25718" rIns="51435" bIns="25718" anchor="ctr"/>
          <a:lstStyle/>
          <a:p>
            <a:pPr algn="ctr"/>
            <a:endParaRPr lang="zh-CN" altLang="zh-CN" sz="2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0" name="TextBox 34"/>
          <p:cNvSpPr>
            <a:spLocks noChangeArrowheads="1"/>
          </p:cNvSpPr>
          <p:nvPr/>
        </p:nvSpPr>
        <p:spPr bwMode="auto">
          <a:xfrm>
            <a:off x="5725911" y="2428983"/>
            <a:ext cx="2375297" cy="235744"/>
          </a:xfrm>
          <a:prstGeom prst="rect">
            <a:avLst/>
          </a:prstGeom>
          <a:noFill/>
          <a:ln w="9525">
            <a:noFill/>
            <a:miter lim="800000"/>
          </a:ln>
        </p:spPr>
        <p:txBody>
          <a:bodyPr lIns="51435" tIns="25718" rIns="51435" bIns="25718">
            <a:spAutoFit/>
          </a:bodyPr>
          <a:lstStyle/>
          <a:p>
            <a:r>
              <a:rPr lang="zh-CN" altLang="en-US" sz="12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在此添加您的描述</a:t>
            </a:r>
            <a:endParaRPr lang="zh-CN" altLang="en-US" sz="12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1" name="矩形 26"/>
          <p:cNvSpPr>
            <a:spLocks noChangeArrowheads="1"/>
          </p:cNvSpPr>
          <p:nvPr/>
        </p:nvSpPr>
        <p:spPr bwMode="auto">
          <a:xfrm>
            <a:off x="5685430" y="2776646"/>
            <a:ext cx="2822972" cy="354806"/>
          </a:xfrm>
          <a:prstGeom prst="rect">
            <a:avLst/>
          </a:prstGeom>
          <a:solidFill>
            <a:schemeClr val="accent1">
              <a:alpha val="25098"/>
            </a:schemeClr>
          </a:solidFill>
          <a:ln w="12700">
            <a:noFill/>
            <a:bevel/>
          </a:ln>
        </p:spPr>
        <p:txBody>
          <a:bodyPr lIns="51435" tIns="25718" rIns="51435" bIns="25718" anchor="ctr"/>
          <a:lstStyle/>
          <a:p>
            <a:pPr algn="ctr"/>
            <a:endParaRPr lang="zh-CN" altLang="zh-CN" sz="2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TextBox 36"/>
          <p:cNvSpPr>
            <a:spLocks noChangeArrowheads="1"/>
          </p:cNvSpPr>
          <p:nvPr/>
        </p:nvSpPr>
        <p:spPr bwMode="auto">
          <a:xfrm>
            <a:off x="5725912" y="2839749"/>
            <a:ext cx="2544365" cy="236934"/>
          </a:xfrm>
          <a:prstGeom prst="rect">
            <a:avLst/>
          </a:prstGeom>
          <a:noFill/>
          <a:ln w="9525">
            <a:noFill/>
            <a:miter lim="800000"/>
          </a:ln>
        </p:spPr>
        <p:txBody>
          <a:bodyPr lIns="51435" tIns="25718" rIns="51435" bIns="25718">
            <a:spAutoFit/>
          </a:bodyPr>
          <a:lstStyle/>
          <a:p>
            <a:r>
              <a:rPr lang="zh-CN" altLang="en-US" sz="12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在此添加您的小标签</a:t>
            </a:r>
            <a:endParaRPr lang="zh-CN" altLang="en-US" sz="12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3" name="矩形 28"/>
          <p:cNvSpPr>
            <a:spLocks noChangeArrowheads="1"/>
          </p:cNvSpPr>
          <p:nvPr/>
        </p:nvSpPr>
        <p:spPr bwMode="auto">
          <a:xfrm>
            <a:off x="5685430" y="3187412"/>
            <a:ext cx="3240881" cy="354806"/>
          </a:xfrm>
          <a:prstGeom prst="rect">
            <a:avLst/>
          </a:prstGeom>
          <a:solidFill>
            <a:schemeClr val="accent1">
              <a:alpha val="45097"/>
            </a:schemeClr>
          </a:solidFill>
          <a:ln w="12700">
            <a:noFill/>
            <a:bevel/>
          </a:ln>
        </p:spPr>
        <p:txBody>
          <a:bodyPr lIns="51435" tIns="25718" rIns="51435" bIns="25718" anchor="ctr"/>
          <a:lstStyle/>
          <a:p>
            <a:pPr algn="ctr"/>
            <a:endParaRPr lang="zh-CN" altLang="zh-CN" sz="2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4" name="TextBox 38"/>
          <p:cNvSpPr>
            <a:spLocks noChangeArrowheads="1"/>
          </p:cNvSpPr>
          <p:nvPr/>
        </p:nvSpPr>
        <p:spPr bwMode="auto">
          <a:xfrm>
            <a:off x="5725912" y="3250514"/>
            <a:ext cx="2859881" cy="235744"/>
          </a:xfrm>
          <a:prstGeom prst="rect">
            <a:avLst/>
          </a:prstGeom>
          <a:noFill/>
          <a:ln w="9525">
            <a:noFill/>
            <a:miter lim="800000"/>
          </a:ln>
        </p:spPr>
        <p:txBody>
          <a:bodyPr lIns="51435" tIns="25718" rIns="51435" bIns="25718">
            <a:spAutoFit/>
          </a:bodyPr>
          <a:lstStyle/>
          <a:p>
            <a:r>
              <a:rPr lang="zh-CN" altLang="en-US" sz="12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在此添加您的描述</a:t>
            </a:r>
            <a:endParaRPr lang="zh-CN" altLang="en-US" sz="12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5" name="矩形 30"/>
          <p:cNvSpPr>
            <a:spLocks noChangeArrowheads="1"/>
          </p:cNvSpPr>
          <p:nvPr/>
        </p:nvSpPr>
        <p:spPr bwMode="auto">
          <a:xfrm>
            <a:off x="5685430" y="1544349"/>
            <a:ext cx="3082528" cy="353615"/>
          </a:xfrm>
          <a:prstGeom prst="rect">
            <a:avLst/>
          </a:prstGeom>
          <a:solidFill>
            <a:schemeClr val="accent1">
              <a:alpha val="45097"/>
            </a:schemeClr>
          </a:solidFill>
          <a:ln w="12700">
            <a:noFill/>
            <a:bevel/>
          </a:ln>
        </p:spPr>
        <p:txBody>
          <a:bodyPr lIns="51435" tIns="25718" rIns="51435" bIns="25718" anchor="ctr"/>
          <a:lstStyle/>
          <a:p>
            <a:pPr algn="ctr"/>
            <a:endParaRPr lang="zh-CN" altLang="zh-CN" sz="2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6" name="TextBox 40"/>
          <p:cNvSpPr>
            <a:spLocks noChangeArrowheads="1"/>
          </p:cNvSpPr>
          <p:nvPr/>
        </p:nvSpPr>
        <p:spPr bwMode="auto">
          <a:xfrm>
            <a:off x="5725911" y="1607452"/>
            <a:ext cx="2327672" cy="235744"/>
          </a:xfrm>
          <a:prstGeom prst="rect">
            <a:avLst/>
          </a:prstGeom>
          <a:noFill/>
          <a:ln w="9525">
            <a:noFill/>
            <a:miter lim="800000"/>
          </a:ln>
        </p:spPr>
        <p:txBody>
          <a:bodyPr lIns="51435" tIns="25718" rIns="51435" bIns="25718">
            <a:spAutoFit/>
          </a:bodyPr>
          <a:lstStyle/>
          <a:p>
            <a:r>
              <a:rPr lang="zh-CN" altLang="en-US" sz="12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在此添加您的小标签</a:t>
            </a:r>
            <a:endParaRPr lang="zh-CN" altLang="en-US" sz="1200" dirty="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7" name="矩形 32"/>
          <p:cNvSpPr>
            <a:spLocks noChangeArrowheads="1"/>
          </p:cNvSpPr>
          <p:nvPr/>
        </p:nvSpPr>
        <p:spPr bwMode="auto">
          <a:xfrm>
            <a:off x="5685429" y="3598177"/>
            <a:ext cx="2185988" cy="354806"/>
          </a:xfrm>
          <a:prstGeom prst="rect">
            <a:avLst/>
          </a:prstGeom>
          <a:solidFill>
            <a:schemeClr val="accent1">
              <a:alpha val="25098"/>
            </a:schemeClr>
          </a:solidFill>
          <a:ln w="12700">
            <a:noFill/>
            <a:bevel/>
          </a:ln>
        </p:spPr>
        <p:txBody>
          <a:bodyPr lIns="51435" tIns="25718" rIns="51435" bIns="25718" anchor="ctr"/>
          <a:lstStyle/>
          <a:p>
            <a:pPr algn="ctr"/>
            <a:endParaRPr lang="zh-CN" altLang="zh-CN" sz="2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8" name="TextBox 42"/>
          <p:cNvSpPr>
            <a:spLocks noChangeArrowheads="1"/>
          </p:cNvSpPr>
          <p:nvPr/>
        </p:nvSpPr>
        <p:spPr bwMode="auto">
          <a:xfrm>
            <a:off x="5725911" y="3648183"/>
            <a:ext cx="1825228" cy="235744"/>
          </a:xfrm>
          <a:prstGeom prst="rect">
            <a:avLst/>
          </a:prstGeom>
          <a:noFill/>
          <a:ln w="9525">
            <a:noFill/>
            <a:miter lim="800000"/>
          </a:ln>
        </p:spPr>
        <p:txBody>
          <a:bodyPr lIns="51435" tIns="25718" rIns="51435" bIns="25718">
            <a:spAutoFit/>
          </a:bodyPr>
          <a:lstStyle/>
          <a:p>
            <a:r>
              <a:rPr lang="zh-CN" altLang="en-US" sz="12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在此添加您的小标签</a:t>
            </a:r>
            <a:endParaRPr lang="zh-CN" altLang="en-US" sz="12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9" name="矩形 34"/>
          <p:cNvSpPr>
            <a:spLocks noChangeArrowheads="1"/>
          </p:cNvSpPr>
          <p:nvPr/>
        </p:nvSpPr>
        <p:spPr bwMode="auto">
          <a:xfrm>
            <a:off x="5628280" y="4169677"/>
            <a:ext cx="1010525" cy="330858"/>
          </a:xfrm>
          <a:prstGeom prst="rect">
            <a:avLst/>
          </a:prstGeom>
          <a:noFill/>
          <a:ln w="9525">
            <a:noFill/>
            <a:miter lim="800000"/>
          </a:ln>
        </p:spPr>
        <p:txBody>
          <a:bodyPr wrap="none" lIns="68576" tIns="34289" rIns="68576" bIns="34289">
            <a:spAutoFit/>
          </a:bodyPr>
          <a:lstStyle/>
          <a:p>
            <a:r>
              <a:rPr lang="zh-CN" altLang="en-US" sz="17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添加标题</a:t>
            </a:r>
            <a:endParaRPr lang="en-US" sz="17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20" name="矩形 47"/>
          <p:cNvSpPr>
            <a:spLocks noChangeArrowheads="1"/>
          </p:cNvSpPr>
          <p:nvPr/>
        </p:nvSpPr>
        <p:spPr bwMode="auto">
          <a:xfrm>
            <a:off x="5617564" y="4456617"/>
            <a:ext cx="1857375" cy="678645"/>
          </a:xfrm>
          <a:prstGeom prst="rect">
            <a:avLst/>
          </a:prstGeom>
          <a:noFill/>
          <a:ln w="9525">
            <a:noFill/>
            <a:bevel/>
          </a:ln>
        </p:spPr>
        <p:txBody>
          <a:bodyPr lIns="68576" tIns="34289" rIns="68576" bIns="34289">
            <a:spAutoFit/>
          </a:bodyPr>
          <a:lstStyle/>
          <a:p>
            <a:pPr>
              <a:lnSpc>
                <a:spcPct val="120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在此录入本图表的综合描述说明，在此录入本图表的综合描述说明。</a:t>
            </a:r>
            <a:endParaRPr lang="zh-CN" altLang="en-US">
              <a:solidFill>
                <a:schemeClr val="tx1">
                  <a:lumMod val="50000"/>
                </a:schemeClr>
              </a:solidFill>
              <a:latin typeface="微软雅黑" panose="020B0503020204020204" pitchFamily="34" charset="-122"/>
              <a:ea typeface="微软雅黑" panose="020B0503020204020204" pitchFamily="34" charset="-122"/>
            </a:endParaRPr>
          </a:p>
        </p:txBody>
      </p:sp>
      <p:sp>
        <p:nvSpPr>
          <p:cNvPr id="21" name="矩形 36"/>
          <p:cNvSpPr>
            <a:spLocks noChangeArrowheads="1"/>
          </p:cNvSpPr>
          <p:nvPr/>
        </p:nvSpPr>
        <p:spPr bwMode="auto">
          <a:xfrm>
            <a:off x="7597573" y="4169677"/>
            <a:ext cx="1010525" cy="330858"/>
          </a:xfrm>
          <a:prstGeom prst="rect">
            <a:avLst/>
          </a:prstGeom>
          <a:noFill/>
          <a:ln w="9525">
            <a:noFill/>
            <a:miter lim="800000"/>
          </a:ln>
        </p:spPr>
        <p:txBody>
          <a:bodyPr wrap="none" lIns="68576" tIns="34289" rIns="68576" bIns="34289">
            <a:spAutoFit/>
          </a:bodyPr>
          <a:lstStyle/>
          <a:p>
            <a:r>
              <a:rPr lang="zh-CN" altLang="en-US" sz="17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添加标题</a:t>
            </a:r>
            <a:endParaRPr lang="en-US" sz="17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22" name="矩形 37"/>
          <p:cNvSpPr>
            <a:spLocks noChangeArrowheads="1"/>
          </p:cNvSpPr>
          <p:nvPr/>
        </p:nvSpPr>
        <p:spPr bwMode="auto">
          <a:xfrm>
            <a:off x="7586858" y="4456617"/>
            <a:ext cx="1857375" cy="678645"/>
          </a:xfrm>
          <a:prstGeom prst="rect">
            <a:avLst/>
          </a:prstGeom>
          <a:noFill/>
          <a:ln w="9525">
            <a:noFill/>
            <a:bevel/>
          </a:ln>
        </p:spPr>
        <p:txBody>
          <a:bodyPr lIns="68576" tIns="34289" rIns="68576" bIns="34289">
            <a:spAutoFit/>
          </a:bodyPr>
          <a:lstStyle/>
          <a:p>
            <a:pPr>
              <a:lnSpc>
                <a:spcPct val="120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在此录入本图表的综合描述说明，在此录入本图表的综合描述说明。</a:t>
            </a:r>
            <a:endParaRPr lang="zh-CN" altLang="en-US">
              <a:solidFill>
                <a:schemeClr val="tx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350"/>
                                        <p:tgtEl>
                                          <p:spTgt spid="16"/>
                                        </p:tgtEl>
                                        <p:attrNameLst>
                                          <p:attrName>ppt_x</p:attrName>
                                        </p:attrNameLst>
                                      </p:cBhvr>
                                      <p:tavLst>
                                        <p:tav tm="0">
                                          <p:val>
                                            <p:strVal val="#ppt_x-#ppt_w*1.125000"/>
                                          </p:val>
                                        </p:tav>
                                        <p:tav tm="100000">
                                          <p:val>
                                            <p:strVal val="#ppt_x"/>
                                          </p:val>
                                        </p:tav>
                                      </p:tavLst>
                                    </p:anim>
                                    <p:animEffect transition="in" filter="wipe(right)">
                                      <p:cBhvr>
                                        <p:cTn id="8" dur="350"/>
                                        <p:tgtEl>
                                          <p:spTgt spid="16"/>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350"/>
                                        <p:tgtEl>
                                          <p:spTgt spid="15"/>
                                        </p:tgtEl>
                                        <p:attrNameLst>
                                          <p:attrName>ppt_x</p:attrName>
                                        </p:attrNameLst>
                                      </p:cBhvr>
                                      <p:tavLst>
                                        <p:tav tm="0">
                                          <p:val>
                                            <p:strVal val="#ppt_x-#ppt_w*1.125000"/>
                                          </p:val>
                                        </p:tav>
                                        <p:tav tm="100000">
                                          <p:val>
                                            <p:strVal val="#ppt_x"/>
                                          </p:val>
                                        </p:tav>
                                      </p:tavLst>
                                    </p:anim>
                                    <p:animEffect transition="in" filter="wipe(right)">
                                      <p:cBhvr>
                                        <p:cTn id="12" dur="350"/>
                                        <p:tgtEl>
                                          <p:spTgt spid="15"/>
                                        </p:tgtEl>
                                      </p:cBhvr>
                                    </p:animEffect>
                                  </p:childTnLst>
                                </p:cTn>
                              </p:par>
                              <p:par>
                                <p:cTn id="13" presetID="12" presetClass="entr" presetSubtype="8" fill="hold" grpId="0" nodeType="withEffect">
                                  <p:stCondLst>
                                    <p:cond delay="2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350"/>
                                        <p:tgtEl>
                                          <p:spTgt spid="8"/>
                                        </p:tgtEl>
                                        <p:attrNameLst>
                                          <p:attrName>ppt_x</p:attrName>
                                        </p:attrNameLst>
                                      </p:cBhvr>
                                      <p:tavLst>
                                        <p:tav tm="0">
                                          <p:val>
                                            <p:strVal val="#ppt_x-#ppt_w*1.125000"/>
                                          </p:val>
                                        </p:tav>
                                        <p:tav tm="100000">
                                          <p:val>
                                            <p:strVal val="#ppt_x"/>
                                          </p:val>
                                        </p:tav>
                                      </p:tavLst>
                                    </p:anim>
                                    <p:animEffect transition="in" filter="wipe(right)">
                                      <p:cBhvr>
                                        <p:cTn id="16" dur="350"/>
                                        <p:tgtEl>
                                          <p:spTgt spid="8"/>
                                        </p:tgtEl>
                                      </p:cBhvr>
                                    </p:animEffect>
                                  </p:childTnLst>
                                </p:cTn>
                              </p:par>
                              <p:par>
                                <p:cTn id="17" presetID="12" presetClass="entr" presetSubtype="8" fill="hold" grpId="0" nodeType="withEffect">
                                  <p:stCondLst>
                                    <p:cond delay="25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350"/>
                                        <p:tgtEl>
                                          <p:spTgt spid="7"/>
                                        </p:tgtEl>
                                        <p:attrNameLst>
                                          <p:attrName>ppt_x</p:attrName>
                                        </p:attrNameLst>
                                      </p:cBhvr>
                                      <p:tavLst>
                                        <p:tav tm="0">
                                          <p:val>
                                            <p:strVal val="#ppt_x-#ppt_w*1.125000"/>
                                          </p:val>
                                        </p:tav>
                                        <p:tav tm="100000">
                                          <p:val>
                                            <p:strVal val="#ppt_x"/>
                                          </p:val>
                                        </p:tav>
                                      </p:tavLst>
                                    </p:anim>
                                    <p:animEffect transition="in" filter="wipe(right)">
                                      <p:cBhvr>
                                        <p:cTn id="20" dur="350"/>
                                        <p:tgtEl>
                                          <p:spTgt spid="7"/>
                                        </p:tgtEl>
                                      </p:cBhvr>
                                    </p:animEffect>
                                  </p:childTnLst>
                                </p:cTn>
                              </p:par>
                              <p:par>
                                <p:cTn id="21" presetID="12" presetClass="entr" presetSubtype="8" fill="hold" grpId="0" nodeType="withEffect">
                                  <p:stCondLst>
                                    <p:cond delay="5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350"/>
                                        <p:tgtEl>
                                          <p:spTgt spid="10"/>
                                        </p:tgtEl>
                                        <p:attrNameLst>
                                          <p:attrName>ppt_x</p:attrName>
                                        </p:attrNameLst>
                                      </p:cBhvr>
                                      <p:tavLst>
                                        <p:tav tm="0">
                                          <p:val>
                                            <p:strVal val="#ppt_x-#ppt_w*1.125000"/>
                                          </p:val>
                                        </p:tav>
                                        <p:tav tm="100000">
                                          <p:val>
                                            <p:strVal val="#ppt_x"/>
                                          </p:val>
                                        </p:tav>
                                      </p:tavLst>
                                    </p:anim>
                                    <p:animEffect transition="in" filter="wipe(right)">
                                      <p:cBhvr>
                                        <p:cTn id="24" dur="350"/>
                                        <p:tgtEl>
                                          <p:spTgt spid="10"/>
                                        </p:tgtEl>
                                      </p:cBhvr>
                                    </p:animEffect>
                                  </p:childTnLst>
                                </p:cTn>
                              </p:par>
                              <p:par>
                                <p:cTn id="25" presetID="12" presetClass="entr" presetSubtype="8" fill="hold" grpId="0" nodeType="withEffect">
                                  <p:stCondLst>
                                    <p:cond delay="50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350"/>
                                        <p:tgtEl>
                                          <p:spTgt spid="9"/>
                                        </p:tgtEl>
                                        <p:attrNameLst>
                                          <p:attrName>ppt_x</p:attrName>
                                        </p:attrNameLst>
                                      </p:cBhvr>
                                      <p:tavLst>
                                        <p:tav tm="0">
                                          <p:val>
                                            <p:strVal val="#ppt_x-#ppt_w*1.125000"/>
                                          </p:val>
                                        </p:tav>
                                        <p:tav tm="100000">
                                          <p:val>
                                            <p:strVal val="#ppt_x"/>
                                          </p:val>
                                        </p:tav>
                                      </p:tavLst>
                                    </p:anim>
                                    <p:animEffect transition="in" filter="wipe(right)">
                                      <p:cBhvr>
                                        <p:cTn id="28" dur="350"/>
                                        <p:tgtEl>
                                          <p:spTgt spid="9"/>
                                        </p:tgtEl>
                                      </p:cBhvr>
                                    </p:animEffect>
                                  </p:childTnLst>
                                </p:cTn>
                              </p:par>
                              <p:par>
                                <p:cTn id="29" presetID="12" presetClass="entr" presetSubtype="8" fill="hold" grpId="0" nodeType="withEffect">
                                  <p:stCondLst>
                                    <p:cond delay="25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350"/>
                                        <p:tgtEl>
                                          <p:spTgt spid="12"/>
                                        </p:tgtEl>
                                        <p:attrNameLst>
                                          <p:attrName>ppt_x</p:attrName>
                                        </p:attrNameLst>
                                      </p:cBhvr>
                                      <p:tavLst>
                                        <p:tav tm="0">
                                          <p:val>
                                            <p:strVal val="#ppt_x-#ppt_w*1.125000"/>
                                          </p:val>
                                        </p:tav>
                                        <p:tav tm="100000">
                                          <p:val>
                                            <p:strVal val="#ppt_x"/>
                                          </p:val>
                                        </p:tav>
                                      </p:tavLst>
                                    </p:anim>
                                    <p:animEffect transition="in" filter="wipe(right)">
                                      <p:cBhvr>
                                        <p:cTn id="32" dur="350"/>
                                        <p:tgtEl>
                                          <p:spTgt spid="12"/>
                                        </p:tgtEl>
                                      </p:cBhvr>
                                    </p:animEffect>
                                  </p:childTnLst>
                                </p:cTn>
                              </p:par>
                              <p:par>
                                <p:cTn id="33" presetID="12" presetClass="entr" presetSubtype="8" fill="hold" grpId="0" nodeType="withEffect">
                                  <p:stCondLst>
                                    <p:cond delay="25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350"/>
                                        <p:tgtEl>
                                          <p:spTgt spid="11"/>
                                        </p:tgtEl>
                                        <p:attrNameLst>
                                          <p:attrName>ppt_x</p:attrName>
                                        </p:attrNameLst>
                                      </p:cBhvr>
                                      <p:tavLst>
                                        <p:tav tm="0">
                                          <p:val>
                                            <p:strVal val="#ppt_x-#ppt_w*1.125000"/>
                                          </p:val>
                                        </p:tav>
                                        <p:tav tm="100000">
                                          <p:val>
                                            <p:strVal val="#ppt_x"/>
                                          </p:val>
                                        </p:tav>
                                      </p:tavLst>
                                    </p:anim>
                                    <p:animEffect transition="in" filter="wipe(right)">
                                      <p:cBhvr>
                                        <p:cTn id="36" dur="350"/>
                                        <p:tgtEl>
                                          <p:spTgt spid="11"/>
                                        </p:tgtEl>
                                      </p:cBhvr>
                                    </p:animEffect>
                                  </p:childTnLst>
                                </p:cTn>
                              </p:par>
                              <p:par>
                                <p:cTn id="37" presetID="12" presetClass="entr" presetSubtype="8" fill="hold" grpId="0" nodeType="withEffect">
                                  <p:stCondLst>
                                    <p:cond delay="75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350"/>
                                        <p:tgtEl>
                                          <p:spTgt spid="14"/>
                                        </p:tgtEl>
                                        <p:attrNameLst>
                                          <p:attrName>ppt_x</p:attrName>
                                        </p:attrNameLst>
                                      </p:cBhvr>
                                      <p:tavLst>
                                        <p:tav tm="0">
                                          <p:val>
                                            <p:strVal val="#ppt_x-#ppt_w*1.125000"/>
                                          </p:val>
                                        </p:tav>
                                        <p:tav tm="100000">
                                          <p:val>
                                            <p:strVal val="#ppt_x"/>
                                          </p:val>
                                        </p:tav>
                                      </p:tavLst>
                                    </p:anim>
                                    <p:animEffect transition="in" filter="wipe(right)">
                                      <p:cBhvr>
                                        <p:cTn id="40" dur="350"/>
                                        <p:tgtEl>
                                          <p:spTgt spid="14"/>
                                        </p:tgtEl>
                                      </p:cBhvr>
                                    </p:animEffect>
                                  </p:childTnLst>
                                </p:cTn>
                              </p:par>
                              <p:par>
                                <p:cTn id="41" presetID="12" presetClass="entr" presetSubtype="8" fill="hold" grpId="0" nodeType="withEffect">
                                  <p:stCondLst>
                                    <p:cond delay="75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350"/>
                                        <p:tgtEl>
                                          <p:spTgt spid="13"/>
                                        </p:tgtEl>
                                        <p:attrNameLst>
                                          <p:attrName>ppt_x</p:attrName>
                                        </p:attrNameLst>
                                      </p:cBhvr>
                                      <p:tavLst>
                                        <p:tav tm="0">
                                          <p:val>
                                            <p:strVal val="#ppt_x-#ppt_w*1.125000"/>
                                          </p:val>
                                        </p:tav>
                                        <p:tav tm="100000">
                                          <p:val>
                                            <p:strVal val="#ppt_x"/>
                                          </p:val>
                                        </p:tav>
                                      </p:tavLst>
                                    </p:anim>
                                    <p:animEffect transition="in" filter="wipe(right)">
                                      <p:cBhvr>
                                        <p:cTn id="44" dur="350"/>
                                        <p:tgtEl>
                                          <p:spTgt spid="13"/>
                                        </p:tgtEl>
                                      </p:cBhvr>
                                    </p:animEffect>
                                  </p:childTnLst>
                                </p:cTn>
                              </p:par>
                              <p:par>
                                <p:cTn id="45" presetID="12" presetClass="entr" presetSubtype="8" fill="hold" grpId="0" nodeType="withEffect">
                                  <p:stCondLst>
                                    <p:cond delay="100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350"/>
                                        <p:tgtEl>
                                          <p:spTgt spid="18"/>
                                        </p:tgtEl>
                                        <p:attrNameLst>
                                          <p:attrName>ppt_x</p:attrName>
                                        </p:attrNameLst>
                                      </p:cBhvr>
                                      <p:tavLst>
                                        <p:tav tm="0">
                                          <p:val>
                                            <p:strVal val="#ppt_x-#ppt_w*1.125000"/>
                                          </p:val>
                                        </p:tav>
                                        <p:tav tm="100000">
                                          <p:val>
                                            <p:strVal val="#ppt_x"/>
                                          </p:val>
                                        </p:tav>
                                      </p:tavLst>
                                    </p:anim>
                                    <p:animEffect transition="in" filter="wipe(right)">
                                      <p:cBhvr>
                                        <p:cTn id="48" dur="350"/>
                                        <p:tgtEl>
                                          <p:spTgt spid="18"/>
                                        </p:tgtEl>
                                      </p:cBhvr>
                                    </p:animEffect>
                                  </p:childTnLst>
                                </p:cTn>
                              </p:par>
                              <p:par>
                                <p:cTn id="49" presetID="12" presetClass="entr" presetSubtype="8" fill="hold" grpId="0" nodeType="withEffect">
                                  <p:stCondLst>
                                    <p:cond delay="100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350"/>
                                        <p:tgtEl>
                                          <p:spTgt spid="17"/>
                                        </p:tgtEl>
                                        <p:attrNameLst>
                                          <p:attrName>ppt_x</p:attrName>
                                        </p:attrNameLst>
                                      </p:cBhvr>
                                      <p:tavLst>
                                        <p:tav tm="0">
                                          <p:val>
                                            <p:strVal val="#ppt_x-#ppt_w*1.125000"/>
                                          </p:val>
                                        </p:tav>
                                        <p:tav tm="100000">
                                          <p:val>
                                            <p:strVal val="#ppt_x"/>
                                          </p:val>
                                        </p:tav>
                                      </p:tavLst>
                                    </p:anim>
                                    <p:animEffect transition="in" filter="wipe(right)">
                                      <p:cBhvr>
                                        <p:cTn id="52" dur="350"/>
                                        <p:tgtEl>
                                          <p:spTgt spid="17"/>
                                        </p:tgtEl>
                                      </p:cBhvr>
                                    </p:animEffect>
                                  </p:childTnLst>
                                </p:cTn>
                              </p:par>
                            </p:childTnLst>
                          </p:cTn>
                        </p:par>
                        <p:par>
                          <p:cTn id="53" fill="hold">
                            <p:stCondLst>
                              <p:cond delay="500"/>
                            </p:stCondLst>
                            <p:childTnLst>
                              <p:par>
                                <p:cTn id="54" presetID="12" presetClass="entr" presetSubtype="4" fill="hold" grpId="0" nodeType="afterEffect">
                                  <p:stCondLst>
                                    <p:cond delay="50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p:tgtEl>
                                          <p:spTgt spid="19"/>
                                        </p:tgtEl>
                                        <p:attrNameLst>
                                          <p:attrName>ppt_y</p:attrName>
                                        </p:attrNameLst>
                                      </p:cBhvr>
                                      <p:tavLst>
                                        <p:tav tm="0">
                                          <p:val>
                                            <p:strVal val="#ppt_y+#ppt_h*1.125000"/>
                                          </p:val>
                                        </p:tav>
                                        <p:tav tm="100000">
                                          <p:val>
                                            <p:strVal val="#ppt_y"/>
                                          </p:val>
                                        </p:tav>
                                      </p:tavLst>
                                    </p:anim>
                                    <p:animEffect>
                                      <p:cBhvr>
                                        <p:cTn id="57" dur="500"/>
                                        <p:tgtEl>
                                          <p:spTgt spid="19"/>
                                        </p:tgtEl>
                                      </p:cBhvr>
                                    </p:animEffect>
                                  </p:childTnLst>
                                </p:cTn>
                              </p:par>
                              <p:par>
                                <p:cTn id="58" presetID="12" presetClass="entr" presetSubtype="4" fill="hold" grpId="0" nodeType="withEffect">
                                  <p:stCondLst>
                                    <p:cond delay="50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p:tgtEl>
                                          <p:spTgt spid="21"/>
                                        </p:tgtEl>
                                        <p:attrNameLst>
                                          <p:attrName>ppt_y</p:attrName>
                                        </p:attrNameLst>
                                      </p:cBhvr>
                                      <p:tavLst>
                                        <p:tav tm="0">
                                          <p:val>
                                            <p:strVal val="#ppt_y+#ppt_h*1.125000"/>
                                          </p:val>
                                        </p:tav>
                                        <p:tav tm="100000">
                                          <p:val>
                                            <p:strVal val="#ppt_y"/>
                                          </p:val>
                                        </p:tav>
                                      </p:tavLst>
                                    </p:anim>
                                    <p:animEffect>
                                      <p:cBhvr>
                                        <p:cTn id="61" dur="500"/>
                                        <p:tgtEl>
                                          <p:spTgt spid="21"/>
                                        </p:tgtEl>
                                      </p:cBhvr>
                                    </p:animEffect>
                                  </p:childTnLst>
                                </p:cTn>
                              </p:par>
                              <p:par>
                                <p:cTn id="62" presetID="12" presetClass="entr" presetSubtype="4" fill="hold" grpId="0" nodeType="withEffect">
                                  <p:stCondLst>
                                    <p:cond delay="75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p:tgtEl>
                                          <p:spTgt spid="20"/>
                                        </p:tgtEl>
                                        <p:attrNameLst>
                                          <p:attrName>ppt_y</p:attrName>
                                        </p:attrNameLst>
                                      </p:cBhvr>
                                      <p:tavLst>
                                        <p:tav tm="0">
                                          <p:val>
                                            <p:strVal val="#ppt_y+#ppt_h*1.125000"/>
                                          </p:val>
                                        </p:tav>
                                        <p:tav tm="100000">
                                          <p:val>
                                            <p:strVal val="#ppt_y"/>
                                          </p:val>
                                        </p:tav>
                                      </p:tavLst>
                                    </p:anim>
                                    <p:animEffect>
                                      <p:cBhvr>
                                        <p:cTn id="65" dur="500"/>
                                        <p:tgtEl>
                                          <p:spTgt spid="20"/>
                                        </p:tgtEl>
                                      </p:cBhvr>
                                    </p:animEffect>
                                  </p:childTnLst>
                                </p:cTn>
                              </p:par>
                              <p:par>
                                <p:cTn id="66" presetID="12" presetClass="entr" presetSubtype="4" fill="hold" grpId="0" nodeType="withEffect">
                                  <p:stCondLst>
                                    <p:cond delay="75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p:tgtEl>
                                          <p:spTgt spid="22"/>
                                        </p:tgtEl>
                                        <p:attrNameLst>
                                          <p:attrName>ppt_y</p:attrName>
                                        </p:attrNameLst>
                                      </p:cBhvr>
                                      <p:tavLst>
                                        <p:tav tm="0">
                                          <p:val>
                                            <p:strVal val="#ppt_y+#ppt_h*1.125000"/>
                                          </p:val>
                                        </p:tav>
                                        <p:tav tm="100000">
                                          <p:val>
                                            <p:strVal val="#ppt_y"/>
                                          </p:val>
                                        </p:tav>
                                      </p:tavLst>
                                    </p:anim>
                                    <p:animEffect>
                                      <p:cBhvr>
                                        <p:cTn id="6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autoUpdateAnimBg="0"/>
      <p:bldP spid="8" grpId="0" bldLvl="0" autoUpdateAnimBg="0"/>
      <p:bldP spid="9" grpId="0" bldLvl="0" animBg="1" autoUpdateAnimBg="0"/>
      <p:bldP spid="10" grpId="0" bldLvl="0" autoUpdateAnimBg="0"/>
      <p:bldP spid="11" grpId="0" bldLvl="0" animBg="1" autoUpdateAnimBg="0"/>
      <p:bldP spid="12" grpId="0" bldLvl="0" autoUpdateAnimBg="0"/>
      <p:bldP spid="13" grpId="0" bldLvl="0" animBg="1" autoUpdateAnimBg="0"/>
      <p:bldP spid="14" grpId="0" bldLvl="0" autoUpdateAnimBg="0"/>
      <p:bldP spid="15" grpId="0" bldLvl="0" animBg="1" autoUpdateAnimBg="0"/>
      <p:bldP spid="16" grpId="0" bldLvl="0" autoUpdateAnimBg="0"/>
      <p:bldP spid="17" grpId="0" bldLvl="0" animBg="1" autoUpdateAnimBg="0"/>
      <p:bldP spid="18" grpId="0" bldLvl="0" autoUpdateAnimBg="0"/>
      <p:bldP spid="19" grpId="0" bldLvl="0" autoUpdateAnimBg="0"/>
      <p:bldP spid="20" grpId="0" bldLvl="0" autoUpdateAnimBg="0"/>
      <p:bldP spid="21" grpId="0" bldLvl="0" autoUpdateAnimBg="0"/>
      <p:bldP spid="22" grpId="0"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3482334" y="3572801"/>
            <a:ext cx="920124" cy="649088"/>
          </a:xfrm>
          <a:prstGeom prst="rect">
            <a:avLst/>
          </a:prstGeom>
          <a:noFill/>
        </p:spPr>
        <p:txBody>
          <a:bodyPr wrap="none" lIns="0" tIns="0" rIns="0" bIns="0">
            <a:spAutoFit/>
          </a:bodyPr>
          <a:lstStyle/>
          <a:p>
            <a:pPr>
              <a:defRPr/>
            </a:pPr>
            <a:r>
              <a:rPr lang="en-US" altLang="zh-CN" sz="3375" dirty="0">
                <a:solidFill>
                  <a:schemeClr val="accent2"/>
                </a:solidFill>
                <a:latin typeface="Arial" panose="020B0604020202020204" pitchFamily="34" charset="0"/>
                <a:ea typeface="微软雅黑" panose="020B0503020204020204" pitchFamily="34" charset="-122"/>
                <a:sym typeface="Arial" panose="020B0604020202020204" pitchFamily="34" charset="0"/>
              </a:rPr>
              <a:t>P</a:t>
            </a:r>
            <a:r>
              <a:rPr lang="en-US" altLang="zh-CN" sz="4220" dirty="0">
                <a:solidFill>
                  <a:schemeClr val="accent2"/>
                </a:solidFill>
                <a:latin typeface="Arial" panose="020B0604020202020204" pitchFamily="34" charset="0"/>
                <a:ea typeface="微软雅黑" panose="020B0503020204020204" pitchFamily="34" charset="-122"/>
                <a:sym typeface="Arial" panose="020B0604020202020204" pitchFamily="34" charset="0"/>
              </a:rPr>
              <a:t>art</a:t>
            </a:r>
            <a:endParaRPr lang="zh-CN" altLang="en-US" sz="1213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13"/>
          <p:cNvSpPr txBox="1">
            <a:spLocks noChangeArrowheads="1"/>
          </p:cNvSpPr>
          <p:nvPr>
            <p:custDataLst>
              <p:tags r:id="rId2"/>
            </p:custDataLst>
          </p:nvPr>
        </p:nvSpPr>
        <p:spPr bwMode="auto">
          <a:xfrm>
            <a:off x="3619392" y="3402029"/>
            <a:ext cx="646011" cy="34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215" dirty="0">
                <a:solidFill>
                  <a:schemeClr val="accent2"/>
                </a:solidFill>
                <a:latin typeface="Arial" panose="020B0604020202020204" pitchFamily="34" charset="0"/>
                <a:ea typeface="微软雅黑" panose="020B0503020204020204" pitchFamily="34" charset="-122"/>
                <a:sym typeface="Arial" panose="020B0604020202020204" pitchFamily="34" charset="0"/>
              </a:rPr>
              <a:t>章 节</a:t>
            </a:r>
          </a:p>
        </p:txBody>
      </p:sp>
      <p:sp>
        <p:nvSpPr>
          <p:cNvPr id="4" name="任意多边形 3"/>
          <p:cNvSpPr/>
          <p:nvPr/>
        </p:nvSpPr>
        <p:spPr bwMode="auto">
          <a:xfrm>
            <a:off x="6225119" y="2408473"/>
            <a:ext cx="6633631" cy="1768447"/>
          </a:xfrm>
          <a:custGeom>
            <a:avLst/>
            <a:gdLst>
              <a:gd name="connsiteX0" fmla="*/ 5835374 w 6633631"/>
              <a:gd name="connsiteY0" fmla="*/ 0 h 1768447"/>
              <a:gd name="connsiteX1" fmla="*/ 6099146 w 6633631"/>
              <a:gd name="connsiteY1" fmla="*/ 12824 h 1768447"/>
              <a:gd name="connsiteX2" fmla="*/ 6366389 w 6633631"/>
              <a:gd name="connsiteY2" fmla="*/ 38472 h 1768447"/>
              <a:gd name="connsiteX3" fmla="*/ 6633631 w 6633631"/>
              <a:gd name="connsiteY3" fmla="*/ 80607 h 1768447"/>
              <a:gd name="connsiteX4" fmla="*/ 6633631 w 6633631"/>
              <a:gd name="connsiteY4" fmla="*/ 957939 h 1768447"/>
              <a:gd name="connsiteX5" fmla="*/ 6633631 w 6633631"/>
              <a:gd name="connsiteY5" fmla="*/ 1205442 h 1768447"/>
              <a:gd name="connsiteX6" fmla="*/ 6633631 w 6633631"/>
              <a:gd name="connsiteY6" fmla="*/ 1768447 h 1768447"/>
              <a:gd name="connsiteX7" fmla="*/ 0 w 6633631"/>
              <a:gd name="connsiteY7" fmla="*/ 1768447 h 1768447"/>
              <a:gd name="connsiteX8" fmla="*/ 0 w 6633631"/>
              <a:gd name="connsiteY8" fmla="*/ 1205442 h 1768447"/>
              <a:gd name="connsiteX9" fmla="*/ 0 w 6633631"/>
              <a:gd name="connsiteY9" fmla="*/ 957939 h 1768447"/>
              <a:gd name="connsiteX10" fmla="*/ 0 w 6633631"/>
              <a:gd name="connsiteY10" fmla="*/ 650353 h 1768447"/>
              <a:gd name="connsiteX11" fmla="*/ 207084 w 6633631"/>
              <a:gd name="connsiteY11" fmla="*/ 730960 h 1768447"/>
              <a:gd name="connsiteX12" fmla="*/ 415325 w 6633631"/>
              <a:gd name="connsiteY12" fmla="*/ 787751 h 1768447"/>
              <a:gd name="connsiteX13" fmla="*/ 625880 w 6633631"/>
              <a:gd name="connsiteY13" fmla="*/ 829887 h 1768447"/>
              <a:gd name="connsiteX14" fmla="*/ 838748 w 6633631"/>
              <a:gd name="connsiteY14" fmla="*/ 855534 h 1768447"/>
              <a:gd name="connsiteX15" fmla="*/ 1053931 w 6633631"/>
              <a:gd name="connsiteY15" fmla="*/ 864694 h 1768447"/>
              <a:gd name="connsiteX16" fmla="*/ 1272584 w 6633631"/>
              <a:gd name="connsiteY16" fmla="*/ 862862 h 1768447"/>
              <a:gd name="connsiteX17" fmla="*/ 1491237 w 6633631"/>
              <a:gd name="connsiteY17" fmla="*/ 846374 h 1768447"/>
              <a:gd name="connsiteX18" fmla="*/ 1713360 w 6633631"/>
              <a:gd name="connsiteY18" fmla="*/ 817063 h 1768447"/>
              <a:gd name="connsiteX19" fmla="*/ 1936641 w 6633631"/>
              <a:gd name="connsiteY19" fmla="*/ 782255 h 1768447"/>
              <a:gd name="connsiteX20" fmla="*/ 2163392 w 6633631"/>
              <a:gd name="connsiteY20" fmla="*/ 736456 h 1768447"/>
              <a:gd name="connsiteX21" fmla="*/ 2392457 w 6633631"/>
              <a:gd name="connsiteY21" fmla="*/ 683328 h 1768447"/>
              <a:gd name="connsiteX22" fmla="*/ 2623836 w 6633631"/>
              <a:gd name="connsiteY22" fmla="*/ 624705 h 1768447"/>
              <a:gd name="connsiteX23" fmla="*/ 2856372 w 6633631"/>
              <a:gd name="connsiteY23" fmla="*/ 564250 h 1768447"/>
              <a:gd name="connsiteX24" fmla="*/ 3091221 w 6633631"/>
              <a:gd name="connsiteY24" fmla="*/ 496466 h 1768447"/>
              <a:gd name="connsiteX25" fmla="*/ 3330698 w 6633631"/>
              <a:gd name="connsiteY25" fmla="*/ 432347 h 1768447"/>
              <a:gd name="connsiteX26" fmla="*/ 3569019 w 6633631"/>
              <a:gd name="connsiteY26" fmla="*/ 364564 h 1768447"/>
              <a:gd name="connsiteX27" fmla="*/ 3811966 w 6633631"/>
              <a:gd name="connsiteY27" fmla="*/ 300445 h 1768447"/>
              <a:gd name="connsiteX28" fmla="*/ 4057228 w 6633631"/>
              <a:gd name="connsiteY28" fmla="*/ 239989 h 1768447"/>
              <a:gd name="connsiteX29" fmla="*/ 4304803 w 6633631"/>
              <a:gd name="connsiteY29" fmla="*/ 183198 h 1768447"/>
              <a:gd name="connsiteX30" fmla="*/ 4553535 w 6633631"/>
              <a:gd name="connsiteY30" fmla="*/ 128239 h 1768447"/>
              <a:gd name="connsiteX31" fmla="*/ 4804581 w 6633631"/>
              <a:gd name="connsiteY31" fmla="*/ 82439 h 1768447"/>
              <a:gd name="connsiteX32" fmla="*/ 5060255 w 6633631"/>
              <a:gd name="connsiteY32" fmla="*/ 47632 h 1768447"/>
              <a:gd name="connsiteX33" fmla="*/ 5314771 w 6633631"/>
              <a:gd name="connsiteY33" fmla="*/ 18320 h 1768447"/>
              <a:gd name="connsiteX34" fmla="*/ 5575073 w 6633631"/>
              <a:gd name="connsiteY34" fmla="*/ 3664 h 1768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633631" h="1768447">
                <a:moveTo>
                  <a:pt x="5835374" y="0"/>
                </a:moveTo>
                <a:lnTo>
                  <a:pt x="6099146" y="12824"/>
                </a:lnTo>
                <a:lnTo>
                  <a:pt x="6366389" y="38472"/>
                </a:lnTo>
                <a:lnTo>
                  <a:pt x="6633631" y="80607"/>
                </a:lnTo>
                <a:lnTo>
                  <a:pt x="6633631" y="957939"/>
                </a:lnTo>
                <a:lnTo>
                  <a:pt x="6633631" y="1205442"/>
                </a:lnTo>
                <a:lnTo>
                  <a:pt x="6633631" y="1768447"/>
                </a:lnTo>
                <a:lnTo>
                  <a:pt x="0" y="1768447"/>
                </a:lnTo>
                <a:lnTo>
                  <a:pt x="0" y="1205442"/>
                </a:lnTo>
                <a:lnTo>
                  <a:pt x="0" y="957939"/>
                </a:lnTo>
                <a:lnTo>
                  <a:pt x="0" y="650353"/>
                </a:lnTo>
                <a:lnTo>
                  <a:pt x="207084" y="730960"/>
                </a:lnTo>
                <a:lnTo>
                  <a:pt x="415325" y="787751"/>
                </a:lnTo>
                <a:lnTo>
                  <a:pt x="625880" y="829887"/>
                </a:lnTo>
                <a:lnTo>
                  <a:pt x="838748" y="855534"/>
                </a:lnTo>
                <a:lnTo>
                  <a:pt x="1053931" y="864694"/>
                </a:lnTo>
                <a:lnTo>
                  <a:pt x="1272584" y="862862"/>
                </a:lnTo>
                <a:lnTo>
                  <a:pt x="1491237" y="846374"/>
                </a:lnTo>
                <a:lnTo>
                  <a:pt x="1713360" y="817063"/>
                </a:lnTo>
                <a:lnTo>
                  <a:pt x="1936641" y="782255"/>
                </a:lnTo>
                <a:lnTo>
                  <a:pt x="2163392" y="736456"/>
                </a:lnTo>
                <a:lnTo>
                  <a:pt x="2392457" y="683328"/>
                </a:lnTo>
                <a:lnTo>
                  <a:pt x="2623836" y="624705"/>
                </a:lnTo>
                <a:lnTo>
                  <a:pt x="2856372" y="564250"/>
                </a:lnTo>
                <a:lnTo>
                  <a:pt x="3091221" y="496466"/>
                </a:lnTo>
                <a:lnTo>
                  <a:pt x="3330698" y="432347"/>
                </a:lnTo>
                <a:lnTo>
                  <a:pt x="3569019" y="364564"/>
                </a:lnTo>
                <a:lnTo>
                  <a:pt x="3811966" y="300445"/>
                </a:lnTo>
                <a:lnTo>
                  <a:pt x="4057228" y="239989"/>
                </a:lnTo>
                <a:lnTo>
                  <a:pt x="4304803" y="183198"/>
                </a:lnTo>
                <a:lnTo>
                  <a:pt x="4553535" y="128239"/>
                </a:lnTo>
                <a:lnTo>
                  <a:pt x="4804581" y="82439"/>
                </a:lnTo>
                <a:lnTo>
                  <a:pt x="5060255" y="47632"/>
                </a:lnTo>
                <a:lnTo>
                  <a:pt x="5314771" y="18320"/>
                </a:lnTo>
                <a:lnTo>
                  <a:pt x="5575073" y="3664"/>
                </a:lnTo>
                <a:close/>
              </a:path>
            </a:pathLst>
          </a:custGeom>
          <a:solidFill>
            <a:schemeClr val="accent1"/>
          </a:solidFill>
          <a:ln w="0">
            <a:solidFill>
              <a:schemeClr val="accent1"/>
            </a:solidFill>
            <a:prstDash val="solid"/>
            <a:round/>
          </a:ln>
        </p:spPr>
        <p:txBody>
          <a:bodyPr vert="horz" wrap="square" lIns="128580" tIns="64290" rIns="128580" bIns="64290" numCol="1" anchor="t" anchorCtr="0" compatLnSpc="1">
            <a:noAutofit/>
          </a:bodyPr>
          <a:lstStyle/>
          <a:p>
            <a:endParaRPr lang="zh-CN" altLang="en-US"/>
          </a:p>
        </p:txBody>
      </p:sp>
      <p:sp>
        <p:nvSpPr>
          <p:cNvPr id="5" name="文本框 14"/>
          <p:cNvSpPr txBox="1">
            <a:spLocks noChangeArrowheads="1"/>
          </p:cNvSpPr>
          <p:nvPr>
            <p:custDataLst>
              <p:tags r:id="rId3"/>
            </p:custDataLst>
          </p:nvPr>
        </p:nvSpPr>
        <p:spPr bwMode="auto">
          <a:xfrm>
            <a:off x="4573974" y="2924875"/>
            <a:ext cx="1442703" cy="1557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0125">
                <a:solidFill>
                  <a:schemeClr val="accent2"/>
                </a:solidFill>
                <a:latin typeface="Arial" panose="020B0604020202020204" pitchFamily="34" charset="0"/>
                <a:ea typeface="微软雅黑" panose="020B0503020204020204" pitchFamily="34" charset="-122"/>
                <a:sym typeface="Arial" panose="020B0604020202020204" pitchFamily="34" charset="0"/>
              </a:rPr>
              <a:t>04</a:t>
            </a:r>
            <a:endParaRPr lang="zh-CN" altLang="en-US" sz="10125"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标题 5"/>
          <p:cNvSpPr txBox="1"/>
          <p:nvPr>
            <p:custDataLst>
              <p:tags r:id="rId4"/>
            </p:custDataLst>
          </p:nvPr>
        </p:nvSpPr>
        <p:spPr>
          <a:xfrm>
            <a:off x="6631409" y="3352838"/>
            <a:ext cx="3686398" cy="553998"/>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kern="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7" name="文本占位符 6"/>
          <p:cNvSpPr txBox="1"/>
          <p:nvPr>
            <p:custDataLst>
              <p:tags r:id="rId5"/>
            </p:custDataLst>
          </p:nvPr>
        </p:nvSpPr>
        <p:spPr>
          <a:xfrm>
            <a:off x="6631409" y="3930043"/>
            <a:ext cx="3686398" cy="221599"/>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bg1"/>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6"/>
          <p:cNvSpPr/>
          <p:nvPr/>
        </p:nvSpPr>
        <p:spPr bwMode="auto">
          <a:xfrm>
            <a:off x="715963" y="2284413"/>
            <a:ext cx="2693988" cy="2995613"/>
          </a:xfrm>
          <a:custGeom>
            <a:avLst/>
            <a:gdLst>
              <a:gd name="T0" fmla="*/ 2033 w 3659"/>
              <a:gd name="T1" fmla="*/ 0 h 4065"/>
              <a:gd name="T2" fmla="*/ 3659 w 3659"/>
              <a:gd name="T3" fmla="*/ 813 h 4065"/>
              <a:gd name="T4" fmla="*/ 3276 w 3659"/>
              <a:gd name="T5" fmla="*/ 2033 h 4065"/>
              <a:gd name="T6" fmla="*/ 3659 w 3659"/>
              <a:gd name="T7" fmla="*/ 3252 h 4065"/>
              <a:gd name="T8" fmla="*/ 2033 w 3659"/>
              <a:gd name="T9" fmla="*/ 4065 h 4065"/>
              <a:gd name="T10" fmla="*/ 0 w 3659"/>
              <a:gd name="T11" fmla="*/ 2033 h 4065"/>
              <a:gd name="T12" fmla="*/ 2033 w 3659"/>
              <a:gd name="T13" fmla="*/ 0 h 4065"/>
            </a:gdLst>
            <a:ahLst/>
            <a:cxnLst>
              <a:cxn ang="0">
                <a:pos x="T0" y="T1"/>
              </a:cxn>
              <a:cxn ang="0">
                <a:pos x="T2" y="T3"/>
              </a:cxn>
              <a:cxn ang="0">
                <a:pos x="T4" y="T5"/>
              </a:cxn>
              <a:cxn ang="0">
                <a:pos x="T6" y="T7"/>
              </a:cxn>
              <a:cxn ang="0">
                <a:pos x="T8" y="T9"/>
              </a:cxn>
              <a:cxn ang="0">
                <a:pos x="T10" y="T11"/>
              </a:cxn>
              <a:cxn ang="0">
                <a:pos x="T12" y="T13"/>
              </a:cxn>
            </a:cxnLst>
            <a:rect l="0" t="0" r="r" b="b"/>
            <a:pathLst>
              <a:path w="3659" h="4065">
                <a:moveTo>
                  <a:pt x="2033" y="0"/>
                </a:moveTo>
                <a:cubicBezTo>
                  <a:pt x="2698" y="0"/>
                  <a:pt x="3288" y="319"/>
                  <a:pt x="3659" y="813"/>
                </a:cubicBezTo>
                <a:cubicBezTo>
                  <a:pt x="3417" y="1159"/>
                  <a:pt x="3276" y="1579"/>
                  <a:pt x="3276" y="2033"/>
                </a:cubicBezTo>
                <a:cubicBezTo>
                  <a:pt x="3276" y="2486"/>
                  <a:pt x="3417" y="2907"/>
                  <a:pt x="3659" y="3252"/>
                </a:cubicBezTo>
                <a:cubicBezTo>
                  <a:pt x="3288" y="3746"/>
                  <a:pt x="2698" y="4065"/>
                  <a:pt x="2033" y="4065"/>
                </a:cubicBezTo>
                <a:cubicBezTo>
                  <a:pt x="910" y="4065"/>
                  <a:pt x="0" y="3155"/>
                  <a:pt x="0" y="2033"/>
                </a:cubicBezTo>
                <a:cubicBezTo>
                  <a:pt x="0" y="910"/>
                  <a:pt x="910" y="0"/>
                  <a:pt x="2033" y="0"/>
                </a:cubicBezTo>
                <a:close/>
              </a:path>
            </a:pathLst>
          </a:custGeom>
          <a:solidFill>
            <a:schemeClr val="accent1"/>
          </a:solidFill>
          <a:ln w="9" cap="flat">
            <a:solidFill>
              <a:schemeClr val="accent1"/>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5" name="Freeform 7"/>
          <p:cNvSpPr/>
          <p:nvPr/>
        </p:nvSpPr>
        <p:spPr bwMode="auto">
          <a:xfrm>
            <a:off x="3201988" y="2284413"/>
            <a:ext cx="2695575" cy="2995613"/>
          </a:xfrm>
          <a:custGeom>
            <a:avLst/>
            <a:gdLst>
              <a:gd name="T0" fmla="*/ 2032 w 3659"/>
              <a:gd name="T1" fmla="*/ 0 h 4065"/>
              <a:gd name="T2" fmla="*/ 3659 w 3659"/>
              <a:gd name="T3" fmla="*/ 813 h 4065"/>
              <a:gd name="T4" fmla="*/ 3275 w 3659"/>
              <a:gd name="T5" fmla="*/ 2033 h 4065"/>
              <a:gd name="T6" fmla="*/ 3659 w 3659"/>
              <a:gd name="T7" fmla="*/ 3252 h 4065"/>
              <a:gd name="T8" fmla="*/ 2032 w 3659"/>
              <a:gd name="T9" fmla="*/ 4065 h 4065"/>
              <a:gd name="T10" fmla="*/ 0 w 3659"/>
              <a:gd name="T11" fmla="*/ 2033 h 4065"/>
              <a:gd name="T12" fmla="*/ 2032 w 3659"/>
              <a:gd name="T13" fmla="*/ 0 h 4065"/>
            </a:gdLst>
            <a:ahLst/>
            <a:cxnLst>
              <a:cxn ang="0">
                <a:pos x="T0" y="T1"/>
              </a:cxn>
              <a:cxn ang="0">
                <a:pos x="T2" y="T3"/>
              </a:cxn>
              <a:cxn ang="0">
                <a:pos x="T4" y="T5"/>
              </a:cxn>
              <a:cxn ang="0">
                <a:pos x="T6" y="T7"/>
              </a:cxn>
              <a:cxn ang="0">
                <a:pos x="T8" y="T9"/>
              </a:cxn>
              <a:cxn ang="0">
                <a:pos x="T10" y="T11"/>
              </a:cxn>
              <a:cxn ang="0">
                <a:pos x="T12" y="T13"/>
              </a:cxn>
            </a:cxnLst>
            <a:rect l="0" t="0" r="r" b="b"/>
            <a:pathLst>
              <a:path w="3659" h="4065">
                <a:moveTo>
                  <a:pt x="2032" y="0"/>
                </a:moveTo>
                <a:cubicBezTo>
                  <a:pt x="2697" y="0"/>
                  <a:pt x="3288" y="319"/>
                  <a:pt x="3659" y="813"/>
                </a:cubicBezTo>
                <a:cubicBezTo>
                  <a:pt x="3417" y="1159"/>
                  <a:pt x="3275" y="1579"/>
                  <a:pt x="3275" y="2033"/>
                </a:cubicBezTo>
                <a:cubicBezTo>
                  <a:pt x="3275" y="2486"/>
                  <a:pt x="3417" y="2907"/>
                  <a:pt x="3659" y="3252"/>
                </a:cubicBezTo>
                <a:cubicBezTo>
                  <a:pt x="3288" y="3746"/>
                  <a:pt x="2697" y="4065"/>
                  <a:pt x="2032" y="4065"/>
                </a:cubicBezTo>
                <a:cubicBezTo>
                  <a:pt x="910" y="4065"/>
                  <a:pt x="0" y="3155"/>
                  <a:pt x="0" y="2033"/>
                </a:cubicBezTo>
                <a:cubicBezTo>
                  <a:pt x="0" y="910"/>
                  <a:pt x="910" y="0"/>
                  <a:pt x="2032" y="0"/>
                </a:cubicBezTo>
                <a:close/>
              </a:path>
            </a:pathLst>
          </a:custGeom>
          <a:solidFill>
            <a:schemeClr val="bg2"/>
          </a:solidFill>
          <a:ln w="9"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6" name="Freeform 8"/>
          <p:cNvSpPr/>
          <p:nvPr/>
        </p:nvSpPr>
        <p:spPr bwMode="auto">
          <a:xfrm>
            <a:off x="5688013" y="2284413"/>
            <a:ext cx="2695575" cy="2995613"/>
          </a:xfrm>
          <a:custGeom>
            <a:avLst/>
            <a:gdLst>
              <a:gd name="T0" fmla="*/ 2033 w 3659"/>
              <a:gd name="T1" fmla="*/ 0 h 4065"/>
              <a:gd name="T2" fmla="*/ 3659 w 3659"/>
              <a:gd name="T3" fmla="*/ 813 h 4065"/>
              <a:gd name="T4" fmla="*/ 3276 w 3659"/>
              <a:gd name="T5" fmla="*/ 2033 h 4065"/>
              <a:gd name="T6" fmla="*/ 3659 w 3659"/>
              <a:gd name="T7" fmla="*/ 3252 h 4065"/>
              <a:gd name="T8" fmla="*/ 2033 w 3659"/>
              <a:gd name="T9" fmla="*/ 4065 h 4065"/>
              <a:gd name="T10" fmla="*/ 0 w 3659"/>
              <a:gd name="T11" fmla="*/ 2033 h 4065"/>
              <a:gd name="T12" fmla="*/ 2033 w 3659"/>
              <a:gd name="T13" fmla="*/ 0 h 4065"/>
            </a:gdLst>
            <a:ahLst/>
            <a:cxnLst>
              <a:cxn ang="0">
                <a:pos x="T0" y="T1"/>
              </a:cxn>
              <a:cxn ang="0">
                <a:pos x="T2" y="T3"/>
              </a:cxn>
              <a:cxn ang="0">
                <a:pos x="T4" y="T5"/>
              </a:cxn>
              <a:cxn ang="0">
                <a:pos x="T6" y="T7"/>
              </a:cxn>
              <a:cxn ang="0">
                <a:pos x="T8" y="T9"/>
              </a:cxn>
              <a:cxn ang="0">
                <a:pos x="T10" y="T11"/>
              </a:cxn>
              <a:cxn ang="0">
                <a:pos x="T12" y="T13"/>
              </a:cxn>
            </a:cxnLst>
            <a:rect l="0" t="0" r="r" b="b"/>
            <a:pathLst>
              <a:path w="3659" h="4065">
                <a:moveTo>
                  <a:pt x="2033" y="0"/>
                </a:moveTo>
                <a:cubicBezTo>
                  <a:pt x="2698" y="0"/>
                  <a:pt x="3288" y="319"/>
                  <a:pt x="3659" y="813"/>
                </a:cubicBezTo>
                <a:cubicBezTo>
                  <a:pt x="3418" y="1159"/>
                  <a:pt x="3276" y="1579"/>
                  <a:pt x="3276" y="2033"/>
                </a:cubicBezTo>
                <a:cubicBezTo>
                  <a:pt x="3276" y="2486"/>
                  <a:pt x="3418" y="2907"/>
                  <a:pt x="3659" y="3252"/>
                </a:cubicBezTo>
                <a:cubicBezTo>
                  <a:pt x="3288" y="3746"/>
                  <a:pt x="2698" y="4065"/>
                  <a:pt x="2033" y="4065"/>
                </a:cubicBezTo>
                <a:cubicBezTo>
                  <a:pt x="911" y="4065"/>
                  <a:pt x="0" y="3155"/>
                  <a:pt x="0" y="2033"/>
                </a:cubicBezTo>
                <a:cubicBezTo>
                  <a:pt x="0" y="910"/>
                  <a:pt x="911" y="0"/>
                  <a:pt x="2033" y="0"/>
                </a:cubicBezTo>
                <a:close/>
              </a:path>
            </a:pathLst>
          </a:custGeom>
          <a:solidFill>
            <a:schemeClr val="tx2"/>
          </a:solidFill>
          <a:ln w="9"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7" name="Oval 9"/>
          <p:cNvSpPr>
            <a:spLocks noChangeArrowheads="1"/>
          </p:cNvSpPr>
          <p:nvPr/>
        </p:nvSpPr>
        <p:spPr bwMode="auto">
          <a:xfrm>
            <a:off x="8174038" y="2284413"/>
            <a:ext cx="2995613" cy="2995613"/>
          </a:xfrm>
          <a:prstGeom prst="ellipse">
            <a:avLst/>
          </a:prstGeom>
          <a:solidFill>
            <a:schemeClr val="accent1"/>
          </a:solidFill>
          <a:ln w="9"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8" name="Line 10"/>
          <p:cNvSpPr>
            <a:spLocks noChangeShapeType="1"/>
          </p:cNvSpPr>
          <p:nvPr/>
        </p:nvSpPr>
        <p:spPr bwMode="auto">
          <a:xfrm>
            <a:off x="1117600" y="3163888"/>
            <a:ext cx="1952625"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9" name="Line 11"/>
          <p:cNvSpPr>
            <a:spLocks noChangeShapeType="1"/>
          </p:cNvSpPr>
          <p:nvPr/>
        </p:nvSpPr>
        <p:spPr bwMode="auto">
          <a:xfrm>
            <a:off x="3600450" y="3163888"/>
            <a:ext cx="1952625"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0" name="Line 12"/>
          <p:cNvSpPr>
            <a:spLocks noChangeShapeType="1"/>
          </p:cNvSpPr>
          <p:nvPr/>
        </p:nvSpPr>
        <p:spPr bwMode="auto">
          <a:xfrm>
            <a:off x="6103938" y="3163888"/>
            <a:ext cx="1954213"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1" name="Line 13"/>
          <p:cNvSpPr>
            <a:spLocks noChangeShapeType="1"/>
          </p:cNvSpPr>
          <p:nvPr/>
        </p:nvSpPr>
        <p:spPr bwMode="auto">
          <a:xfrm>
            <a:off x="8667750" y="3163888"/>
            <a:ext cx="1954213"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2" name="Freeform 20"/>
          <p:cNvSpPr>
            <a:spLocks noEditPoints="1"/>
          </p:cNvSpPr>
          <p:nvPr/>
        </p:nvSpPr>
        <p:spPr bwMode="auto">
          <a:xfrm>
            <a:off x="9527032" y="2507631"/>
            <a:ext cx="433554" cy="545529"/>
          </a:xfrm>
          <a:custGeom>
            <a:avLst/>
            <a:gdLst>
              <a:gd name="T0" fmla="*/ 41 w 355"/>
              <a:gd name="T1" fmla="*/ 121 h 447"/>
              <a:gd name="T2" fmla="*/ 60 w 355"/>
              <a:gd name="T3" fmla="*/ 238 h 447"/>
              <a:gd name="T4" fmla="*/ 174 w 355"/>
              <a:gd name="T5" fmla="*/ 22 h 447"/>
              <a:gd name="T6" fmla="*/ 291 w 355"/>
              <a:gd name="T7" fmla="*/ 235 h 447"/>
              <a:gd name="T8" fmla="*/ 213 w 355"/>
              <a:gd name="T9" fmla="*/ 296 h 447"/>
              <a:gd name="T10" fmla="*/ 217 w 355"/>
              <a:gd name="T11" fmla="*/ 310 h 447"/>
              <a:gd name="T12" fmla="*/ 304 w 355"/>
              <a:gd name="T13" fmla="*/ 236 h 447"/>
              <a:gd name="T14" fmla="*/ 312 w 355"/>
              <a:gd name="T15" fmla="*/ 122 h 447"/>
              <a:gd name="T16" fmla="*/ 167 w 355"/>
              <a:gd name="T17" fmla="*/ 0 h 447"/>
              <a:gd name="T18" fmla="*/ 175 w 355"/>
              <a:gd name="T19" fmla="*/ 57 h 447"/>
              <a:gd name="T20" fmla="*/ 213 w 355"/>
              <a:gd name="T21" fmla="*/ 96 h 447"/>
              <a:gd name="T22" fmla="*/ 175 w 355"/>
              <a:gd name="T23" fmla="*/ 57 h 447"/>
              <a:gd name="T24" fmla="*/ 132 w 355"/>
              <a:gd name="T25" fmla="*/ 173 h 447"/>
              <a:gd name="T26" fmla="*/ 132 w 355"/>
              <a:gd name="T27" fmla="*/ 209 h 447"/>
              <a:gd name="T28" fmla="*/ 132 w 355"/>
              <a:gd name="T29" fmla="*/ 173 h 447"/>
              <a:gd name="T30" fmla="*/ 223 w 355"/>
              <a:gd name="T31" fmla="*/ 173 h 447"/>
              <a:gd name="T32" fmla="*/ 223 w 355"/>
              <a:gd name="T33" fmla="*/ 209 h 447"/>
              <a:gd name="T34" fmla="*/ 223 w 355"/>
              <a:gd name="T35" fmla="*/ 173 h 447"/>
              <a:gd name="T36" fmla="*/ 190 w 355"/>
              <a:gd name="T37" fmla="*/ 292 h 447"/>
              <a:gd name="T38" fmla="*/ 157 w 355"/>
              <a:gd name="T39" fmla="*/ 303 h 447"/>
              <a:gd name="T40" fmla="*/ 171 w 355"/>
              <a:gd name="T41" fmla="*/ 325 h 447"/>
              <a:gd name="T42" fmla="*/ 204 w 355"/>
              <a:gd name="T43" fmla="*/ 313 h 447"/>
              <a:gd name="T44" fmla="*/ 190 w 355"/>
              <a:gd name="T45" fmla="*/ 292 h 447"/>
              <a:gd name="T46" fmla="*/ 252 w 355"/>
              <a:gd name="T47" fmla="*/ 312 h 447"/>
              <a:gd name="T48" fmla="*/ 223 w 355"/>
              <a:gd name="T49" fmla="*/ 447 h 447"/>
              <a:gd name="T50" fmla="*/ 252 w 355"/>
              <a:gd name="T51" fmla="*/ 312 h 447"/>
              <a:gd name="T52" fmla="*/ 108 w 355"/>
              <a:gd name="T53" fmla="*/ 315 h 447"/>
              <a:gd name="T54" fmla="*/ 132 w 355"/>
              <a:gd name="T55" fmla="*/ 447 h 447"/>
              <a:gd name="T56" fmla="*/ 108 w 355"/>
              <a:gd name="T57" fmla="*/ 315 h 447"/>
              <a:gd name="T58" fmla="*/ 156 w 355"/>
              <a:gd name="T59" fmla="*/ 341 h 447"/>
              <a:gd name="T60" fmla="*/ 157 w 355"/>
              <a:gd name="T61" fmla="*/ 447 h 447"/>
              <a:gd name="T62" fmla="*/ 205 w 355"/>
              <a:gd name="T63" fmla="*/ 344 h 447"/>
              <a:gd name="T64" fmla="*/ 156 w 355"/>
              <a:gd name="T65" fmla="*/ 34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5" h="447">
                <a:moveTo>
                  <a:pt x="167" y="0"/>
                </a:moveTo>
                <a:cubicBezTo>
                  <a:pt x="95" y="2"/>
                  <a:pt x="46" y="57"/>
                  <a:pt x="41" y="121"/>
                </a:cubicBezTo>
                <a:cubicBezTo>
                  <a:pt x="18" y="130"/>
                  <a:pt x="1" y="152"/>
                  <a:pt x="2" y="178"/>
                </a:cubicBezTo>
                <a:cubicBezTo>
                  <a:pt x="4" y="237"/>
                  <a:pt x="28" y="238"/>
                  <a:pt x="60" y="238"/>
                </a:cubicBezTo>
                <a:lnTo>
                  <a:pt x="60" y="125"/>
                </a:lnTo>
                <a:cubicBezTo>
                  <a:pt x="60" y="76"/>
                  <a:pt x="108" y="22"/>
                  <a:pt x="174" y="22"/>
                </a:cubicBezTo>
                <a:cubicBezTo>
                  <a:pt x="239" y="22"/>
                  <a:pt x="275" y="73"/>
                  <a:pt x="291" y="118"/>
                </a:cubicBezTo>
                <a:lnTo>
                  <a:pt x="291" y="235"/>
                </a:lnTo>
                <a:cubicBezTo>
                  <a:pt x="288" y="242"/>
                  <a:pt x="279" y="251"/>
                  <a:pt x="263" y="266"/>
                </a:cubicBezTo>
                <a:cubicBezTo>
                  <a:pt x="243" y="286"/>
                  <a:pt x="213" y="296"/>
                  <a:pt x="213" y="296"/>
                </a:cubicBezTo>
                <a:cubicBezTo>
                  <a:pt x="210" y="297"/>
                  <a:pt x="207" y="301"/>
                  <a:pt x="208" y="305"/>
                </a:cubicBezTo>
                <a:cubicBezTo>
                  <a:pt x="209" y="309"/>
                  <a:pt x="214" y="312"/>
                  <a:pt x="217" y="310"/>
                </a:cubicBezTo>
                <a:cubicBezTo>
                  <a:pt x="217" y="310"/>
                  <a:pt x="248" y="300"/>
                  <a:pt x="271" y="277"/>
                </a:cubicBezTo>
                <a:cubicBezTo>
                  <a:pt x="294" y="255"/>
                  <a:pt x="304" y="237"/>
                  <a:pt x="304" y="236"/>
                </a:cubicBezTo>
                <a:cubicBezTo>
                  <a:pt x="329" y="230"/>
                  <a:pt x="348" y="230"/>
                  <a:pt x="348" y="178"/>
                </a:cubicBezTo>
                <a:cubicBezTo>
                  <a:pt x="348" y="153"/>
                  <a:pt x="333" y="131"/>
                  <a:pt x="312" y="122"/>
                </a:cubicBezTo>
                <a:cubicBezTo>
                  <a:pt x="296" y="63"/>
                  <a:pt x="247" y="2"/>
                  <a:pt x="174" y="0"/>
                </a:cubicBezTo>
                <a:cubicBezTo>
                  <a:pt x="171" y="0"/>
                  <a:pt x="169" y="0"/>
                  <a:pt x="167" y="0"/>
                </a:cubicBezTo>
                <a:close/>
                <a:moveTo>
                  <a:pt x="175" y="57"/>
                </a:moveTo>
                <a:lnTo>
                  <a:pt x="175" y="57"/>
                </a:lnTo>
                <a:cubicBezTo>
                  <a:pt x="92" y="57"/>
                  <a:pt x="52" y="120"/>
                  <a:pt x="70" y="185"/>
                </a:cubicBezTo>
                <a:cubicBezTo>
                  <a:pt x="70" y="185"/>
                  <a:pt x="212" y="126"/>
                  <a:pt x="213" y="96"/>
                </a:cubicBezTo>
                <a:cubicBezTo>
                  <a:pt x="244" y="138"/>
                  <a:pt x="280" y="155"/>
                  <a:pt x="280" y="155"/>
                </a:cubicBezTo>
                <a:cubicBezTo>
                  <a:pt x="276" y="83"/>
                  <a:pt x="243" y="58"/>
                  <a:pt x="175" y="57"/>
                </a:cubicBezTo>
                <a:close/>
                <a:moveTo>
                  <a:pt x="132" y="173"/>
                </a:moveTo>
                <a:lnTo>
                  <a:pt x="132" y="173"/>
                </a:lnTo>
                <a:cubicBezTo>
                  <a:pt x="120" y="173"/>
                  <a:pt x="111" y="181"/>
                  <a:pt x="111" y="191"/>
                </a:cubicBezTo>
                <a:cubicBezTo>
                  <a:pt x="111" y="201"/>
                  <a:pt x="120" y="209"/>
                  <a:pt x="132" y="209"/>
                </a:cubicBezTo>
                <a:cubicBezTo>
                  <a:pt x="144" y="209"/>
                  <a:pt x="154" y="201"/>
                  <a:pt x="154" y="191"/>
                </a:cubicBezTo>
                <a:cubicBezTo>
                  <a:pt x="154" y="181"/>
                  <a:pt x="144" y="173"/>
                  <a:pt x="132" y="173"/>
                </a:cubicBezTo>
                <a:close/>
                <a:moveTo>
                  <a:pt x="223" y="173"/>
                </a:moveTo>
                <a:lnTo>
                  <a:pt x="223" y="173"/>
                </a:lnTo>
                <a:cubicBezTo>
                  <a:pt x="211" y="173"/>
                  <a:pt x="201" y="181"/>
                  <a:pt x="201" y="191"/>
                </a:cubicBezTo>
                <a:cubicBezTo>
                  <a:pt x="201" y="201"/>
                  <a:pt x="211" y="209"/>
                  <a:pt x="223" y="209"/>
                </a:cubicBezTo>
                <a:cubicBezTo>
                  <a:pt x="235" y="209"/>
                  <a:pt x="245" y="201"/>
                  <a:pt x="245" y="191"/>
                </a:cubicBezTo>
                <a:cubicBezTo>
                  <a:pt x="245" y="181"/>
                  <a:pt x="235" y="173"/>
                  <a:pt x="223" y="173"/>
                </a:cubicBezTo>
                <a:close/>
                <a:moveTo>
                  <a:pt x="190" y="292"/>
                </a:moveTo>
                <a:lnTo>
                  <a:pt x="190" y="292"/>
                </a:lnTo>
                <a:lnTo>
                  <a:pt x="169" y="293"/>
                </a:lnTo>
                <a:cubicBezTo>
                  <a:pt x="162" y="294"/>
                  <a:pt x="157" y="299"/>
                  <a:pt x="157" y="303"/>
                </a:cubicBezTo>
                <a:lnTo>
                  <a:pt x="158" y="318"/>
                </a:lnTo>
                <a:cubicBezTo>
                  <a:pt x="158" y="322"/>
                  <a:pt x="164" y="326"/>
                  <a:pt x="171" y="325"/>
                </a:cubicBezTo>
                <a:lnTo>
                  <a:pt x="192" y="323"/>
                </a:lnTo>
                <a:cubicBezTo>
                  <a:pt x="198" y="322"/>
                  <a:pt x="204" y="318"/>
                  <a:pt x="204" y="313"/>
                </a:cubicBezTo>
                <a:lnTo>
                  <a:pt x="203" y="299"/>
                </a:lnTo>
                <a:cubicBezTo>
                  <a:pt x="202" y="295"/>
                  <a:pt x="196" y="291"/>
                  <a:pt x="190" y="292"/>
                </a:cubicBezTo>
                <a:close/>
                <a:moveTo>
                  <a:pt x="252" y="312"/>
                </a:moveTo>
                <a:lnTo>
                  <a:pt x="252" y="312"/>
                </a:lnTo>
                <a:cubicBezTo>
                  <a:pt x="246" y="313"/>
                  <a:pt x="241" y="314"/>
                  <a:pt x="235" y="316"/>
                </a:cubicBezTo>
                <a:lnTo>
                  <a:pt x="223" y="447"/>
                </a:lnTo>
                <a:lnTo>
                  <a:pt x="355" y="447"/>
                </a:lnTo>
                <a:cubicBezTo>
                  <a:pt x="336" y="406"/>
                  <a:pt x="302" y="310"/>
                  <a:pt x="252" y="312"/>
                </a:cubicBezTo>
                <a:close/>
                <a:moveTo>
                  <a:pt x="108" y="315"/>
                </a:moveTo>
                <a:lnTo>
                  <a:pt x="108" y="315"/>
                </a:lnTo>
                <a:cubicBezTo>
                  <a:pt x="49" y="318"/>
                  <a:pt x="20" y="404"/>
                  <a:pt x="0" y="447"/>
                </a:cubicBezTo>
                <a:lnTo>
                  <a:pt x="132" y="447"/>
                </a:lnTo>
                <a:lnTo>
                  <a:pt x="120" y="316"/>
                </a:lnTo>
                <a:cubicBezTo>
                  <a:pt x="116" y="315"/>
                  <a:pt x="112" y="315"/>
                  <a:pt x="108" y="315"/>
                </a:cubicBezTo>
                <a:close/>
                <a:moveTo>
                  <a:pt x="156" y="341"/>
                </a:moveTo>
                <a:lnTo>
                  <a:pt x="156" y="341"/>
                </a:lnTo>
                <a:cubicBezTo>
                  <a:pt x="152" y="341"/>
                  <a:pt x="150" y="343"/>
                  <a:pt x="150" y="344"/>
                </a:cubicBezTo>
                <a:lnTo>
                  <a:pt x="157" y="447"/>
                </a:lnTo>
                <a:lnTo>
                  <a:pt x="198" y="447"/>
                </a:lnTo>
                <a:lnTo>
                  <a:pt x="205" y="344"/>
                </a:lnTo>
                <a:cubicBezTo>
                  <a:pt x="205" y="343"/>
                  <a:pt x="203" y="341"/>
                  <a:pt x="200" y="341"/>
                </a:cubicBezTo>
                <a:lnTo>
                  <a:pt x="156" y="341"/>
                </a:ln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endParaRPr>
          </a:p>
        </p:txBody>
      </p:sp>
      <p:sp>
        <p:nvSpPr>
          <p:cNvPr id="13" name="Freeform 26"/>
          <p:cNvSpPr>
            <a:spLocks noEditPoints="1"/>
          </p:cNvSpPr>
          <p:nvPr/>
        </p:nvSpPr>
        <p:spPr bwMode="auto">
          <a:xfrm>
            <a:off x="4500749" y="2597876"/>
            <a:ext cx="460870" cy="455284"/>
          </a:xfrm>
          <a:custGeom>
            <a:avLst/>
            <a:gdLst>
              <a:gd name="T0" fmla="*/ 351 w 389"/>
              <a:gd name="T1" fmla="*/ 332 h 385"/>
              <a:gd name="T2" fmla="*/ 311 w 389"/>
              <a:gd name="T3" fmla="*/ 332 h 385"/>
              <a:gd name="T4" fmla="*/ 255 w 389"/>
              <a:gd name="T5" fmla="*/ 224 h 385"/>
              <a:gd name="T6" fmla="*/ 249 w 389"/>
              <a:gd name="T7" fmla="*/ 245 h 385"/>
              <a:gd name="T8" fmla="*/ 218 w 389"/>
              <a:gd name="T9" fmla="*/ 269 h 385"/>
              <a:gd name="T10" fmla="*/ 319 w 389"/>
              <a:gd name="T11" fmla="*/ 380 h 385"/>
              <a:gd name="T12" fmla="*/ 384 w 389"/>
              <a:gd name="T13" fmla="*/ 337 h 385"/>
              <a:gd name="T14" fmla="*/ 336 w 389"/>
              <a:gd name="T15" fmla="*/ 287 h 385"/>
              <a:gd name="T16" fmla="*/ 265 w 389"/>
              <a:gd name="T17" fmla="*/ 229 h 385"/>
              <a:gd name="T18" fmla="*/ 140 w 389"/>
              <a:gd name="T19" fmla="*/ 137 h 385"/>
              <a:gd name="T20" fmla="*/ 162 w 389"/>
              <a:gd name="T21" fmla="*/ 131 h 385"/>
              <a:gd name="T22" fmla="*/ 167 w 389"/>
              <a:gd name="T23" fmla="*/ 110 h 385"/>
              <a:gd name="T24" fmla="*/ 172 w 389"/>
              <a:gd name="T25" fmla="*/ 90 h 385"/>
              <a:gd name="T26" fmla="*/ 75 w 389"/>
              <a:gd name="T27" fmla="*/ 9 h 385"/>
              <a:gd name="T28" fmla="*/ 61 w 389"/>
              <a:gd name="T29" fmla="*/ 109 h 385"/>
              <a:gd name="T30" fmla="*/ 0 w 389"/>
              <a:gd name="T31" fmla="*/ 84 h 385"/>
              <a:gd name="T32" fmla="*/ 115 w 389"/>
              <a:gd name="T33" fmla="*/ 166 h 385"/>
              <a:gd name="T34" fmla="*/ 130 w 389"/>
              <a:gd name="T35" fmla="*/ 147 h 385"/>
              <a:gd name="T36" fmla="*/ 375 w 389"/>
              <a:gd name="T37" fmla="*/ 37 h 385"/>
              <a:gd name="T38" fmla="*/ 322 w 389"/>
              <a:gd name="T39" fmla="*/ 0 h 385"/>
              <a:gd name="T40" fmla="*/ 183 w 389"/>
              <a:gd name="T41" fmla="*/ 125 h 385"/>
              <a:gd name="T42" fmla="*/ 163 w 389"/>
              <a:gd name="T43" fmla="*/ 154 h 385"/>
              <a:gd name="T44" fmla="*/ 146 w 389"/>
              <a:gd name="T45" fmla="*/ 162 h 385"/>
              <a:gd name="T46" fmla="*/ 147 w 389"/>
              <a:gd name="T47" fmla="*/ 215 h 385"/>
              <a:gd name="T48" fmla="*/ 34 w 389"/>
              <a:gd name="T49" fmla="*/ 313 h 385"/>
              <a:gd name="T50" fmla="*/ 22 w 389"/>
              <a:gd name="T51" fmla="*/ 385 h 385"/>
              <a:gd name="T52" fmla="*/ 80 w 389"/>
              <a:gd name="T53" fmla="*/ 327 h 385"/>
              <a:gd name="T54" fmla="*/ 172 w 389"/>
              <a:gd name="T55" fmla="*/ 240 h 385"/>
              <a:gd name="T56" fmla="*/ 224 w 389"/>
              <a:gd name="T57" fmla="*/ 240 h 385"/>
              <a:gd name="T58" fmla="*/ 238 w 389"/>
              <a:gd name="T59" fmla="*/ 208 h 385"/>
              <a:gd name="T60" fmla="*/ 261 w 389"/>
              <a:gd name="T61" fmla="*/ 203 h 385"/>
              <a:gd name="T62" fmla="*/ 375 w 389"/>
              <a:gd name="T63" fmla="*/ 37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9" h="385">
                <a:moveTo>
                  <a:pt x="331" y="312"/>
                </a:moveTo>
                <a:cubicBezTo>
                  <a:pt x="342" y="312"/>
                  <a:pt x="351" y="321"/>
                  <a:pt x="351" y="332"/>
                </a:cubicBezTo>
                <a:cubicBezTo>
                  <a:pt x="351" y="343"/>
                  <a:pt x="342" y="352"/>
                  <a:pt x="331" y="352"/>
                </a:cubicBezTo>
                <a:cubicBezTo>
                  <a:pt x="320" y="352"/>
                  <a:pt x="311" y="343"/>
                  <a:pt x="311" y="332"/>
                </a:cubicBezTo>
                <a:cubicBezTo>
                  <a:pt x="311" y="321"/>
                  <a:pt x="320" y="312"/>
                  <a:pt x="331" y="312"/>
                </a:cubicBezTo>
                <a:close/>
                <a:moveTo>
                  <a:pt x="255" y="224"/>
                </a:moveTo>
                <a:lnTo>
                  <a:pt x="260" y="234"/>
                </a:lnTo>
                <a:lnTo>
                  <a:pt x="249" y="245"/>
                </a:lnTo>
                <a:lnTo>
                  <a:pt x="239" y="255"/>
                </a:lnTo>
                <a:cubicBezTo>
                  <a:pt x="233" y="261"/>
                  <a:pt x="226" y="266"/>
                  <a:pt x="218" y="269"/>
                </a:cubicBezTo>
                <a:lnTo>
                  <a:pt x="286" y="337"/>
                </a:lnTo>
                <a:lnTo>
                  <a:pt x="319" y="380"/>
                </a:lnTo>
                <a:lnTo>
                  <a:pt x="336" y="385"/>
                </a:lnTo>
                <a:lnTo>
                  <a:pt x="384" y="337"/>
                </a:lnTo>
                <a:lnTo>
                  <a:pt x="379" y="319"/>
                </a:lnTo>
                <a:lnTo>
                  <a:pt x="336" y="287"/>
                </a:lnTo>
                <a:lnTo>
                  <a:pt x="271" y="223"/>
                </a:lnTo>
                <a:lnTo>
                  <a:pt x="265" y="229"/>
                </a:lnTo>
                <a:lnTo>
                  <a:pt x="255" y="224"/>
                </a:lnTo>
                <a:close/>
                <a:moveTo>
                  <a:pt x="140" y="137"/>
                </a:moveTo>
                <a:lnTo>
                  <a:pt x="151" y="126"/>
                </a:lnTo>
                <a:lnTo>
                  <a:pt x="162" y="131"/>
                </a:lnTo>
                <a:lnTo>
                  <a:pt x="156" y="121"/>
                </a:lnTo>
                <a:lnTo>
                  <a:pt x="167" y="110"/>
                </a:lnTo>
                <a:lnTo>
                  <a:pt x="168" y="109"/>
                </a:lnTo>
                <a:cubicBezTo>
                  <a:pt x="171" y="102"/>
                  <a:pt x="172" y="96"/>
                  <a:pt x="172" y="90"/>
                </a:cubicBezTo>
                <a:cubicBezTo>
                  <a:pt x="172" y="44"/>
                  <a:pt x="129" y="0"/>
                  <a:pt x="83" y="1"/>
                </a:cubicBezTo>
                <a:cubicBezTo>
                  <a:pt x="83" y="1"/>
                  <a:pt x="78" y="6"/>
                  <a:pt x="75" y="9"/>
                </a:cubicBezTo>
                <a:cubicBezTo>
                  <a:pt x="111" y="45"/>
                  <a:pt x="108" y="39"/>
                  <a:pt x="108" y="62"/>
                </a:cubicBezTo>
                <a:cubicBezTo>
                  <a:pt x="108" y="80"/>
                  <a:pt x="79" y="109"/>
                  <a:pt x="61" y="109"/>
                </a:cubicBezTo>
                <a:cubicBezTo>
                  <a:pt x="38" y="109"/>
                  <a:pt x="46" y="113"/>
                  <a:pt x="8" y="75"/>
                </a:cubicBezTo>
                <a:cubicBezTo>
                  <a:pt x="5" y="78"/>
                  <a:pt x="0" y="83"/>
                  <a:pt x="0" y="84"/>
                </a:cubicBezTo>
                <a:cubicBezTo>
                  <a:pt x="1" y="129"/>
                  <a:pt x="44" y="173"/>
                  <a:pt x="90" y="173"/>
                </a:cubicBezTo>
                <a:cubicBezTo>
                  <a:pt x="98" y="173"/>
                  <a:pt x="107" y="170"/>
                  <a:pt x="115" y="166"/>
                </a:cubicBezTo>
                <a:lnTo>
                  <a:pt x="117" y="168"/>
                </a:lnTo>
                <a:cubicBezTo>
                  <a:pt x="120" y="160"/>
                  <a:pt x="124" y="153"/>
                  <a:pt x="130" y="147"/>
                </a:cubicBezTo>
                <a:lnTo>
                  <a:pt x="140" y="137"/>
                </a:lnTo>
                <a:close/>
                <a:moveTo>
                  <a:pt x="375" y="37"/>
                </a:moveTo>
                <a:lnTo>
                  <a:pt x="348" y="11"/>
                </a:lnTo>
                <a:cubicBezTo>
                  <a:pt x="341" y="4"/>
                  <a:pt x="332" y="0"/>
                  <a:pt x="322" y="0"/>
                </a:cubicBezTo>
                <a:cubicBezTo>
                  <a:pt x="313" y="0"/>
                  <a:pt x="304" y="4"/>
                  <a:pt x="297" y="11"/>
                </a:cubicBezTo>
                <a:lnTo>
                  <a:pt x="183" y="125"/>
                </a:lnTo>
                <a:cubicBezTo>
                  <a:pt x="186" y="132"/>
                  <a:pt x="183" y="142"/>
                  <a:pt x="178" y="147"/>
                </a:cubicBezTo>
                <a:cubicBezTo>
                  <a:pt x="174" y="151"/>
                  <a:pt x="168" y="154"/>
                  <a:pt x="163" y="154"/>
                </a:cubicBezTo>
                <a:cubicBezTo>
                  <a:pt x="160" y="154"/>
                  <a:pt x="158" y="153"/>
                  <a:pt x="156" y="152"/>
                </a:cubicBezTo>
                <a:lnTo>
                  <a:pt x="146" y="162"/>
                </a:lnTo>
                <a:cubicBezTo>
                  <a:pt x="131" y="176"/>
                  <a:pt x="131" y="199"/>
                  <a:pt x="145" y="213"/>
                </a:cubicBezTo>
                <a:lnTo>
                  <a:pt x="147" y="215"/>
                </a:lnTo>
                <a:lnTo>
                  <a:pt x="58" y="304"/>
                </a:lnTo>
                <a:lnTo>
                  <a:pt x="34" y="313"/>
                </a:lnTo>
                <a:lnTo>
                  <a:pt x="0" y="363"/>
                </a:lnTo>
                <a:lnTo>
                  <a:pt x="22" y="385"/>
                </a:lnTo>
                <a:lnTo>
                  <a:pt x="71" y="351"/>
                </a:lnTo>
                <a:lnTo>
                  <a:pt x="80" y="327"/>
                </a:lnTo>
                <a:lnTo>
                  <a:pt x="170" y="237"/>
                </a:lnTo>
                <a:lnTo>
                  <a:pt x="172" y="240"/>
                </a:lnTo>
                <a:cubicBezTo>
                  <a:pt x="179" y="247"/>
                  <a:pt x="189" y="251"/>
                  <a:pt x="198" y="251"/>
                </a:cubicBezTo>
                <a:cubicBezTo>
                  <a:pt x="207" y="251"/>
                  <a:pt x="216" y="247"/>
                  <a:pt x="224" y="240"/>
                </a:cubicBezTo>
                <a:lnTo>
                  <a:pt x="234" y="230"/>
                </a:lnTo>
                <a:cubicBezTo>
                  <a:pt x="230" y="223"/>
                  <a:pt x="233" y="213"/>
                  <a:pt x="238" y="208"/>
                </a:cubicBezTo>
                <a:cubicBezTo>
                  <a:pt x="242" y="204"/>
                  <a:pt x="248" y="202"/>
                  <a:pt x="254" y="202"/>
                </a:cubicBezTo>
                <a:cubicBezTo>
                  <a:pt x="256" y="202"/>
                  <a:pt x="258" y="202"/>
                  <a:pt x="261" y="203"/>
                </a:cubicBezTo>
                <a:lnTo>
                  <a:pt x="375" y="89"/>
                </a:lnTo>
                <a:cubicBezTo>
                  <a:pt x="389" y="75"/>
                  <a:pt x="389" y="52"/>
                  <a:pt x="375" y="37"/>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p>
        </p:txBody>
      </p:sp>
      <p:sp>
        <p:nvSpPr>
          <p:cNvPr id="14" name="Freeform 34"/>
          <p:cNvSpPr>
            <a:spLocks noEditPoints="1"/>
          </p:cNvSpPr>
          <p:nvPr/>
        </p:nvSpPr>
        <p:spPr bwMode="auto">
          <a:xfrm>
            <a:off x="2061115" y="2625174"/>
            <a:ext cx="417011" cy="427986"/>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endParaRPr>
          </a:p>
        </p:txBody>
      </p:sp>
      <p:sp>
        <p:nvSpPr>
          <p:cNvPr id="15" name="Freeform 35"/>
          <p:cNvSpPr>
            <a:spLocks noEditPoints="1"/>
          </p:cNvSpPr>
          <p:nvPr/>
        </p:nvSpPr>
        <p:spPr bwMode="auto">
          <a:xfrm>
            <a:off x="7029730" y="2616395"/>
            <a:ext cx="403842" cy="436765"/>
          </a:xfrm>
          <a:custGeom>
            <a:avLst/>
            <a:gdLst>
              <a:gd name="T0" fmla="*/ 29 w 433"/>
              <a:gd name="T1" fmla="*/ 29 h 469"/>
              <a:gd name="T2" fmla="*/ 115 w 433"/>
              <a:gd name="T3" fmla="*/ 28 h 469"/>
              <a:gd name="T4" fmla="*/ 208 w 433"/>
              <a:gd name="T5" fmla="*/ 3 h 469"/>
              <a:gd name="T6" fmla="*/ 216 w 433"/>
              <a:gd name="T7" fmla="*/ 0 h 469"/>
              <a:gd name="T8" fmla="*/ 225 w 433"/>
              <a:gd name="T9" fmla="*/ 3 h 469"/>
              <a:gd name="T10" fmla="*/ 318 w 433"/>
              <a:gd name="T11" fmla="*/ 28 h 469"/>
              <a:gd name="T12" fmla="*/ 404 w 433"/>
              <a:gd name="T13" fmla="*/ 29 h 469"/>
              <a:gd name="T14" fmla="*/ 433 w 433"/>
              <a:gd name="T15" fmla="*/ 25 h 469"/>
              <a:gd name="T16" fmla="*/ 433 w 433"/>
              <a:gd name="T17" fmla="*/ 58 h 469"/>
              <a:gd name="T18" fmla="*/ 372 w 433"/>
              <a:gd name="T19" fmla="*/ 355 h 469"/>
              <a:gd name="T20" fmla="*/ 222 w 433"/>
              <a:gd name="T21" fmla="*/ 468 h 469"/>
              <a:gd name="T22" fmla="*/ 216 w 433"/>
              <a:gd name="T23" fmla="*/ 469 h 469"/>
              <a:gd name="T24" fmla="*/ 210 w 433"/>
              <a:gd name="T25" fmla="*/ 468 h 469"/>
              <a:gd name="T26" fmla="*/ 61 w 433"/>
              <a:gd name="T27" fmla="*/ 355 h 469"/>
              <a:gd name="T28" fmla="*/ 0 w 433"/>
              <a:gd name="T29" fmla="*/ 58 h 469"/>
              <a:gd name="T30" fmla="*/ 0 w 433"/>
              <a:gd name="T31" fmla="*/ 25 h 469"/>
              <a:gd name="T32" fmla="*/ 29 w 433"/>
              <a:gd name="T33" fmla="*/ 29 h 469"/>
              <a:gd name="T34" fmla="*/ 216 w 433"/>
              <a:gd name="T35" fmla="*/ 239 h 469"/>
              <a:gd name="T36" fmla="*/ 216 w 433"/>
              <a:gd name="T37" fmla="*/ 239 h 469"/>
              <a:gd name="T38" fmla="*/ 361 w 433"/>
              <a:gd name="T39" fmla="*/ 239 h 469"/>
              <a:gd name="T40" fmla="*/ 380 w 433"/>
              <a:gd name="T41" fmla="*/ 90 h 469"/>
              <a:gd name="T42" fmla="*/ 311 w 433"/>
              <a:gd name="T43" fmla="*/ 86 h 469"/>
              <a:gd name="T44" fmla="*/ 216 w 433"/>
              <a:gd name="T45" fmla="*/ 62 h 469"/>
              <a:gd name="T46" fmla="*/ 216 w 433"/>
              <a:gd name="T47" fmla="*/ 239 h 469"/>
              <a:gd name="T48" fmla="*/ 216 w 433"/>
              <a:gd name="T49" fmla="*/ 409 h 469"/>
              <a:gd name="T50" fmla="*/ 216 w 433"/>
              <a:gd name="T51" fmla="*/ 409 h 469"/>
              <a:gd name="T52" fmla="*/ 216 w 433"/>
              <a:gd name="T53" fmla="*/ 239 h 469"/>
              <a:gd name="T54" fmla="*/ 72 w 433"/>
              <a:gd name="T55" fmla="*/ 239 h 469"/>
              <a:gd name="T56" fmla="*/ 105 w 433"/>
              <a:gd name="T57" fmla="*/ 323 h 469"/>
              <a:gd name="T58" fmla="*/ 216 w 433"/>
              <a:gd name="T59" fmla="*/ 409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3" h="469">
                <a:moveTo>
                  <a:pt x="29" y="29"/>
                </a:moveTo>
                <a:cubicBezTo>
                  <a:pt x="57" y="32"/>
                  <a:pt x="85" y="32"/>
                  <a:pt x="115" y="28"/>
                </a:cubicBezTo>
                <a:cubicBezTo>
                  <a:pt x="145" y="24"/>
                  <a:pt x="176" y="16"/>
                  <a:pt x="208" y="3"/>
                </a:cubicBezTo>
                <a:lnTo>
                  <a:pt x="216" y="0"/>
                </a:lnTo>
                <a:lnTo>
                  <a:pt x="225" y="3"/>
                </a:lnTo>
                <a:cubicBezTo>
                  <a:pt x="257" y="16"/>
                  <a:pt x="288" y="24"/>
                  <a:pt x="318" y="28"/>
                </a:cubicBezTo>
                <a:cubicBezTo>
                  <a:pt x="347" y="32"/>
                  <a:pt x="376" y="32"/>
                  <a:pt x="404" y="29"/>
                </a:cubicBezTo>
                <a:lnTo>
                  <a:pt x="433" y="25"/>
                </a:lnTo>
                <a:lnTo>
                  <a:pt x="433" y="58"/>
                </a:lnTo>
                <a:cubicBezTo>
                  <a:pt x="431" y="199"/>
                  <a:pt x="409" y="293"/>
                  <a:pt x="372" y="355"/>
                </a:cubicBezTo>
                <a:cubicBezTo>
                  <a:pt x="334" y="421"/>
                  <a:pt x="281" y="452"/>
                  <a:pt x="222" y="468"/>
                </a:cubicBezTo>
                <a:lnTo>
                  <a:pt x="216" y="469"/>
                </a:lnTo>
                <a:lnTo>
                  <a:pt x="210" y="468"/>
                </a:lnTo>
                <a:cubicBezTo>
                  <a:pt x="151" y="452"/>
                  <a:pt x="99" y="421"/>
                  <a:pt x="61" y="355"/>
                </a:cubicBezTo>
                <a:cubicBezTo>
                  <a:pt x="24" y="293"/>
                  <a:pt x="1" y="199"/>
                  <a:pt x="0" y="58"/>
                </a:cubicBezTo>
                <a:lnTo>
                  <a:pt x="0" y="25"/>
                </a:lnTo>
                <a:lnTo>
                  <a:pt x="29" y="29"/>
                </a:lnTo>
                <a:close/>
                <a:moveTo>
                  <a:pt x="216" y="239"/>
                </a:moveTo>
                <a:lnTo>
                  <a:pt x="216" y="239"/>
                </a:lnTo>
                <a:lnTo>
                  <a:pt x="361" y="239"/>
                </a:lnTo>
                <a:cubicBezTo>
                  <a:pt x="371" y="198"/>
                  <a:pt x="377" y="149"/>
                  <a:pt x="380" y="90"/>
                </a:cubicBezTo>
                <a:cubicBezTo>
                  <a:pt x="357" y="91"/>
                  <a:pt x="335" y="90"/>
                  <a:pt x="311" y="86"/>
                </a:cubicBezTo>
                <a:cubicBezTo>
                  <a:pt x="281" y="82"/>
                  <a:pt x="249" y="74"/>
                  <a:pt x="216" y="62"/>
                </a:cubicBezTo>
                <a:lnTo>
                  <a:pt x="216" y="239"/>
                </a:lnTo>
                <a:close/>
                <a:moveTo>
                  <a:pt x="216" y="409"/>
                </a:moveTo>
                <a:lnTo>
                  <a:pt x="216" y="409"/>
                </a:lnTo>
                <a:lnTo>
                  <a:pt x="216" y="239"/>
                </a:lnTo>
                <a:lnTo>
                  <a:pt x="72" y="239"/>
                </a:lnTo>
                <a:cubicBezTo>
                  <a:pt x="80" y="273"/>
                  <a:pt x="92" y="301"/>
                  <a:pt x="105" y="323"/>
                </a:cubicBezTo>
                <a:cubicBezTo>
                  <a:pt x="133" y="372"/>
                  <a:pt x="172" y="396"/>
                  <a:pt x="216" y="409"/>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endParaRPr>
          </a:p>
        </p:txBody>
      </p:sp>
      <p:sp>
        <p:nvSpPr>
          <p:cNvPr id="18" name="TextBox 18"/>
          <p:cNvSpPr txBox="1"/>
          <p:nvPr/>
        </p:nvSpPr>
        <p:spPr>
          <a:xfrm>
            <a:off x="1274137" y="3574671"/>
            <a:ext cx="1924896" cy="1372683"/>
          </a:xfrm>
          <a:prstGeom prst="rect">
            <a:avLst/>
          </a:prstGeom>
          <a:noFill/>
        </p:spPr>
        <p:txBody>
          <a:bodyPr wrap="square" rtlCol="0">
            <a:spAutoFit/>
          </a:bodyPr>
          <a:lstStyle/>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p:txBody>
      </p:sp>
      <p:sp>
        <p:nvSpPr>
          <p:cNvPr id="21" name="TextBox 21"/>
          <p:cNvSpPr txBox="1"/>
          <p:nvPr/>
        </p:nvSpPr>
        <p:spPr>
          <a:xfrm>
            <a:off x="3720454" y="3574671"/>
            <a:ext cx="1924896" cy="1372683"/>
          </a:xfrm>
          <a:prstGeom prst="rect">
            <a:avLst/>
          </a:prstGeom>
          <a:noFill/>
        </p:spPr>
        <p:txBody>
          <a:bodyPr wrap="square" rtlCol="0">
            <a:spAutoFit/>
          </a:bodyPr>
          <a:lstStyle/>
          <a:p>
            <a:pPr algn="ctr">
              <a:lnSpc>
                <a:spcPct val="130000"/>
              </a:lnSpc>
            </a:pPr>
            <a:r>
              <a:rPr lang="zh-CN" altLang="en-US" sz="1600" dirty="0">
                <a:latin typeface="+mn-ea"/>
                <a:ea typeface="+mn-ea"/>
              </a:rPr>
              <a:t>单击此处添加文本</a:t>
            </a:r>
            <a:endParaRPr lang="en-US" altLang="zh-CN" sz="1600" dirty="0">
              <a:latin typeface="+mn-ea"/>
              <a:ea typeface="+mn-ea"/>
            </a:endParaRPr>
          </a:p>
          <a:p>
            <a:pPr algn="ctr">
              <a:lnSpc>
                <a:spcPct val="130000"/>
              </a:lnSpc>
            </a:pPr>
            <a:r>
              <a:rPr lang="zh-CN" altLang="en-US" sz="1600" dirty="0">
                <a:latin typeface="+mn-ea"/>
                <a:ea typeface="+mn-ea"/>
              </a:rPr>
              <a:t>单击此处添加文本</a:t>
            </a:r>
            <a:endParaRPr lang="en-US" altLang="zh-CN" sz="1600" dirty="0">
              <a:latin typeface="+mn-ea"/>
              <a:ea typeface="+mn-ea"/>
            </a:endParaRPr>
          </a:p>
          <a:p>
            <a:pPr algn="ctr">
              <a:lnSpc>
                <a:spcPct val="130000"/>
              </a:lnSpc>
            </a:pPr>
            <a:r>
              <a:rPr lang="zh-CN" altLang="en-US" sz="1600" dirty="0">
                <a:latin typeface="+mn-ea"/>
                <a:ea typeface="+mn-ea"/>
              </a:rPr>
              <a:t>单击此处添加文本</a:t>
            </a:r>
            <a:endParaRPr lang="en-US" altLang="zh-CN" sz="1600" dirty="0">
              <a:latin typeface="+mn-ea"/>
              <a:ea typeface="+mn-ea"/>
            </a:endParaRPr>
          </a:p>
          <a:p>
            <a:pPr algn="ctr">
              <a:lnSpc>
                <a:spcPct val="130000"/>
              </a:lnSpc>
            </a:pPr>
            <a:r>
              <a:rPr lang="zh-CN" altLang="en-US" sz="1600" dirty="0">
                <a:latin typeface="+mn-ea"/>
                <a:ea typeface="+mn-ea"/>
              </a:rPr>
              <a:t>单击此处添加文本</a:t>
            </a:r>
            <a:endParaRPr lang="en-US" altLang="zh-CN" sz="1600" dirty="0">
              <a:latin typeface="+mn-ea"/>
              <a:ea typeface="+mn-ea"/>
            </a:endParaRPr>
          </a:p>
        </p:txBody>
      </p:sp>
      <p:sp>
        <p:nvSpPr>
          <p:cNvPr id="24" name="TextBox 24"/>
          <p:cNvSpPr txBox="1"/>
          <p:nvPr/>
        </p:nvSpPr>
        <p:spPr>
          <a:xfrm>
            <a:off x="6119269" y="3574671"/>
            <a:ext cx="1924896" cy="1372683"/>
          </a:xfrm>
          <a:prstGeom prst="rect">
            <a:avLst/>
          </a:prstGeom>
          <a:noFill/>
        </p:spPr>
        <p:txBody>
          <a:bodyPr wrap="square" rtlCol="0">
            <a:spAutoFit/>
          </a:bodyPr>
          <a:lstStyle/>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p:txBody>
      </p:sp>
      <p:sp>
        <p:nvSpPr>
          <p:cNvPr id="27" name="TextBox 27"/>
          <p:cNvSpPr txBox="1"/>
          <p:nvPr/>
        </p:nvSpPr>
        <p:spPr>
          <a:xfrm>
            <a:off x="8731841" y="3574671"/>
            <a:ext cx="1924896" cy="1372683"/>
          </a:xfrm>
          <a:prstGeom prst="rect">
            <a:avLst/>
          </a:prstGeom>
          <a:noFill/>
        </p:spPr>
        <p:txBody>
          <a:bodyPr wrap="square" rtlCol="0">
            <a:spAutoFit/>
          </a:bodyPr>
          <a:lstStyle/>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1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30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31"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300" fill="hold"/>
                                        <p:tgtEl>
                                          <p:spTgt spid="14"/>
                                        </p:tgtEl>
                                        <p:attrNameLst>
                                          <p:attrName>ppt_w</p:attrName>
                                        </p:attrNameLst>
                                      </p:cBhvr>
                                      <p:tavLst>
                                        <p:tav tm="0">
                                          <p:val>
                                            <p:fltVal val="0"/>
                                          </p:val>
                                        </p:tav>
                                        <p:tav tm="100000">
                                          <p:val>
                                            <p:strVal val="#ppt_w"/>
                                          </p:val>
                                        </p:tav>
                                      </p:tavLst>
                                    </p:anim>
                                    <p:anim calcmode="lin" valueType="num">
                                      <p:cBhvr>
                                        <p:cTn id="25" dur="300" fill="hold"/>
                                        <p:tgtEl>
                                          <p:spTgt spid="14"/>
                                        </p:tgtEl>
                                        <p:attrNameLst>
                                          <p:attrName>ppt_h</p:attrName>
                                        </p:attrNameLst>
                                      </p:cBhvr>
                                      <p:tavLst>
                                        <p:tav tm="0">
                                          <p:val>
                                            <p:fltVal val="0"/>
                                          </p:val>
                                        </p:tav>
                                        <p:tav tm="100000">
                                          <p:val>
                                            <p:strVal val="#ppt_h"/>
                                          </p:val>
                                        </p:tav>
                                      </p:tavLst>
                                    </p:anim>
                                    <p:anim calcmode="lin" valueType="num">
                                      <p:cBhvr>
                                        <p:cTn id="26" dur="300" fill="hold"/>
                                        <p:tgtEl>
                                          <p:spTgt spid="14"/>
                                        </p:tgtEl>
                                        <p:attrNameLst>
                                          <p:attrName>style.rotation</p:attrName>
                                        </p:attrNameLst>
                                      </p:cBhvr>
                                      <p:tavLst>
                                        <p:tav tm="0">
                                          <p:val>
                                            <p:fltVal val="90"/>
                                          </p:val>
                                        </p:tav>
                                        <p:tav tm="100000">
                                          <p:val>
                                            <p:fltVal val="0"/>
                                          </p:val>
                                        </p:tav>
                                      </p:tavLst>
                                    </p:anim>
                                    <p:animEffect transition="in" filter="fade">
                                      <p:cBhvr>
                                        <p:cTn id="27" dur="300"/>
                                        <p:tgtEl>
                                          <p:spTgt spid="14"/>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childTnLst>
                          </p:cTn>
                        </p:par>
                        <p:par>
                          <p:cTn id="32" fill="hold">
                            <p:stCondLst>
                              <p:cond delay="1500"/>
                            </p:stCondLst>
                            <p:childTnLst>
                              <p:par>
                                <p:cTn id="33" presetID="31"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300" fill="hold"/>
                                        <p:tgtEl>
                                          <p:spTgt spid="13"/>
                                        </p:tgtEl>
                                        <p:attrNameLst>
                                          <p:attrName>ppt_w</p:attrName>
                                        </p:attrNameLst>
                                      </p:cBhvr>
                                      <p:tavLst>
                                        <p:tav tm="0">
                                          <p:val>
                                            <p:fltVal val="0"/>
                                          </p:val>
                                        </p:tav>
                                        <p:tav tm="100000">
                                          <p:val>
                                            <p:strVal val="#ppt_w"/>
                                          </p:val>
                                        </p:tav>
                                      </p:tavLst>
                                    </p:anim>
                                    <p:anim calcmode="lin" valueType="num">
                                      <p:cBhvr>
                                        <p:cTn id="36" dur="300" fill="hold"/>
                                        <p:tgtEl>
                                          <p:spTgt spid="13"/>
                                        </p:tgtEl>
                                        <p:attrNameLst>
                                          <p:attrName>ppt_h</p:attrName>
                                        </p:attrNameLst>
                                      </p:cBhvr>
                                      <p:tavLst>
                                        <p:tav tm="0">
                                          <p:val>
                                            <p:fltVal val="0"/>
                                          </p:val>
                                        </p:tav>
                                        <p:tav tm="100000">
                                          <p:val>
                                            <p:strVal val="#ppt_h"/>
                                          </p:val>
                                        </p:tav>
                                      </p:tavLst>
                                    </p:anim>
                                    <p:anim calcmode="lin" valueType="num">
                                      <p:cBhvr>
                                        <p:cTn id="37" dur="300" fill="hold"/>
                                        <p:tgtEl>
                                          <p:spTgt spid="13"/>
                                        </p:tgtEl>
                                        <p:attrNameLst>
                                          <p:attrName>style.rotation</p:attrName>
                                        </p:attrNameLst>
                                      </p:cBhvr>
                                      <p:tavLst>
                                        <p:tav tm="0">
                                          <p:val>
                                            <p:fltVal val="90"/>
                                          </p:val>
                                        </p:tav>
                                        <p:tav tm="100000">
                                          <p:val>
                                            <p:fltVal val="0"/>
                                          </p:val>
                                        </p:tav>
                                      </p:tavLst>
                                    </p:anim>
                                    <p:animEffect transition="in" filter="fade">
                                      <p:cBhvr>
                                        <p:cTn id="38" dur="300"/>
                                        <p:tgtEl>
                                          <p:spTgt spid="13"/>
                                        </p:tgtEl>
                                      </p:cBhvr>
                                    </p:animEffect>
                                  </p:childTnLst>
                                </p:cTn>
                              </p:par>
                            </p:childTnLst>
                          </p:cTn>
                        </p:par>
                        <p:par>
                          <p:cTn id="39" fill="hold">
                            <p:stCondLst>
                              <p:cond delay="2000"/>
                            </p:stCondLst>
                            <p:childTnLst>
                              <p:par>
                                <p:cTn id="40" presetID="22" presetClass="entr" presetSubtype="8"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par>
                          <p:cTn id="43" fill="hold">
                            <p:stCondLst>
                              <p:cond delay="2500"/>
                            </p:stCondLst>
                            <p:childTnLst>
                              <p:par>
                                <p:cTn id="44" presetID="31"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300" fill="hold"/>
                                        <p:tgtEl>
                                          <p:spTgt spid="15"/>
                                        </p:tgtEl>
                                        <p:attrNameLst>
                                          <p:attrName>ppt_w</p:attrName>
                                        </p:attrNameLst>
                                      </p:cBhvr>
                                      <p:tavLst>
                                        <p:tav tm="0">
                                          <p:val>
                                            <p:fltVal val="0"/>
                                          </p:val>
                                        </p:tav>
                                        <p:tav tm="100000">
                                          <p:val>
                                            <p:strVal val="#ppt_w"/>
                                          </p:val>
                                        </p:tav>
                                      </p:tavLst>
                                    </p:anim>
                                    <p:anim calcmode="lin" valueType="num">
                                      <p:cBhvr>
                                        <p:cTn id="47" dur="300" fill="hold"/>
                                        <p:tgtEl>
                                          <p:spTgt spid="15"/>
                                        </p:tgtEl>
                                        <p:attrNameLst>
                                          <p:attrName>ppt_h</p:attrName>
                                        </p:attrNameLst>
                                      </p:cBhvr>
                                      <p:tavLst>
                                        <p:tav tm="0">
                                          <p:val>
                                            <p:fltVal val="0"/>
                                          </p:val>
                                        </p:tav>
                                        <p:tav tm="100000">
                                          <p:val>
                                            <p:strVal val="#ppt_h"/>
                                          </p:val>
                                        </p:tav>
                                      </p:tavLst>
                                    </p:anim>
                                    <p:anim calcmode="lin" valueType="num">
                                      <p:cBhvr>
                                        <p:cTn id="48" dur="300" fill="hold"/>
                                        <p:tgtEl>
                                          <p:spTgt spid="15"/>
                                        </p:tgtEl>
                                        <p:attrNameLst>
                                          <p:attrName>style.rotation</p:attrName>
                                        </p:attrNameLst>
                                      </p:cBhvr>
                                      <p:tavLst>
                                        <p:tav tm="0">
                                          <p:val>
                                            <p:fltVal val="90"/>
                                          </p:val>
                                        </p:tav>
                                        <p:tav tm="100000">
                                          <p:val>
                                            <p:fltVal val="0"/>
                                          </p:val>
                                        </p:tav>
                                      </p:tavLst>
                                    </p:anim>
                                    <p:animEffect transition="in" filter="fade">
                                      <p:cBhvr>
                                        <p:cTn id="49" dur="300"/>
                                        <p:tgtEl>
                                          <p:spTgt spid="15"/>
                                        </p:tgtEl>
                                      </p:cBhvr>
                                    </p:animEffect>
                                  </p:childTnLst>
                                </p:cTn>
                              </p:par>
                            </p:childTnLst>
                          </p:cTn>
                        </p:par>
                        <p:par>
                          <p:cTn id="50" fill="hold">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left)">
                                      <p:cBhvr>
                                        <p:cTn id="53" dur="500"/>
                                        <p:tgtEl>
                                          <p:spTgt spid="10"/>
                                        </p:tgtEl>
                                      </p:cBhvr>
                                    </p:animEffect>
                                  </p:childTnLst>
                                </p:cTn>
                              </p:par>
                            </p:childTnLst>
                          </p:cTn>
                        </p:par>
                        <p:par>
                          <p:cTn id="54" fill="hold">
                            <p:stCondLst>
                              <p:cond delay="35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300" fill="hold"/>
                                        <p:tgtEl>
                                          <p:spTgt spid="12"/>
                                        </p:tgtEl>
                                        <p:attrNameLst>
                                          <p:attrName>ppt_w</p:attrName>
                                        </p:attrNameLst>
                                      </p:cBhvr>
                                      <p:tavLst>
                                        <p:tav tm="0">
                                          <p:val>
                                            <p:fltVal val="0"/>
                                          </p:val>
                                        </p:tav>
                                        <p:tav tm="100000">
                                          <p:val>
                                            <p:strVal val="#ppt_w"/>
                                          </p:val>
                                        </p:tav>
                                      </p:tavLst>
                                    </p:anim>
                                    <p:anim calcmode="lin" valueType="num">
                                      <p:cBhvr>
                                        <p:cTn id="58" dur="300" fill="hold"/>
                                        <p:tgtEl>
                                          <p:spTgt spid="12"/>
                                        </p:tgtEl>
                                        <p:attrNameLst>
                                          <p:attrName>ppt_h</p:attrName>
                                        </p:attrNameLst>
                                      </p:cBhvr>
                                      <p:tavLst>
                                        <p:tav tm="0">
                                          <p:val>
                                            <p:fltVal val="0"/>
                                          </p:val>
                                        </p:tav>
                                        <p:tav tm="100000">
                                          <p:val>
                                            <p:strVal val="#ppt_h"/>
                                          </p:val>
                                        </p:tav>
                                      </p:tavLst>
                                    </p:anim>
                                    <p:anim calcmode="lin" valueType="num">
                                      <p:cBhvr>
                                        <p:cTn id="59" dur="300" fill="hold"/>
                                        <p:tgtEl>
                                          <p:spTgt spid="12"/>
                                        </p:tgtEl>
                                        <p:attrNameLst>
                                          <p:attrName>style.rotation</p:attrName>
                                        </p:attrNameLst>
                                      </p:cBhvr>
                                      <p:tavLst>
                                        <p:tav tm="0">
                                          <p:val>
                                            <p:fltVal val="90"/>
                                          </p:val>
                                        </p:tav>
                                        <p:tav tm="100000">
                                          <p:val>
                                            <p:fltVal val="0"/>
                                          </p:val>
                                        </p:tav>
                                      </p:tavLst>
                                    </p:anim>
                                    <p:animEffect transition="in" filter="fade">
                                      <p:cBhvr>
                                        <p:cTn id="60" dur="300"/>
                                        <p:tgtEl>
                                          <p:spTgt spid="12"/>
                                        </p:tgtEl>
                                      </p:cBhvr>
                                    </p:animEffect>
                                  </p:childTnLst>
                                </p:cTn>
                              </p:par>
                            </p:childTnLst>
                          </p:cTn>
                        </p:par>
                        <p:par>
                          <p:cTn id="61" fill="hold">
                            <p:stCondLst>
                              <p:cond delay="4000"/>
                            </p:stCondLst>
                            <p:childTnLst>
                              <p:par>
                                <p:cTn id="62" presetID="22" presetClass="entr" presetSubtype="8"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left)">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22"/>
          <p:cNvSpPr/>
          <p:nvPr/>
        </p:nvSpPr>
        <p:spPr bwMode="auto">
          <a:xfrm>
            <a:off x="4165778" y="4007159"/>
            <a:ext cx="2902897" cy="2087564"/>
          </a:xfrm>
          <a:custGeom>
            <a:avLst/>
            <a:gdLst>
              <a:gd name="T0" fmla="*/ 168 w 168"/>
              <a:gd name="T1" fmla="*/ 68 h 121"/>
              <a:gd name="T2" fmla="*/ 151 w 168"/>
              <a:gd name="T3" fmla="*/ 87 h 121"/>
              <a:gd name="T4" fmla="*/ 114 w 168"/>
              <a:gd name="T5" fmla="*/ 111 h 121"/>
              <a:gd name="T6" fmla="*/ 65 w 168"/>
              <a:gd name="T7" fmla="*/ 118 h 121"/>
              <a:gd name="T8" fmla="*/ 21 w 168"/>
              <a:gd name="T9" fmla="*/ 97 h 121"/>
              <a:gd name="T10" fmla="*/ 19 w 168"/>
              <a:gd name="T11" fmla="*/ 95 h 121"/>
              <a:gd name="T12" fmla="*/ 4 w 168"/>
              <a:gd name="T13" fmla="*/ 68 h 121"/>
              <a:gd name="T14" fmla="*/ 1 w 168"/>
              <a:gd name="T15" fmla="*/ 38 h 121"/>
              <a:gd name="T16" fmla="*/ 8 w 168"/>
              <a:gd name="T17" fmla="*/ 15 h 121"/>
              <a:gd name="T18" fmla="*/ 21 w 168"/>
              <a:gd name="T19" fmla="*/ 3 h 121"/>
              <a:gd name="T20" fmla="*/ 35 w 168"/>
              <a:gd name="T21" fmla="*/ 2 h 121"/>
              <a:gd name="T22" fmla="*/ 49 w 168"/>
              <a:gd name="T23" fmla="*/ 7 h 121"/>
              <a:gd name="T24" fmla="*/ 62 w 168"/>
              <a:gd name="T25" fmla="*/ 16 h 121"/>
              <a:gd name="T26" fmla="*/ 74 w 168"/>
              <a:gd name="T27" fmla="*/ 27 h 121"/>
              <a:gd name="T28" fmla="*/ 74 w 168"/>
              <a:gd name="T29" fmla="*/ 28 h 121"/>
              <a:gd name="T30" fmla="*/ 93 w 168"/>
              <a:gd name="T31" fmla="*/ 48 h 121"/>
              <a:gd name="T32" fmla="*/ 119 w 168"/>
              <a:gd name="T33" fmla="*/ 64 h 121"/>
              <a:gd name="T34" fmla="*/ 148 w 168"/>
              <a:gd name="T35" fmla="*/ 70 h 121"/>
              <a:gd name="T36" fmla="*/ 168 w 168"/>
              <a:gd name="T37"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8" h="121">
                <a:moveTo>
                  <a:pt x="168" y="68"/>
                </a:moveTo>
                <a:cubicBezTo>
                  <a:pt x="166" y="71"/>
                  <a:pt x="160" y="78"/>
                  <a:pt x="151" y="87"/>
                </a:cubicBezTo>
                <a:cubicBezTo>
                  <a:pt x="142" y="95"/>
                  <a:pt x="129" y="105"/>
                  <a:pt x="114" y="111"/>
                </a:cubicBezTo>
                <a:cubicBezTo>
                  <a:pt x="99" y="117"/>
                  <a:pt x="81" y="121"/>
                  <a:pt x="65" y="118"/>
                </a:cubicBezTo>
                <a:cubicBezTo>
                  <a:pt x="48" y="116"/>
                  <a:pt x="32" y="109"/>
                  <a:pt x="21" y="97"/>
                </a:cubicBezTo>
                <a:cubicBezTo>
                  <a:pt x="20" y="97"/>
                  <a:pt x="20" y="96"/>
                  <a:pt x="19" y="95"/>
                </a:cubicBezTo>
                <a:cubicBezTo>
                  <a:pt x="12" y="88"/>
                  <a:pt x="7" y="78"/>
                  <a:pt x="4" y="68"/>
                </a:cubicBezTo>
                <a:cubicBezTo>
                  <a:pt x="1" y="58"/>
                  <a:pt x="0" y="47"/>
                  <a:pt x="1" y="38"/>
                </a:cubicBezTo>
                <a:cubicBezTo>
                  <a:pt x="2" y="29"/>
                  <a:pt x="4" y="21"/>
                  <a:pt x="8" y="15"/>
                </a:cubicBezTo>
                <a:cubicBezTo>
                  <a:pt x="11" y="9"/>
                  <a:pt x="16" y="5"/>
                  <a:pt x="21" y="3"/>
                </a:cubicBezTo>
                <a:cubicBezTo>
                  <a:pt x="26" y="0"/>
                  <a:pt x="30" y="0"/>
                  <a:pt x="35" y="2"/>
                </a:cubicBezTo>
                <a:cubicBezTo>
                  <a:pt x="40" y="3"/>
                  <a:pt x="45" y="5"/>
                  <a:pt x="49" y="7"/>
                </a:cubicBezTo>
                <a:cubicBezTo>
                  <a:pt x="54" y="10"/>
                  <a:pt x="58" y="13"/>
                  <a:pt x="62" y="16"/>
                </a:cubicBezTo>
                <a:cubicBezTo>
                  <a:pt x="66" y="19"/>
                  <a:pt x="70" y="23"/>
                  <a:pt x="74" y="27"/>
                </a:cubicBezTo>
                <a:cubicBezTo>
                  <a:pt x="74" y="28"/>
                  <a:pt x="74" y="28"/>
                  <a:pt x="74" y="28"/>
                </a:cubicBezTo>
                <a:cubicBezTo>
                  <a:pt x="80" y="33"/>
                  <a:pt x="86" y="41"/>
                  <a:pt x="93" y="48"/>
                </a:cubicBezTo>
                <a:cubicBezTo>
                  <a:pt x="100" y="54"/>
                  <a:pt x="109" y="60"/>
                  <a:pt x="119" y="64"/>
                </a:cubicBezTo>
                <a:cubicBezTo>
                  <a:pt x="128" y="68"/>
                  <a:pt x="139" y="70"/>
                  <a:pt x="148" y="70"/>
                </a:cubicBezTo>
                <a:cubicBezTo>
                  <a:pt x="157" y="70"/>
                  <a:pt x="165" y="68"/>
                  <a:pt x="168" y="68"/>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sp>
        <p:nvSpPr>
          <p:cNvPr id="5" name="Freeform 25"/>
          <p:cNvSpPr/>
          <p:nvPr/>
        </p:nvSpPr>
        <p:spPr bwMode="auto">
          <a:xfrm>
            <a:off x="5525085" y="3211520"/>
            <a:ext cx="2501140" cy="1815785"/>
          </a:xfrm>
          <a:custGeom>
            <a:avLst/>
            <a:gdLst>
              <a:gd name="T0" fmla="*/ 0 w 145"/>
              <a:gd name="T1" fmla="*/ 59 h 105"/>
              <a:gd name="T2" fmla="*/ 15 w 145"/>
              <a:gd name="T3" fmla="*/ 75 h 105"/>
              <a:gd name="T4" fmla="*/ 47 w 145"/>
              <a:gd name="T5" fmla="*/ 96 h 105"/>
              <a:gd name="T6" fmla="*/ 90 w 145"/>
              <a:gd name="T7" fmla="*/ 103 h 105"/>
              <a:gd name="T8" fmla="*/ 128 w 145"/>
              <a:gd name="T9" fmla="*/ 84 h 105"/>
              <a:gd name="T10" fmla="*/ 129 w 145"/>
              <a:gd name="T11" fmla="*/ 83 h 105"/>
              <a:gd name="T12" fmla="*/ 142 w 145"/>
              <a:gd name="T13" fmla="*/ 59 h 105"/>
              <a:gd name="T14" fmla="*/ 145 w 145"/>
              <a:gd name="T15" fmla="*/ 33 h 105"/>
              <a:gd name="T16" fmla="*/ 139 w 145"/>
              <a:gd name="T17" fmla="*/ 13 h 105"/>
              <a:gd name="T18" fmla="*/ 128 w 145"/>
              <a:gd name="T19" fmla="*/ 2 h 105"/>
              <a:gd name="T20" fmla="*/ 115 w 145"/>
              <a:gd name="T21" fmla="*/ 1 h 105"/>
              <a:gd name="T22" fmla="*/ 103 w 145"/>
              <a:gd name="T23" fmla="*/ 6 h 105"/>
              <a:gd name="T24" fmla="*/ 92 w 145"/>
              <a:gd name="T25" fmla="*/ 14 h 105"/>
              <a:gd name="T26" fmla="*/ 82 w 145"/>
              <a:gd name="T27" fmla="*/ 23 h 105"/>
              <a:gd name="T28" fmla="*/ 81 w 145"/>
              <a:gd name="T29" fmla="*/ 24 h 105"/>
              <a:gd name="T30" fmla="*/ 65 w 145"/>
              <a:gd name="T31" fmla="*/ 41 h 105"/>
              <a:gd name="T32" fmla="*/ 43 w 145"/>
              <a:gd name="T33" fmla="*/ 56 h 105"/>
              <a:gd name="T34" fmla="*/ 17 w 145"/>
              <a:gd name="T35" fmla="*/ 61 h 105"/>
              <a:gd name="T36" fmla="*/ 0 w 145"/>
              <a:gd name="T37" fmla="*/ 59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 h="105">
                <a:moveTo>
                  <a:pt x="0" y="59"/>
                </a:moveTo>
                <a:cubicBezTo>
                  <a:pt x="2" y="62"/>
                  <a:pt x="7" y="68"/>
                  <a:pt x="15" y="75"/>
                </a:cubicBezTo>
                <a:cubicBezTo>
                  <a:pt x="23" y="83"/>
                  <a:pt x="34" y="91"/>
                  <a:pt x="47" y="96"/>
                </a:cubicBezTo>
                <a:cubicBezTo>
                  <a:pt x="60" y="102"/>
                  <a:pt x="75" y="105"/>
                  <a:pt x="90" y="103"/>
                </a:cubicBezTo>
                <a:cubicBezTo>
                  <a:pt x="104" y="101"/>
                  <a:pt x="118" y="94"/>
                  <a:pt x="128" y="84"/>
                </a:cubicBezTo>
                <a:cubicBezTo>
                  <a:pt x="128" y="84"/>
                  <a:pt x="128" y="83"/>
                  <a:pt x="129" y="83"/>
                </a:cubicBezTo>
                <a:cubicBezTo>
                  <a:pt x="135" y="76"/>
                  <a:pt x="140" y="67"/>
                  <a:pt x="142" y="59"/>
                </a:cubicBezTo>
                <a:cubicBezTo>
                  <a:pt x="145" y="50"/>
                  <a:pt x="145" y="41"/>
                  <a:pt x="145" y="33"/>
                </a:cubicBezTo>
                <a:cubicBezTo>
                  <a:pt x="144" y="25"/>
                  <a:pt x="142" y="18"/>
                  <a:pt x="139" y="13"/>
                </a:cubicBezTo>
                <a:cubicBezTo>
                  <a:pt x="136" y="8"/>
                  <a:pt x="132" y="4"/>
                  <a:pt x="128" y="2"/>
                </a:cubicBezTo>
                <a:cubicBezTo>
                  <a:pt x="124" y="0"/>
                  <a:pt x="119" y="0"/>
                  <a:pt x="115" y="1"/>
                </a:cubicBezTo>
                <a:cubicBezTo>
                  <a:pt x="111" y="2"/>
                  <a:pt x="107" y="4"/>
                  <a:pt x="103" y="6"/>
                </a:cubicBezTo>
                <a:cubicBezTo>
                  <a:pt x="99" y="8"/>
                  <a:pt x="95" y="11"/>
                  <a:pt x="92" y="14"/>
                </a:cubicBezTo>
                <a:cubicBezTo>
                  <a:pt x="88" y="16"/>
                  <a:pt x="85" y="20"/>
                  <a:pt x="82" y="23"/>
                </a:cubicBezTo>
                <a:cubicBezTo>
                  <a:pt x="81" y="24"/>
                  <a:pt x="81" y="24"/>
                  <a:pt x="81" y="24"/>
                </a:cubicBezTo>
                <a:cubicBezTo>
                  <a:pt x="76" y="29"/>
                  <a:pt x="71" y="35"/>
                  <a:pt x="65" y="41"/>
                </a:cubicBezTo>
                <a:cubicBezTo>
                  <a:pt x="59" y="47"/>
                  <a:pt x="51" y="52"/>
                  <a:pt x="43" y="56"/>
                </a:cubicBezTo>
                <a:cubicBezTo>
                  <a:pt x="34" y="59"/>
                  <a:pt x="25" y="61"/>
                  <a:pt x="17" y="61"/>
                </a:cubicBezTo>
                <a:cubicBezTo>
                  <a:pt x="9" y="61"/>
                  <a:pt x="3" y="59"/>
                  <a:pt x="0" y="59"/>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sp>
        <p:nvSpPr>
          <p:cNvPr id="6" name="Freeform 28"/>
          <p:cNvSpPr/>
          <p:nvPr/>
        </p:nvSpPr>
        <p:spPr bwMode="auto">
          <a:xfrm>
            <a:off x="4500299" y="2427699"/>
            <a:ext cx="2347525" cy="1673989"/>
          </a:xfrm>
          <a:custGeom>
            <a:avLst/>
            <a:gdLst>
              <a:gd name="T0" fmla="*/ 136 w 136"/>
              <a:gd name="T1" fmla="*/ 55 h 97"/>
              <a:gd name="T2" fmla="*/ 122 w 136"/>
              <a:gd name="T3" fmla="*/ 70 h 97"/>
              <a:gd name="T4" fmla="*/ 92 w 136"/>
              <a:gd name="T5" fmla="*/ 90 h 97"/>
              <a:gd name="T6" fmla="*/ 52 w 136"/>
              <a:gd name="T7" fmla="*/ 96 h 97"/>
              <a:gd name="T8" fmla="*/ 16 w 136"/>
              <a:gd name="T9" fmla="*/ 78 h 97"/>
              <a:gd name="T10" fmla="*/ 15 w 136"/>
              <a:gd name="T11" fmla="*/ 77 h 97"/>
              <a:gd name="T12" fmla="*/ 3 w 136"/>
              <a:gd name="T13" fmla="*/ 55 h 97"/>
              <a:gd name="T14" fmla="*/ 0 w 136"/>
              <a:gd name="T15" fmla="*/ 31 h 97"/>
              <a:gd name="T16" fmla="*/ 6 w 136"/>
              <a:gd name="T17" fmla="*/ 12 h 97"/>
              <a:gd name="T18" fmla="*/ 16 w 136"/>
              <a:gd name="T19" fmla="*/ 2 h 97"/>
              <a:gd name="T20" fmla="*/ 28 w 136"/>
              <a:gd name="T21" fmla="*/ 1 h 97"/>
              <a:gd name="T22" fmla="*/ 39 w 136"/>
              <a:gd name="T23" fmla="*/ 6 h 97"/>
              <a:gd name="T24" fmla="*/ 50 w 136"/>
              <a:gd name="T25" fmla="*/ 13 h 97"/>
              <a:gd name="T26" fmla="*/ 59 w 136"/>
              <a:gd name="T27" fmla="*/ 21 h 97"/>
              <a:gd name="T28" fmla="*/ 60 w 136"/>
              <a:gd name="T29" fmla="*/ 22 h 97"/>
              <a:gd name="T30" fmla="*/ 75 w 136"/>
              <a:gd name="T31" fmla="*/ 38 h 97"/>
              <a:gd name="T32" fmla="*/ 96 w 136"/>
              <a:gd name="T33" fmla="*/ 52 h 97"/>
              <a:gd name="T34" fmla="*/ 120 w 136"/>
              <a:gd name="T35" fmla="*/ 56 h 97"/>
              <a:gd name="T36" fmla="*/ 136 w 136"/>
              <a:gd name="T37" fmla="*/ 5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6" h="97">
                <a:moveTo>
                  <a:pt x="136" y="55"/>
                </a:moveTo>
                <a:cubicBezTo>
                  <a:pt x="134" y="57"/>
                  <a:pt x="129" y="63"/>
                  <a:pt x="122" y="70"/>
                </a:cubicBezTo>
                <a:cubicBezTo>
                  <a:pt x="114" y="77"/>
                  <a:pt x="104" y="85"/>
                  <a:pt x="92" y="90"/>
                </a:cubicBezTo>
                <a:cubicBezTo>
                  <a:pt x="80" y="95"/>
                  <a:pt x="65" y="97"/>
                  <a:pt x="52" y="96"/>
                </a:cubicBezTo>
                <a:cubicBezTo>
                  <a:pt x="38" y="94"/>
                  <a:pt x="25" y="88"/>
                  <a:pt x="16" y="78"/>
                </a:cubicBezTo>
                <a:cubicBezTo>
                  <a:pt x="16" y="78"/>
                  <a:pt x="15" y="77"/>
                  <a:pt x="15" y="77"/>
                </a:cubicBezTo>
                <a:cubicBezTo>
                  <a:pt x="9" y="71"/>
                  <a:pt x="5" y="63"/>
                  <a:pt x="3" y="55"/>
                </a:cubicBezTo>
                <a:cubicBezTo>
                  <a:pt x="0" y="47"/>
                  <a:pt x="0" y="38"/>
                  <a:pt x="0" y="31"/>
                </a:cubicBezTo>
                <a:cubicBezTo>
                  <a:pt x="1" y="23"/>
                  <a:pt x="3" y="17"/>
                  <a:pt x="6" y="12"/>
                </a:cubicBezTo>
                <a:cubicBezTo>
                  <a:pt x="9" y="7"/>
                  <a:pt x="12" y="4"/>
                  <a:pt x="16" y="2"/>
                </a:cubicBezTo>
                <a:cubicBezTo>
                  <a:pt x="20" y="0"/>
                  <a:pt x="24" y="0"/>
                  <a:pt x="28" y="1"/>
                </a:cubicBezTo>
                <a:cubicBezTo>
                  <a:pt x="32" y="2"/>
                  <a:pt x="36" y="3"/>
                  <a:pt x="39" y="6"/>
                </a:cubicBezTo>
                <a:cubicBezTo>
                  <a:pt x="43" y="8"/>
                  <a:pt x="46" y="10"/>
                  <a:pt x="50" y="13"/>
                </a:cubicBezTo>
                <a:cubicBezTo>
                  <a:pt x="53" y="15"/>
                  <a:pt x="56" y="18"/>
                  <a:pt x="59" y="21"/>
                </a:cubicBezTo>
                <a:cubicBezTo>
                  <a:pt x="60" y="22"/>
                  <a:pt x="60" y="22"/>
                  <a:pt x="60" y="22"/>
                </a:cubicBezTo>
                <a:cubicBezTo>
                  <a:pt x="64" y="27"/>
                  <a:pt x="69" y="33"/>
                  <a:pt x="75" y="38"/>
                </a:cubicBezTo>
                <a:cubicBezTo>
                  <a:pt x="81" y="44"/>
                  <a:pt x="88" y="49"/>
                  <a:pt x="96" y="52"/>
                </a:cubicBezTo>
                <a:cubicBezTo>
                  <a:pt x="104" y="55"/>
                  <a:pt x="112" y="56"/>
                  <a:pt x="120" y="56"/>
                </a:cubicBezTo>
                <a:cubicBezTo>
                  <a:pt x="127" y="57"/>
                  <a:pt x="133" y="55"/>
                  <a:pt x="136" y="55"/>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sp>
        <p:nvSpPr>
          <p:cNvPr id="7" name="Freeform 31"/>
          <p:cNvSpPr/>
          <p:nvPr/>
        </p:nvSpPr>
        <p:spPr bwMode="auto">
          <a:xfrm>
            <a:off x="5638232" y="1803400"/>
            <a:ext cx="1969400" cy="1402213"/>
          </a:xfrm>
          <a:custGeom>
            <a:avLst/>
            <a:gdLst>
              <a:gd name="T0" fmla="*/ 0 w 114"/>
              <a:gd name="T1" fmla="*/ 46 h 81"/>
              <a:gd name="T2" fmla="*/ 12 w 114"/>
              <a:gd name="T3" fmla="*/ 58 h 81"/>
              <a:gd name="T4" fmla="*/ 37 w 114"/>
              <a:gd name="T5" fmla="*/ 75 h 81"/>
              <a:gd name="T6" fmla="*/ 70 w 114"/>
              <a:gd name="T7" fmla="*/ 80 h 81"/>
              <a:gd name="T8" fmla="*/ 100 w 114"/>
              <a:gd name="T9" fmla="*/ 65 h 81"/>
              <a:gd name="T10" fmla="*/ 101 w 114"/>
              <a:gd name="T11" fmla="*/ 64 h 81"/>
              <a:gd name="T12" fmla="*/ 111 w 114"/>
              <a:gd name="T13" fmla="*/ 45 h 81"/>
              <a:gd name="T14" fmla="*/ 113 w 114"/>
              <a:gd name="T15" fmla="*/ 25 h 81"/>
              <a:gd name="T16" fmla="*/ 109 w 114"/>
              <a:gd name="T17" fmla="*/ 10 h 81"/>
              <a:gd name="T18" fmla="*/ 100 w 114"/>
              <a:gd name="T19" fmla="*/ 1 h 81"/>
              <a:gd name="T20" fmla="*/ 90 w 114"/>
              <a:gd name="T21" fmla="*/ 0 h 81"/>
              <a:gd name="T22" fmla="*/ 81 w 114"/>
              <a:gd name="T23" fmla="*/ 4 h 81"/>
              <a:gd name="T24" fmla="*/ 72 w 114"/>
              <a:gd name="T25" fmla="*/ 10 h 81"/>
              <a:gd name="T26" fmla="*/ 64 w 114"/>
              <a:gd name="T27" fmla="*/ 17 h 81"/>
              <a:gd name="T28" fmla="*/ 64 w 114"/>
              <a:gd name="T29" fmla="*/ 18 h 81"/>
              <a:gd name="T30" fmla="*/ 51 w 114"/>
              <a:gd name="T31" fmla="*/ 32 h 81"/>
              <a:gd name="T32" fmla="*/ 34 w 114"/>
              <a:gd name="T33" fmla="*/ 43 h 81"/>
              <a:gd name="T34" fmla="*/ 14 w 114"/>
              <a:gd name="T35" fmla="*/ 47 h 81"/>
              <a:gd name="T36" fmla="*/ 0 w 114"/>
              <a:gd name="T37" fmla="*/ 4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4" h="81">
                <a:moveTo>
                  <a:pt x="0" y="46"/>
                </a:moveTo>
                <a:cubicBezTo>
                  <a:pt x="2" y="48"/>
                  <a:pt x="6" y="53"/>
                  <a:pt x="12" y="58"/>
                </a:cubicBezTo>
                <a:cubicBezTo>
                  <a:pt x="18" y="64"/>
                  <a:pt x="27" y="70"/>
                  <a:pt x="37" y="75"/>
                </a:cubicBezTo>
                <a:cubicBezTo>
                  <a:pt x="47" y="79"/>
                  <a:pt x="59" y="81"/>
                  <a:pt x="70" y="80"/>
                </a:cubicBezTo>
                <a:cubicBezTo>
                  <a:pt x="82" y="78"/>
                  <a:pt x="92" y="73"/>
                  <a:pt x="100" y="65"/>
                </a:cubicBezTo>
                <a:cubicBezTo>
                  <a:pt x="100" y="65"/>
                  <a:pt x="101" y="64"/>
                  <a:pt x="101" y="64"/>
                </a:cubicBezTo>
                <a:cubicBezTo>
                  <a:pt x="106" y="59"/>
                  <a:pt x="109" y="52"/>
                  <a:pt x="111" y="45"/>
                </a:cubicBezTo>
                <a:cubicBezTo>
                  <a:pt x="113" y="39"/>
                  <a:pt x="114" y="32"/>
                  <a:pt x="113" y="25"/>
                </a:cubicBezTo>
                <a:cubicBezTo>
                  <a:pt x="113" y="19"/>
                  <a:pt x="111" y="14"/>
                  <a:pt x="109" y="10"/>
                </a:cubicBezTo>
                <a:cubicBezTo>
                  <a:pt x="106" y="5"/>
                  <a:pt x="103" y="3"/>
                  <a:pt x="100" y="1"/>
                </a:cubicBezTo>
                <a:cubicBezTo>
                  <a:pt x="97" y="0"/>
                  <a:pt x="93" y="0"/>
                  <a:pt x="90" y="0"/>
                </a:cubicBezTo>
                <a:cubicBezTo>
                  <a:pt x="87" y="1"/>
                  <a:pt x="84" y="3"/>
                  <a:pt x="81" y="4"/>
                </a:cubicBezTo>
                <a:cubicBezTo>
                  <a:pt x="78" y="6"/>
                  <a:pt x="75" y="8"/>
                  <a:pt x="72" y="10"/>
                </a:cubicBezTo>
                <a:cubicBezTo>
                  <a:pt x="69" y="12"/>
                  <a:pt x="67" y="15"/>
                  <a:pt x="64" y="17"/>
                </a:cubicBezTo>
                <a:cubicBezTo>
                  <a:pt x="64" y="18"/>
                  <a:pt x="64" y="18"/>
                  <a:pt x="64" y="18"/>
                </a:cubicBezTo>
                <a:cubicBezTo>
                  <a:pt x="60" y="22"/>
                  <a:pt x="56" y="27"/>
                  <a:pt x="51" y="32"/>
                </a:cubicBezTo>
                <a:cubicBezTo>
                  <a:pt x="46" y="36"/>
                  <a:pt x="40" y="40"/>
                  <a:pt x="34" y="43"/>
                </a:cubicBezTo>
                <a:cubicBezTo>
                  <a:pt x="27" y="46"/>
                  <a:pt x="20" y="47"/>
                  <a:pt x="14" y="47"/>
                </a:cubicBezTo>
                <a:cubicBezTo>
                  <a:pt x="8" y="47"/>
                  <a:pt x="2" y="46"/>
                  <a:pt x="0" y="46"/>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grpSp>
        <p:nvGrpSpPr>
          <p:cNvPr id="8" name="Group 14"/>
          <p:cNvGrpSpPr/>
          <p:nvPr/>
        </p:nvGrpSpPr>
        <p:grpSpPr>
          <a:xfrm>
            <a:off x="6815060" y="2310697"/>
            <a:ext cx="456665" cy="437052"/>
            <a:chOff x="8383588" y="4452938"/>
            <a:chExt cx="522287" cy="477837"/>
          </a:xfrm>
          <a:solidFill>
            <a:schemeClr val="bg1"/>
          </a:solidFill>
        </p:grpSpPr>
        <p:sp>
          <p:nvSpPr>
            <p:cNvPr id="9" name="Freeform 15"/>
            <p:cNvSpPr/>
            <p:nvPr/>
          </p:nvSpPr>
          <p:spPr bwMode="auto">
            <a:xfrm>
              <a:off x="8477250" y="4873625"/>
              <a:ext cx="334962" cy="57150"/>
            </a:xfrm>
            <a:custGeom>
              <a:avLst/>
              <a:gdLst>
                <a:gd name="T0" fmla="*/ 69 w 89"/>
                <a:gd name="T1" fmla="*/ 0 h 15"/>
                <a:gd name="T2" fmla="*/ 21 w 89"/>
                <a:gd name="T3" fmla="*/ 0 h 15"/>
                <a:gd name="T4" fmla="*/ 0 w 89"/>
                <a:gd name="T5" fmla="*/ 8 h 15"/>
                <a:gd name="T6" fmla="*/ 10 w 89"/>
                <a:gd name="T7" fmla="*/ 15 h 15"/>
                <a:gd name="T8" fmla="*/ 79 w 89"/>
                <a:gd name="T9" fmla="*/ 15 h 15"/>
                <a:gd name="T10" fmla="*/ 89 w 89"/>
                <a:gd name="T11" fmla="*/ 8 h 15"/>
                <a:gd name="T12" fmla="*/ 69 w 89"/>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89" h="15">
                  <a:moveTo>
                    <a:pt x="69" y="0"/>
                  </a:moveTo>
                  <a:cubicBezTo>
                    <a:pt x="21" y="0"/>
                    <a:pt x="21" y="0"/>
                    <a:pt x="21" y="0"/>
                  </a:cubicBezTo>
                  <a:cubicBezTo>
                    <a:pt x="15" y="0"/>
                    <a:pt x="0" y="3"/>
                    <a:pt x="0" y="8"/>
                  </a:cubicBezTo>
                  <a:cubicBezTo>
                    <a:pt x="0" y="12"/>
                    <a:pt x="5" y="15"/>
                    <a:pt x="10" y="15"/>
                  </a:cubicBezTo>
                  <a:cubicBezTo>
                    <a:pt x="79" y="15"/>
                    <a:pt x="79" y="15"/>
                    <a:pt x="79" y="15"/>
                  </a:cubicBezTo>
                  <a:cubicBezTo>
                    <a:pt x="84" y="15"/>
                    <a:pt x="89" y="12"/>
                    <a:pt x="89" y="8"/>
                  </a:cubicBezTo>
                  <a:cubicBezTo>
                    <a:pt x="89" y="2"/>
                    <a:pt x="74" y="0"/>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0" name="Freeform 16"/>
            <p:cNvSpPr>
              <a:spLocks noEditPoints="1"/>
            </p:cNvSpPr>
            <p:nvPr/>
          </p:nvSpPr>
          <p:spPr bwMode="auto">
            <a:xfrm>
              <a:off x="8383588" y="4452938"/>
              <a:ext cx="522287" cy="387350"/>
            </a:xfrm>
            <a:custGeom>
              <a:avLst/>
              <a:gdLst>
                <a:gd name="T0" fmla="*/ 110 w 139"/>
                <a:gd name="T1" fmla="*/ 103 h 103"/>
                <a:gd name="T2" fmla="*/ 30 w 139"/>
                <a:gd name="T3" fmla="*/ 103 h 103"/>
                <a:gd name="T4" fmla="*/ 0 w 139"/>
                <a:gd name="T5" fmla="*/ 74 h 103"/>
                <a:gd name="T6" fmla="*/ 0 w 139"/>
                <a:gd name="T7" fmla="*/ 30 h 103"/>
                <a:gd name="T8" fmla="*/ 30 w 139"/>
                <a:gd name="T9" fmla="*/ 0 h 103"/>
                <a:gd name="T10" fmla="*/ 110 w 139"/>
                <a:gd name="T11" fmla="*/ 0 h 103"/>
                <a:gd name="T12" fmla="*/ 139 w 139"/>
                <a:gd name="T13" fmla="*/ 30 h 103"/>
                <a:gd name="T14" fmla="*/ 139 w 139"/>
                <a:gd name="T15" fmla="*/ 74 h 103"/>
                <a:gd name="T16" fmla="*/ 110 w 139"/>
                <a:gd name="T17" fmla="*/ 103 h 103"/>
                <a:gd name="T18" fmla="*/ 27 w 139"/>
                <a:gd name="T19" fmla="*/ 9 h 103"/>
                <a:gd name="T20" fmla="*/ 8 w 139"/>
                <a:gd name="T21" fmla="*/ 29 h 103"/>
                <a:gd name="T22" fmla="*/ 8 w 139"/>
                <a:gd name="T23" fmla="*/ 75 h 103"/>
                <a:gd name="T24" fmla="*/ 27 w 139"/>
                <a:gd name="T25" fmla="*/ 95 h 103"/>
                <a:gd name="T26" fmla="*/ 112 w 139"/>
                <a:gd name="T27" fmla="*/ 95 h 103"/>
                <a:gd name="T28" fmla="*/ 131 w 139"/>
                <a:gd name="T29" fmla="*/ 75 h 103"/>
                <a:gd name="T30" fmla="*/ 131 w 139"/>
                <a:gd name="T31" fmla="*/ 29 h 103"/>
                <a:gd name="T32" fmla="*/ 112 w 139"/>
                <a:gd name="T33" fmla="*/ 9 h 103"/>
                <a:gd name="T34" fmla="*/ 27 w 139"/>
                <a:gd name="T35"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9" h="103">
                  <a:moveTo>
                    <a:pt x="110" y="103"/>
                  </a:moveTo>
                  <a:cubicBezTo>
                    <a:pt x="30" y="103"/>
                    <a:pt x="30" y="103"/>
                    <a:pt x="30" y="103"/>
                  </a:cubicBezTo>
                  <a:cubicBezTo>
                    <a:pt x="13" y="103"/>
                    <a:pt x="0" y="90"/>
                    <a:pt x="0" y="74"/>
                  </a:cubicBezTo>
                  <a:cubicBezTo>
                    <a:pt x="0" y="30"/>
                    <a:pt x="0" y="30"/>
                    <a:pt x="0" y="30"/>
                  </a:cubicBezTo>
                  <a:cubicBezTo>
                    <a:pt x="0" y="14"/>
                    <a:pt x="13" y="0"/>
                    <a:pt x="30" y="0"/>
                  </a:cubicBezTo>
                  <a:cubicBezTo>
                    <a:pt x="110" y="0"/>
                    <a:pt x="110" y="0"/>
                    <a:pt x="110" y="0"/>
                  </a:cubicBezTo>
                  <a:cubicBezTo>
                    <a:pt x="126" y="0"/>
                    <a:pt x="139" y="14"/>
                    <a:pt x="139" y="30"/>
                  </a:cubicBezTo>
                  <a:cubicBezTo>
                    <a:pt x="139" y="74"/>
                    <a:pt x="139" y="74"/>
                    <a:pt x="139" y="74"/>
                  </a:cubicBezTo>
                  <a:cubicBezTo>
                    <a:pt x="139" y="90"/>
                    <a:pt x="126" y="103"/>
                    <a:pt x="110" y="103"/>
                  </a:cubicBezTo>
                  <a:close/>
                  <a:moveTo>
                    <a:pt x="27" y="9"/>
                  </a:moveTo>
                  <a:cubicBezTo>
                    <a:pt x="17" y="9"/>
                    <a:pt x="8" y="18"/>
                    <a:pt x="8" y="29"/>
                  </a:cubicBezTo>
                  <a:cubicBezTo>
                    <a:pt x="8" y="75"/>
                    <a:pt x="8" y="75"/>
                    <a:pt x="8" y="75"/>
                  </a:cubicBezTo>
                  <a:cubicBezTo>
                    <a:pt x="8" y="86"/>
                    <a:pt x="17" y="95"/>
                    <a:pt x="27" y="95"/>
                  </a:cubicBezTo>
                  <a:cubicBezTo>
                    <a:pt x="112" y="95"/>
                    <a:pt x="112" y="95"/>
                    <a:pt x="112" y="95"/>
                  </a:cubicBezTo>
                  <a:cubicBezTo>
                    <a:pt x="122" y="95"/>
                    <a:pt x="131" y="86"/>
                    <a:pt x="131" y="75"/>
                  </a:cubicBezTo>
                  <a:cubicBezTo>
                    <a:pt x="131" y="29"/>
                    <a:pt x="131" y="29"/>
                    <a:pt x="131" y="29"/>
                  </a:cubicBezTo>
                  <a:cubicBezTo>
                    <a:pt x="131" y="18"/>
                    <a:pt x="122" y="9"/>
                    <a:pt x="112" y="9"/>
                  </a:cubicBezTo>
                  <a:lnTo>
                    <a:pt x="27"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7"/>
            <p:cNvSpPr>
              <a:spLocks noEditPoints="1"/>
            </p:cNvSpPr>
            <p:nvPr/>
          </p:nvSpPr>
          <p:spPr bwMode="auto">
            <a:xfrm>
              <a:off x="8774113" y="4559300"/>
              <a:ext cx="63500" cy="63500"/>
            </a:xfrm>
            <a:custGeom>
              <a:avLst/>
              <a:gdLst>
                <a:gd name="T0" fmla="*/ 9 w 17"/>
                <a:gd name="T1" fmla="*/ 17 h 17"/>
                <a:gd name="T2" fmla="*/ 0 w 17"/>
                <a:gd name="T3" fmla="*/ 9 h 17"/>
                <a:gd name="T4" fmla="*/ 9 w 17"/>
                <a:gd name="T5" fmla="*/ 0 h 17"/>
                <a:gd name="T6" fmla="*/ 17 w 17"/>
                <a:gd name="T7" fmla="*/ 9 h 17"/>
                <a:gd name="T8" fmla="*/ 9 w 17"/>
                <a:gd name="T9" fmla="*/ 17 h 17"/>
                <a:gd name="T10" fmla="*/ 9 w 17"/>
                <a:gd name="T11" fmla="*/ 5 h 17"/>
                <a:gd name="T12" fmla="*/ 5 w 17"/>
                <a:gd name="T13" fmla="*/ 9 h 17"/>
                <a:gd name="T14" fmla="*/ 9 w 17"/>
                <a:gd name="T15" fmla="*/ 13 h 17"/>
                <a:gd name="T16" fmla="*/ 13 w 17"/>
                <a:gd name="T17" fmla="*/ 9 h 17"/>
                <a:gd name="T18" fmla="*/ 9 w 17"/>
                <a:gd name="T1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7">
                  <a:moveTo>
                    <a:pt x="9" y="17"/>
                  </a:moveTo>
                  <a:cubicBezTo>
                    <a:pt x="4" y="17"/>
                    <a:pt x="0" y="13"/>
                    <a:pt x="0" y="9"/>
                  </a:cubicBezTo>
                  <a:cubicBezTo>
                    <a:pt x="0" y="4"/>
                    <a:pt x="4" y="0"/>
                    <a:pt x="9" y="0"/>
                  </a:cubicBezTo>
                  <a:cubicBezTo>
                    <a:pt x="13" y="0"/>
                    <a:pt x="17" y="4"/>
                    <a:pt x="17" y="9"/>
                  </a:cubicBezTo>
                  <a:cubicBezTo>
                    <a:pt x="17" y="13"/>
                    <a:pt x="13" y="17"/>
                    <a:pt x="9" y="17"/>
                  </a:cubicBezTo>
                  <a:close/>
                  <a:moveTo>
                    <a:pt x="9" y="5"/>
                  </a:moveTo>
                  <a:cubicBezTo>
                    <a:pt x="6" y="5"/>
                    <a:pt x="5" y="7"/>
                    <a:pt x="5" y="9"/>
                  </a:cubicBezTo>
                  <a:cubicBezTo>
                    <a:pt x="5" y="11"/>
                    <a:pt x="6" y="13"/>
                    <a:pt x="9" y="13"/>
                  </a:cubicBezTo>
                  <a:cubicBezTo>
                    <a:pt x="11" y="13"/>
                    <a:pt x="13" y="11"/>
                    <a:pt x="13" y="9"/>
                  </a:cubicBezTo>
                  <a:cubicBezTo>
                    <a:pt x="13" y="7"/>
                    <a:pt x="11" y="5"/>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2" name="Freeform 18"/>
            <p:cNvSpPr>
              <a:spLocks noEditPoints="1"/>
            </p:cNvSpPr>
            <p:nvPr/>
          </p:nvSpPr>
          <p:spPr bwMode="auto">
            <a:xfrm>
              <a:off x="8669338" y="4629150"/>
              <a:ext cx="63500" cy="65087"/>
            </a:xfrm>
            <a:custGeom>
              <a:avLst/>
              <a:gdLst>
                <a:gd name="T0" fmla="*/ 9 w 17"/>
                <a:gd name="T1" fmla="*/ 17 h 17"/>
                <a:gd name="T2" fmla="*/ 0 w 17"/>
                <a:gd name="T3" fmla="*/ 9 h 17"/>
                <a:gd name="T4" fmla="*/ 9 w 17"/>
                <a:gd name="T5" fmla="*/ 0 h 17"/>
                <a:gd name="T6" fmla="*/ 17 w 17"/>
                <a:gd name="T7" fmla="*/ 9 h 17"/>
                <a:gd name="T8" fmla="*/ 9 w 17"/>
                <a:gd name="T9" fmla="*/ 17 h 17"/>
                <a:gd name="T10" fmla="*/ 9 w 17"/>
                <a:gd name="T11" fmla="*/ 5 h 17"/>
                <a:gd name="T12" fmla="*/ 5 w 17"/>
                <a:gd name="T13" fmla="*/ 9 h 17"/>
                <a:gd name="T14" fmla="*/ 9 w 17"/>
                <a:gd name="T15" fmla="*/ 13 h 17"/>
                <a:gd name="T16" fmla="*/ 13 w 17"/>
                <a:gd name="T17" fmla="*/ 9 h 17"/>
                <a:gd name="T18" fmla="*/ 9 w 17"/>
                <a:gd name="T1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7">
                  <a:moveTo>
                    <a:pt x="9" y="17"/>
                  </a:moveTo>
                  <a:cubicBezTo>
                    <a:pt x="4" y="17"/>
                    <a:pt x="0" y="13"/>
                    <a:pt x="0" y="9"/>
                  </a:cubicBezTo>
                  <a:cubicBezTo>
                    <a:pt x="0" y="4"/>
                    <a:pt x="4" y="0"/>
                    <a:pt x="9" y="0"/>
                  </a:cubicBezTo>
                  <a:cubicBezTo>
                    <a:pt x="13" y="0"/>
                    <a:pt x="17" y="4"/>
                    <a:pt x="17" y="9"/>
                  </a:cubicBezTo>
                  <a:cubicBezTo>
                    <a:pt x="17" y="13"/>
                    <a:pt x="13" y="17"/>
                    <a:pt x="9" y="17"/>
                  </a:cubicBezTo>
                  <a:close/>
                  <a:moveTo>
                    <a:pt x="9" y="5"/>
                  </a:moveTo>
                  <a:cubicBezTo>
                    <a:pt x="6" y="5"/>
                    <a:pt x="5" y="7"/>
                    <a:pt x="5" y="9"/>
                  </a:cubicBezTo>
                  <a:cubicBezTo>
                    <a:pt x="5" y="11"/>
                    <a:pt x="6" y="13"/>
                    <a:pt x="9" y="13"/>
                  </a:cubicBezTo>
                  <a:cubicBezTo>
                    <a:pt x="11" y="13"/>
                    <a:pt x="13" y="11"/>
                    <a:pt x="13" y="9"/>
                  </a:cubicBezTo>
                  <a:cubicBezTo>
                    <a:pt x="13" y="7"/>
                    <a:pt x="11" y="5"/>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3" name="Freeform 19"/>
            <p:cNvSpPr>
              <a:spLocks noEditPoints="1"/>
            </p:cNvSpPr>
            <p:nvPr/>
          </p:nvSpPr>
          <p:spPr bwMode="auto">
            <a:xfrm>
              <a:off x="8556625" y="4600575"/>
              <a:ext cx="60325" cy="63500"/>
            </a:xfrm>
            <a:custGeom>
              <a:avLst/>
              <a:gdLst>
                <a:gd name="T0" fmla="*/ 8 w 16"/>
                <a:gd name="T1" fmla="*/ 17 h 17"/>
                <a:gd name="T2" fmla="*/ 0 w 16"/>
                <a:gd name="T3" fmla="*/ 9 h 17"/>
                <a:gd name="T4" fmla="*/ 8 w 16"/>
                <a:gd name="T5" fmla="*/ 0 h 17"/>
                <a:gd name="T6" fmla="*/ 16 w 16"/>
                <a:gd name="T7" fmla="*/ 9 h 17"/>
                <a:gd name="T8" fmla="*/ 8 w 16"/>
                <a:gd name="T9" fmla="*/ 17 h 17"/>
                <a:gd name="T10" fmla="*/ 8 w 16"/>
                <a:gd name="T11" fmla="*/ 5 h 17"/>
                <a:gd name="T12" fmla="*/ 4 w 16"/>
                <a:gd name="T13" fmla="*/ 9 h 17"/>
                <a:gd name="T14" fmla="*/ 8 w 16"/>
                <a:gd name="T15" fmla="*/ 13 h 17"/>
                <a:gd name="T16" fmla="*/ 12 w 16"/>
                <a:gd name="T17" fmla="*/ 9 h 17"/>
                <a:gd name="T18" fmla="*/ 8 w 16"/>
                <a:gd name="T1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7">
                  <a:moveTo>
                    <a:pt x="8" y="17"/>
                  </a:moveTo>
                  <a:cubicBezTo>
                    <a:pt x="3" y="17"/>
                    <a:pt x="0" y="13"/>
                    <a:pt x="0" y="9"/>
                  </a:cubicBezTo>
                  <a:cubicBezTo>
                    <a:pt x="0" y="4"/>
                    <a:pt x="3" y="0"/>
                    <a:pt x="8" y="0"/>
                  </a:cubicBezTo>
                  <a:cubicBezTo>
                    <a:pt x="13" y="0"/>
                    <a:pt x="16" y="4"/>
                    <a:pt x="16" y="9"/>
                  </a:cubicBezTo>
                  <a:cubicBezTo>
                    <a:pt x="16" y="13"/>
                    <a:pt x="13" y="17"/>
                    <a:pt x="8" y="17"/>
                  </a:cubicBezTo>
                  <a:close/>
                  <a:moveTo>
                    <a:pt x="8" y="5"/>
                  </a:moveTo>
                  <a:cubicBezTo>
                    <a:pt x="6" y="5"/>
                    <a:pt x="4" y="7"/>
                    <a:pt x="4" y="9"/>
                  </a:cubicBezTo>
                  <a:cubicBezTo>
                    <a:pt x="4" y="11"/>
                    <a:pt x="6" y="13"/>
                    <a:pt x="8" y="13"/>
                  </a:cubicBezTo>
                  <a:cubicBezTo>
                    <a:pt x="10" y="13"/>
                    <a:pt x="12" y="11"/>
                    <a:pt x="12" y="9"/>
                  </a:cubicBezTo>
                  <a:cubicBezTo>
                    <a:pt x="12" y="7"/>
                    <a:pt x="10" y="5"/>
                    <a:pt x="8"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20"/>
            <p:cNvSpPr>
              <a:spLocks noEditPoints="1"/>
            </p:cNvSpPr>
            <p:nvPr/>
          </p:nvSpPr>
          <p:spPr bwMode="auto">
            <a:xfrm>
              <a:off x="8451850" y="4675188"/>
              <a:ext cx="63500" cy="60325"/>
            </a:xfrm>
            <a:custGeom>
              <a:avLst/>
              <a:gdLst>
                <a:gd name="T0" fmla="*/ 8 w 17"/>
                <a:gd name="T1" fmla="*/ 16 h 16"/>
                <a:gd name="T2" fmla="*/ 0 w 17"/>
                <a:gd name="T3" fmla="*/ 8 h 16"/>
                <a:gd name="T4" fmla="*/ 8 w 17"/>
                <a:gd name="T5" fmla="*/ 0 h 16"/>
                <a:gd name="T6" fmla="*/ 17 w 17"/>
                <a:gd name="T7" fmla="*/ 8 h 16"/>
                <a:gd name="T8" fmla="*/ 8 w 17"/>
                <a:gd name="T9" fmla="*/ 16 h 16"/>
                <a:gd name="T10" fmla="*/ 8 w 17"/>
                <a:gd name="T11" fmla="*/ 4 h 16"/>
                <a:gd name="T12" fmla="*/ 4 w 17"/>
                <a:gd name="T13" fmla="*/ 8 h 16"/>
                <a:gd name="T14" fmla="*/ 8 w 17"/>
                <a:gd name="T15" fmla="*/ 12 h 16"/>
                <a:gd name="T16" fmla="*/ 12 w 17"/>
                <a:gd name="T17" fmla="*/ 8 h 16"/>
                <a:gd name="T18" fmla="*/ 8 w 17"/>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6">
                  <a:moveTo>
                    <a:pt x="8" y="16"/>
                  </a:moveTo>
                  <a:cubicBezTo>
                    <a:pt x="4" y="16"/>
                    <a:pt x="0" y="13"/>
                    <a:pt x="0" y="8"/>
                  </a:cubicBezTo>
                  <a:cubicBezTo>
                    <a:pt x="0" y="3"/>
                    <a:pt x="4" y="0"/>
                    <a:pt x="8" y="0"/>
                  </a:cubicBezTo>
                  <a:cubicBezTo>
                    <a:pt x="13" y="0"/>
                    <a:pt x="17" y="3"/>
                    <a:pt x="17" y="8"/>
                  </a:cubicBezTo>
                  <a:cubicBezTo>
                    <a:pt x="17" y="13"/>
                    <a:pt x="13" y="16"/>
                    <a:pt x="8" y="16"/>
                  </a:cubicBezTo>
                  <a:close/>
                  <a:moveTo>
                    <a:pt x="8" y="4"/>
                  </a:moveTo>
                  <a:cubicBezTo>
                    <a:pt x="6" y="4"/>
                    <a:pt x="4" y="6"/>
                    <a:pt x="4" y="8"/>
                  </a:cubicBezTo>
                  <a:cubicBezTo>
                    <a:pt x="4" y="10"/>
                    <a:pt x="6" y="12"/>
                    <a:pt x="8" y="12"/>
                  </a:cubicBezTo>
                  <a:cubicBezTo>
                    <a:pt x="11" y="12"/>
                    <a:pt x="12" y="10"/>
                    <a:pt x="12" y="8"/>
                  </a:cubicBezTo>
                  <a:cubicBezTo>
                    <a:pt x="12" y="6"/>
                    <a:pt x="11"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5" name="Freeform 21"/>
            <p:cNvSpPr/>
            <p:nvPr/>
          </p:nvSpPr>
          <p:spPr bwMode="auto">
            <a:xfrm>
              <a:off x="8721725" y="4595813"/>
              <a:ext cx="71437" cy="57150"/>
            </a:xfrm>
            <a:custGeom>
              <a:avLst/>
              <a:gdLst>
                <a:gd name="T0" fmla="*/ 2 w 19"/>
                <a:gd name="T1" fmla="*/ 15 h 15"/>
                <a:gd name="T2" fmla="*/ 19 w 19"/>
                <a:gd name="T3" fmla="*/ 4 h 15"/>
                <a:gd name="T4" fmla="*/ 17 w 19"/>
                <a:gd name="T5" fmla="*/ 0 h 15"/>
                <a:gd name="T6" fmla="*/ 0 w 19"/>
                <a:gd name="T7" fmla="*/ 11 h 15"/>
                <a:gd name="T8" fmla="*/ 2 w 19"/>
                <a:gd name="T9" fmla="*/ 15 h 15"/>
              </a:gdLst>
              <a:ahLst/>
              <a:cxnLst>
                <a:cxn ang="0">
                  <a:pos x="T0" y="T1"/>
                </a:cxn>
                <a:cxn ang="0">
                  <a:pos x="T2" y="T3"/>
                </a:cxn>
                <a:cxn ang="0">
                  <a:pos x="T4" y="T5"/>
                </a:cxn>
                <a:cxn ang="0">
                  <a:pos x="T6" y="T7"/>
                </a:cxn>
                <a:cxn ang="0">
                  <a:pos x="T8" y="T9"/>
                </a:cxn>
              </a:cxnLst>
              <a:rect l="0" t="0" r="r" b="b"/>
              <a:pathLst>
                <a:path w="19" h="15">
                  <a:moveTo>
                    <a:pt x="2" y="15"/>
                  </a:moveTo>
                  <a:cubicBezTo>
                    <a:pt x="19" y="4"/>
                    <a:pt x="19" y="4"/>
                    <a:pt x="19" y="4"/>
                  </a:cubicBezTo>
                  <a:cubicBezTo>
                    <a:pt x="17" y="0"/>
                    <a:pt x="17" y="0"/>
                    <a:pt x="17" y="0"/>
                  </a:cubicBezTo>
                  <a:cubicBezTo>
                    <a:pt x="0" y="11"/>
                    <a:pt x="0" y="11"/>
                    <a:pt x="0" y="11"/>
                  </a:cubicBezTo>
                  <a:cubicBezTo>
                    <a:pt x="1" y="12"/>
                    <a:pt x="2" y="14"/>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6" name="Freeform 22"/>
            <p:cNvSpPr/>
            <p:nvPr/>
          </p:nvSpPr>
          <p:spPr bwMode="auto">
            <a:xfrm>
              <a:off x="8496300" y="4645025"/>
              <a:ext cx="71437" cy="55562"/>
            </a:xfrm>
            <a:custGeom>
              <a:avLst/>
              <a:gdLst>
                <a:gd name="T0" fmla="*/ 16 w 19"/>
                <a:gd name="T1" fmla="*/ 0 h 15"/>
                <a:gd name="T2" fmla="*/ 0 w 19"/>
                <a:gd name="T3" fmla="*/ 11 h 15"/>
                <a:gd name="T4" fmla="*/ 3 w 19"/>
                <a:gd name="T5" fmla="*/ 15 h 15"/>
                <a:gd name="T6" fmla="*/ 19 w 19"/>
                <a:gd name="T7" fmla="*/ 3 h 15"/>
                <a:gd name="T8" fmla="*/ 16 w 19"/>
                <a:gd name="T9" fmla="*/ 0 h 15"/>
              </a:gdLst>
              <a:ahLst/>
              <a:cxnLst>
                <a:cxn ang="0">
                  <a:pos x="T0" y="T1"/>
                </a:cxn>
                <a:cxn ang="0">
                  <a:pos x="T2" y="T3"/>
                </a:cxn>
                <a:cxn ang="0">
                  <a:pos x="T4" y="T5"/>
                </a:cxn>
                <a:cxn ang="0">
                  <a:pos x="T6" y="T7"/>
                </a:cxn>
                <a:cxn ang="0">
                  <a:pos x="T8" y="T9"/>
                </a:cxn>
              </a:cxnLst>
              <a:rect l="0" t="0" r="r" b="b"/>
              <a:pathLst>
                <a:path w="19" h="15">
                  <a:moveTo>
                    <a:pt x="16" y="0"/>
                  </a:moveTo>
                  <a:cubicBezTo>
                    <a:pt x="0" y="11"/>
                    <a:pt x="0" y="11"/>
                    <a:pt x="0" y="11"/>
                  </a:cubicBezTo>
                  <a:cubicBezTo>
                    <a:pt x="3" y="15"/>
                    <a:pt x="3" y="15"/>
                    <a:pt x="3" y="15"/>
                  </a:cubicBezTo>
                  <a:cubicBezTo>
                    <a:pt x="19" y="3"/>
                    <a:pt x="19" y="3"/>
                    <a:pt x="19" y="3"/>
                  </a:cubicBezTo>
                  <a:cubicBezTo>
                    <a:pt x="18" y="2"/>
                    <a:pt x="17" y="1"/>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23"/>
            <p:cNvSpPr/>
            <p:nvPr/>
          </p:nvSpPr>
          <p:spPr bwMode="auto">
            <a:xfrm>
              <a:off x="8612188" y="4633913"/>
              <a:ext cx="60325" cy="30162"/>
            </a:xfrm>
            <a:custGeom>
              <a:avLst/>
              <a:gdLst>
                <a:gd name="T0" fmla="*/ 16 w 16"/>
                <a:gd name="T1" fmla="*/ 4 h 8"/>
                <a:gd name="T2" fmla="*/ 1 w 16"/>
                <a:gd name="T3" fmla="*/ 0 h 8"/>
                <a:gd name="T4" fmla="*/ 1 w 16"/>
                <a:gd name="T5" fmla="*/ 0 h 8"/>
                <a:gd name="T6" fmla="*/ 0 w 16"/>
                <a:gd name="T7" fmla="*/ 4 h 8"/>
                <a:gd name="T8" fmla="*/ 15 w 16"/>
                <a:gd name="T9" fmla="*/ 8 h 8"/>
                <a:gd name="T10" fmla="*/ 15 w 16"/>
                <a:gd name="T11" fmla="*/ 8 h 8"/>
                <a:gd name="T12" fmla="*/ 16 w 16"/>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16" h="8">
                  <a:moveTo>
                    <a:pt x="16" y="4"/>
                  </a:moveTo>
                  <a:cubicBezTo>
                    <a:pt x="1" y="0"/>
                    <a:pt x="1" y="0"/>
                    <a:pt x="1" y="0"/>
                  </a:cubicBezTo>
                  <a:cubicBezTo>
                    <a:pt x="1" y="0"/>
                    <a:pt x="1" y="0"/>
                    <a:pt x="1" y="0"/>
                  </a:cubicBezTo>
                  <a:cubicBezTo>
                    <a:pt x="1" y="1"/>
                    <a:pt x="1" y="3"/>
                    <a:pt x="0" y="4"/>
                  </a:cubicBezTo>
                  <a:cubicBezTo>
                    <a:pt x="15" y="8"/>
                    <a:pt x="15" y="8"/>
                    <a:pt x="15" y="8"/>
                  </a:cubicBezTo>
                  <a:cubicBezTo>
                    <a:pt x="15" y="8"/>
                    <a:pt x="15" y="8"/>
                    <a:pt x="15" y="8"/>
                  </a:cubicBezTo>
                  <a:cubicBezTo>
                    <a:pt x="15" y="6"/>
                    <a:pt x="16" y="5"/>
                    <a:pt x="1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24"/>
          <p:cNvGrpSpPr/>
          <p:nvPr/>
        </p:nvGrpSpPr>
        <p:grpSpPr>
          <a:xfrm>
            <a:off x="4846880" y="2973118"/>
            <a:ext cx="514737" cy="464991"/>
            <a:chOff x="9204326" y="3648075"/>
            <a:chExt cx="500062" cy="454026"/>
          </a:xfrm>
          <a:solidFill>
            <a:schemeClr val="bg1"/>
          </a:solidFill>
        </p:grpSpPr>
        <p:sp>
          <p:nvSpPr>
            <p:cNvPr id="19" name="Freeform 25"/>
            <p:cNvSpPr/>
            <p:nvPr/>
          </p:nvSpPr>
          <p:spPr bwMode="auto">
            <a:xfrm>
              <a:off x="9204326" y="3840163"/>
              <a:ext cx="304800" cy="261938"/>
            </a:xfrm>
            <a:custGeom>
              <a:avLst/>
              <a:gdLst>
                <a:gd name="T0" fmla="*/ 22 w 81"/>
                <a:gd name="T1" fmla="*/ 0 h 70"/>
                <a:gd name="T2" fmla="*/ 33 w 81"/>
                <a:gd name="T3" fmla="*/ 0 h 70"/>
                <a:gd name="T4" fmla="*/ 36 w 81"/>
                <a:gd name="T5" fmla="*/ 10 h 70"/>
                <a:gd name="T6" fmla="*/ 33 w 81"/>
                <a:gd name="T7" fmla="*/ 48 h 70"/>
                <a:gd name="T8" fmla="*/ 41 w 81"/>
                <a:gd name="T9" fmla="*/ 62 h 70"/>
                <a:gd name="T10" fmla="*/ 48 w 81"/>
                <a:gd name="T11" fmla="*/ 48 h 70"/>
                <a:gd name="T12" fmla="*/ 44 w 81"/>
                <a:gd name="T13" fmla="*/ 10 h 70"/>
                <a:gd name="T14" fmla="*/ 47 w 81"/>
                <a:gd name="T15" fmla="*/ 0 h 70"/>
                <a:gd name="T16" fmla="*/ 59 w 81"/>
                <a:gd name="T17" fmla="*/ 0 h 70"/>
                <a:gd name="T18" fmla="*/ 59 w 81"/>
                <a:gd name="T19" fmla="*/ 0 h 70"/>
                <a:gd name="T20" fmla="*/ 79 w 81"/>
                <a:gd name="T21" fmla="*/ 23 h 70"/>
                <a:gd name="T22" fmla="*/ 77 w 81"/>
                <a:gd name="T23" fmla="*/ 47 h 70"/>
                <a:gd name="T24" fmla="*/ 56 w 81"/>
                <a:gd name="T25" fmla="*/ 70 h 70"/>
                <a:gd name="T26" fmla="*/ 25 w 81"/>
                <a:gd name="T27" fmla="*/ 70 h 70"/>
                <a:gd name="T28" fmla="*/ 4 w 81"/>
                <a:gd name="T29" fmla="*/ 47 h 70"/>
                <a:gd name="T30" fmla="*/ 1 w 81"/>
                <a:gd name="T31" fmla="*/ 23 h 70"/>
                <a:gd name="T32" fmla="*/ 22 w 81"/>
                <a:gd name="T3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70">
                  <a:moveTo>
                    <a:pt x="22" y="0"/>
                  </a:moveTo>
                  <a:cubicBezTo>
                    <a:pt x="33" y="0"/>
                    <a:pt x="33" y="0"/>
                    <a:pt x="33" y="0"/>
                  </a:cubicBezTo>
                  <a:cubicBezTo>
                    <a:pt x="33" y="1"/>
                    <a:pt x="33" y="7"/>
                    <a:pt x="36" y="10"/>
                  </a:cubicBezTo>
                  <a:cubicBezTo>
                    <a:pt x="36" y="10"/>
                    <a:pt x="31" y="39"/>
                    <a:pt x="33" y="48"/>
                  </a:cubicBezTo>
                  <a:cubicBezTo>
                    <a:pt x="34" y="52"/>
                    <a:pt x="37" y="62"/>
                    <a:pt x="41" y="62"/>
                  </a:cubicBezTo>
                  <a:cubicBezTo>
                    <a:pt x="44" y="62"/>
                    <a:pt x="47" y="52"/>
                    <a:pt x="48" y="48"/>
                  </a:cubicBezTo>
                  <a:cubicBezTo>
                    <a:pt x="50" y="39"/>
                    <a:pt x="44" y="10"/>
                    <a:pt x="44" y="10"/>
                  </a:cubicBezTo>
                  <a:cubicBezTo>
                    <a:pt x="45" y="9"/>
                    <a:pt x="46" y="7"/>
                    <a:pt x="47" y="0"/>
                  </a:cubicBezTo>
                  <a:cubicBezTo>
                    <a:pt x="59" y="0"/>
                    <a:pt x="59" y="0"/>
                    <a:pt x="59" y="0"/>
                  </a:cubicBezTo>
                  <a:cubicBezTo>
                    <a:pt x="59" y="0"/>
                    <a:pt x="59" y="0"/>
                    <a:pt x="59" y="0"/>
                  </a:cubicBezTo>
                  <a:cubicBezTo>
                    <a:pt x="70" y="0"/>
                    <a:pt x="81" y="11"/>
                    <a:pt x="79" y="23"/>
                  </a:cubicBezTo>
                  <a:cubicBezTo>
                    <a:pt x="77" y="47"/>
                    <a:pt x="77" y="47"/>
                    <a:pt x="77" y="47"/>
                  </a:cubicBezTo>
                  <a:cubicBezTo>
                    <a:pt x="74" y="59"/>
                    <a:pt x="67" y="70"/>
                    <a:pt x="56" y="70"/>
                  </a:cubicBezTo>
                  <a:cubicBezTo>
                    <a:pt x="25" y="70"/>
                    <a:pt x="25" y="70"/>
                    <a:pt x="25" y="70"/>
                  </a:cubicBezTo>
                  <a:cubicBezTo>
                    <a:pt x="13" y="70"/>
                    <a:pt x="7" y="59"/>
                    <a:pt x="4" y="47"/>
                  </a:cubicBezTo>
                  <a:cubicBezTo>
                    <a:pt x="1" y="23"/>
                    <a:pt x="1" y="23"/>
                    <a:pt x="1" y="23"/>
                  </a:cubicBezTo>
                  <a:cubicBezTo>
                    <a:pt x="0" y="10"/>
                    <a:pt x="11"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Oval 26"/>
            <p:cNvSpPr>
              <a:spLocks noChangeArrowheads="1"/>
            </p:cNvSpPr>
            <p:nvPr/>
          </p:nvSpPr>
          <p:spPr bwMode="auto">
            <a:xfrm>
              <a:off x="9280526" y="3648075"/>
              <a:ext cx="153988" cy="1539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1" name="Freeform 27"/>
            <p:cNvSpPr>
              <a:spLocks noEditPoints="1"/>
            </p:cNvSpPr>
            <p:nvPr/>
          </p:nvSpPr>
          <p:spPr bwMode="auto">
            <a:xfrm>
              <a:off x="9399588" y="3730625"/>
              <a:ext cx="304800" cy="109538"/>
            </a:xfrm>
            <a:custGeom>
              <a:avLst/>
              <a:gdLst>
                <a:gd name="T0" fmla="*/ 81 w 81"/>
                <a:gd name="T1" fmla="*/ 27 h 29"/>
                <a:gd name="T2" fmla="*/ 64 w 81"/>
                <a:gd name="T3" fmla="*/ 10 h 29"/>
                <a:gd name="T4" fmla="*/ 62 w 81"/>
                <a:gd name="T5" fmla="*/ 10 h 29"/>
                <a:gd name="T6" fmla="*/ 62 w 81"/>
                <a:gd name="T7" fmla="*/ 6 h 29"/>
                <a:gd name="T8" fmla="*/ 55 w 81"/>
                <a:gd name="T9" fmla="*/ 0 h 29"/>
                <a:gd name="T10" fmla="*/ 49 w 81"/>
                <a:gd name="T11" fmla="*/ 6 h 29"/>
                <a:gd name="T12" fmla="*/ 49 w 81"/>
                <a:gd name="T13" fmla="*/ 10 h 29"/>
                <a:gd name="T14" fmla="*/ 24 w 81"/>
                <a:gd name="T15" fmla="*/ 10 h 29"/>
                <a:gd name="T16" fmla="*/ 24 w 81"/>
                <a:gd name="T17" fmla="*/ 6 h 29"/>
                <a:gd name="T18" fmla="*/ 17 w 81"/>
                <a:gd name="T19" fmla="*/ 0 h 29"/>
                <a:gd name="T20" fmla="*/ 15 w 81"/>
                <a:gd name="T21" fmla="*/ 0 h 29"/>
                <a:gd name="T22" fmla="*/ 0 w 81"/>
                <a:gd name="T23" fmla="*/ 23 h 29"/>
                <a:gd name="T24" fmla="*/ 1 w 81"/>
                <a:gd name="T25" fmla="*/ 23 h 29"/>
                <a:gd name="T26" fmla="*/ 1 w 81"/>
                <a:gd name="T27" fmla="*/ 23 h 29"/>
                <a:gd name="T28" fmla="*/ 7 w 81"/>
                <a:gd name="T29" fmla="*/ 23 h 29"/>
                <a:gd name="T30" fmla="*/ 24 w 81"/>
                <a:gd name="T31" fmla="*/ 29 h 29"/>
                <a:gd name="T32" fmla="*/ 81 w 81"/>
                <a:gd name="T33" fmla="*/ 29 h 29"/>
                <a:gd name="T34" fmla="*/ 81 w 81"/>
                <a:gd name="T35" fmla="*/ 27 h 29"/>
                <a:gd name="T36" fmla="*/ 17 w 81"/>
                <a:gd name="T37" fmla="*/ 22 h 29"/>
                <a:gd name="T38" fmla="*/ 11 w 81"/>
                <a:gd name="T39" fmla="*/ 16 h 29"/>
                <a:gd name="T40" fmla="*/ 11 w 81"/>
                <a:gd name="T41" fmla="*/ 15 h 29"/>
                <a:gd name="T42" fmla="*/ 17 w 81"/>
                <a:gd name="T43" fmla="*/ 19 h 29"/>
                <a:gd name="T44" fmla="*/ 23 w 81"/>
                <a:gd name="T45" fmla="*/ 15 h 29"/>
                <a:gd name="T46" fmla="*/ 24 w 81"/>
                <a:gd name="T47" fmla="*/ 16 h 29"/>
                <a:gd name="T48" fmla="*/ 17 w 81"/>
                <a:gd name="T49" fmla="*/ 22 h 29"/>
                <a:gd name="T50" fmla="*/ 55 w 81"/>
                <a:gd name="T51" fmla="*/ 22 h 29"/>
                <a:gd name="T52" fmla="*/ 49 w 81"/>
                <a:gd name="T53" fmla="*/ 16 h 29"/>
                <a:gd name="T54" fmla="*/ 49 w 81"/>
                <a:gd name="T55" fmla="*/ 15 h 29"/>
                <a:gd name="T56" fmla="*/ 55 w 81"/>
                <a:gd name="T57" fmla="*/ 19 h 29"/>
                <a:gd name="T58" fmla="*/ 62 w 81"/>
                <a:gd name="T59" fmla="*/ 15 h 29"/>
                <a:gd name="T60" fmla="*/ 62 w 81"/>
                <a:gd name="T61" fmla="*/ 16 h 29"/>
                <a:gd name="T62" fmla="*/ 55 w 81"/>
                <a:gd name="T63"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 h="29">
                  <a:moveTo>
                    <a:pt x="81" y="27"/>
                  </a:moveTo>
                  <a:cubicBezTo>
                    <a:pt x="81" y="17"/>
                    <a:pt x="73" y="10"/>
                    <a:pt x="64" y="10"/>
                  </a:cubicBezTo>
                  <a:cubicBezTo>
                    <a:pt x="62" y="10"/>
                    <a:pt x="62" y="10"/>
                    <a:pt x="62" y="10"/>
                  </a:cubicBezTo>
                  <a:cubicBezTo>
                    <a:pt x="62" y="6"/>
                    <a:pt x="62" y="6"/>
                    <a:pt x="62" y="6"/>
                  </a:cubicBezTo>
                  <a:cubicBezTo>
                    <a:pt x="62" y="3"/>
                    <a:pt x="59" y="0"/>
                    <a:pt x="55" y="0"/>
                  </a:cubicBezTo>
                  <a:cubicBezTo>
                    <a:pt x="52" y="0"/>
                    <a:pt x="49" y="3"/>
                    <a:pt x="49" y="6"/>
                  </a:cubicBezTo>
                  <a:cubicBezTo>
                    <a:pt x="49" y="10"/>
                    <a:pt x="49" y="10"/>
                    <a:pt x="49" y="10"/>
                  </a:cubicBezTo>
                  <a:cubicBezTo>
                    <a:pt x="24" y="10"/>
                    <a:pt x="24" y="10"/>
                    <a:pt x="24" y="10"/>
                  </a:cubicBezTo>
                  <a:cubicBezTo>
                    <a:pt x="24" y="6"/>
                    <a:pt x="24" y="6"/>
                    <a:pt x="24" y="6"/>
                  </a:cubicBezTo>
                  <a:cubicBezTo>
                    <a:pt x="24" y="3"/>
                    <a:pt x="21" y="0"/>
                    <a:pt x="17" y="0"/>
                  </a:cubicBezTo>
                  <a:cubicBezTo>
                    <a:pt x="17" y="0"/>
                    <a:pt x="16" y="0"/>
                    <a:pt x="15" y="0"/>
                  </a:cubicBezTo>
                  <a:cubicBezTo>
                    <a:pt x="14" y="10"/>
                    <a:pt x="8" y="19"/>
                    <a:pt x="0" y="23"/>
                  </a:cubicBezTo>
                  <a:cubicBezTo>
                    <a:pt x="1" y="23"/>
                    <a:pt x="1" y="23"/>
                    <a:pt x="1" y="23"/>
                  </a:cubicBezTo>
                  <a:cubicBezTo>
                    <a:pt x="1" y="23"/>
                    <a:pt x="1" y="23"/>
                    <a:pt x="1" y="23"/>
                  </a:cubicBezTo>
                  <a:cubicBezTo>
                    <a:pt x="7" y="23"/>
                    <a:pt x="7" y="23"/>
                    <a:pt x="7" y="23"/>
                  </a:cubicBezTo>
                  <a:cubicBezTo>
                    <a:pt x="13" y="23"/>
                    <a:pt x="19" y="25"/>
                    <a:pt x="24" y="29"/>
                  </a:cubicBezTo>
                  <a:cubicBezTo>
                    <a:pt x="81" y="29"/>
                    <a:pt x="81" y="29"/>
                    <a:pt x="81" y="29"/>
                  </a:cubicBezTo>
                  <a:lnTo>
                    <a:pt x="81" y="27"/>
                  </a:lnTo>
                  <a:close/>
                  <a:moveTo>
                    <a:pt x="17" y="22"/>
                  </a:moveTo>
                  <a:cubicBezTo>
                    <a:pt x="14" y="22"/>
                    <a:pt x="11" y="19"/>
                    <a:pt x="11" y="16"/>
                  </a:cubicBezTo>
                  <a:cubicBezTo>
                    <a:pt x="11" y="15"/>
                    <a:pt x="11" y="15"/>
                    <a:pt x="11" y="15"/>
                  </a:cubicBezTo>
                  <a:cubicBezTo>
                    <a:pt x="12" y="17"/>
                    <a:pt x="15" y="19"/>
                    <a:pt x="17" y="19"/>
                  </a:cubicBezTo>
                  <a:cubicBezTo>
                    <a:pt x="20" y="19"/>
                    <a:pt x="22" y="17"/>
                    <a:pt x="23" y="15"/>
                  </a:cubicBezTo>
                  <a:cubicBezTo>
                    <a:pt x="24" y="15"/>
                    <a:pt x="24" y="15"/>
                    <a:pt x="24" y="16"/>
                  </a:cubicBezTo>
                  <a:cubicBezTo>
                    <a:pt x="24" y="19"/>
                    <a:pt x="21" y="22"/>
                    <a:pt x="17" y="22"/>
                  </a:cubicBezTo>
                  <a:close/>
                  <a:moveTo>
                    <a:pt x="55" y="22"/>
                  </a:moveTo>
                  <a:cubicBezTo>
                    <a:pt x="52" y="22"/>
                    <a:pt x="49" y="19"/>
                    <a:pt x="49" y="16"/>
                  </a:cubicBezTo>
                  <a:cubicBezTo>
                    <a:pt x="49" y="15"/>
                    <a:pt x="49" y="15"/>
                    <a:pt x="49" y="15"/>
                  </a:cubicBezTo>
                  <a:cubicBezTo>
                    <a:pt x="50" y="17"/>
                    <a:pt x="53" y="19"/>
                    <a:pt x="55" y="19"/>
                  </a:cubicBezTo>
                  <a:cubicBezTo>
                    <a:pt x="58" y="19"/>
                    <a:pt x="61" y="17"/>
                    <a:pt x="62" y="15"/>
                  </a:cubicBezTo>
                  <a:cubicBezTo>
                    <a:pt x="62" y="15"/>
                    <a:pt x="62" y="15"/>
                    <a:pt x="62" y="16"/>
                  </a:cubicBezTo>
                  <a:cubicBezTo>
                    <a:pt x="62" y="19"/>
                    <a:pt x="59" y="22"/>
                    <a:pt x="55"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2" name="Freeform 28"/>
            <p:cNvSpPr/>
            <p:nvPr/>
          </p:nvSpPr>
          <p:spPr bwMode="auto">
            <a:xfrm>
              <a:off x="9475788" y="3862388"/>
              <a:ext cx="228600" cy="239713"/>
            </a:xfrm>
            <a:custGeom>
              <a:avLst/>
              <a:gdLst>
                <a:gd name="T0" fmla="*/ 47 w 61"/>
                <a:gd name="T1" fmla="*/ 5 h 64"/>
                <a:gd name="T2" fmla="*/ 55 w 61"/>
                <a:gd name="T3" fmla="*/ 5 h 64"/>
                <a:gd name="T4" fmla="*/ 55 w 61"/>
                <a:gd name="T5" fmla="*/ 48 h 64"/>
                <a:gd name="T6" fmla="*/ 46 w 61"/>
                <a:gd name="T7" fmla="*/ 58 h 64"/>
                <a:gd name="T8" fmla="*/ 5 w 61"/>
                <a:gd name="T9" fmla="*/ 58 h 64"/>
                <a:gd name="T10" fmla="*/ 0 w 61"/>
                <a:gd name="T11" fmla="*/ 64 h 64"/>
                <a:gd name="T12" fmla="*/ 44 w 61"/>
                <a:gd name="T13" fmla="*/ 64 h 64"/>
                <a:gd name="T14" fmla="*/ 61 w 61"/>
                <a:gd name="T15" fmla="*/ 47 h 64"/>
                <a:gd name="T16" fmla="*/ 61 w 61"/>
                <a:gd name="T17" fmla="*/ 0 h 64"/>
                <a:gd name="T18" fmla="*/ 45 w 61"/>
                <a:gd name="T19" fmla="*/ 0 h 64"/>
                <a:gd name="T20" fmla="*/ 9 w 61"/>
                <a:gd name="T21" fmla="*/ 0 h 64"/>
                <a:gd name="T22" fmla="*/ 12 w 61"/>
                <a:gd name="T23" fmla="*/ 5 h 64"/>
                <a:gd name="T24" fmla="*/ 47 w 61"/>
                <a:gd name="T25"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64">
                  <a:moveTo>
                    <a:pt x="47" y="5"/>
                  </a:moveTo>
                  <a:cubicBezTo>
                    <a:pt x="55" y="5"/>
                    <a:pt x="55" y="5"/>
                    <a:pt x="55" y="5"/>
                  </a:cubicBezTo>
                  <a:cubicBezTo>
                    <a:pt x="55" y="48"/>
                    <a:pt x="55" y="48"/>
                    <a:pt x="55" y="48"/>
                  </a:cubicBezTo>
                  <a:cubicBezTo>
                    <a:pt x="55" y="53"/>
                    <a:pt x="51" y="58"/>
                    <a:pt x="46" y="58"/>
                  </a:cubicBezTo>
                  <a:cubicBezTo>
                    <a:pt x="5" y="58"/>
                    <a:pt x="5" y="58"/>
                    <a:pt x="5" y="58"/>
                  </a:cubicBezTo>
                  <a:cubicBezTo>
                    <a:pt x="3" y="60"/>
                    <a:pt x="2" y="62"/>
                    <a:pt x="0" y="64"/>
                  </a:cubicBezTo>
                  <a:cubicBezTo>
                    <a:pt x="44" y="64"/>
                    <a:pt x="44" y="64"/>
                    <a:pt x="44" y="64"/>
                  </a:cubicBezTo>
                  <a:cubicBezTo>
                    <a:pt x="53" y="64"/>
                    <a:pt x="61" y="56"/>
                    <a:pt x="61" y="47"/>
                  </a:cubicBezTo>
                  <a:cubicBezTo>
                    <a:pt x="61" y="0"/>
                    <a:pt x="61" y="0"/>
                    <a:pt x="61" y="0"/>
                  </a:cubicBezTo>
                  <a:cubicBezTo>
                    <a:pt x="45" y="0"/>
                    <a:pt x="45" y="0"/>
                    <a:pt x="45" y="0"/>
                  </a:cubicBezTo>
                  <a:cubicBezTo>
                    <a:pt x="9" y="0"/>
                    <a:pt x="9" y="0"/>
                    <a:pt x="9" y="0"/>
                  </a:cubicBezTo>
                  <a:cubicBezTo>
                    <a:pt x="10" y="2"/>
                    <a:pt x="11" y="4"/>
                    <a:pt x="12" y="5"/>
                  </a:cubicBezTo>
                  <a:lnTo>
                    <a:pt x="47"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3" name="Freeform 29"/>
            <p:cNvSpPr/>
            <p:nvPr/>
          </p:nvSpPr>
          <p:spPr bwMode="auto">
            <a:xfrm>
              <a:off x="9520238" y="3929063"/>
              <a:ext cx="49213" cy="41275"/>
            </a:xfrm>
            <a:custGeom>
              <a:avLst/>
              <a:gdLst>
                <a:gd name="T0" fmla="*/ 11 w 13"/>
                <a:gd name="T1" fmla="*/ 11 h 11"/>
                <a:gd name="T2" fmla="*/ 13 w 13"/>
                <a:gd name="T3" fmla="*/ 10 h 11"/>
                <a:gd name="T4" fmla="*/ 13 w 13"/>
                <a:gd name="T5" fmla="*/ 1 h 11"/>
                <a:gd name="T6" fmla="*/ 11 w 13"/>
                <a:gd name="T7" fmla="*/ 0 h 11"/>
                <a:gd name="T8" fmla="*/ 2 w 13"/>
                <a:gd name="T9" fmla="*/ 0 h 11"/>
                <a:gd name="T10" fmla="*/ 0 w 13"/>
                <a:gd name="T11" fmla="*/ 11 h 11"/>
                <a:gd name="T12" fmla="*/ 11 w 1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13" h="11">
                  <a:moveTo>
                    <a:pt x="11" y="11"/>
                  </a:moveTo>
                  <a:cubicBezTo>
                    <a:pt x="12" y="11"/>
                    <a:pt x="13" y="11"/>
                    <a:pt x="13" y="10"/>
                  </a:cubicBezTo>
                  <a:cubicBezTo>
                    <a:pt x="13" y="1"/>
                    <a:pt x="13" y="1"/>
                    <a:pt x="13" y="1"/>
                  </a:cubicBezTo>
                  <a:cubicBezTo>
                    <a:pt x="13" y="1"/>
                    <a:pt x="12" y="0"/>
                    <a:pt x="11" y="0"/>
                  </a:cubicBezTo>
                  <a:cubicBezTo>
                    <a:pt x="2" y="0"/>
                    <a:pt x="2" y="0"/>
                    <a:pt x="2" y="0"/>
                  </a:cubicBezTo>
                  <a:cubicBezTo>
                    <a:pt x="0" y="11"/>
                    <a:pt x="0" y="11"/>
                    <a:pt x="0" y="11"/>
                  </a:cubicBezTo>
                  <a:lnTo>
                    <a:pt x="11"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4" name="Freeform 30"/>
            <p:cNvSpPr/>
            <p:nvPr/>
          </p:nvSpPr>
          <p:spPr bwMode="auto">
            <a:xfrm>
              <a:off x="9586913" y="3929063"/>
              <a:ext cx="65088" cy="41275"/>
            </a:xfrm>
            <a:custGeom>
              <a:avLst/>
              <a:gdLst>
                <a:gd name="T0" fmla="*/ 1 w 17"/>
                <a:gd name="T1" fmla="*/ 11 h 11"/>
                <a:gd name="T2" fmla="*/ 15 w 17"/>
                <a:gd name="T3" fmla="*/ 11 h 11"/>
                <a:gd name="T4" fmla="*/ 17 w 17"/>
                <a:gd name="T5" fmla="*/ 10 h 11"/>
                <a:gd name="T6" fmla="*/ 17 w 17"/>
                <a:gd name="T7" fmla="*/ 1 h 11"/>
                <a:gd name="T8" fmla="*/ 15 w 17"/>
                <a:gd name="T9" fmla="*/ 0 h 11"/>
                <a:gd name="T10" fmla="*/ 1 w 17"/>
                <a:gd name="T11" fmla="*/ 0 h 11"/>
                <a:gd name="T12" fmla="*/ 0 w 17"/>
                <a:gd name="T13" fmla="*/ 1 h 11"/>
                <a:gd name="T14" fmla="*/ 0 w 17"/>
                <a:gd name="T15" fmla="*/ 10 h 11"/>
                <a:gd name="T16" fmla="*/ 1 w 1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1">
                  <a:moveTo>
                    <a:pt x="1" y="11"/>
                  </a:moveTo>
                  <a:cubicBezTo>
                    <a:pt x="15" y="11"/>
                    <a:pt x="15" y="11"/>
                    <a:pt x="15" y="11"/>
                  </a:cubicBezTo>
                  <a:cubicBezTo>
                    <a:pt x="16" y="11"/>
                    <a:pt x="17" y="11"/>
                    <a:pt x="17" y="10"/>
                  </a:cubicBezTo>
                  <a:cubicBezTo>
                    <a:pt x="17" y="1"/>
                    <a:pt x="17" y="1"/>
                    <a:pt x="17" y="1"/>
                  </a:cubicBezTo>
                  <a:cubicBezTo>
                    <a:pt x="17" y="1"/>
                    <a:pt x="16" y="0"/>
                    <a:pt x="15" y="0"/>
                  </a:cubicBezTo>
                  <a:cubicBezTo>
                    <a:pt x="1" y="0"/>
                    <a:pt x="1" y="0"/>
                    <a:pt x="1" y="0"/>
                  </a:cubicBezTo>
                  <a:cubicBezTo>
                    <a:pt x="1" y="0"/>
                    <a:pt x="0" y="1"/>
                    <a:pt x="0" y="1"/>
                  </a:cubicBezTo>
                  <a:cubicBezTo>
                    <a:pt x="0" y="10"/>
                    <a:pt x="0" y="10"/>
                    <a:pt x="0" y="10"/>
                  </a:cubicBezTo>
                  <a:cubicBezTo>
                    <a:pt x="0" y="11"/>
                    <a:pt x="1" y="11"/>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5" name="Freeform 31"/>
            <p:cNvSpPr/>
            <p:nvPr/>
          </p:nvSpPr>
          <p:spPr bwMode="auto">
            <a:xfrm>
              <a:off x="9586913" y="3992563"/>
              <a:ext cx="65088" cy="41275"/>
            </a:xfrm>
            <a:custGeom>
              <a:avLst/>
              <a:gdLst>
                <a:gd name="T0" fmla="*/ 1 w 17"/>
                <a:gd name="T1" fmla="*/ 11 h 11"/>
                <a:gd name="T2" fmla="*/ 15 w 17"/>
                <a:gd name="T3" fmla="*/ 11 h 11"/>
                <a:gd name="T4" fmla="*/ 17 w 17"/>
                <a:gd name="T5" fmla="*/ 9 h 11"/>
                <a:gd name="T6" fmla="*/ 17 w 17"/>
                <a:gd name="T7" fmla="*/ 1 h 11"/>
                <a:gd name="T8" fmla="*/ 15 w 17"/>
                <a:gd name="T9" fmla="*/ 0 h 11"/>
                <a:gd name="T10" fmla="*/ 1 w 17"/>
                <a:gd name="T11" fmla="*/ 0 h 11"/>
                <a:gd name="T12" fmla="*/ 0 w 17"/>
                <a:gd name="T13" fmla="*/ 1 h 11"/>
                <a:gd name="T14" fmla="*/ 0 w 17"/>
                <a:gd name="T15" fmla="*/ 9 h 11"/>
                <a:gd name="T16" fmla="*/ 1 w 1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1">
                  <a:moveTo>
                    <a:pt x="1" y="11"/>
                  </a:moveTo>
                  <a:cubicBezTo>
                    <a:pt x="15" y="11"/>
                    <a:pt x="15" y="11"/>
                    <a:pt x="15" y="11"/>
                  </a:cubicBezTo>
                  <a:cubicBezTo>
                    <a:pt x="16" y="11"/>
                    <a:pt x="17" y="10"/>
                    <a:pt x="17" y="9"/>
                  </a:cubicBezTo>
                  <a:cubicBezTo>
                    <a:pt x="17" y="1"/>
                    <a:pt x="17" y="1"/>
                    <a:pt x="17" y="1"/>
                  </a:cubicBezTo>
                  <a:cubicBezTo>
                    <a:pt x="17" y="0"/>
                    <a:pt x="16" y="0"/>
                    <a:pt x="15" y="0"/>
                  </a:cubicBezTo>
                  <a:cubicBezTo>
                    <a:pt x="1" y="0"/>
                    <a:pt x="1" y="0"/>
                    <a:pt x="1" y="0"/>
                  </a:cubicBezTo>
                  <a:cubicBezTo>
                    <a:pt x="1" y="0"/>
                    <a:pt x="0" y="0"/>
                    <a:pt x="0" y="1"/>
                  </a:cubicBezTo>
                  <a:cubicBezTo>
                    <a:pt x="0" y="9"/>
                    <a:pt x="0" y="9"/>
                    <a:pt x="0" y="9"/>
                  </a:cubicBezTo>
                  <a:cubicBezTo>
                    <a:pt x="0" y="10"/>
                    <a:pt x="1" y="11"/>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6" name="Freeform 32"/>
            <p:cNvSpPr/>
            <p:nvPr/>
          </p:nvSpPr>
          <p:spPr bwMode="auto">
            <a:xfrm>
              <a:off x="9512301" y="3992563"/>
              <a:ext cx="57150" cy="41275"/>
            </a:xfrm>
            <a:custGeom>
              <a:avLst/>
              <a:gdLst>
                <a:gd name="T0" fmla="*/ 1 w 15"/>
                <a:gd name="T1" fmla="*/ 7 h 11"/>
                <a:gd name="T2" fmla="*/ 1 w 15"/>
                <a:gd name="T3" fmla="*/ 7 h 11"/>
                <a:gd name="T4" fmla="*/ 0 w 15"/>
                <a:gd name="T5" fmla="*/ 11 h 11"/>
                <a:gd name="T6" fmla="*/ 13 w 15"/>
                <a:gd name="T7" fmla="*/ 11 h 11"/>
                <a:gd name="T8" fmla="*/ 15 w 15"/>
                <a:gd name="T9" fmla="*/ 9 h 11"/>
                <a:gd name="T10" fmla="*/ 15 w 15"/>
                <a:gd name="T11" fmla="*/ 1 h 11"/>
                <a:gd name="T12" fmla="*/ 13 w 15"/>
                <a:gd name="T13" fmla="*/ 0 h 11"/>
                <a:gd name="T14" fmla="*/ 2 w 15"/>
                <a:gd name="T15" fmla="*/ 0 h 11"/>
                <a:gd name="T16" fmla="*/ 1 w 15"/>
                <a:gd name="T1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1">
                  <a:moveTo>
                    <a:pt x="1" y="7"/>
                  </a:moveTo>
                  <a:cubicBezTo>
                    <a:pt x="1" y="7"/>
                    <a:pt x="1" y="7"/>
                    <a:pt x="1" y="7"/>
                  </a:cubicBezTo>
                  <a:cubicBezTo>
                    <a:pt x="0" y="8"/>
                    <a:pt x="0" y="10"/>
                    <a:pt x="0" y="11"/>
                  </a:cubicBezTo>
                  <a:cubicBezTo>
                    <a:pt x="13" y="11"/>
                    <a:pt x="13" y="11"/>
                    <a:pt x="13" y="11"/>
                  </a:cubicBezTo>
                  <a:cubicBezTo>
                    <a:pt x="14" y="11"/>
                    <a:pt x="15" y="10"/>
                    <a:pt x="15" y="9"/>
                  </a:cubicBezTo>
                  <a:cubicBezTo>
                    <a:pt x="15" y="1"/>
                    <a:pt x="15" y="1"/>
                    <a:pt x="15" y="1"/>
                  </a:cubicBezTo>
                  <a:cubicBezTo>
                    <a:pt x="15" y="0"/>
                    <a:pt x="14" y="0"/>
                    <a:pt x="13" y="0"/>
                  </a:cubicBezTo>
                  <a:cubicBezTo>
                    <a:pt x="2" y="0"/>
                    <a:pt x="2" y="0"/>
                    <a:pt x="2" y="0"/>
                  </a:cubicBezTo>
                  <a:cubicBezTo>
                    <a:pt x="1" y="7"/>
                    <a:pt x="1" y="7"/>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27" name="Group 33"/>
          <p:cNvGrpSpPr/>
          <p:nvPr/>
        </p:nvGrpSpPr>
        <p:grpSpPr>
          <a:xfrm>
            <a:off x="7064907" y="3763328"/>
            <a:ext cx="512148" cy="619561"/>
            <a:chOff x="9532938" y="3521075"/>
            <a:chExt cx="423862" cy="512763"/>
          </a:xfrm>
          <a:solidFill>
            <a:schemeClr val="bg1"/>
          </a:solidFill>
        </p:grpSpPr>
        <p:sp>
          <p:nvSpPr>
            <p:cNvPr id="28" name="Freeform 34"/>
            <p:cNvSpPr/>
            <p:nvPr/>
          </p:nvSpPr>
          <p:spPr bwMode="auto">
            <a:xfrm>
              <a:off x="9667875" y="3640138"/>
              <a:ext cx="150812" cy="30163"/>
            </a:xfrm>
            <a:custGeom>
              <a:avLst/>
              <a:gdLst>
                <a:gd name="T0" fmla="*/ 40 w 40"/>
                <a:gd name="T1" fmla="*/ 4 h 8"/>
                <a:gd name="T2" fmla="*/ 36 w 40"/>
                <a:gd name="T3" fmla="*/ 8 h 8"/>
                <a:gd name="T4" fmla="*/ 4 w 40"/>
                <a:gd name="T5" fmla="*/ 8 h 8"/>
                <a:gd name="T6" fmla="*/ 0 w 40"/>
                <a:gd name="T7" fmla="*/ 4 h 8"/>
                <a:gd name="T8" fmla="*/ 0 w 40"/>
                <a:gd name="T9" fmla="*/ 4 h 8"/>
                <a:gd name="T10" fmla="*/ 4 w 40"/>
                <a:gd name="T11" fmla="*/ 0 h 8"/>
                <a:gd name="T12" fmla="*/ 36 w 40"/>
                <a:gd name="T13" fmla="*/ 0 h 8"/>
                <a:gd name="T14" fmla="*/ 40 w 40"/>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8">
                  <a:moveTo>
                    <a:pt x="40" y="4"/>
                  </a:moveTo>
                  <a:cubicBezTo>
                    <a:pt x="40" y="6"/>
                    <a:pt x="39" y="8"/>
                    <a:pt x="36" y="8"/>
                  </a:cubicBezTo>
                  <a:cubicBezTo>
                    <a:pt x="4" y="8"/>
                    <a:pt x="4" y="8"/>
                    <a:pt x="4" y="8"/>
                  </a:cubicBezTo>
                  <a:cubicBezTo>
                    <a:pt x="2" y="8"/>
                    <a:pt x="0" y="6"/>
                    <a:pt x="0" y="4"/>
                  </a:cubicBezTo>
                  <a:cubicBezTo>
                    <a:pt x="0" y="4"/>
                    <a:pt x="0" y="4"/>
                    <a:pt x="0" y="4"/>
                  </a:cubicBezTo>
                  <a:cubicBezTo>
                    <a:pt x="0" y="1"/>
                    <a:pt x="2" y="0"/>
                    <a:pt x="4" y="0"/>
                  </a:cubicBezTo>
                  <a:cubicBezTo>
                    <a:pt x="36" y="0"/>
                    <a:pt x="36" y="0"/>
                    <a:pt x="36" y="0"/>
                  </a:cubicBezTo>
                  <a:cubicBezTo>
                    <a:pt x="39" y="0"/>
                    <a:pt x="40" y="1"/>
                    <a:pt x="4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9" name="Freeform 35"/>
            <p:cNvSpPr/>
            <p:nvPr/>
          </p:nvSpPr>
          <p:spPr bwMode="auto">
            <a:xfrm>
              <a:off x="9656763" y="3521075"/>
              <a:ext cx="173037" cy="100013"/>
            </a:xfrm>
            <a:custGeom>
              <a:avLst/>
              <a:gdLst>
                <a:gd name="T0" fmla="*/ 46 w 46"/>
                <a:gd name="T1" fmla="*/ 14 h 27"/>
                <a:gd name="T2" fmla="*/ 36 w 46"/>
                <a:gd name="T3" fmla="*/ 27 h 27"/>
                <a:gd name="T4" fmla="*/ 10 w 46"/>
                <a:gd name="T5" fmla="*/ 27 h 27"/>
                <a:gd name="T6" fmla="*/ 0 w 46"/>
                <a:gd name="T7" fmla="*/ 14 h 27"/>
                <a:gd name="T8" fmla="*/ 0 w 46"/>
                <a:gd name="T9" fmla="*/ 14 h 27"/>
                <a:gd name="T10" fmla="*/ 10 w 46"/>
                <a:gd name="T11" fmla="*/ 0 h 27"/>
                <a:gd name="T12" fmla="*/ 20 w 46"/>
                <a:gd name="T13" fmla="*/ 7 h 27"/>
                <a:gd name="T14" fmla="*/ 27 w 46"/>
                <a:gd name="T15" fmla="*/ 0 h 27"/>
                <a:gd name="T16" fmla="*/ 33 w 46"/>
                <a:gd name="T17" fmla="*/ 7 h 27"/>
                <a:gd name="T18" fmla="*/ 36 w 46"/>
                <a:gd name="T19" fmla="*/ 0 h 27"/>
                <a:gd name="T20" fmla="*/ 46 w 46"/>
                <a:gd name="T21"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27">
                  <a:moveTo>
                    <a:pt x="46" y="14"/>
                  </a:moveTo>
                  <a:cubicBezTo>
                    <a:pt x="46" y="21"/>
                    <a:pt x="42" y="27"/>
                    <a:pt x="36" y="27"/>
                  </a:cubicBezTo>
                  <a:cubicBezTo>
                    <a:pt x="10" y="27"/>
                    <a:pt x="10" y="27"/>
                    <a:pt x="10" y="27"/>
                  </a:cubicBezTo>
                  <a:cubicBezTo>
                    <a:pt x="5" y="27"/>
                    <a:pt x="0" y="21"/>
                    <a:pt x="0" y="14"/>
                  </a:cubicBezTo>
                  <a:cubicBezTo>
                    <a:pt x="0" y="14"/>
                    <a:pt x="0" y="14"/>
                    <a:pt x="0" y="14"/>
                  </a:cubicBezTo>
                  <a:cubicBezTo>
                    <a:pt x="0" y="6"/>
                    <a:pt x="5" y="0"/>
                    <a:pt x="10" y="0"/>
                  </a:cubicBezTo>
                  <a:cubicBezTo>
                    <a:pt x="10" y="0"/>
                    <a:pt x="17" y="8"/>
                    <a:pt x="20" y="7"/>
                  </a:cubicBezTo>
                  <a:cubicBezTo>
                    <a:pt x="22" y="7"/>
                    <a:pt x="24" y="0"/>
                    <a:pt x="27" y="0"/>
                  </a:cubicBezTo>
                  <a:cubicBezTo>
                    <a:pt x="29" y="1"/>
                    <a:pt x="31" y="7"/>
                    <a:pt x="33" y="7"/>
                  </a:cubicBezTo>
                  <a:cubicBezTo>
                    <a:pt x="35" y="7"/>
                    <a:pt x="36" y="0"/>
                    <a:pt x="36" y="0"/>
                  </a:cubicBezTo>
                  <a:cubicBezTo>
                    <a:pt x="42" y="0"/>
                    <a:pt x="46" y="6"/>
                    <a:pt x="46"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0" name="Freeform 36"/>
            <p:cNvSpPr>
              <a:spLocks noEditPoints="1"/>
            </p:cNvSpPr>
            <p:nvPr/>
          </p:nvSpPr>
          <p:spPr bwMode="auto">
            <a:xfrm>
              <a:off x="9532938" y="3689350"/>
              <a:ext cx="423862" cy="344488"/>
            </a:xfrm>
            <a:custGeom>
              <a:avLst/>
              <a:gdLst>
                <a:gd name="T0" fmla="*/ 113 w 113"/>
                <a:gd name="T1" fmla="*/ 82 h 92"/>
                <a:gd name="T2" fmla="*/ 102 w 113"/>
                <a:gd name="T3" fmla="*/ 92 h 92"/>
                <a:gd name="T4" fmla="*/ 10 w 113"/>
                <a:gd name="T5" fmla="*/ 92 h 92"/>
                <a:gd name="T6" fmla="*/ 0 w 113"/>
                <a:gd name="T7" fmla="*/ 82 h 92"/>
                <a:gd name="T8" fmla="*/ 10 w 113"/>
                <a:gd name="T9" fmla="*/ 71 h 92"/>
                <a:gd name="T10" fmla="*/ 10 w 113"/>
                <a:gd name="T11" fmla="*/ 33 h 92"/>
                <a:gd name="T12" fmla="*/ 43 w 113"/>
                <a:gd name="T13" fmla="*/ 0 h 92"/>
                <a:gd name="T14" fmla="*/ 69 w 113"/>
                <a:gd name="T15" fmla="*/ 0 h 92"/>
                <a:gd name="T16" fmla="*/ 102 w 113"/>
                <a:gd name="T17" fmla="*/ 33 h 92"/>
                <a:gd name="T18" fmla="*/ 102 w 113"/>
                <a:gd name="T19" fmla="*/ 71 h 92"/>
                <a:gd name="T20" fmla="*/ 113 w 113"/>
                <a:gd name="T21" fmla="*/ 82 h 92"/>
                <a:gd name="T22" fmla="*/ 75 w 113"/>
                <a:gd name="T23" fmla="*/ 54 h 92"/>
                <a:gd name="T24" fmla="*/ 62 w 113"/>
                <a:gd name="T25" fmla="*/ 39 h 92"/>
                <a:gd name="T26" fmla="*/ 53 w 113"/>
                <a:gd name="T27" fmla="*/ 32 h 92"/>
                <a:gd name="T28" fmla="*/ 59 w 113"/>
                <a:gd name="T29" fmla="*/ 28 h 92"/>
                <a:gd name="T30" fmla="*/ 70 w 113"/>
                <a:gd name="T31" fmla="*/ 31 h 92"/>
                <a:gd name="T32" fmla="*/ 73 w 113"/>
                <a:gd name="T33" fmla="*/ 22 h 92"/>
                <a:gd name="T34" fmla="*/ 61 w 113"/>
                <a:gd name="T35" fmla="*/ 19 h 92"/>
                <a:gd name="T36" fmla="*/ 61 w 113"/>
                <a:gd name="T37" fmla="*/ 18 h 92"/>
                <a:gd name="T38" fmla="*/ 61 w 113"/>
                <a:gd name="T39" fmla="*/ 18 h 92"/>
                <a:gd name="T40" fmla="*/ 61 w 113"/>
                <a:gd name="T41" fmla="*/ 17 h 92"/>
                <a:gd name="T42" fmla="*/ 57 w 113"/>
                <a:gd name="T43" fmla="*/ 14 h 92"/>
                <a:gd name="T44" fmla="*/ 54 w 113"/>
                <a:gd name="T45" fmla="*/ 17 h 92"/>
                <a:gd name="T46" fmla="*/ 54 w 113"/>
                <a:gd name="T47" fmla="*/ 19 h 92"/>
                <a:gd name="T48" fmla="*/ 54 w 113"/>
                <a:gd name="T49" fmla="*/ 19 h 92"/>
                <a:gd name="T50" fmla="*/ 54 w 113"/>
                <a:gd name="T51" fmla="*/ 20 h 92"/>
                <a:gd name="T52" fmla="*/ 41 w 113"/>
                <a:gd name="T53" fmla="*/ 34 h 92"/>
                <a:gd name="T54" fmla="*/ 55 w 113"/>
                <a:gd name="T55" fmla="*/ 48 h 92"/>
                <a:gd name="T56" fmla="*/ 63 w 113"/>
                <a:gd name="T57" fmla="*/ 55 h 92"/>
                <a:gd name="T58" fmla="*/ 55 w 113"/>
                <a:gd name="T59" fmla="*/ 60 h 92"/>
                <a:gd name="T60" fmla="*/ 43 w 113"/>
                <a:gd name="T61" fmla="*/ 56 h 92"/>
                <a:gd name="T62" fmla="*/ 40 w 113"/>
                <a:gd name="T63" fmla="*/ 65 h 92"/>
                <a:gd name="T64" fmla="*/ 53 w 113"/>
                <a:gd name="T65" fmla="*/ 69 h 92"/>
                <a:gd name="T66" fmla="*/ 53 w 113"/>
                <a:gd name="T67" fmla="*/ 70 h 92"/>
                <a:gd name="T68" fmla="*/ 53 w 113"/>
                <a:gd name="T69" fmla="*/ 70 h 92"/>
                <a:gd name="T70" fmla="*/ 53 w 113"/>
                <a:gd name="T71" fmla="*/ 70 h 92"/>
                <a:gd name="T72" fmla="*/ 57 w 113"/>
                <a:gd name="T73" fmla="*/ 74 h 92"/>
                <a:gd name="T74" fmla="*/ 61 w 113"/>
                <a:gd name="T75" fmla="*/ 70 h 92"/>
                <a:gd name="T76" fmla="*/ 61 w 113"/>
                <a:gd name="T77" fmla="*/ 70 h 92"/>
                <a:gd name="T78" fmla="*/ 61 w 113"/>
                <a:gd name="T79" fmla="*/ 70 h 92"/>
                <a:gd name="T80" fmla="*/ 61 w 113"/>
                <a:gd name="T81" fmla="*/ 68 h 92"/>
                <a:gd name="T82" fmla="*/ 75 w 113"/>
                <a:gd name="T83" fmla="*/ 5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3" h="92">
                  <a:moveTo>
                    <a:pt x="113" y="82"/>
                  </a:moveTo>
                  <a:cubicBezTo>
                    <a:pt x="113" y="87"/>
                    <a:pt x="108" y="92"/>
                    <a:pt x="102" y="92"/>
                  </a:cubicBezTo>
                  <a:cubicBezTo>
                    <a:pt x="10" y="92"/>
                    <a:pt x="10" y="92"/>
                    <a:pt x="10" y="92"/>
                  </a:cubicBezTo>
                  <a:cubicBezTo>
                    <a:pt x="5" y="92"/>
                    <a:pt x="0" y="87"/>
                    <a:pt x="0" y="82"/>
                  </a:cubicBezTo>
                  <a:cubicBezTo>
                    <a:pt x="0" y="76"/>
                    <a:pt x="5" y="71"/>
                    <a:pt x="10" y="71"/>
                  </a:cubicBezTo>
                  <a:cubicBezTo>
                    <a:pt x="10" y="33"/>
                    <a:pt x="10" y="33"/>
                    <a:pt x="10" y="33"/>
                  </a:cubicBezTo>
                  <a:cubicBezTo>
                    <a:pt x="10" y="15"/>
                    <a:pt x="25" y="0"/>
                    <a:pt x="43" y="0"/>
                  </a:cubicBezTo>
                  <a:cubicBezTo>
                    <a:pt x="69" y="0"/>
                    <a:pt x="69" y="0"/>
                    <a:pt x="69" y="0"/>
                  </a:cubicBezTo>
                  <a:cubicBezTo>
                    <a:pt x="87" y="0"/>
                    <a:pt x="102" y="15"/>
                    <a:pt x="102" y="33"/>
                  </a:cubicBezTo>
                  <a:cubicBezTo>
                    <a:pt x="102" y="71"/>
                    <a:pt x="102" y="71"/>
                    <a:pt x="102" y="71"/>
                  </a:cubicBezTo>
                  <a:cubicBezTo>
                    <a:pt x="108" y="71"/>
                    <a:pt x="113" y="76"/>
                    <a:pt x="113" y="82"/>
                  </a:cubicBezTo>
                  <a:close/>
                  <a:moveTo>
                    <a:pt x="75" y="54"/>
                  </a:moveTo>
                  <a:cubicBezTo>
                    <a:pt x="75" y="47"/>
                    <a:pt x="71" y="42"/>
                    <a:pt x="62" y="39"/>
                  </a:cubicBezTo>
                  <a:cubicBezTo>
                    <a:pt x="55" y="37"/>
                    <a:pt x="53" y="35"/>
                    <a:pt x="53" y="32"/>
                  </a:cubicBezTo>
                  <a:cubicBezTo>
                    <a:pt x="52" y="30"/>
                    <a:pt x="54" y="28"/>
                    <a:pt x="59" y="28"/>
                  </a:cubicBezTo>
                  <a:cubicBezTo>
                    <a:pt x="65" y="28"/>
                    <a:pt x="68" y="30"/>
                    <a:pt x="70" y="31"/>
                  </a:cubicBezTo>
                  <a:cubicBezTo>
                    <a:pt x="73" y="22"/>
                    <a:pt x="73" y="22"/>
                    <a:pt x="73" y="22"/>
                  </a:cubicBezTo>
                  <a:cubicBezTo>
                    <a:pt x="70" y="21"/>
                    <a:pt x="66" y="20"/>
                    <a:pt x="61" y="19"/>
                  </a:cubicBezTo>
                  <a:cubicBezTo>
                    <a:pt x="61" y="18"/>
                    <a:pt x="61" y="18"/>
                    <a:pt x="61" y="18"/>
                  </a:cubicBezTo>
                  <a:cubicBezTo>
                    <a:pt x="61" y="18"/>
                    <a:pt x="61" y="18"/>
                    <a:pt x="61" y="18"/>
                  </a:cubicBezTo>
                  <a:cubicBezTo>
                    <a:pt x="61" y="17"/>
                    <a:pt x="61" y="17"/>
                    <a:pt x="61" y="17"/>
                  </a:cubicBezTo>
                  <a:cubicBezTo>
                    <a:pt x="61" y="15"/>
                    <a:pt x="60" y="14"/>
                    <a:pt x="57" y="14"/>
                  </a:cubicBezTo>
                  <a:cubicBezTo>
                    <a:pt x="55" y="14"/>
                    <a:pt x="54" y="15"/>
                    <a:pt x="54" y="17"/>
                  </a:cubicBezTo>
                  <a:cubicBezTo>
                    <a:pt x="54" y="19"/>
                    <a:pt x="54" y="19"/>
                    <a:pt x="54" y="19"/>
                  </a:cubicBezTo>
                  <a:cubicBezTo>
                    <a:pt x="54" y="19"/>
                    <a:pt x="54" y="19"/>
                    <a:pt x="54" y="19"/>
                  </a:cubicBezTo>
                  <a:cubicBezTo>
                    <a:pt x="54" y="20"/>
                    <a:pt x="54" y="20"/>
                    <a:pt x="54" y="20"/>
                  </a:cubicBezTo>
                  <a:cubicBezTo>
                    <a:pt x="45" y="22"/>
                    <a:pt x="41" y="27"/>
                    <a:pt x="41" y="34"/>
                  </a:cubicBezTo>
                  <a:cubicBezTo>
                    <a:pt x="41" y="41"/>
                    <a:pt x="46" y="45"/>
                    <a:pt x="55" y="48"/>
                  </a:cubicBezTo>
                  <a:cubicBezTo>
                    <a:pt x="60" y="50"/>
                    <a:pt x="63" y="52"/>
                    <a:pt x="63" y="55"/>
                  </a:cubicBezTo>
                  <a:cubicBezTo>
                    <a:pt x="63" y="58"/>
                    <a:pt x="60" y="60"/>
                    <a:pt x="55" y="60"/>
                  </a:cubicBezTo>
                  <a:cubicBezTo>
                    <a:pt x="50" y="60"/>
                    <a:pt x="46" y="58"/>
                    <a:pt x="43" y="56"/>
                  </a:cubicBezTo>
                  <a:cubicBezTo>
                    <a:pt x="40" y="65"/>
                    <a:pt x="40" y="65"/>
                    <a:pt x="40" y="65"/>
                  </a:cubicBezTo>
                  <a:cubicBezTo>
                    <a:pt x="43" y="67"/>
                    <a:pt x="48" y="68"/>
                    <a:pt x="53" y="69"/>
                  </a:cubicBezTo>
                  <a:cubicBezTo>
                    <a:pt x="53" y="70"/>
                    <a:pt x="53" y="70"/>
                    <a:pt x="53" y="70"/>
                  </a:cubicBezTo>
                  <a:cubicBezTo>
                    <a:pt x="53" y="70"/>
                    <a:pt x="53" y="70"/>
                    <a:pt x="53" y="70"/>
                  </a:cubicBezTo>
                  <a:cubicBezTo>
                    <a:pt x="53" y="70"/>
                    <a:pt x="53" y="70"/>
                    <a:pt x="53" y="70"/>
                  </a:cubicBezTo>
                  <a:cubicBezTo>
                    <a:pt x="53" y="73"/>
                    <a:pt x="55" y="74"/>
                    <a:pt x="57" y="74"/>
                  </a:cubicBezTo>
                  <a:cubicBezTo>
                    <a:pt x="59" y="74"/>
                    <a:pt x="61" y="73"/>
                    <a:pt x="61" y="70"/>
                  </a:cubicBezTo>
                  <a:cubicBezTo>
                    <a:pt x="61" y="70"/>
                    <a:pt x="61" y="70"/>
                    <a:pt x="61" y="70"/>
                  </a:cubicBezTo>
                  <a:cubicBezTo>
                    <a:pt x="61" y="70"/>
                    <a:pt x="61" y="70"/>
                    <a:pt x="61" y="70"/>
                  </a:cubicBezTo>
                  <a:cubicBezTo>
                    <a:pt x="61" y="68"/>
                    <a:pt x="61" y="68"/>
                    <a:pt x="61" y="68"/>
                  </a:cubicBezTo>
                  <a:cubicBezTo>
                    <a:pt x="70" y="66"/>
                    <a:pt x="75" y="60"/>
                    <a:pt x="75"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31" name="Group 37"/>
          <p:cNvGrpSpPr/>
          <p:nvPr/>
        </p:nvGrpSpPr>
        <p:grpSpPr>
          <a:xfrm>
            <a:off x="4572000" y="4647106"/>
            <a:ext cx="516229" cy="540012"/>
            <a:chOff x="8385175" y="3870325"/>
            <a:chExt cx="473075" cy="473075"/>
          </a:xfrm>
          <a:solidFill>
            <a:schemeClr val="bg1"/>
          </a:solidFill>
        </p:grpSpPr>
        <p:sp>
          <p:nvSpPr>
            <p:cNvPr id="32" name="Freeform 38"/>
            <p:cNvSpPr/>
            <p:nvPr/>
          </p:nvSpPr>
          <p:spPr bwMode="auto">
            <a:xfrm>
              <a:off x="8561388" y="3870325"/>
              <a:ext cx="288925" cy="241300"/>
            </a:xfrm>
            <a:custGeom>
              <a:avLst/>
              <a:gdLst>
                <a:gd name="T0" fmla="*/ 12 w 77"/>
                <a:gd name="T1" fmla="*/ 0 h 64"/>
                <a:gd name="T2" fmla="*/ 19 w 77"/>
                <a:gd name="T3" fmla="*/ 0 h 64"/>
                <a:gd name="T4" fmla="*/ 58 w 77"/>
                <a:gd name="T5" fmla="*/ 0 h 64"/>
                <a:gd name="T6" fmla="*/ 65 w 77"/>
                <a:gd name="T7" fmla="*/ 0 h 64"/>
                <a:gd name="T8" fmla="*/ 77 w 77"/>
                <a:gd name="T9" fmla="*/ 11 h 64"/>
                <a:gd name="T10" fmla="*/ 77 w 77"/>
                <a:gd name="T11" fmla="*/ 25 h 64"/>
                <a:gd name="T12" fmla="*/ 77 w 77"/>
                <a:gd name="T13" fmla="*/ 39 h 64"/>
                <a:gd name="T14" fmla="*/ 65 w 77"/>
                <a:gd name="T15" fmla="*/ 51 h 64"/>
                <a:gd name="T16" fmla="*/ 55 w 77"/>
                <a:gd name="T17" fmla="*/ 51 h 64"/>
                <a:gd name="T18" fmla="*/ 55 w 77"/>
                <a:gd name="T19" fmla="*/ 60 h 64"/>
                <a:gd name="T20" fmla="*/ 52 w 77"/>
                <a:gd name="T21" fmla="*/ 64 h 64"/>
                <a:gd name="T22" fmla="*/ 51 w 77"/>
                <a:gd name="T23" fmla="*/ 64 h 64"/>
                <a:gd name="T24" fmla="*/ 47 w 77"/>
                <a:gd name="T25" fmla="*/ 63 h 64"/>
                <a:gd name="T26" fmla="*/ 35 w 77"/>
                <a:gd name="T27" fmla="*/ 51 h 64"/>
                <a:gd name="T28" fmla="*/ 12 w 77"/>
                <a:gd name="T29" fmla="*/ 51 h 64"/>
                <a:gd name="T30" fmla="*/ 0 w 77"/>
                <a:gd name="T31" fmla="*/ 39 h 64"/>
                <a:gd name="T32" fmla="*/ 0 w 77"/>
                <a:gd name="T33" fmla="*/ 25 h 64"/>
                <a:gd name="T34" fmla="*/ 0 w 77"/>
                <a:gd name="T35" fmla="*/ 11 h 64"/>
                <a:gd name="T36" fmla="*/ 12 w 77"/>
                <a:gd name="T3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64">
                  <a:moveTo>
                    <a:pt x="12" y="0"/>
                  </a:moveTo>
                  <a:cubicBezTo>
                    <a:pt x="19" y="0"/>
                    <a:pt x="19" y="0"/>
                    <a:pt x="19" y="0"/>
                  </a:cubicBezTo>
                  <a:cubicBezTo>
                    <a:pt x="58" y="0"/>
                    <a:pt x="58" y="0"/>
                    <a:pt x="58" y="0"/>
                  </a:cubicBezTo>
                  <a:cubicBezTo>
                    <a:pt x="65" y="0"/>
                    <a:pt x="65" y="0"/>
                    <a:pt x="65" y="0"/>
                  </a:cubicBezTo>
                  <a:cubicBezTo>
                    <a:pt x="72" y="0"/>
                    <a:pt x="77" y="5"/>
                    <a:pt x="77" y="11"/>
                  </a:cubicBezTo>
                  <a:cubicBezTo>
                    <a:pt x="77" y="25"/>
                    <a:pt x="77" y="25"/>
                    <a:pt x="77" y="25"/>
                  </a:cubicBezTo>
                  <a:cubicBezTo>
                    <a:pt x="77" y="39"/>
                    <a:pt x="77" y="39"/>
                    <a:pt x="77" y="39"/>
                  </a:cubicBezTo>
                  <a:cubicBezTo>
                    <a:pt x="77" y="46"/>
                    <a:pt x="72" y="51"/>
                    <a:pt x="65" y="51"/>
                  </a:cubicBezTo>
                  <a:cubicBezTo>
                    <a:pt x="55" y="51"/>
                    <a:pt x="55" y="51"/>
                    <a:pt x="55" y="51"/>
                  </a:cubicBezTo>
                  <a:cubicBezTo>
                    <a:pt x="55" y="60"/>
                    <a:pt x="55" y="60"/>
                    <a:pt x="55" y="60"/>
                  </a:cubicBezTo>
                  <a:cubicBezTo>
                    <a:pt x="55" y="62"/>
                    <a:pt x="54" y="63"/>
                    <a:pt x="52" y="64"/>
                  </a:cubicBezTo>
                  <a:cubicBezTo>
                    <a:pt x="52" y="64"/>
                    <a:pt x="51" y="64"/>
                    <a:pt x="51" y="64"/>
                  </a:cubicBezTo>
                  <a:cubicBezTo>
                    <a:pt x="49" y="64"/>
                    <a:pt x="48" y="64"/>
                    <a:pt x="47" y="63"/>
                  </a:cubicBezTo>
                  <a:cubicBezTo>
                    <a:pt x="35" y="51"/>
                    <a:pt x="35" y="51"/>
                    <a:pt x="35" y="51"/>
                  </a:cubicBezTo>
                  <a:cubicBezTo>
                    <a:pt x="12" y="51"/>
                    <a:pt x="12" y="51"/>
                    <a:pt x="12" y="51"/>
                  </a:cubicBezTo>
                  <a:cubicBezTo>
                    <a:pt x="5" y="51"/>
                    <a:pt x="0" y="46"/>
                    <a:pt x="0" y="39"/>
                  </a:cubicBezTo>
                  <a:cubicBezTo>
                    <a:pt x="0" y="25"/>
                    <a:pt x="0" y="25"/>
                    <a:pt x="0" y="25"/>
                  </a:cubicBezTo>
                  <a:cubicBezTo>
                    <a:pt x="0" y="11"/>
                    <a:pt x="0" y="11"/>
                    <a:pt x="0" y="11"/>
                  </a:cubicBezTo>
                  <a:cubicBezTo>
                    <a:pt x="0" y="5"/>
                    <a:pt x="5" y="0"/>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3" name="Freeform 39"/>
            <p:cNvSpPr/>
            <p:nvPr/>
          </p:nvSpPr>
          <p:spPr bwMode="auto">
            <a:xfrm>
              <a:off x="8385175" y="4010025"/>
              <a:ext cx="473075" cy="333375"/>
            </a:xfrm>
            <a:custGeom>
              <a:avLst/>
              <a:gdLst>
                <a:gd name="T0" fmla="*/ 107 w 126"/>
                <a:gd name="T1" fmla="*/ 25 h 89"/>
                <a:gd name="T2" fmla="*/ 107 w 126"/>
                <a:gd name="T3" fmla="*/ 35 h 89"/>
                <a:gd name="T4" fmla="*/ 104 w 126"/>
                <a:gd name="T5" fmla="*/ 40 h 89"/>
                <a:gd name="T6" fmla="*/ 102 w 126"/>
                <a:gd name="T7" fmla="*/ 41 h 89"/>
                <a:gd name="T8" fmla="*/ 97 w 126"/>
                <a:gd name="T9" fmla="*/ 39 h 89"/>
                <a:gd name="T10" fmla="*/ 82 w 126"/>
                <a:gd name="T11" fmla="*/ 25 h 89"/>
                <a:gd name="T12" fmla="*/ 47 w 126"/>
                <a:gd name="T13" fmla="*/ 25 h 89"/>
                <a:gd name="T14" fmla="*/ 33 w 126"/>
                <a:gd name="T15" fmla="*/ 11 h 89"/>
                <a:gd name="T16" fmla="*/ 33 w 126"/>
                <a:gd name="T17" fmla="*/ 0 h 89"/>
                <a:gd name="T18" fmla="*/ 25 w 126"/>
                <a:gd name="T19" fmla="*/ 0 h 89"/>
                <a:gd name="T20" fmla="*/ 16 w 126"/>
                <a:gd name="T21" fmla="*/ 0 h 89"/>
                <a:gd name="T22" fmla="*/ 0 w 126"/>
                <a:gd name="T23" fmla="*/ 16 h 89"/>
                <a:gd name="T24" fmla="*/ 0 w 126"/>
                <a:gd name="T25" fmla="*/ 34 h 89"/>
                <a:gd name="T26" fmla="*/ 0 w 126"/>
                <a:gd name="T27" fmla="*/ 55 h 89"/>
                <a:gd name="T28" fmla="*/ 16 w 126"/>
                <a:gd name="T29" fmla="*/ 71 h 89"/>
                <a:gd name="T30" fmla="*/ 28 w 126"/>
                <a:gd name="T31" fmla="*/ 71 h 89"/>
                <a:gd name="T32" fmla="*/ 28 w 126"/>
                <a:gd name="T33" fmla="*/ 82 h 89"/>
                <a:gd name="T34" fmla="*/ 32 w 126"/>
                <a:gd name="T35" fmla="*/ 88 h 89"/>
                <a:gd name="T36" fmla="*/ 35 w 126"/>
                <a:gd name="T37" fmla="*/ 89 h 89"/>
                <a:gd name="T38" fmla="*/ 39 w 126"/>
                <a:gd name="T39" fmla="*/ 87 h 89"/>
                <a:gd name="T40" fmla="*/ 56 w 126"/>
                <a:gd name="T41" fmla="*/ 71 h 89"/>
                <a:gd name="T42" fmla="*/ 110 w 126"/>
                <a:gd name="T43" fmla="*/ 71 h 89"/>
                <a:gd name="T44" fmla="*/ 126 w 126"/>
                <a:gd name="T45" fmla="*/ 55 h 89"/>
                <a:gd name="T46" fmla="*/ 126 w 126"/>
                <a:gd name="T47" fmla="*/ 34 h 89"/>
                <a:gd name="T48" fmla="*/ 126 w 126"/>
                <a:gd name="T49" fmla="*/ 23 h 89"/>
                <a:gd name="T50" fmla="*/ 119 w 126"/>
                <a:gd name="T51" fmla="*/ 25 h 89"/>
                <a:gd name="T52" fmla="*/ 107 w 126"/>
                <a:gd name="T53" fmla="*/ 2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 h="89">
                  <a:moveTo>
                    <a:pt x="107" y="25"/>
                  </a:moveTo>
                  <a:cubicBezTo>
                    <a:pt x="107" y="35"/>
                    <a:pt x="107" y="35"/>
                    <a:pt x="107" y="35"/>
                  </a:cubicBezTo>
                  <a:cubicBezTo>
                    <a:pt x="107" y="37"/>
                    <a:pt x="106" y="39"/>
                    <a:pt x="104" y="40"/>
                  </a:cubicBezTo>
                  <a:cubicBezTo>
                    <a:pt x="103" y="40"/>
                    <a:pt x="102" y="41"/>
                    <a:pt x="102" y="41"/>
                  </a:cubicBezTo>
                  <a:cubicBezTo>
                    <a:pt x="100" y="41"/>
                    <a:pt x="99" y="40"/>
                    <a:pt x="97" y="39"/>
                  </a:cubicBezTo>
                  <a:cubicBezTo>
                    <a:pt x="82" y="25"/>
                    <a:pt x="82" y="25"/>
                    <a:pt x="82" y="25"/>
                  </a:cubicBezTo>
                  <a:cubicBezTo>
                    <a:pt x="47" y="25"/>
                    <a:pt x="47" y="25"/>
                    <a:pt x="47" y="25"/>
                  </a:cubicBezTo>
                  <a:cubicBezTo>
                    <a:pt x="39" y="25"/>
                    <a:pt x="33" y="18"/>
                    <a:pt x="33" y="11"/>
                  </a:cubicBezTo>
                  <a:cubicBezTo>
                    <a:pt x="33" y="0"/>
                    <a:pt x="33" y="0"/>
                    <a:pt x="33" y="0"/>
                  </a:cubicBezTo>
                  <a:cubicBezTo>
                    <a:pt x="25" y="0"/>
                    <a:pt x="25" y="0"/>
                    <a:pt x="25" y="0"/>
                  </a:cubicBezTo>
                  <a:cubicBezTo>
                    <a:pt x="16" y="0"/>
                    <a:pt x="16" y="0"/>
                    <a:pt x="16" y="0"/>
                  </a:cubicBezTo>
                  <a:cubicBezTo>
                    <a:pt x="7" y="0"/>
                    <a:pt x="0" y="8"/>
                    <a:pt x="0" y="16"/>
                  </a:cubicBezTo>
                  <a:cubicBezTo>
                    <a:pt x="0" y="34"/>
                    <a:pt x="0" y="34"/>
                    <a:pt x="0" y="34"/>
                  </a:cubicBezTo>
                  <a:cubicBezTo>
                    <a:pt x="0" y="55"/>
                    <a:pt x="0" y="55"/>
                    <a:pt x="0" y="55"/>
                  </a:cubicBezTo>
                  <a:cubicBezTo>
                    <a:pt x="0" y="64"/>
                    <a:pt x="7" y="71"/>
                    <a:pt x="16" y="71"/>
                  </a:cubicBezTo>
                  <a:cubicBezTo>
                    <a:pt x="28" y="71"/>
                    <a:pt x="28" y="71"/>
                    <a:pt x="28" y="71"/>
                  </a:cubicBezTo>
                  <a:cubicBezTo>
                    <a:pt x="28" y="82"/>
                    <a:pt x="28" y="82"/>
                    <a:pt x="28" y="82"/>
                  </a:cubicBezTo>
                  <a:cubicBezTo>
                    <a:pt x="28" y="85"/>
                    <a:pt x="30" y="87"/>
                    <a:pt x="32" y="88"/>
                  </a:cubicBezTo>
                  <a:cubicBezTo>
                    <a:pt x="33" y="89"/>
                    <a:pt x="34" y="89"/>
                    <a:pt x="35" y="89"/>
                  </a:cubicBezTo>
                  <a:cubicBezTo>
                    <a:pt x="36" y="89"/>
                    <a:pt x="38" y="88"/>
                    <a:pt x="39" y="87"/>
                  </a:cubicBezTo>
                  <a:cubicBezTo>
                    <a:pt x="56" y="71"/>
                    <a:pt x="56" y="71"/>
                    <a:pt x="56" y="71"/>
                  </a:cubicBezTo>
                  <a:cubicBezTo>
                    <a:pt x="110" y="71"/>
                    <a:pt x="110" y="71"/>
                    <a:pt x="110" y="71"/>
                  </a:cubicBezTo>
                  <a:cubicBezTo>
                    <a:pt x="119" y="71"/>
                    <a:pt x="126" y="64"/>
                    <a:pt x="126" y="55"/>
                  </a:cubicBezTo>
                  <a:cubicBezTo>
                    <a:pt x="126" y="34"/>
                    <a:pt x="126" y="34"/>
                    <a:pt x="126" y="34"/>
                  </a:cubicBezTo>
                  <a:cubicBezTo>
                    <a:pt x="126" y="23"/>
                    <a:pt x="126" y="23"/>
                    <a:pt x="126" y="23"/>
                  </a:cubicBezTo>
                  <a:cubicBezTo>
                    <a:pt x="124" y="24"/>
                    <a:pt x="121" y="25"/>
                    <a:pt x="119" y="25"/>
                  </a:cubicBezTo>
                  <a:lnTo>
                    <a:pt x="107"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35" name="Rectangle 41"/>
          <p:cNvSpPr/>
          <p:nvPr/>
        </p:nvSpPr>
        <p:spPr>
          <a:xfrm>
            <a:off x="8787760" y="2354421"/>
            <a:ext cx="2646265" cy="543867"/>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37" name="Rectangle 43"/>
          <p:cNvSpPr/>
          <p:nvPr/>
        </p:nvSpPr>
        <p:spPr>
          <a:xfrm>
            <a:off x="8778254" y="3980021"/>
            <a:ext cx="2646265" cy="543867"/>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39" name="Rectangle 45"/>
          <p:cNvSpPr/>
          <p:nvPr/>
        </p:nvSpPr>
        <p:spPr>
          <a:xfrm>
            <a:off x="812801" y="2941000"/>
            <a:ext cx="2646265" cy="543867"/>
          </a:xfrm>
          <a:prstGeom prst="rect">
            <a:avLst/>
          </a:prstGeom>
        </p:spPr>
        <p:txBody>
          <a:bodyPr wrap="square">
            <a:spAutoFit/>
          </a:bodyPr>
          <a:lstStyle/>
          <a:p>
            <a:pPr algn="r"/>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41" name="Rectangle 47"/>
          <p:cNvSpPr/>
          <p:nvPr/>
        </p:nvSpPr>
        <p:spPr>
          <a:xfrm>
            <a:off x="812801" y="4691221"/>
            <a:ext cx="2646265" cy="543867"/>
          </a:xfrm>
          <a:prstGeom prst="rect">
            <a:avLst/>
          </a:prstGeom>
        </p:spPr>
        <p:txBody>
          <a:bodyPr wrap="square">
            <a:spAutoFit/>
          </a:bodyPr>
          <a:lstStyle/>
          <a:p>
            <a:pPr algn="r"/>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500"/>
                                        <p:tgtEl>
                                          <p:spTgt spid="41"/>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5" grpId="0"/>
      <p:bldP spid="37" grpId="0"/>
      <p:bldP spid="39" grpId="0"/>
      <p:bldP spid="4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4219411" y="1570321"/>
            <a:ext cx="3964125" cy="3941170"/>
            <a:chOff x="2191837" y="416229"/>
            <a:chExt cx="3964125" cy="3941170"/>
          </a:xfrm>
        </p:grpSpPr>
        <p:sp>
          <p:nvSpPr>
            <p:cNvPr id="5" name="任意多边形 4"/>
            <p:cNvSpPr/>
            <p:nvPr/>
          </p:nvSpPr>
          <p:spPr>
            <a:xfrm>
              <a:off x="3411210" y="3335936"/>
              <a:ext cx="1373303" cy="1021463"/>
            </a:xfrm>
            <a:custGeom>
              <a:avLst/>
              <a:gdLst>
                <a:gd name="connsiteX0" fmla="*/ 870857 w 2293257"/>
                <a:gd name="connsiteY0" fmla="*/ 0 h 1727200"/>
                <a:gd name="connsiteX1" fmla="*/ 2293257 w 2293257"/>
                <a:gd name="connsiteY1" fmla="*/ 1422400 h 1727200"/>
                <a:gd name="connsiteX2" fmla="*/ 914400 w 2293257"/>
                <a:gd name="connsiteY2" fmla="*/ 1727200 h 1727200"/>
                <a:gd name="connsiteX3" fmla="*/ 0 w 2293257"/>
                <a:gd name="connsiteY3" fmla="*/ 870857 h 1727200"/>
                <a:gd name="connsiteX4" fmla="*/ 870857 w 2293257"/>
                <a:gd name="connsiteY4" fmla="*/ 0 h 1727200"/>
                <a:gd name="connsiteX0-1" fmla="*/ 825137 w 2293257"/>
                <a:gd name="connsiteY0-2" fmla="*/ 0 h 1658620"/>
                <a:gd name="connsiteX1-3" fmla="*/ 2293257 w 2293257"/>
                <a:gd name="connsiteY1-4" fmla="*/ 1353820 h 1658620"/>
                <a:gd name="connsiteX2-5" fmla="*/ 914400 w 2293257"/>
                <a:gd name="connsiteY2-6" fmla="*/ 1658620 h 1658620"/>
                <a:gd name="connsiteX3-7" fmla="*/ 0 w 2293257"/>
                <a:gd name="connsiteY3-8" fmla="*/ 802277 h 1658620"/>
                <a:gd name="connsiteX4-9" fmla="*/ 825137 w 2293257"/>
                <a:gd name="connsiteY4-10" fmla="*/ 0 h 1658620"/>
                <a:gd name="connsiteX0-11" fmla="*/ 825137 w 2209437"/>
                <a:gd name="connsiteY0-12" fmla="*/ 0 h 1658620"/>
                <a:gd name="connsiteX1-13" fmla="*/ 2209437 w 2209437"/>
                <a:gd name="connsiteY1-14" fmla="*/ 1376680 h 1658620"/>
                <a:gd name="connsiteX2-15" fmla="*/ 914400 w 2209437"/>
                <a:gd name="connsiteY2-16" fmla="*/ 1658620 h 1658620"/>
                <a:gd name="connsiteX3-17" fmla="*/ 0 w 2209437"/>
                <a:gd name="connsiteY3-18" fmla="*/ 802277 h 1658620"/>
                <a:gd name="connsiteX4-19" fmla="*/ 825137 w 2209437"/>
                <a:gd name="connsiteY4-20" fmla="*/ 0 h 1658620"/>
                <a:gd name="connsiteX0-21" fmla="*/ 817517 w 2209437"/>
                <a:gd name="connsiteY0-22" fmla="*/ 0 h 1643380"/>
                <a:gd name="connsiteX1-23" fmla="*/ 2209437 w 2209437"/>
                <a:gd name="connsiteY1-24" fmla="*/ 1361440 h 1643380"/>
                <a:gd name="connsiteX2-25" fmla="*/ 914400 w 2209437"/>
                <a:gd name="connsiteY2-26" fmla="*/ 1643380 h 1643380"/>
                <a:gd name="connsiteX3-27" fmla="*/ 0 w 2209437"/>
                <a:gd name="connsiteY3-28" fmla="*/ 787037 h 1643380"/>
                <a:gd name="connsiteX4-29" fmla="*/ 817517 w 2209437"/>
                <a:gd name="connsiteY4-30" fmla="*/ 0 h 164338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09437" h="1643380">
                  <a:moveTo>
                    <a:pt x="817517" y="0"/>
                  </a:moveTo>
                  <a:lnTo>
                    <a:pt x="2209437" y="1361440"/>
                  </a:lnTo>
                  <a:lnTo>
                    <a:pt x="914400" y="1643380"/>
                  </a:lnTo>
                  <a:lnTo>
                    <a:pt x="0" y="787037"/>
                  </a:lnTo>
                  <a:lnTo>
                    <a:pt x="817517" y="0"/>
                  </a:lnTo>
                  <a:close/>
                </a:path>
              </a:pathLst>
            </a:custGeom>
            <a:gradFill>
              <a:gsLst>
                <a:gs pos="80000">
                  <a:srgbClr val="C6C6C6">
                    <a:alpha val="0"/>
                  </a:srgbClr>
                </a:gs>
                <a:gs pos="25000">
                  <a:schemeClr val="tx1">
                    <a:alpha val="38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3965359" y="1280604"/>
              <a:ext cx="2107655" cy="2968083"/>
            </a:xfrm>
            <a:custGeom>
              <a:avLst/>
              <a:gdLst>
                <a:gd name="connsiteX0" fmla="*/ 1460500 w 3390900"/>
                <a:gd name="connsiteY0" fmla="*/ 0 h 4775200"/>
                <a:gd name="connsiteX1" fmla="*/ 1038839 w 3390900"/>
                <a:gd name="connsiteY1" fmla="*/ 975322 h 4775200"/>
                <a:gd name="connsiteX2" fmla="*/ 2829134 w 3390900"/>
                <a:gd name="connsiteY2" fmla="*/ 2765618 h 4775200"/>
                <a:gd name="connsiteX3" fmla="*/ 3390900 w 3390900"/>
                <a:gd name="connsiteY3" fmla="*/ 1955800 h 4775200"/>
                <a:gd name="connsiteX4" fmla="*/ 1435100 w 3390900"/>
                <a:gd name="connsiteY4" fmla="*/ 4775200 h 4775200"/>
                <a:gd name="connsiteX5" fmla="*/ 0 w 3390900"/>
                <a:gd name="connsiteY5" fmla="*/ 3378200 h 477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0900" h="4775200">
                  <a:moveTo>
                    <a:pt x="1460500" y="0"/>
                  </a:moveTo>
                  <a:lnTo>
                    <a:pt x="1038839" y="975322"/>
                  </a:lnTo>
                  <a:lnTo>
                    <a:pt x="2829134" y="2765618"/>
                  </a:lnTo>
                  <a:lnTo>
                    <a:pt x="3390900" y="1955800"/>
                  </a:lnTo>
                  <a:lnTo>
                    <a:pt x="1435100" y="4775200"/>
                  </a:lnTo>
                  <a:lnTo>
                    <a:pt x="0" y="3378200"/>
                  </a:lnTo>
                  <a:close/>
                </a:path>
              </a:pathLst>
            </a:custGeom>
            <a:gradFill>
              <a:gsLst>
                <a:gs pos="71000">
                  <a:srgbClr val="CCCCCC">
                    <a:alpha val="0"/>
                  </a:srgbClr>
                </a:gs>
                <a:gs pos="24000">
                  <a:schemeClr val="tx1">
                    <a:alpha val="6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2405802" y="2698112"/>
              <a:ext cx="1628105" cy="1568900"/>
            </a:xfrm>
            <a:custGeom>
              <a:avLst/>
              <a:gdLst>
                <a:gd name="connsiteX0" fmla="*/ 0 w 2619375"/>
                <a:gd name="connsiteY0" fmla="*/ 571500 h 2524125"/>
                <a:gd name="connsiteX1" fmla="*/ 1952625 w 2619375"/>
                <a:gd name="connsiteY1" fmla="*/ 2524125 h 2524125"/>
                <a:gd name="connsiteX2" fmla="*/ 2619375 w 2619375"/>
                <a:gd name="connsiteY2" fmla="*/ 2514600 h 2524125"/>
                <a:gd name="connsiteX3" fmla="*/ 1057275 w 2619375"/>
                <a:gd name="connsiteY3" fmla="*/ 0 h 2524125"/>
                <a:gd name="connsiteX4" fmla="*/ 0 w 2619375"/>
                <a:gd name="connsiteY4" fmla="*/ 571500 h 2524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9375" h="2524125">
                  <a:moveTo>
                    <a:pt x="0" y="571500"/>
                  </a:moveTo>
                  <a:lnTo>
                    <a:pt x="1952625" y="2524125"/>
                  </a:lnTo>
                  <a:lnTo>
                    <a:pt x="2619375" y="2514600"/>
                  </a:lnTo>
                  <a:lnTo>
                    <a:pt x="1057275" y="0"/>
                  </a:lnTo>
                  <a:lnTo>
                    <a:pt x="0" y="571500"/>
                  </a:lnTo>
                  <a:close/>
                </a:path>
              </a:pathLst>
            </a:custGeom>
            <a:gradFill>
              <a:gsLst>
                <a:gs pos="77000">
                  <a:srgbClr val="C6C6C6">
                    <a:alpha val="0"/>
                  </a:srgbClr>
                </a:gs>
                <a:gs pos="20000">
                  <a:schemeClr val="tx1">
                    <a:alpha val="26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4554621" y="1230705"/>
              <a:ext cx="1461952" cy="1719003"/>
            </a:xfrm>
            <a:custGeom>
              <a:avLst/>
              <a:gdLst>
                <a:gd name="connsiteX0" fmla="*/ 421661 w 2352061"/>
                <a:gd name="connsiteY0" fmla="*/ 0 h 2765618"/>
                <a:gd name="connsiteX1" fmla="*/ 2352061 w 2352061"/>
                <a:gd name="connsiteY1" fmla="*/ 1955800 h 2765618"/>
                <a:gd name="connsiteX2" fmla="*/ 1790295 w 2352061"/>
                <a:gd name="connsiteY2" fmla="*/ 2765618 h 2765618"/>
                <a:gd name="connsiteX3" fmla="*/ 0 w 2352061"/>
                <a:gd name="connsiteY3" fmla="*/ 975322 h 2765618"/>
              </a:gdLst>
              <a:ahLst/>
              <a:cxnLst>
                <a:cxn ang="0">
                  <a:pos x="connsiteX0" y="connsiteY0"/>
                </a:cxn>
                <a:cxn ang="0">
                  <a:pos x="connsiteX1" y="connsiteY1"/>
                </a:cxn>
                <a:cxn ang="0">
                  <a:pos x="connsiteX2" y="connsiteY2"/>
                </a:cxn>
                <a:cxn ang="0">
                  <a:pos x="connsiteX3" y="connsiteY3"/>
                </a:cxn>
              </a:cxnLst>
              <a:rect l="l" t="t" r="r" b="b"/>
              <a:pathLst>
                <a:path w="2352061" h="2765618">
                  <a:moveTo>
                    <a:pt x="421661" y="0"/>
                  </a:moveTo>
                  <a:lnTo>
                    <a:pt x="2352061" y="1955800"/>
                  </a:lnTo>
                  <a:lnTo>
                    <a:pt x="1790295" y="2765618"/>
                  </a:lnTo>
                  <a:lnTo>
                    <a:pt x="0" y="975322"/>
                  </a:lnTo>
                  <a:close/>
                </a:path>
              </a:pathLst>
            </a:custGeom>
            <a:gradFill>
              <a:gsLst>
                <a:gs pos="73000">
                  <a:srgbClr val="CCCCCC">
                    <a:alpha val="0"/>
                  </a:srgbClr>
                </a:gs>
                <a:gs pos="0">
                  <a:schemeClr val="tx1">
                    <a:alpha val="5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3816390" y="416229"/>
              <a:ext cx="772018" cy="909370"/>
            </a:xfrm>
            <a:custGeom>
              <a:avLst/>
              <a:gdLst>
                <a:gd name="connsiteX0" fmla="*/ 0 w 1249680"/>
                <a:gd name="connsiteY0" fmla="*/ 0 h 1447800"/>
                <a:gd name="connsiteX1" fmla="*/ 1249680 w 1249680"/>
                <a:gd name="connsiteY1" fmla="*/ 1219200 h 1447800"/>
                <a:gd name="connsiteX2" fmla="*/ 243840 w 1249680"/>
                <a:gd name="connsiteY2" fmla="*/ 1447800 h 1447800"/>
                <a:gd name="connsiteX3" fmla="*/ 0 w 1249680"/>
                <a:gd name="connsiteY3" fmla="*/ 0 h 1447800"/>
                <a:gd name="connsiteX0-1" fmla="*/ 0 w 1242060"/>
                <a:gd name="connsiteY0-2" fmla="*/ 0 h 1463040"/>
                <a:gd name="connsiteX1-3" fmla="*/ 1242060 w 1242060"/>
                <a:gd name="connsiteY1-4" fmla="*/ 1234440 h 1463040"/>
                <a:gd name="connsiteX2-5" fmla="*/ 236220 w 1242060"/>
                <a:gd name="connsiteY2-6" fmla="*/ 1463040 h 1463040"/>
                <a:gd name="connsiteX3-7" fmla="*/ 0 w 1242060"/>
                <a:gd name="connsiteY3-8" fmla="*/ 0 h 1463040"/>
              </a:gdLst>
              <a:ahLst/>
              <a:cxnLst>
                <a:cxn ang="0">
                  <a:pos x="connsiteX0-1" y="connsiteY0-2"/>
                </a:cxn>
                <a:cxn ang="0">
                  <a:pos x="connsiteX1-3" y="connsiteY1-4"/>
                </a:cxn>
                <a:cxn ang="0">
                  <a:pos x="connsiteX2-5" y="connsiteY2-6"/>
                </a:cxn>
                <a:cxn ang="0">
                  <a:pos x="connsiteX3-7" y="connsiteY3-8"/>
                </a:cxn>
              </a:cxnLst>
              <a:rect l="l" t="t" r="r" b="b"/>
              <a:pathLst>
                <a:path w="1242060" h="1463040">
                  <a:moveTo>
                    <a:pt x="0" y="0"/>
                  </a:moveTo>
                  <a:lnTo>
                    <a:pt x="1242060" y="1234440"/>
                  </a:lnTo>
                  <a:lnTo>
                    <a:pt x="236220" y="1463040"/>
                  </a:lnTo>
                  <a:lnTo>
                    <a:pt x="0" y="0"/>
                  </a:lnTo>
                  <a:close/>
                </a:path>
              </a:pathLst>
            </a:custGeom>
            <a:gradFill>
              <a:gsLst>
                <a:gs pos="41000">
                  <a:schemeClr val="tx1">
                    <a:alpha val="14000"/>
                  </a:schemeClr>
                </a:gs>
                <a:gs pos="100000">
                  <a:srgbClr val="DCDCDC">
                    <a:alpha val="0"/>
                  </a:srgbClr>
                </a:gs>
                <a:gs pos="0">
                  <a:schemeClr val="tx1">
                    <a:alpha val="38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2191837" y="420783"/>
              <a:ext cx="3021763" cy="3448393"/>
            </a:xfrm>
            <a:custGeom>
              <a:avLst/>
              <a:gdLst>
                <a:gd name="connsiteX0" fmla="*/ 2615203 w 4861562"/>
                <a:gd name="connsiteY0" fmla="*/ 0 h 5547946"/>
                <a:gd name="connsiteX1" fmla="*/ 2937535 w 4861562"/>
                <a:gd name="connsiteY1" fmla="*/ 787621 h 5547946"/>
                <a:gd name="connsiteX2" fmla="*/ 2941269 w 4861562"/>
                <a:gd name="connsiteY2" fmla="*/ 1275578 h 5547946"/>
                <a:gd name="connsiteX3" fmla="*/ 2965270 w 4861562"/>
                <a:gd name="connsiteY3" fmla="*/ 1262372 h 5547946"/>
                <a:gd name="connsiteX4" fmla="*/ 3039387 w 4861562"/>
                <a:gd name="connsiteY4" fmla="*/ 1217344 h 5547946"/>
                <a:gd name="connsiteX5" fmla="*/ 3565276 w 4861562"/>
                <a:gd name="connsiteY5" fmla="*/ 1084184 h 5547946"/>
                <a:gd name="connsiteX6" fmla="*/ 4668557 w 4861562"/>
                <a:gd name="connsiteY6" fmla="*/ 2187465 h 5547946"/>
                <a:gd name="connsiteX7" fmla="*/ 4480134 w 4861562"/>
                <a:gd name="connsiteY7" fmla="*/ 2804320 h 5547946"/>
                <a:gd name="connsiteX8" fmla="*/ 4422795 w 4861562"/>
                <a:gd name="connsiteY8" fmla="*/ 2880998 h 5547946"/>
                <a:gd name="connsiteX9" fmla="*/ 4506328 w 4861562"/>
                <a:gd name="connsiteY9" fmla="*/ 2949920 h 5547946"/>
                <a:gd name="connsiteX10" fmla="*/ 4861562 w 4861562"/>
                <a:gd name="connsiteY10" fmla="*/ 3807530 h 5547946"/>
                <a:gd name="connsiteX11" fmla="*/ 3648718 w 4861562"/>
                <a:gd name="connsiteY11" fmla="*/ 5020375 h 5547946"/>
                <a:gd name="connsiteX12" fmla="*/ 2970605 w 4861562"/>
                <a:gd name="connsiteY12" fmla="*/ 4813240 h 5547946"/>
                <a:gd name="connsiteX13" fmla="*/ 2841791 w 4861562"/>
                <a:gd name="connsiteY13" fmla="*/ 4706959 h 5547946"/>
                <a:gd name="connsiteX14" fmla="*/ 2940267 w 4861562"/>
                <a:gd name="connsiteY14" fmla="*/ 5065358 h 5547946"/>
                <a:gd name="connsiteX15" fmla="*/ 2972136 w 4861562"/>
                <a:gd name="connsiteY15" fmla="*/ 5547946 h 5547946"/>
                <a:gd name="connsiteX16" fmla="*/ 2025170 w 4861562"/>
                <a:gd name="connsiteY16" fmla="*/ 5534288 h 5547946"/>
                <a:gd name="connsiteX17" fmla="*/ 1692822 w 4861562"/>
                <a:gd name="connsiteY17" fmla="*/ 4987962 h 5547946"/>
                <a:gd name="connsiteX18" fmla="*/ 1762607 w 4861562"/>
                <a:gd name="connsiteY18" fmla="*/ 4482609 h 5547946"/>
                <a:gd name="connsiteX19" fmla="*/ 1768051 w 4861562"/>
                <a:gd name="connsiteY19" fmla="*/ 4464595 h 5547946"/>
                <a:gd name="connsiteX20" fmla="*/ 1691610 w 4861562"/>
                <a:gd name="connsiteY20" fmla="*/ 4506086 h 5547946"/>
                <a:gd name="connsiteX21" fmla="*/ 1217647 w 4861562"/>
                <a:gd name="connsiteY21" fmla="*/ 4601775 h 5547946"/>
                <a:gd name="connsiteX22" fmla="*/ 0 w 4861562"/>
                <a:gd name="connsiteY22" fmla="*/ 3384127 h 5547946"/>
                <a:gd name="connsiteX23" fmla="*/ 1217647 w 4861562"/>
                <a:gd name="connsiteY23" fmla="*/ 2166480 h 5547946"/>
                <a:gd name="connsiteX24" fmla="*/ 1282063 w 4861562"/>
                <a:gd name="connsiteY24" fmla="*/ 2172974 h 5547946"/>
                <a:gd name="connsiteX25" fmla="*/ 1369579 w 4861562"/>
                <a:gd name="connsiteY25" fmla="*/ 2165274 h 5547946"/>
                <a:gd name="connsiteX26" fmla="*/ 1326083 w 4861562"/>
                <a:gd name="connsiteY26" fmla="*/ 2105990 h 5547946"/>
                <a:gd name="connsiteX27" fmla="*/ 1212334 w 4861562"/>
                <a:gd name="connsiteY27" fmla="*/ 2044248 h 5547946"/>
                <a:gd name="connsiteX28" fmla="*/ 820919 w 4861562"/>
                <a:gd name="connsiteY28" fmla="*/ 1308087 h 5547946"/>
                <a:gd name="connsiteX29" fmla="*/ 1708700 w 4861562"/>
                <a:gd name="connsiteY29" fmla="*/ 420306 h 5547946"/>
                <a:gd name="connsiteX30" fmla="*/ 2054265 w 4861562"/>
                <a:gd name="connsiteY30" fmla="*/ 490072 h 5547946"/>
                <a:gd name="connsiteX31" fmla="*/ 2165344 w 4861562"/>
                <a:gd name="connsiteY31" fmla="*/ 550365 h 5547946"/>
                <a:gd name="connsiteX32" fmla="*/ 2314723 w 4861562"/>
                <a:gd name="connsiteY32" fmla="*/ 637381 h 5547946"/>
                <a:gd name="connsiteX33" fmla="*/ 2615203 w 4861562"/>
                <a:gd name="connsiteY33" fmla="*/ 0 h 5547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861562" h="5547946">
                  <a:moveTo>
                    <a:pt x="2615203" y="0"/>
                  </a:moveTo>
                  <a:cubicBezTo>
                    <a:pt x="2857408" y="503986"/>
                    <a:pt x="2903223" y="545888"/>
                    <a:pt x="2937535" y="787621"/>
                  </a:cubicBezTo>
                  <a:cubicBezTo>
                    <a:pt x="2960921" y="1018427"/>
                    <a:pt x="2950713" y="1050673"/>
                    <a:pt x="2941269" y="1275578"/>
                  </a:cubicBezTo>
                  <a:lnTo>
                    <a:pt x="2965270" y="1262372"/>
                  </a:lnTo>
                  <a:lnTo>
                    <a:pt x="3039387" y="1217344"/>
                  </a:lnTo>
                  <a:cubicBezTo>
                    <a:pt x="3195715" y="1132422"/>
                    <a:pt x="3374862" y="1084184"/>
                    <a:pt x="3565276" y="1084184"/>
                  </a:cubicBezTo>
                  <a:cubicBezTo>
                    <a:pt x="4174601" y="1084184"/>
                    <a:pt x="4668557" y="1578140"/>
                    <a:pt x="4668557" y="2187465"/>
                  </a:cubicBezTo>
                  <a:cubicBezTo>
                    <a:pt x="4668557" y="2415962"/>
                    <a:pt x="4599095" y="2628235"/>
                    <a:pt x="4480134" y="2804320"/>
                  </a:cubicBezTo>
                  <a:lnTo>
                    <a:pt x="4422795" y="2880998"/>
                  </a:lnTo>
                  <a:lnTo>
                    <a:pt x="4506328" y="2949920"/>
                  </a:lnTo>
                  <a:cubicBezTo>
                    <a:pt x="4725811" y="3169402"/>
                    <a:pt x="4861562" y="3472614"/>
                    <a:pt x="4861562" y="3807530"/>
                  </a:cubicBezTo>
                  <a:cubicBezTo>
                    <a:pt x="4861562" y="4477366"/>
                    <a:pt x="4318553" y="5020375"/>
                    <a:pt x="3648718" y="5020375"/>
                  </a:cubicBezTo>
                  <a:cubicBezTo>
                    <a:pt x="3397529" y="5020375"/>
                    <a:pt x="3164176" y="4944015"/>
                    <a:pt x="2970605" y="4813240"/>
                  </a:cubicBezTo>
                  <a:lnTo>
                    <a:pt x="2841791" y="4706959"/>
                  </a:lnTo>
                  <a:lnTo>
                    <a:pt x="2940267" y="5065358"/>
                  </a:lnTo>
                  <a:cubicBezTo>
                    <a:pt x="2972895" y="5225462"/>
                    <a:pt x="3079124" y="5396948"/>
                    <a:pt x="2972136" y="5547946"/>
                  </a:cubicBezTo>
                  <a:lnTo>
                    <a:pt x="2025170" y="5534288"/>
                  </a:lnTo>
                  <a:cubicBezTo>
                    <a:pt x="1821057" y="5359009"/>
                    <a:pt x="1729244" y="5187523"/>
                    <a:pt x="1692822" y="4987962"/>
                  </a:cubicBezTo>
                  <a:cubicBezTo>
                    <a:pt x="1665506" y="4838291"/>
                    <a:pt x="1715016" y="4642950"/>
                    <a:pt x="1762607" y="4482609"/>
                  </a:cubicBezTo>
                  <a:lnTo>
                    <a:pt x="1768051" y="4464595"/>
                  </a:lnTo>
                  <a:lnTo>
                    <a:pt x="1691610" y="4506086"/>
                  </a:lnTo>
                  <a:cubicBezTo>
                    <a:pt x="1545933" y="4567703"/>
                    <a:pt x="1385769" y="4601775"/>
                    <a:pt x="1217647" y="4601775"/>
                  </a:cubicBezTo>
                  <a:cubicBezTo>
                    <a:pt x="545159" y="4601775"/>
                    <a:pt x="0" y="4056615"/>
                    <a:pt x="0" y="3384127"/>
                  </a:cubicBezTo>
                  <a:cubicBezTo>
                    <a:pt x="0" y="2711640"/>
                    <a:pt x="545159" y="2166480"/>
                    <a:pt x="1217647" y="2166480"/>
                  </a:cubicBezTo>
                  <a:lnTo>
                    <a:pt x="1282063" y="2172974"/>
                  </a:lnTo>
                  <a:lnTo>
                    <a:pt x="1369579" y="2165274"/>
                  </a:lnTo>
                  <a:lnTo>
                    <a:pt x="1326083" y="2105990"/>
                  </a:lnTo>
                  <a:lnTo>
                    <a:pt x="1212334" y="2044248"/>
                  </a:lnTo>
                  <a:cubicBezTo>
                    <a:pt x="976182" y="1884708"/>
                    <a:pt x="820919" y="1614528"/>
                    <a:pt x="820919" y="1308087"/>
                  </a:cubicBezTo>
                  <a:cubicBezTo>
                    <a:pt x="820919" y="817779"/>
                    <a:pt x="1218393" y="420306"/>
                    <a:pt x="1708700" y="420306"/>
                  </a:cubicBezTo>
                  <a:cubicBezTo>
                    <a:pt x="1831278" y="420306"/>
                    <a:pt x="1948051" y="445149"/>
                    <a:pt x="2054265" y="490072"/>
                  </a:cubicBezTo>
                  <a:lnTo>
                    <a:pt x="2165344" y="550365"/>
                  </a:lnTo>
                  <a:cubicBezTo>
                    <a:pt x="2215137" y="579370"/>
                    <a:pt x="2281035" y="684133"/>
                    <a:pt x="2314723" y="637381"/>
                  </a:cubicBezTo>
                  <a:cubicBezTo>
                    <a:pt x="2590320" y="389597"/>
                    <a:pt x="2525970" y="359210"/>
                    <a:pt x="2615203" y="0"/>
                  </a:cubicBezTo>
                  <a:close/>
                </a:path>
              </a:pathLst>
            </a:custGeom>
            <a:gradFill>
              <a:gsLst>
                <a:gs pos="0">
                  <a:schemeClr val="bg1">
                    <a:lumMod val="92000"/>
                  </a:schemeClr>
                </a:gs>
                <a:gs pos="100000">
                  <a:schemeClr val="bg1">
                    <a:lumMod val="95000"/>
                    <a:lumOff val="5000"/>
                  </a:schemeClr>
                </a:gs>
              </a:gsLst>
              <a:lin ang="2700000" scaled="1"/>
            </a:gradFill>
            <a:ln w="15875">
              <a:gradFill flip="none" rotWithShape="1">
                <a:gsLst>
                  <a:gs pos="0">
                    <a:schemeClr val="bg1"/>
                  </a:gs>
                  <a:gs pos="100000">
                    <a:schemeClr val="bg1">
                      <a:lumMod val="85000"/>
                    </a:schemeClr>
                  </a:gs>
                </a:gsLst>
                <a:lin ang="2700000" scaled="1"/>
                <a:tileRect/>
              </a:gradFill>
            </a:ln>
            <a:effectLst>
              <a:outerShdw blurRad="2286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6155962" y="948690"/>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1915155" y="1795528"/>
            <a:ext cx="2513149" cy="519886"/>
          </a:xfrm>
          <a:prstGeom prst="rect">
            <a:avLst/>
          </a:prstGeom>
        </p:spPr>
        <p:txBody>
          <a:bodyPr wrap="square">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添加适当的字</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200" dirty="0">
              <a:solidFill>
                <a:schemeClr val="tx1">
                  <a:lumMod val="65000"/>
                  <a:lumOff val="35000"/>
                </a:schemeClr>
              </a:solidFill>
            </a:endParaRPr>
          </a:p>
        </p:txBody>
      </p:sp>
      <p:sp>
        <p:nvSpPr>
          <p:cNvPr id="13" name="TextBox 35"/>
          <p:cNvSpPr txBox="1"/>
          <p:nvPr/>
        </p:nvSpPr>
        <p:spPr>
          <a:xfrm flipH="1">
            <a:off x="4937481" y="2133871"/>
            <a:ext cx="397306" cy="307777"/>
          </a:xfrm>
          <a:prstGeom prst="rect">
            <a:avLst/>
          </a:prstGeom>
          <a:noFill/>
        </p:spPr>
        <p:txBody>
          <a:bodyPr wrap="square" lIns="0" tIns="0" rIns="0" bIns="0" rtlCol="0">
            <a:spAutoFit/>
          </a:bodyPr>
          <a:lstStyle/>
          <a:p>
            <a:pPr algn="ct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01</a:t>
            </a:r>
          </a:p>
        </p:txBody>
      </p:sp>
      <p:sp>
        <p:nvSpPr>
          <p:cNvPr id="14" name="TextBox 35"/>
          <p:cNvSpPr txBox="1"/>
          <p:nvPr/>
        </p:nvSpPr>
        <p:spPr>
          <a:xfrm flipH="1">
            <a:off x="6402081" y="2565530"/>
            <a:ext cx="397306" cy="307777"/>
          </a:xfrm>
          <a:prstGeom prst="rect">
            <a:avLst/>
          </a:prstGeom>
          <a:noFill/>
        </p:spPr>
        <p:txBody>
          <a:bodyPr wrap="square" lIns="0" tIns="0" rIns="0" bIns="0" rtlCol="0">
            <a:spAutoFit/>
          </a:bodyPr>
          <a:lstStyle/>
          <a:p>
            <a:pPr algn="ct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02</a:t>
            </a:r>
          </a:p>
        </p:txBody>
      </p:sp>
      <p:sp>
        <p:nvSpPr>
          <p:cNvPr id="15" name="TextBox 35"/>
          <p:cNvSpPr txBox="1"/>
          <p:nvPr/>
        </p:nvSpPr>
        <p:spPr>
          <a:xfrm flipH="1">
            <a:off x="4636219" y="3264472"/>
            <a:ext cx="397306" cy="307777"/>
          </a:xfrm>
          <a:prstGeom prst="rect">
            <a:avLst/>
          </a:prstGeom>
          <a:noFill/>
        </p:spPr>
        <p:txBody>
          <a:bodyPr wrap="square" lIns="0" tIns="0" rIns="0" bIns="0" rtlCol="0">
            <a:spAutoFit/>
          </a:bodyPr>
          <a:lstStyle/>
          <a:p>
            <a:pPr algn="ct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03</a:t>
            </a:r>
          </a:p>
        </p:txBody>
      </p:sp>
      <p:sp>
        <p:nvSpPr>
          <p:cNvPr id="16" name="TextBox 35"/>
          <p:cNvSpPr txBox="1"/>
          <p:nvPr/>
        </p:nvSpPr>
        <p:spPr>
          <a:xfrm flipH="1">
            <a:off x="6477927" y="3934603"/>
            <a:ext cx="397306" cy="307777"/>
          </a:xfrm>
          <a:prstGeom prst="rect">
            <a:avLst/>
          </a:prstGeom>
          <a:noFill/>
        </p:spPr>
        <p:txBody>
          <a:bodyPr wrap="square" lIns="0" tIns="0" rIns="0" bIns="0" rtlCol="0">
            <a:spAutoFit/>
          </a:bodyPr>
          <a:lstStyle/>
          <a:p>
            <a:pPr algn="ct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04</a:t>
            </a:r>
          </a:p>
        </p:txBody>
      </p:sp>
      <p:sp>
        <p:nvSpPr>
          <p:cNvPr id="17" name="矩形 16"/>
          <p:cNvSpPr/>
          <p:nvPr/>
        </p:nvSpPr>
        <p:spPr>
          <a:xfrm>
            <a:off x="7193637" y="2118693"/>
            <a:ext cx="2513149" cy="535531"/>
          </a:xfrm>
          <a:prstGeom prst="rect">
            <a:avLst/>
          </a:prstGeom>
        </p:spPr>
        <p:txBody>
          <a:bodyPr wrap="square">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添加适当的字</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200" dirty="0">
              <a:solidFill>
                <a:schemeClr val="tx1">
                  <a:lumMod val="65000"/>
                  <a:lumOff val="35000"/>
                </a:schemeClr>
              </a:solidFill>
            </a:endParaRPr>
          </a:p>
        </p:txBody>
      </p:sp>
      <p:sp>
        <p:nvSpPr>
          <p:cNvPr id="18" name="矩形 17"/>
          <p:cNvSpPr/>
          <p:nvPr/>
        </p:nvSpPr>
        <p:spPr>
          <a:xfrm>
            <a:off x="7333545" y="3721735"/>
            <a:ext cx="2513149" cy="535531"/>
          </a:xfrm>
          <a:prstGeom prst="rect">
            <a:avLst/>
          </a:prstGeom>
        </p:spPr>
        <p:txBody>
          <a:bodyPr wrap="square">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添加适当的字</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200" dirty="0">
              <a:solidFill>
                <a:schemeClr val="tx1">
                  <a:lumMod val="65000"/>
                  <a:lumOff val="35000"/>
                </a:schemeClr>
              </a:solidFill>
            </a:endParaRPr>
          </a:p>
        </p:txBody>
      </p:sp>
      <p:sp>
        <p:nvSpPr>
          <p:cNvPr id="19" name="矩形 18"/>
          <p:cNvSpPr/>
          <p:nvPr/>
        </p:nvSpPr>
        <p:spPr>
          <a:xfrm>
            <a:off x="1656136" y="3165686"/>
            <a:ext cx="2513149" cy="535531"/>
          </a:xfrm>
          <a:prstGeom prst="rect">
            <a:avLst/>
          </a:prstGeom>
        </p:spPr>
        <p:txBody>
          <a:bodyPr wrap="square">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添加适当的字</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200" dirty="0">
              <a:solidFill>
                <a:schemeClr val="tx1">
                  <a:lumMod val="65000"/>
                  <a:lumOff val="35000"/>
                </a:schemeClr>
              </a:solidFill>
            </a:endParaRPr>
          </a:p>
        </p:txBody>
      </p:sp>
      <p:grpSp>
        <p:nvGrpSpPr>
          <p:cNvPr id="20" name="组合 19"/>
          <p:cNvGrpSpPr/>
          <p:nvPr/>
        </p:nvGrpSpPr>
        <p:grpSpPr>
          <a:xfrm>
            <a:off x="5070951" y="1721513"/>
            <a:ext cx="1780323" cy="3444622"/>
            <a:chOff x="3877771" y="1353522"/>
            <a:chExt cx="1780323" cy="3444622"/>
          </a:xfrm>
        </p:grpSpPr>
        <p:sp>
          <p:nvSpPr>
            <p:cNvPr id="21" name="任意多边形 20"/>
            <p:cNvSpPr/>
            <p:nvPr/>
          </p:nvSpPr>
          <p:spPr>
            <a:xfrm>
              <a:off x="4408894" y="3625909"/>
              <a:ext cx="1249200" cy="1172235"/>
            </a:xfrm>
            <a:custGeom>
              <a:avLst/>
              <a:gdLst>
                <a:gd name="connsiteX0" fmla="*/ 1276350 w 2133600"/>
                <a:gd name="connsiteY0" fmla="*/ 76200 h 1914525"/>
                <a:gd name="connsiteX1" fmla="*/ 2133600 w 2133600"/>
                <a:gd name="connsiteY1" fmla="*/ 933450 h 1914525"/>
                <a:gd name="connsiteX2" fmla="*/ 1181100 w 2133600"/>
                <a:gd name="connsiteY2" fmla="*/ 1885950 h 1914525"/>
                <a:gd name="connsiteX3" fmla="*/ 476250 w 2133600"/>
                <a:gd name="connsiteY3" fmla="*/ 1914525 h 1914525"/>
                <a:gd name="connsiteX4" fmla="*/ 0 w 2133600"/>
                <a:gd name="connsiteY4" fmla="*/ 1457325 h 1914525"/>
                <a:gd name="connsiteX5" fmla="*/ 123825 w 2133600"/>
                <a:gd name="connsiteY5" fmla="*/ 381000 h 1914525"/>
                <a:gd name="connsiteX6" fmla="*/ 352425 w 2133600"/>
                <a:gd name="connsiteY6" fmla="*/ 142875 h 1914525"/>
                <a:gd name="connsiteX7" fmla="*/ 666750 w 2133600"/>
                <a:gd name="connsiteY7" fmla="*/ 85725 h 1914525"/>
                <a:gd name="connsiteX8" fmla="*/ 933450 w 2133600"/>
                <a:gd name="connsiteY8" fmla="*/ 0 h 1914525"/>
                <a:gd name="connsiteX9" fmla="*/ 1276350 w 2133600"/>
                <a:gd name="connsiteY9" fmla="*/ 76200 h 1914525"/>
                <a:gd name="connsiteX0-1" fmla="*/ 1276350 w 2133600"/>
                <a:gd name="connsiteY0-2" fmla="*/ 76200 h 1885950"/>
                <a:gd name="connsiteX1-3" fmla="*/ 2133600 w 2133600"/>
                <a:gd name="connsiteY1-4" fmla="*/ 933450 h 1885950"/>
                <a:gd name="connsiteX2-5" fmla="*/ 1181100 w 2133600"/>
                <a:gd name="connsiteY2-6" fmla="*/ 1885950 h 1885950"/>
                <a:gd name="connsiteX3-7" fmla="*/ 0 w 2133600"/>
                <a:gd name="connsiteY3-8" fmla="*/ 1457325 h 1885950"/>
                <a:gd name="connsiteX4-9" fmla="*/ 123825 w 2133600"/>
                <a:gd name="connsiteY4-10" fmla="*/ 381000 h 1885950"/>
                <a:gd name="connsiteX5-11" fmla="*/ 352425 w 2133600"/>
                <a:gd name="connsiteY5-12" fmla="*/ 142875 h 1885950"/>
                <a:gd name="connsiteX6-13" fmla="*/ 666750 w 2133600"/>
                <a:gd name="connsiteY6-14" fmla="*/ 85725 h 1885950"/>
                <a:gd name="connsiteX7-15" fmla="*/ 933450 w 2133600"/>
                <a:gd name="connsiteY7-16" fmla="*/ 0 h 1885950"/>
                <a:gd name="connsiteX8-17" fmla="*/ 1276350 w 2133600"/>
                <a:gd name="connsiteY8-18" fmla="*/ 76200 h 1885950"/>
                <a:gd name="connsiteX0-19" fmla="*/ 1152525 w 2009775"/>
                <a:gd name="connsiteY0-20" fmla="*/ 76200 h 1885950"/>
                <a:gd name="connsiteX1-21" fmla="*/ 2009775 w 2009775"/>
                <a:gd name="connsiteY1-22" fmla="*/ 933450 h 1885950"/>
                <a:gd name="connsiteX2-23" fmla="*/ 1057275 w 2009775"/>
                <a:gd name="connsiteY2-24" fmla="*/ 1885950 h 1885950"/>
                <a:gd name="connsiteX3-25" fmla="*/ 0 w 2009775"/>
                <a:gd name="connsiteY3-26" fmla="*/ 381000 h 1885950"/>
                <a:gd name="connsiteX4-27" fmla="*/ 228600 w 2009775"/>
                <a:gd name="connsiteY4-28" fmla="*/ 142875 h 1885950"/>
                <a:gd name="connsiteX5-29" fmla="*/ 542925 w 2009775"/>
                <a:gd name="connsiteY5-30" fmla="*/ 85725 h 1885950"/>
                <a:gd name="connsiteX6-31" fmla="*/ 809625 w 2009775"/>
                <a:gd name="connsiteY6-32" fmla="*/ 0 h 1885950"/>
                <a:gd name="connsiteX7-33" fmla="*/ 1152525 w 2009775"/>
                <a:gd name="connsiteY7-34" fmla="*/ 76200 h 1885950"/>
                <a:gd name="connsiteX0-35" fmla="*/ 1152525 w 2009775"/>
                <a:gd name="connsiteY0-36" fmla="*/ 76200 h 1885950"/>
                <a:gd name="connsiteX1-37" fmla="*/ 2009775 w 2009775"/>
                <a:gd name="connsiteY1-38" fmla="*/ 933450 h 1885950"/>
                <a:gd name="connsiteX2-39" fmla="*/ 1057275 w 2009775"/>
                <a:gd name="connsiteY2-40" fmla="*/ 1885950 h 1885950"/>
                <a:gd name="connsiteX3-41" fmla="*/ 88900 w 2009775"/>
                <a:gd name="connsiteY3-42" fmla="*/ 936625 h 1885950"/>
                <a:gd name="connsiteX4-43" fmla="*/ 0 w 2009775"/>
                <a:gd name="connsiteY4-44" fmla="*/ 381000 h 1885950"/>
                <a:gd name="connsiteX5-45" fmla="*/ 228600 w 2009775"/>
                <a:gd name="connsiteY5-46" fmla="*/ 142875 h 1885950"/>
                <a:gd name="connsiteX6-47" fmla="*/ 542925 w 2009775"/>
                <a:gd name="connsiteY6-48" fmla="*/ 85725 h 1885950"/>
                <a:gd name="connsiteX7-49" fmla="*/ 809625 w 2009775"/>
                <a:gd name="connsiteY7-50" fmla="*/ 0 h 1885950"/>
                <a:gd name="connsiteX8-51" fmla="*/ 1152525 w 2009775"/>
                <a:gd name="connsiteY8-52" fmla="*/ 76200 h 1885950"/>
                <a:gd name="connsiteX0-53" fmla="*/ 1152525 w 2009775"/>
                <a:gd name="connsiteY0-54" fmla="*/ 76200 h 1885950"/>
                <a:gd name="connsiteX1-55" fmla="*/ 2009775 w 2009775"/>
                <a:gd name="connsiteY1-56" fmla="*/ 933450 h 1885950"/>
                <a:gd name="connsiteX2-57" fmla="*/ 1057275 w 2009775"/>
                <a:gd name="connsiteY2-58" fmla="*/ 1885950 h 1885950"/>
                <a:gd name="connsiteX3-59" fmla="*/ 88900 w 2009775"/>
                <a:gd name="connsiteY3-60" fmla="*/ 936625 h 1885950"/>
                <a:gd name="connsiteX4-61" fmla="*/ 0 w 2009775"/>
                <a:gd name="connsiteY4-62" fmla="*/ 381000 h 1885950"/>
                <a:gd name="connsiteX5-63" fmla="*/ 228600 w 2009775"/>
                <a:gd name="connsiteY5-64" fmla="*/ 142875 h 1885950"/>
                <a:gd name="connsiteX6-65" fmla="*/ 542925 w 2009775"/>
                <a:gd name="connsiteY6-66" fmla="*/ 85725 h 1885950"/>
                <a:gd name="connsiteX7-67" fmla="*/ 809625 w 2009775"/>
                <a:gd name="connsiteY7-68" fmla="*/ 0 h 1885950"/>
                <a:gd name="connsiteX8-69" fmla="*/ 1152525 w 2009775"/>
                <a:gd name="connsiteY8-70" fmla="*/ 76200 h 18859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009775" h="1885950">
                  <a:moveTo>
                    <a:pt x="1152525" y="76200"/>
                  </a:moveTo>
                  <a:lnTo>
                    <a:pt x="2009775" y="933450"/>
                  </a:lnTo>
                  <a:lnTo>
                    <a:pt x="1057275" y="1885950"/>
                  </a:lnTo>
                  <a:cubicBezTo>
                    <a:pt x="751417" y="1590675"/>
                    <a:pt x="343958" y="1301750"/>
                    <a:pt x="88900" y="936625"/>
                  </a:cubicBezTo>
                  <a:lnTo>
                    <a:pt x="0" y="381000"/>
                  </a:lnTo>
                  <a:lnTo>
                    <a:pt x="228600" y="142875"/>
                  </a:lnTo>
                  <a:lnTo>
                    <a:pt x="542925" y="85725"/>
                  </a:lnTo>
                  <a:lnTo>
                    <a:pt x="809625" y="0"/>
                  </a:lnTo>
                  <a:lnTo>
                    <a:pt x="1152525" y="76200"/>
                  </a:lnTo>
                  <a:close/>
                </a:path>
              </a:pathLst>
            </a:custGeom>
            <a:gradFill>
              <a:gsLst>
                <a:gs pos="59000">
                  <a:schemeClr val="bg1">
                    <a:alpha val="0"/>
                  </a:schemeClr>
                </a:gs>
                <a:gs pos="0">
                  <a:schemeClr val="tx1">
                    <a:alpha val="5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4509146" y="2394076"/>
              <a:ext cx="1079877" cy="1392473"/>
            </a:xfrm>
            <a:custGeom>
              <a:avLst/>
              <a:gdLst>
                <a:gd name="connsiteX0" fmla="*/ 929640 w 1501140"/>
                <a:gd name="connsiteY0" fmla="*/ 0 h 2118360"/>
                <a:gd name="connsiteX1" fmla="*/ 1501140 w 1501140"/>
                <a:gd name="connsiteY1" fmla="*/ 571500 h 2118360"/>
                <a:gd name="connsiteX2" fmla="*/ 982980 w 1501140"/>
                <a:gd name="connsiteY2" fmla="*/ 739140 h 2118360"/>
                <a:gd name="connsiteX3" fmla="*/ 914400 w 1501140"/>
                <a:gd name="connsiteY3" fmla="*/ 1127760 h 2118360"/>
                <a:gd name="connsiteX4" fmla="*/ 990600 w 1501140"/>
                <a:gd name="connsiteY4" fmla="*/ 1417320 h 2118360"/>
                <a:gd name="connsiteX5" fmla="*/ 1066800 w 1501140"/>
                <a:gd name="connsiteY5" fmla="*/ 1653540 h 2118360"/>
                <a:gd name="connsiteX6" fmla="*/ 937260 w 1501140"/>
                <a:gd name="connsiteY6" fmla="*/ 1821180 h 2118360"/>
                <a:gd name="connsiteX7" fmla="*/ 1196340 w 1501140"/>
                <a:gd name="connsiteY7" fmla="*/ 2072640 h 2118360"/>
                <a:gd name="connsiteX8" fmla="*/ 1013460 w 1501140"/>
                <a:gd name="connsiteY8" fmla="*/ 2080260 h 2118360"/>
                <a:gd name="connsiteX9" fmla="*/ 800100 w 1501140"/>
                <a:gd name="connsiteY9" fmla="*/ 1996440 h 2118360"/>
                <a:gd name="connsiteX10" fmla="*/ 38100 w 1501140"/>
                <a:gd name="connsiteY10" fmla="*/ 2118360 h 2118360"/>
                <a:gd name="connsiteX11" fmla="*/ 205740 w 1501140"/>
                <a:gd name="connsiteY11" fmla="*/ 1546860 h 2118360"/>
                <a:gd name="connsiteX12" fmla="*/ 0 w 1501140"/>
                <a:gd name="connsiteY12" fmla="*/ 914400 h 2118360"/>
                <a:gd name="connsiteX13" fmla="*/ 190500 w 1501140"/>
                <a:gd name="connsiteY13" fmla="*/ 381000 h 2118360"/>
                <a:gd name="connsiteX14" fmla="*/ 464820 w 1501140"/>
                <a:gd name="connsiteY14" fmla="*/ 106680 h 2118360"/>
                <a:gd name="connsiteX15" fmla="*/ 701040 w 1501140"/>
                <a:gd name="connsiteY15" fmla="*/ 15240 h 2118360"/>
                <a:gd name="connsiteX16" fmla="*/ 929640 w 1501140"/>
                <a:gd name="connsiteY16" fmla="*/ 0 h 2118360"/>
                <a:gd name="connsiteX0-1" fmla="*/ 929640 w 1501140"/>
                <a:gd name="connsiteY0-2" fmla="*/ 0 h 2118360"/>
                <a:gd name="connsiteX1-3" fmla="*/ 1501140 w 1501140"/>
                <a:gd name="connsiteY1-4" fmla="*/ 571500 h 2118360"/>
                <a:gd name="connsiteX2-5" fmla="*/ 982980 w 1501140"/>
                <a:gd name="connsiteY2-6" fmla="*/ 739140 h 2118360"/>
                <a:gd name="connsiteX3-7" fmla="*/ 914400 w 1501140"/>
                <a:gd name="connsiteY3-8" fmla="*/ 1127760 h 2118360"/>
                <a:gd name="connsiteX4-9" fmla="*/ 990600 w 1501140"/>
                <a:gd name="connsiteY4-10" fmla="*/ 1417320 h 2118360"/>
                <a:gd name="connsiteX5-11" fmla="*/ 1066800 w 1501140"/>
                <a:gd name="connsiteY5-12" fmla="*/ 1653540 h 2118360"/>
                <a:gd name="connsiteX6-13" fmla="*/ 1196340 w 1501140"/>
                <a:gd name="connsiteY6-14" fmla="*/ 2072640 h 2118360"/>
                <a:gd name="connsiteX7-15" fmla="*/ 1013460 w 1501140"/>
                <a:gd name="connsiteY7-16" fmla="*/ 2080260 h 2118360"/>
                <a:gd name="connsiteX8-17" fmla="*/ 800100 w 1501140"/>
                <a:gd name="connsiteY8-18" fmla="*/ 1996440 h 2118360"/>
                <a:gd name="connsiteX9-19" fmla="*/ 38100 w 1501140"/>
                <a:gd name="connsiteY9-20" fmla="*/ 2118360 h 2118360"/>
                <a:gd name="connsiteX10-21" fmla="*/ 205740 w 1501140"/>
                <a:gd name="connsiteY10-22" fmla="*/ 1546860 h 2118360"/>
                <a:gd name="connsiteX11-23" fmla="*/ 0 w 1501140"/>
                <a:gd name="connsiteY11-24" fmla="*/ 914400 h 2118360"/>
                <a:gd name="connsiteX12-25" fmla="*/ 190500 w 1501140"/>
                <a:gd name="connsiteY12-26" fmla="*/ 381000 h 2118360"/>
                <a:gd name="connsiteX13-27" fmla="*/ 464820 w 1501140"/>
                <a:gd name="connsiteY13-28" fmla="*/ 106680 h 2118360"/>
                <a:gd name="connsiteX14-29" fmla="*/ 701040 w 1501140"/>
                <a:gd name="connsiteY14-30" fmla="*/ 15240 h 2118360"/>
                <a:gd name="connsiteX15-31" fmla="*/ 929640 w 1501140"/>
                <a:gd name="connsiteY15-32" fmla="*/ 0 h 2118360"/>
                <a:gd name="connsiteX0-33" fmla="*/ 929640 w 1501140"/>
                <a:gd name="connsiteY0-34" fmla="*/ 0 h 2118360"/>
                <a:gd name="connsiteX1-35" fmla="*/ 1501140 w 1501140"/>
                <a:gd name="connsiteY1-36" fmla="*/ 571500 h 2118360"/>
                <a:gd name="connsiteX2-37" fmla="*/ 982980 w 1501140"/>
                <a:gd name="connsiteY2-38" fmla="*/ 739140 h 2118360"/>
                <a:gd name="connsiteX3-39" fmla="*/ 914400 w 1501140"/>
                <a:gd name="connsiteY3-40" fmla="*/ 1127760 h 2118360"/>
                <a:gd name="connsiteX4-41" fmla="*/ 990600 w 1501140"/>
                <a:gd name="connsiteY4-42" fmla="*/ 1417320 h 2118360"/>
                <a:gd name="connsiteX5-43" fmla="*/ 1196340 w 1501140"/>
                <a:gd name="connsiteY5-44" fmla="*/ 2072640 h 2118360"/>
                <a:gd name="connsiteX6-45" fmla="*/ 1013460 w 1501140"/>
                <a:gd name="connsiteY6-46" fmla="*/ 2080260 h 2118360"/>
                <a:gd name="connsiteX7-47" fmla="*/ 800100 w 1501140"/>
                <a:gd name="connsiteY7-48" fmla="*/ 1996440 h 2118360"/>
                <a:gd name="connsiteX8-49" fmla="*/ 38100 w 1501140"/>
                <a:gd name="connsiteY8-50" fmla="*/ 2118360 h 2118360"/>
                <a:gd name="connsiteX9-51" fmla="*/ 205740 w 1501140"/>
                <a:gd name="connsiteY9-52" fmla="*/ 1546860 h 2118360"/>
                <a:gd name="connsiteX10-53" fmla="*/ 0 w 1501140"/>
                <a:gd name="connsiteY10-54" fmla="*/ 914400 h 2118360"/>
                <a:gd name="connsiteX11-55" fmla="*/ 190500 w 1501140"/>
                <a:gd name="connsiteY11-56" fmla="*/ 381000 h 2118360"/>
                <a:gd name="connsiteX12-57" fmla="*/ 464820 w 1501140"/>
                <a:gd name="connsiteY12-58" fmla="*/ 106680 h 2118360"/>
                <a:gd name="connsiteX13-59" fmla="*/ 701040 w 1501140"/>
                <a:gd name="connsiteY13-60" fmla="*/ 15240 h 2118360"/>
                <a:gd name="connsiteX14-61" fmla="*/ 929640 w 1501140"/>
                <a:gd name="connsiteY14-62" fmla="*/ 0 h 2118360"/>
                <a:gd name="connsiteX0-63" fmla="*/ 929640 w 1501140"/>
                <a:gd name="connsiteY0-64" fmla="*/ 0 h 2118360"/>
                <a:gd name="connsiteX1-65" fmla="*/ 1501140 w 1501140"/>
                <a:gd name="connsiteY1-66" fmla="*/ 571500 h 2118360"/>
                <a:gd name="connsiteX2-67" fmla="*/ 982980 w 1501140"/>
                <a:gd name="connsiteY2-68" fmla="*/ 739140 h 2118360"/>
                <a:gd name="connsiteX3-69" fmla="*/ 914400 w 1501140"/>
                <a:gd name="connsiteY3-70" fmla="*/ 1127760 h 2118360"/>
                <a:gd name="connsiteX4-71" fmla="*/ 1196340 w 1501140"/>
                <a:gd name="connsiteY4-72" fmla="*/ 2072640 h 2118360"/>
                <a:gd name="connsiteX5-73" fmla="*/ 1013460 w 1501140"/>
                <a:gd name="connsiteY5-74" fmla="*/ 2080260 h 2118360"/>
                <a:gd name="connsiteX6-75" fmla="*/ 800100 w 1501140"/>
                <a:gd name="connsiteY6-76" fmla="*/ 1996440 h 2118360"/>
                <a:gd name="connsiteX7-77" fmla="*/ 38100 w 1501140"/>
                <a:gd name="connsiteY7-78" fmla="*/ 2118360 h 2118360"/>
                <a:gd name="connsiteX8-79" fmla="*/ 205740 w 1501140"/>
                <a:gd name="connsiteY8-80" fmla="*/ 1546860 h 2118360"/>
                <a:gd name="connsiteX9-81" fmla="*/ 0 w 1501140"/>
                <a:gd name="connsiteY9-82" fmla="*/ 914400 h 2118360"/>
                <a:gd name="connsiteX10-83" fmla="*/ 190500 w 1501140"/>
                <a:gd name="connsiteY10-84" fmla="*/ 381000 h 2118360"/>
                <a:gd name="connsiteX11-85" fmla="*/ 464820 w 1501140"/>
                <a:gd name="connsiteY11-86" fmla="*/ 106680 h 2118360"/>
                <a:gd name="connsiteX12-87" fmla="*/ 701040 w 1501140"/>
                <a:gd name="connsiteY12-88" fmla="*/ 15240 h 2118360"/>
                <a:gd name="connsiteX13-89" fmla="*/ 929640 w 1501140"/>
                <a:gd name="connsiteY13-90" fmla="*/ 0 h 2118360"/>
                <a:gd name="connsiteX0-91" fmla="*/ 929640 w 1501140"/>
                <a:gd name="connsiteY0-92" fmla="*/ 0 h 2118360"/>
                <a:gd name="connsiteX1-93" fmla="*/ 1501140 w 1501140"/>
                <a:gd name="connsiteY1-94" fmla="*/ 571500 h 2118360"/>
                <a:gd name="connsiteX2-95" fmla="*/ 982980 w 1501140"/>
                <a:gd name="connsiteY2-96" fmla="*/ 739140 h 2118360"/>
                <a:gd name="connsiteX3-97" fmla="*/ 1196340 w 1501140"/>
                <a:gd name="connsiteY3-98" fmla="*/ 2072640 h 2118360"/>
                <a:gd name="connsiteX4-99" fmla="*/ 1013460 w 1501140"/>
                <a:gd name="connsiteY4-100" fmla="*/ 2080260 h 2118360"/>
                <a:gd name="connsiteX5-101" fmla="*/ 800100 w 1501140"/>
                <a:gd name="connsiteY5-102" fmla="*/ 1996440 h 2118360"/>
                <a:gd name="connsiteX6-103" fmla="*/ 38100 w 1501140"/>
                <a:gd name="connsiteY6-104" fmla="*/ 2118360 h 2118360"/>
                <a:gd name="connsiteX7-105" fmla="*/ 205740 w 1501140"/>
                <a:gd name="connsiteY7-106" fmla="*/ 1546860 h 2118360"/>
                <a:gd name="connsiteX8-107" fmla="*/ 0 w 1501140"/>
                <a:gd name="connsiteY8-108" fmla="*/ 914400 h 2118360"/>
                <a:gd name="connsiteX9-109" fmla="*/ 190500 w 1501140"/>
                <a:gd name="connsiteY9-110" fmla="*/ 381000 h 2118360"/>
                <a:gd name="connsiteX10-111" fmla="*/ 464820 w 1501140"/>
                <a:gd name="connsiteY10-112" fmla="*/ 106680 h 2118360"/>
                <a:gd name="connsiteX11-113" fmla="*/ 701040 w 1501140"/>
                <a:gd name="connsiteY11-114" fmla="*/ 15240 h 2118360"/>
                <a:gd name="connsiteX12-115" fmla="*/ 929640 w 1501140"/>
                <a:gd name="connsiteY12-116" fmla="*/ 0 h 2118360"/>
                <a:gd name="connsiteX0-117" fmla="*/ 929640 w 1501140"/>
                <a:gd name="connsiteY0-118" fmla="*/ 0 h 2118360"/>
                <a:gd name="connsiteX1-119" fmla="*/ 1501140 w 1501140"/>
                <a:gd name="connsiteY1-120" fmla="*/ 571500 h 2118360"/>
                <a:gd name="connsiteX2-121" fmla="*/ 1196340 w 1501140"/>
                <a:gd name="connsiteY2-122" fmla="*/ 2072640 h 2118360"/>
                <a:gd name="connsiteX3-123" fmla="*/ 1013460 w 1501140"/>
                <a:gd name="connsiteY3-124" fmla="*/ 2080260 h 2118360"/>
                <a:gd name="connsiteX4-125" fmla="*/ 800100 w 1501140"/>
                <a:gd name="connsiteY4-126" fmla="*/ 1996440 h 2118360"/>
                <a:gd name="connsiteX5-127" fmla="*/ 38100 w 1501140"/>
                <a:gd name="connsiteY5-128" fmla="*/ 2118360 h 2118360"/>
                <a:gd name="connsiteX6-129" fmla="*/ 205740 w 1501140"/>
                <a:gd name="connsiteY6-130" fmla="*/ 1546860 h 2118360"/>
                <a:gd name="connsiteX7-131" fmla="*/ 0 w 1501140"/>
                <a:gd name="connsiteY7-132" fmla="*/ 914400 h 2118360"/>
                <a:gd name="connsiteX8-133" fmla="*/ 190500 w 1501140"/>
                <a:gd name="connsiteY8-134" fmla="*/ 381000 h 2118360"/>
                <a:gd name="connsiteX9-135" fmla="*/ 464820 w 1501140"/>
                <a:gd name="connsiteY9-136" fmla="*/ 106680 h 2118360"/>
                <a:gd name="connsiteX10-137" fmla="*/ 701040 w 1501140"/>
                <a:gd name="connsiteY10-138" fmla="*/ 15240 h 2118360"/>
                <a:gd name="connsiteX11-139" fmla="*/ 929640 w 1501140"/>
                <a:gd name="connsiteY11-140" fmla="*/ 0 h 2118360"/>
                <a:gd name="connsiteX0-141" fmla="*/ 929640 w 1661160"/>
                <a:gd name="connsiteY0-142" fmla="*/ 0 h 2179320"/>
                <a:gd name="connsiteX1-143" fmla="*/ 1501140 w 1661160"/>
                <a:gd name="connsiteY1-144" fmla="*/ 571500 h 2179320"/>
                <a:gd name="connsiteX2-145" fmla="*/ 1661160 w 1661160"/>
                <a:gd name="connsiteY2-146" fmla="*/ 2179320 h 2179320"/>
                <a:gd name="connsiteX3-147" fmla="*/ 1013460 w 1661160"/>
                <a:gd name="connsiteY3-148" fmla="*/ 2080260 h 2179320"/>
                <a:gd name="connsiteX4-149" fmla="*/ 800100 w 1661160"/>
                <a:gd name="connsiteY4-150" fmla="*/ 1996440 h 2179320"/>
                <a:gd name="connsiteX5-151" fmla="*/ 38100 w 1661160"/>
                <a:gd name="connsiteY5-152" fmla="*/ 2118360 h 2179320"/>
                <a:gd name="connsiteX6-153" fmla="*/ 205740 w 1661160"/>
                <a:gd name="connsiteY6-154" fmla="*/ 1546860 h 2179320"/>
                <a:gd name="connsiteX7-155" fmla="*/ 0 w 1661160"/>
                <a:gd name="connsiteY7-156" fmla="*/ 914400 h 2179320"/>
                <a:gd name="connsiteX8-157" fmla="*/ 190500 w 1661160"/>
                <a:gd name="connsiteY8-158" fmla="*/ 381000 h 2179320"/>
                <a:gd name="connsiteX9-159" fmla="*/ 464820 w 1661160"/>
                <a:gd name="connsiteY9-160" fmla="*/ 106680 h 2179320"/>
                <a:gd name="connsiteX10-161" fmla="*/ 701040 w 1661160"/>
                <a:gd name="connsiteY10-162" fmla="*/ 15240 h 2179320"/>
                <a:gd name="connsiteX11-163" fmla="*/ 929640 w 1661160"/>
                <a:gd name="connsiteY11-164" fmla="*/ 0 h 2179320"/>
                <a:gd name="connsiteX0-165" fmla="*/ 929640 w 1737360"/>
                <a:gd name="connsiteY0-166" fmla="*/ 0 h 2240280"/>
                <a:gd name="connsiteX1-167" fmla="*/ 1501140 w 1737360"/>
                <a:gd name="connsiteY1-168" fmla="*/ 571500 h 2240280"/>
                <a:gd name="connsiteX2-169" fmla="*/ 1737360 w 1737360"/>
                <a:gd name="connsiteY2-170" fmla="*/ 2240280 h 2240280"/>
                <a:gd name="connsiteX3-171" fmla="*/ 1013460 w 1737360"/>
                <a:gd name="connsiteY3-172" fmla="*/ 2080260 h 2240280"/>
                <a:gd name="connsiteX4-173" fmla="*/ 800100 w 1737360"/>
                <a:gd name="connsiteY4-174" fmla="*/ 1996440 h 2240280"/>
                <a:gd name="connsiteX5-175" fmla="*/ 38100 w 1737360"/>
                <a:gd name="connsiteY5-176" fmla="*/ 2118360 h 2240280"/>
                <a:gd name="connsiteX6-177" fmla="*/ 205740 w 1737360"/>
                <a:gd name="connsiteY6-178" fmla="*/ 1546860 h 2240280"/>
                <a:gd name="connsiteX7-179" fmla="*/ 0 w 1737360"/>
                <a:gd name="connsiteY7-180" fmla="*/ 914400 h 2240280"/>
                <a:gd name="connsiteX8-181" fmla="*/ 190500 w 1737360"/>
                <a:gd name="connsiteY8-182" fmla="*/ 381000 h 2240280"/>
                <a:gd name="connsiteX9-183" fmla="*/ 464820 w 1737360"/>
                <a:gd name="connsiteY9-184" fmla="*/ 106680 h 2240280"/>
                <a:gd name="connsiteX10-185" fmla="*/ 701040 w 1737360"/>
                <a:gd name="connsiteY10-186" fmla="*/ 15240 h 2240280"/>
                <a:gd name="connsiteX11-187" fmla="*/ 929640 w 1737360"/>
                <a:gd name="connsiteY11-188" fmla="*/ 0 h 22402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1737360" h="2240280">
                  <a:moveTo>
                    <a:pt x="929640" y="0"/>
                  </a:moveTo>
                  <a:lnTo>
                    <a:pt x="1501140" y="571500"/>
                  </a:lnTo>
                  <a:lnTo>
                    <a:pt x="1737360" y="2240280"/>
                  </a:lnTo>
                  <a:cubicBezTo>
                    <a:pt x="1521460" y="2207260"/>
                    <a:pt x="1169670" y="2120900"/>
                    <a:pt x="1013460" y="2080260"/>
                  </a:cubicBezTo>
                  <a:cubicBezTo>
                    <a:pt x="857250" y="2039620"/>
                    <a:pt x="871220" y="2024380"/>
                    <a:pt x="800100" y="1996440"/>
                  </a:cubicBezTo>
                  <a:lnTo>
                    <a:pt x="38100" y="2118360"/>
                  </a:lnTo>
                  <a:lnTo>
                    <a:pt x="205740" y="1546860"/>
                  </a:lnTo>
                  <a:lnTo>
                    <a:pt x="0" y="914400"/>
                  </a:lnTo>
                  <a:lnTo>
                    <a:pt x="190500" y="381000"/>
                  </a:lnTo>
                  <a:lnTo>
                    <a:pt x="464820" y="106680"/>
                  </a:lnTo>
                  <a:lnTo>
                    <a:pt x="701040" y="15240"/>
                  </a:lnTo>
                  <a:lnTo>
                    <a:pt x="929640" y="0"/>
                  </a:lnTo>
                  <a:close/>
                </a:path>
              </a:pathLst>
            </a:custGeom>
            <a:gradFill>
              <a:gsLst>
                <a:gs pos="73000">
                  <a:schemeClr val="bg1">
                    <a:alpha val="0"/>
                  </a:schemeClr>
                </a:gs>
                <a:gs pos="0">
                  <a:schemeClr val="tx1">
                    <a:alpha val="48000"/>
                  </a:schemeClr>
                </a:gs>
              </a:gsLst>
              <a:lin ang="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3880430" y="3014532"/>
              <a:ext cx="786227" cy="644137"/>
            </a:xfrm>
            <a:custGeom>
              <a:avLst/>
              <a:gdLst>
                <a:gd name="connsiteX0" fmla="*/ 0 w 1264920"/>
                <a:gd name="connsiteY0" fmla="*/ 99060 h 1036320"/>
                <a:gd name="connsiteX1" fmla="*/ 937260 w 1264920"/>
                <a:gd name="connsiteY1" fmla="*/ 1036320 h 1036320"/>
                <a:gd name="connsiteX2" fmla="*/ 1264920 w 1264920"/>
                <a:gd name="connsiteY2" fmla="*/ 601980 h 1036320"/>
                <a:gd name="connsiteX3" fmla="*/ 1059180 w 1264920"/>
                <a:gd name="connsiteY3" fmla="*/ 137160 h 1036320"/>
                <a:gd name="connsiteX4" fmla="*/ 762000 w 1264920"/>
                <a:gd name="connsiteY4" fmla="*/ 53340 h 1036320"/>
                <a:gd name="connsiteX5" fmla="*/ 548640 w 1264920"/>
                <a:gd name="connsiteY5" fmla="*/ 0 h 1036320"/>
                <a:gd name="connsiteX6" fmla="*/ 312420 w 1264920"/>
                <a:gd name="connsiteY6" fmla="*/ 15240 h 1036320"/>
                <a:gd name="connsiteX7" fmla="*/ 0 w 1264920"/>
                <a:gd name="connsiteY7" fmla="*/ 99060 h 103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4920" h="1036320">
                  <a:moveTo>
                    <a:pt x="0" y="99060"/>
                  </a:moveTo>
                  <a:lnTo>
                    <a:pt x="937260" y="1036320"/>
                  </a:lnTo>
                  <a:lnTo>
                    <a:pt x="1264920" y="601980"/>
                  </a:lnTo>
                  <a:lnTo>
                    <a:pt x="1059180" y="137160"/>
                  </a:lnTo>
                  <a:lnTo>
                    <a:pt x="762000" y="53340"/>
                  </a:lnTo>
                  <a:lnTo>
                    <a:pt x="548640" y="0"/>
                  </a:lnTo>
                  <a:lnTo>
                    <a:pt x="312420" y="15240"/>
                  </a:lnTo>
                  <a:lnTo>
                    <a:pt x="0" y="99060"/>
                  </a:lnTo>
                  <a:close/>
                </a:path>
              </a:pathLst>
            </a:custGeom>
            <a:gradFill>
              <a:gsLst>
                <a:gs pos="0">
                  <a:schemeClr val="tx1">
                    <a:alpha val="35000"/>
                  </a:schemeClr>
                </a:gs>
                <a:gs pos="68000">
                  <a:schemeClr val="bg1">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4232693" y="1976098"/>
              <a:ext cx="405546" cy="405546"/>
            </a:xfrm>
            <a:custGeom>
              <a:avLst/>
              <a:gdLst>
                <a:gd name="connsiteX0" fmla="*/ 0 w 652463"/>
                <a:gd name="connsiteY0" fmla="*/ 0 h 652463"/>
                <a:gd name="connsiteX1" fmla="*/ 652463 w 652463"/>
                <a:gd name="connsiteY1" fmla="*/ 652463 h 652463"/>
                <a:gd name="connsiteX2" fmla="*/ 604838 w 652463"/>
                <a:gd name="connsiteY2" fmla="*/ 152400 h 652463"/>
                <a:gd name="connsiteX3" fmla="*/ 352425 w 652463"/>
                <a:gd name="connsiteY3" fmla="*/ 33338 h 652463"/>
                <a:gd name="connsiteX4" fmla="*/ 0 w 652463"/>
                <a:gd name="connsiteY4" fmla="*/ 0 h 652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2463" h="652463">
                  <a:moveTo>
                    <a:pt x="0" y="0"/>
                  </a:moveTo>
                  <a:lnTo>
                    <a:pt x="652463" y="652463"/>
                  </a:lnTo>
                  <a:lnTo>
                    <a:pt x="604838" y="152400"/>
                  </a:lnTo>
                  <a:lnTo>
                    <a:pt x="352425" y="33338"/>
                  </a:lnTo>
                  <a:lnTo>
                    <a:pt x="0" y="0"/>
                  </a:lnTo>
                  <a:close/>
                </a:path>
              </a:pathLst>
            </a:custGeom>
            <a:gradFill>
              <a:gsLst>
                <a:gs pos="83000">
                  <a:schemeClr val="bg1">
                    <a:alpha val="0"/>
                  </a:schemeClr>
                </a:gs>
                <a:gs pos="3000">
                  <a:schemeClr val="tx1">
                    <a:alpha val="3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4310221" y="4322541"/>
              <a:ext cx="678870" cy="469683"/>
            </a:xfrm>
            <a:custGeom>
              <a:avLst/>
              <a:gdLst>
                <a:gd name="connsiteX0" fmla="*/ 0 w 1092200"/>
                <a:gd name="connsiteY0" fmla="*/ 317500 h 755650"/>
                <a:gd name="connsiteX1" fmla="*/ 469900 w 1092200"/>
                <a:gd name="connsiteY1" fmla="*/ 755650 h 755650"/>
                <a:gd name="connsiteX2" fmla="*/ 1060450 w 1092200"/>
                <a:gd name="connsiteY2" fmla="*/ 742950 h 755650"/>
                <a:gd name="connsiteX3" fmla="*/ 1092200 w 1092200"/>
                <a:gd name="connsiteY3" fmla="*/ 679450 h 755650"/>
                <a:gd name="connsiteX4" fmla="*/ 762000 w 1092200"/>
                <a:gd name="connsiteY4" fmla="*/ 298450 h 755650"/>
                <a:gd name="connsiteX5" fmla="*/ 412750 w 1092200"/>
                <a:gd name="connsiteY5" fmla="*/ 0 h 755650"/>
                <a:gd name="connsiteX6" fmla="*/ 0 w 1092200"/>
                <a:gd name="connsiteY6" fmla="*/ 317500 h 7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2200" h="755650">
                  <a:moveTo>
                    <a:pt x="0" y="317500"/>
                  </a:moveTo>
                  <a:lnTo>
                    <a:pt x="469900" y="755650"/>
                  </a:lnTo>
                  <a:lnTo>
                    <a:pt x="1060450" y="742950"/>
                  </a:lnTo>
                  <a:lnTo>
                    <a:pt x="1092200" y="679450"/>
                  </a:lnTo>
                  <a:lnTo>
                    <a:pt x="762000" y="298450"/>
                  </a:lnTo>
                  <a:lnTo>
                    <a:pt x="412750" y="0"/>
                  </a:lnTo>
                  <a:lnTo>
                    <a:pt x="0" y="317500"/>
                  </a:lnTo>
                  <a:close/>
                </a:path>
              </a:pathLst>
            </a:custGeom>
            <a:gradFill>
              <a:gsLst>
                <a:gs pos="16000">
                  <a:schemeClr val="tx1">
                    <a:alpha val="57000"/>
                  </a:schemeClr>
                </a:gs>
                <a:gs pos="76000">
                  <a:schemeClr val="bg1">
                    <a:lumMod val="97000"/>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4599135" y="1366298"/>
              <a:ext cx="449997" cy="1236175"/>
            </a:xfrm>
            <a:custGeom>
              <a:avLst/>
              <a:gdLst>
                <a:gd name="connsiteX0" fmla="*/ 99060 w 701040"/>
                <a:gd name="connsiteY0" fmla="*/ 0 h 1996440"/>
                <a:gd name="connsiteX1" fmla="*/ 701040 w 701040"/>
                <a:gd name="connsiteY1" fmla="*/ 601980 h 1996440"/>
                <a:gd name="connsiteX2" fmla="*/ 579120 w 701040"/>
                <a:gd name="connsiteY2" fmla="*/ 1684020 h 1996440"/>
                <a:gd name="connsiteX3" fmla="*/ 106680 w 701040"/>
                <a:gd name="connsiteY3" fmla="*/ 1996440 h 1996440"/>
                <a:gd name="connsiteX4" fmla="*/ 0 w 701040"/>
                <a:gd name="connsiteY4" fmla="*/ 868680 h 1996440"/>
                <a:gd name="connsiteX5" fmla="*/ 99060 w 701040"/>
                <a:gd name="connsiteY5" fmla="*/ 0 h 1996440"/>
                <a:gd name="connsiteX0-1" fmla="*/ 91440 w 723484"/>
                <a:gd name="connsiteY0-2" fmla="*/ 0 h 1988820"/>
                <a:gd name="connsiteX1-3" fmla="*/ 701040 w 723484"/>
                <a:gd name="connsiteY1-4" fmla="*/ 594360 h 1988820"/>
                <a:gd name="connsiteX2-5" fmla="*/ 579120 w 723484"/>
                <a:gd name="connsiteY2-6" fmla="*/ 1676400 h 1988820"/>
                <a:gd name="connsiteX3-7" fmla="*/ 106680 w 723484"/>
                <a:gd name="connsiteY3-8" fmla="*/ 1988820 h 1988820"/>
                <a:gd name="connsiteX4-9" fmla="*/ 0 w 723484"/>
                <a:gd name="connsiteY4-10" fmla="*/ 861060 h 1988820"/>
                <a:gd name="connsiteX5-11" fmla="*/ 91440 w 723484"/>
                <a:gd name="connsiteY5-12" fmla="*/ 0 h 1988820"/>
                <a:gd name="connsiteX0-13" fmla="*/ 91440 w 716648"/>
                <a:gd name="connsiteY0-14" fmla="*/ 0 h 1988820"/>
                <a:gd name="connsiteX1-15" fmla="*/ 693420 w 716648"/>
                <a:gd name="connsiteY1-16" fmla="*/ 655320 h 1988820"/>
                <a:gd name="connsiteX2-17" fmla="*/ 579120 w 716648"/>
                <a:gd name="connsiteY2-18" fmla="*/ 1676400 h 1988820"/>
                <a:gd name="connsiteX3-19" fmla="*/ 106680 w 716648"/>
                <a:gd name="connsiteY3-20" fmla="*/ 1988820 h 1988820"/>
                <a:gd name="connsiteX4-21" fmla="*/ 0 w 716648"/>
                <a:gd name="connsiteY4-22" fmla="*/ 861060 h 1988820"/>
                <a:gd name="connsiteX5-23" fmla="*/ 91440 w 716648"/>
                <a:gd name="connsiteY5-24" fmla="*/ 0 h 1988820"/>
                <a:gd name="connsiteX0-25" fmla="*/ 91440 w 739505"/>
                <a:gd name="connsiteY0-26" fmla="*/ 0 h 1988820"/>
                <a:gd name="connsiteX1-27" fmla="*/ 693420 w 739505"/>
                <a:gd name="connsiteY1-28" fmla="*/ 655320 h 1988820"/>
                <a:gd name="connsiteX2-29" fmla="*/ 670560 w 739505"/>
                <a:gd name="connsiteY2-30" fmla="*/ 1615440 h 1988820"/>
                <a:gd name="connsiteX3-31" fmla="*/ 106680 w 739505"/>
                <a:gd name="connsiteY3-32" fmla="*/ 1988820 h 1988820"/>
                <a:gd name="connsiteX4-33" fmla="*/ 0 w 739505"/>
                <a:gd name="connsiteY4-34" fmla="*/ 861060 h 1988820"/>
                <a:gd name="connsiteX5-35" fmla="*/ 91440 w 739505"/>
                <a:gd name="connsiteY5-36" fmla="*/ 0 h 1988820"/>
                <a:gd name="connsiteX0-37" fmla="*/ 91440 w 723978"/>
                <a:gd name="connsiteY0-38" fmla="*/ 0 h 1988820"/>
                <a:gd name="connsiteX1-39" fmla="*/ 670560 w 723978"/>
                <a:gd name="connsiteY1-40" fmla="*/ 701040 h 1988820"/>
                <a:gd name="connsiteX2-41" fmla="*/ 670560 w 723978"/>
                <a:gd name="connsiteY2-42" fmla="*/ 1615440 h 1988820"/>
                <a:gd name="connsiteX3-43" fmla="*/ 106680 w 723978"/>
                <a:gd name="connsiteY3-44" fmla="*/ 1988820 h 1988820"/>
                <a:gd name="connsiteX4-45" fmla="*/ 0 w 723978"/>
                <a:gd name="connsiteY4-46" fmla="*/ 861060 h 1988820"/>
                <a:gd name="connsiteX5-47" fmla="*/ 91440 w 723978"/>
                <a:gd name="connsiteY5-48" fmla="*/ 0 h 19888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723978" h="1988820">
                  <a:moveTo>
                    <a:pt x="91440" y="0"/>
                  </a:moveTo>
                  <a:cubicBezTo>
                    <a:pt x="294640" y="198120"/>
                    <a:pt x="574040" y="431800"/>
                    <a:pt x="670560" y="701040"/>
                  </a:cubicBezTo>
                  <a:cubicBezTo>
                    <a:pt x="767080" y="970280"/>
                    <a:pt x="711200" y="1254760"/>
                    <a:pt x="670560" y="1615440"/>
                  </a:cubicBezTo>
                  <a:lnTo>
                    <a:pt x="106680" y="1988820"/>
                  </a:lnTo>
                  <a:lnTo>
                    <a:pt x="0" y="861060"/>
                  </a:lnTo>
                  <a:lnTo>
                    <a:pt x="91440" y="0"/>
                  </a:lnTo>
                  <a:close/>
                </a:path>
              </a:pathLst>
            </a:custGeom>
            <a:gradFill>
              <a:gsLst>
                <a:gs pos="0">
                  <a:schemeClr val="tx1">
                    <a:alpha val="50000"/>
                  </a:schemeClr>
                </a:gs>
                <a:gs pos="100000">
                  <a:srgbClr val="C2C2C2">
                    <a:alpha val="0"/>
                  </a:srgbClr>
                </a:gs>
              </a:gsLst>
              <a:lin ang="1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3877771" y="1353522"/>
              <a:ext cx="1271146" cy="3197932"/>
            </a:xfrm>
            <a:custGeom>
              <a:avLst/>
              <a:gdLst>
                <a:gd name="connsiteX0" fmla="*/ 982449 w 1382890"/>
                <a:gd name="connsiteY0" fmla="*/ 3543487 h 3594532"/>
                <a:gd name="connsiteX1" fmla="*/ 572874 w 1382890"/>
                <a:gd name="connsiteY1" fmla="*/ 3553012 h 3594532"/>
                <a:gd name="connsiteX2" fmla="*/ 372849 w 1382890"/>
                <a:gd name="connsiteY2" fmla="*/ 3038662 h 3594532"/>
                <a:gd name="connsiteX3" fmla="*/ 725274 w 1382890"/>
                <a:gd name="connsiteY3" fmla="*/ 2343337 h 3594532"/>
                <a:gd name="connsiteX4" fmla="*/ 515724 w 1382890"/>
                <a:gd name="connsiteY4" fmla="*/ 1838512 h 3594532"/>
                <a:gd name="connsiteX5" fmla="*/ 1374 w 1382890"/>
                <a:gd name="connsiteY5" fmla="*/ 1809937 h 3594532"/>
                <a:gd name="connsiteX6" fmla="*/ 372849 w 1382890"/>
                <a:gd name="connsiteY6" fmla="*/ 1705162 h 3594532"/>
                <a:gd name="connsiteX7" fmla="*/ 620499 w 1382890"/>
                <a:gd name="connsiteY7" fmla="*/ 1838512 h 3594532"/>
                <a:gd name="connsiteX8" fmla="*/ 668124 w 1382890"/>
                <a:gd name="connsiteY8" fmla="*/ 1609912 h 3594532"/>
                <a:gd name="connsiteX9" fmla="*/ 801474 w 1382890"/>
                <a:gd name="connsiteY9" fmla="*/ 1295587 h 3594532"/>
                <a:gd name="connsiteX10" fmla="*/ 744324 w 1382890"/>
                <a:gd name="connsiteY10" fmla="*/ 771712 h 3594532"/>
                <a:gd name="connsiteX11" fmla="*/ 515724 w 1382890"/>
                <a:gd name="connsiteY11" fmla="*/ 628837 h 3594532"/>
                <a:gd name="connsiteX12" fmla="*/ 668124 w 1382890"/>
                <a:gd name="connsiteY12" fmla="*/ 628837 h 3594532"/>
                <a:gd name="connsiteX13" fmla="*/ 744324 w 1382890"/>
                <a:gd name="connsiteY13" fmla="*/ 714562 h 3594532"/>
                <a:gd name="connsiteX14" fmla="*/ 849099 w 1382890"/>
                <a:gd name="connsiteY14" fmla="*/ 187 h 3594532"/>
                <a:gd name="connsiteX15" fmla="*/ 810999 w 1382890"/>
                <a:gd name="connsiteY15" fmla="*/ 647887 h 3594532"/>
                <a:gd name="connsiteX16" fmla="*/ 887199 w 1382890"/>
                <a:gd name="connsiteY16" fmla="*/ 1038412 h 3594532"/>
                <a:gd name="connsiteX17" fmla="*/ 915774 w 1382890"/>
                <a:gd name="connsiteY17" fmla="*/ 1286062 h 3594532"/>
                <a:gd name="connsiteX18" fmla="*/ 1087224 w 1382890"/>
                <a:gd name="connsiteY18" fmla="*/ 1152712 h 3594532"/>
                <a:gd name="connsiteX19" fmla="*/ 1315824 w 1382890"/>
                <a:gd name="connsiteY19" fmla="*/ 1133662 h 3594532"/>
                <a:gd name="connsiteX20" fmla="*/ 1068174 w 1382890"/>
                <a:gd name="connsiteY20" fmla="*/ 1190812 h 3594532"/>
                <a:gd name="connsiteX21" fmla="*/ 858624 w 1382890"/>
                <a:gd name="connsiteY21" fmla="*/ 1495612 h 3594532"/>
                <a:gd name="connsiteX22" fmla="*/ 801474 w 1382890"/>
                <a:gd name="connsiteY22" fmla="*/ 1857562 h 3594532"/>
                <a:gd name="connsiteX23" fmla="*/ 953874 w 1382890"/>
                <a:gd name="connsiteY23" fmla="*/ 2314762 h 3594532"/>
                <a:gd name="connsiteX24" fmla="*/ 877674 w 1382890"/>
                <a:gd name="connsiteY24" fmla="*/ 2552887 h 3594532"/>
                <a:gd name="connsiteX25" fmla="*/ 1191999 w 1382890"/>
                <a:gd name="connsiteY25" fmla="*/ 2495737 h 3594532"/>
                <a:gd name="connsiteX26" fmla="*/ 1382499 w 1382890"/>
                <a:gd name="connsiteY26" fmla="*/ 2590987 h 3594532"/>
                <a:gd name="connsiteX27" fmla="*/ 1144374 w 1382890"/>
                <a:gd name="connsiteY27" fmla="*/ 2533837 h 3594532"/>
                <a:gd name="connsiteX28" fmla="*/ 810999 w 1382890"/>
                <a:gd name="connsiteY28" fmla="*/ 2695762 h 3594532"/>
                <a:gd name="connsiteX29" fmla="*/ 668124 w 1382890"/>
                <a:gd name="connsiteY29" fmla="*/ 3048187 h 3594532"/>
                <a:gd name="connsiteX30" fmla="*/ 896724 w 1382890"/>
                <a:gd name="connsiteY30" fmla="*/ 3381562 h 3594532"/>
                <a:gd name="connsiteX31" fmla="*/ 982449 w 1382890"/>
                <a:gd name="connsiteY31" fmla="*/ 3543487 h 3594532"/>
                <a:gd name="connsiteX0-1" fmla="*/ 982886 w 1383327"/>
                <a:gd name="connsiteY0-2" fmla="*/ 3543487 h 3594532"/>
                <a:gd name="connsiteX1-3" fmla="*/ 573311 w 1383327"/>
                <a:gd name="connsiteY1-4" fmla="*/ 3553012 h 3594532"/>
                <a:gd name="connsiteX2-5" fmla="*/ 373286 w 1383327"/>
                <a:gd name="connsiteY2-6" fmla="*/ 3038662 h 3594532"/>
                <a:gd name="connsiteX3-7" fmla="*/ 725711 w 1383327"/>
                <a:gd name="connsiteY3-8" fmla="*/ 2343337 h 3594532"/>
                <a:gd name="connsiteX4-9" fmla="*/ 539021 w 1383327"/>
                <a:gd name="connsiteY4-10" fmla="*/ 1884232 h 3594532"/>
                <a:gd name="connsiteX5-11" fmla="*/ 1811 w 1383327"/>
                <a:gd name="connsiteY5-12" fmla="*/ 1809937 h 3594532"/>
                <a:gd name="connsiteX6-13" fmla="*/ 373286 w 1383327"/>
                <a:gd name="connsiteY6-14" fmla="*/ 1705162 h 3594532"/>
                <a:gd name="connsiteX7-15" fmla="*/ 620936 w 1383327"/>
                <a:gd name="connsiteY7-16" fmla="*/ 1838512 h 3594532"/>
                <a:gd name="connsiteX8-17" fmla="*/ 668561 w 1383327"/>
                <a:gd name="connsiteY8-18" fmla="*/ 1609912 h 3594532"/>
                <a:gd name="connsiteX9-19" fmla="*/ 801911 w 1383327"/>
                <a:gd name="connsiteY9-20" fmla="*/ 1295587 h 3594532"/>
                <a:gd name="connsiteX10-21" fmla="*/ 744761 w 1383327"/>
                <a:gd name="connsiteY10-22" fmla="*/ 771712 h 3594532"/>
                <a:gd name="connsiteX11-23" fmla="*/ 516161 w 1383327"/>
                <a:gd name="connsiteY11-24" fmla="*/ 628837 h 3594532"/>
                <a:gd name="connsiteX12-25" fmla="*/ 668561 w 1383327"/>
                <a:gd name="connsiteY12-26" fmla="*/ 628837 h 3594532"/>
                <a:gd name="connsiteX13-27" fmla="*/ 744761 w 1383327"/>
                <a:gd name="connsiteY13-28" fmla="*/ 714562 h 3594532"/>
                <a:gd name="connsiteX14-29" fmla="*/ 849536 w 1383327"/>
                <a:gd name="connsiteY14-30" fmla="*/ 187 h 3594532"/>
                <a:gd name="connsiteX15-31" fmla="*/ 811436 w 1383327"/>
                <a:gd name="connsiteY15-32" fmla="*/ 647887 h 3594532"/>
                <a:gd name="connsiteX16-33" fmla="*/ 887636 w 1383327"/>
                <a:gd name="connsiteY16-34" fmla="*/ 1038412 h 3594532"/>
                <a:gd name="connsiteX17-35" fmla="*/ 916211 w 1383327"/>
                <a:gd name="connsiteY17-36" fmla="*/ 1286062 h 3594532"/>
                <a:gd name="connsiteX18-37" fmla="*/ 1087661 w 1383327"/>
                <a:gd name="connsiteY18-38" fmla="*/ 1152712 h 3594532"/>
                <a:gd name="connsiteX19-39" fmla="*/ 1316261 w 1383327"/>
                <a:gd name="connsiteY19-40" fmla="*/ 1133662 h 3594532"/>
                <a:gd name="connsiteX20-41" fmla="*/ 1068611 w 1383327"/>
                <a:gd name="connsiteY20-42" fmla="*/ 1190812 h 3594532"/>
                <a:gd name="connsiteX21-43" fmla="*/ 859061 w 1383327"/>
                <a:gd name="connsiteY21-44" fmla="*/ 1495612 h 3594532"/>
                <a:gd name="connsiteX22-45" fmla="*/ 801911 w 1383327"/>
                <a:gd name="connsiteY22-46" fmla="*/ 1857562 h 3594532"/>
                <a:gd name="connsiteX23-47" fmla="*/ 954311 w 1383327"/>
                <a:gd name="connsiteY23-48" fmla="*/ 2314762 h 3594532"/>
                <a:gd name="connsiteX24-49" fmla="*/ 878111 w 1383327"/>
                <a:gd name="connsiteY24-50" fmla="*/ 2552887 h 3594532"/>
                <a:gd name="connsiteX25-51" fmla="*/ 1192436 w 1383327"/>
                <a:gd name="connsiteY25-52" fmla="*/ 2495737 h 3594532"/>
                <a:gd name="connsiteX26-53" fmla="*/ 1382936 w 1383327"/>
                <a:gd name="connsiteY26-54" fmla="*/ 2590987 h 3594532"/>
                <a:gd name="connsiteX27-55" fmla="*/ 1144811 w 1383327"/>
                <a:gd name="connsiteY27-56" fmla="*/ 2533837 h 3594532"/>
                <a:gd name="connsiteX28-57" fmla="*/ 811436 w 1383327"/>
                <a:gd name="connsiteY28-58" fmla="*/ 2695762 h 3594532"/>
                <a:gd name="connsiteX29-59" fmla="*/ 668561 w 1383327"/>
                <a:gd name="connsiteY29-60" fmla="*/ 3048187 h 3594532"/>
                <a:gd name="connsiteX30-61" fmla="*/ 897161 w 1383327"/>
                <a:gd name="connsiteY30-62" fmla="*/ 3381562 h 3594532"/>
                <a:gd name="connsiteX31-63" fmla="*/ 982886 w 1383327"/>
                <a:gd name="connsiteY31-64" fmla="*/ 3543487 h 3594532"/>
                <a:gd name="connsiteX0-65" fmla="*/ 982886 w 1383327"/>
                <a:gd name="connsiteY0-66" fmla="*/ 3543487 h 3594532"/>
                <a:gd name="connsiteX1-67" fmla="*/ 573311 w 1383327"/>
                <a:gd name="connsiteY1-68" fmla="*/ 3553012 h 3594532"/>
                <a:gd name="connsiteX2-69" fmla="*/ 373286 w 1383327"/>
                <a:gd name="connsiteY2-70" fmla="*/ 3038662 h 3594532"/>
                <a:gd name="connsiteX3-71" fmla="*/ 725711 w 1383327"/>
                <a:gd name="connsiteY3-72" fmla="*/ 2343337 h 3594532"/>
                <a:gd name="connsiteX4-73" fmla="*/ 539021 w 1383327"/>
                <a:gd name="connsiteY4-74" fmla="*/ 1884232 h 3594532"/>
                <a:gd name="connsiteX5-75" fmla="*/ 1811 w 1383327"/>
                <a:gd name="connsiteY5-76" fmla="*/ 1809937 h 3594532"/>
                <a:gd name="connsiteX6-77" fmla="*/ 373286 w 1383327"/>
                <a:gd name="connsiteY6-78" fmla="*/ 1705162 h 3594532"/>
                <a:gd name="connsiteX7-79" fmla="*/ 620936 w 1383327"/>
                <a:gd name="connsiteY7-80" fmla="*/ 1838512 h 3594532"/>
                <a:gd name="connsiteX8-81" fmla="*/ 668561 w 1383327"/>
                <a:gd name="connsiteY8-82" fmla="*/ 1609912 h 3594532"/>
                <a:gd name="connsiteX9-83" fmla="*/ 801911 w 1383327"/>
                <a:gd name="connsiteY9-84" fmla="*/ 1295587 h 3594532"/>
                <a:gd name="connsiteX10-85" fmla="*/ 744761 w 1383327"/>
                <a:gd name="connsiteY10-86" fmla="*/ 771712 h 3594532"/>
                <a:gd name="connsiteX11-87" fmla="*/ 516161 w 1383327"/>
                <a:gd name="connsiteY11-88" fmla="*/ 628837 h 3594532"/>
                <a:gd name="connsiteX12-89" fmla="*/ 668561 w 1383327"/>
                <a:gd name="connsiteY12-90" fmla="*/ 628837 h 3594532"/>
                <a:gd name="connsiteX13-91" fmla="*/ 744761 w 1383327"/>
                <a:gd name="connsiteY13-92" fmla="*/ 714562 h 3594532"/>
                <a:gd name="connsiteX14-93" fmla="*/ 849536 w 1383327"/>
                <a:gd name="connsiteY14-94" fmla="*/ 187 h 3594532"/>
                <a:gd name="connsiteX15-95" fmla="*/ 811436 w 1383327"/>
                <a:gd name="connsiteY15-96" fmla="*/ 647887 h 3594532"/>
                <a:gd name="connsiteX16-97" fmla="*/ 887636 w 1383327"/>
                <a:gd name="connsiteY16-98" fmla="*/ 1038412 h 3594532"/>
                <a:gd name="connsiteX17-99" fmla="*/ 916211 w 1383327"/>
                <a:gd name="connsiteY17-100" fmla="*/ 1286062 h 3594532"/>
                <a:gd name="connsiteX18-101" fmla="*/ 1087661 w 1383327"/>
                <a:gd name="connsiteY18-102" fmla="*/ 1152712 h 3594532"/>
                <a:gd name="connsiteX19-103" fmla="*/ 1316261 w 1383327"/>
                <a:gd name="connsiteY19-104" fmla="*/ 1133662 h 3594532"/>
                <a:gd name="connsiteX20-105" fmla="*/ 1068611 w 1383327"/>
                <a:gd name="connsiteY20-106" fmla="*/ 1190812 h 3594532"/>
                <a:gd name="connsiteX21-107" fmla="*/ 859061 w 1383327"/>
                <a:gd name="connsiteY21-108" fmla="*/ 1495612 h 3594532"/>
                <a:gd name="connsiteX22-109" fmla="*/ 801911 w 1383327"/>
                <a:gd name="connsiteY22-110" fmla="*/ 1857562 h 3594532"/>
                <a:gd name="connsiteX23-111" fmla="*/ 954311 w 1383327"/>
                <a:gd name="connsiteY23-112" fmla="*/ 2314762 h 3594532"/>
                <a:gd name="connsiteX24-113" fmla="*/ 878111 w 1383327"/>
                <a:gd name="connsiteY24-114" fmla="*/ 2552887 h 3594532"/>
                <a:gd name="connsiteX25-115" fmla="*/ 1192436 w 1383327"/>
                <a:gd name="connsiteY25-116" fmla="*/ 2495737 h 3594532"/>
                <a:gd name="connsiteX26-117" fmla="*/ 1382936 w 1383327"/>
                <a:gd name="connsiteY26-118" fmla="*/ 2590987 h 3594532"/>
                <a:gd name="connsiteX27-119" fmla="*/ 1144811 w 1383327"/>
                <a:gd name="connsiteY27-120" fmla="*/ 2533837 h 3594532"/>
                <a:gd name="connsiteX28-121" fmla="*/ 811436 w 1383327"/>
                <a:gd name="connsiteY28-122" fmla="*/ 2695762 h 3594532"/>
                <a:gd name="connsiteX29-123" fmla="*/ 668561 w 1383327"/>
                <a:gd name="connsiteY29-124" fmla="*/ 3048187 h 3594532"/>
                <a:gd name="connsiteX30-125" fmla="*/ 897161 w 1383327"/>
                <a:gd name="connsiteY30-126" fmla="*/ 3381562 h 3594532"/>
                <a:gd name="connsiteX31-127" fmla="*/ 982886 w 1383327"/>
                <a:gd name="connsiteY31-128" fmla="*/ 3543487 h 3594532"/>
                <a:gd name="connsiteX0-129" fmla="*/ 1005643 w 1406084"/>
                <a:gd name="connsiteY0-130" fmla="*/ 3543487 h 3594532"/>
                <a:gd name="connsiteX1-131" fmla="*/ 596068 w 1406084"/>
                <a:gd name="connsiteY1-132" fmla="*/ 3553012 h 3594532"/>
                <a:gd name="connsiteX2-133" fmla="*/ 396043 w 1406084"/>
                <a:gd name="connsiteY2-134" fmla="*/ 3038662 h 3594532"/>
                <a:gd name="connsiteX3-135" fmla="*/ 748468 w 1406084"/>
                <a:gd name="connsiteY3-136" fmla="*/ 2343337 h 3594532"/>
                <a:gd name="connsiteX4-137" fmla="*/ 561778 w 1406084"/>
                <a:gd name="connsiteY4-138" fmla="*/ 1884232 h 3594532"/>
                <a:gd name="connsiteX5-139" fmla="*/ 1708 w 1406084"/>
                <a:gd name="connsiteY5-140" fmla="*/ 1832797 h 3594532"/>
                <a:gd name="connsiteX6-141" fmla="*/ 396043 w 1406084"/>
                <a:gd name="connsiteY6-142" fmla="*/ 1705162 h 3594532"/>
                <a:gd name="connsiteX7-143" fmla="*/ 643693 w 1406084"/>
                <a:gd name="connsiteY7-144" fmla="*/ 1838512 h 3594532"/>
                <a:gd name="connsiteX8-145" fmla="*/ 691318 w 1406084"/>
                <a:gd name="connsiteY8-146" fmla="*/ 1609912 h 3594532"/>
                <a:gd name="connsiteX9-147" fmla="*/ 824668 w 1406084"/>
                <a:gd name="connsiteY9-148" fmla="*/ 1295587 h 3594532"/>
                <a:gd name="connsiteX10-149" fmla="*/ 767518 w 1406084"/>
                <a:gd name="connsiteY10-150" fmla="*/ 771712 h 3594532"/>
                <a:gd name="connsiteX11-151" fmla="*/ 538918 w 1406084"/>
                <a:gd name="connsiteY11-152" fmla="*/ 628837 h 3594532"/>
                <a:gd name="connsiteX12-153" fmla="*/ 691318 w 1406084"/>
                <a:gd name="connsiteY12-154" fmla="*/ 628837 h 3594532"/>
                <a:gd name="connsiteX13-155" fmla="*/ 767518 w 1406084"/>
                <a:gd name="connsiteY13-156" fmla="*/ 714562 h 3594532"/>
                <a:gd name="connsiteX14-157" fmla="*/ 872293 w 1406084"/>
                <a:gd name="connsiteY14-158" fmla="*/ 187 h 3594532"/>
                <a:gd name="connsiteX15-159" fmla="*/ 834193 w 1406084"/>
                <a:gd name="connsiteY15-160" fmla="*/ 647887 h 3594532"/>
                <a:gd name="connsiteX16-161" fmla="*/ 910393 w 1406084"/>
                <a:gd name="connsiteY16-162" fmla="*/ 1038412 h 3594532"/>
                <a:gd name="connsiteX17-163" fmla="*/ 938968 w 1406084"/>
                <a:gd name="connsiteY17-164" fmla="*/ 1286062 h 3594532"/>
                <a:gd name="connsiteX18-165" fmla="*/ 1110418 w 1406084"/>
                <a:gd name="connsiteY18-166" fmla="*/ 1152712 h 3594532"/>
                <a:gd name="connsiteX19-167" fmla="*/ 1339018 w 1406084"/>
                <a:gd name="connsiteY19-168" fmla="*/ 1133662 h 3594532"/>
                <a:gd name="connsiteX20-169" fmla="*/ 1091368 w 1406084"/>
                <a:gd name="connsiteY20-170" fmla="*/ 1190812 h 3594532"/>
                <a:gd name="connsiteX21-171" fmla="*/ 881818 w 1406084"/>
                <a:gd name="connsiteY21-172" fmla="*/ 1495612 h 3594532"/>
                <a:gd name="connsiteX22-173" fmla="*/ 824668 w 1406084"/>
                <a:gd name="connsiteY22-174" fmla="*/ 1857562 h 3594532"/>
                <a:gd name="connsiteX23-175" fmla="*/ 977068 w 1406084"/>
                <a:gd name="connsiteY23-176" fmla="*/ 2314762 h 3594532"/>
                <a:gd name="connsiteX24-177" fmla="*/ 900868 w 1406084"/>
                <a:gd name="connsiteY24-178" fmla="*/ 2552887 h 3594532"/>
                <a:gd name="connsiteX25-179" fmla="*/ 1215193 w 1406084"/>
                <a:gd name="connsiteY25-180" fmla="*/ 2495737 h 3594532"/>
                <a:gd name="connsiteX26-181" fmla="*/ 1405693 w 1406084"/>
                <a:gd name="connsiteY26-182" fmla="*/ 2590987 h 3594532"/>
                <a:gd name="connsiteX27-183" fmla="*/ 1167568 w 1406084"/>
                <a:gd name="connsiteY27-184" fmla="*/ 2533837 h 3594532"/>
                <a:gd name="connsiteX28-185" fmla="*/ 834193 w 1406084"/>
                <a:gd name="connsiteY28-186" fmla="*/ 2695762 h 3594532"/>
                <a:gd name="connsiteX29-187" fmla="*/ 691318 w 1406084"/>
                <a:gd name="connsiteY29-188" fmla="*/ 3048187 h 3594532"/>
                <a:gd name="connsiteX30-189" fmla="*/ 919918 w 1406084"/>
                <a:gd name="connsiteY30-190" fmla="*/ 3381562 h 3594532"/>
                <a:gd name="connsiteX31-191" fmla="*/ 1005643 w 1406084"/>
                <a:gd name="connsiteY31-192" fmla="*/ 3543487 h 3594532"/>
                <a:gd name="connsiteX0-193" fmla="*/ 1003993 w 1404434"/>
                <a:gd name="connsiteY0-194" fmla="*/ 3543487 h 3594532"/>
                <a:gd name="connsiteX1-195" fmla="*/ 594418 w 1404434"/>
                <a:gd name="connsiteY1-196" fmla="*/ 3553012 h 3594532"/>
                <a:gd name="connsiteX2-197" fmla="*/ 394393 w 1404434"/>
                <a:gd name="connsiteY2-198" fmla="*/ 3038662 h 3594532"/>
                <a:gd name="connsiteX3-199" fmla="*/ 746818 w 1404434"/>
                <a:gd name="connsiteY3-200" fmla="*/ 2343337 h 3594532"/>
                <a:gd name="connsiteX4-201" fmla="*/ 560128 w 1404434"/>
                <a:gd name="connsiteY4-202" fmla="*/ 1884232 h 3594532"/>
                <a:gd name="connsiteX5-203" fmla="*/ 58 w 1404434"/>
                <a:gd name="connsiteY5-204" fmla="*/ 1832797 h 3594532"/>
                <a:gd name="connsiteX6-205" fmla="*/ 394393 w 1404434"/>
                <a:gd name="connsiteY6-206" fmla="*/ 1705162 h 3594532"/>
                <a:gd name="connsiteX7-207" fmla="*/ 642043 w 1404434"/>
                <a:gd name="connsiteY7-208" fmla="*/ 1838512 h 3594532"/>
                <a:gd name="connsiteX8-209" fmla="*/ 689668 w 1404434"/>
                <a:gd name="connsiteY8-210" fmla="*/ 1609912 h 3594532"/>
                <a:gd name="connsiteX9-211" fmla="*/ 823018 w 1404434"/>
                <a:gd name="connsiteY9-212" fmla="*/ 1295587 h 3594532"/>
                <a:gd name="connsiteX10-213" fmla="*/ 765868 w 1404434"/>
                <a:gd name="connsiteY10-214" fmla="*/ 771712 h 3594532"/>
                <a:gd name="connsiteX11-215" fmla="*/ 537268 w 1404434"/>
                <a:gd name="connsiteY11-216" fmla="*/ 628837 h 3594532"/>
                <a:gd name="connsiteX12-217" fmla="*/ 689668 w 1404434"/>
                <a:gd name="connsiteY12-218" fmla="*/ 628837 h 3594532"/>
                <a:gd name="connsiteX13-219" fmla="*/ 765868 w 1404434"/>
                <a:gd name="connsiteY13-220" fmla="*/ 714562 h 3594532"/>
                <a:gd name="connsiteX14-221" fmla="*/ 870643 w 1404434"/>
                <a:gd name="connsiteY14-222" fmla="*/ 187 h 3594532"/>
                <a:gd name="connsiteX15-223" fmla="*/ 832543 w 1404434"/>
                <a:gd name="connsiteY15-224" fmla="*/ 647887 h 3594532"/>
                <a:gd name="connsiteX16-225" fmla="*/ 908743 w 1404434"/>
                <a:gd name="connsiteY16-226" fmla="*/ 1038412 h 3594532"/>
                <a:gd name="connsiteX17-227" fmla="*/ 937318 w 1404434"/>
                <a:gd name="connsiteY17-228" fmla="*/ 1286062 h 3594532"/>
                <a:gd name="connsiteX18-229" fmla="*/ 1108768 w 1404434"/>
                <a:gd name="connsiteY18-230" fmla="*/ 1152712 h 3594532"/>
                <a:gd name="connsiteX19-231" fmla="*/ 1337368 w 1404434"/>
                <a:gd name="connsiteY19-232" fmla="*/ 1133662 h 3594532"/>
                <a:gd name="connsiteX20-233" fmla="*/ 1089718 w 1404434"/>
                <a:gd name="connsiteY20-234" fmla="*/ 1190812 h 3594532"/>
                <a:gd name="connsiteX21-235" fmla="*/ 880168 w 1404434"/>
                <a:gd name="connsiteY21-236" fmla="*/ 1495612 h 3594532"/>
                <a:gd name="connsiteX22-237" fmla="*/ 823018 w 1404434"/>
                <a:gd name="connsiteY22-238" fmla="*/ 1857562 h 3594532"/>
                <a:gd name="connsiteX23-239" fmla="*/ 975418 w 1404434"/>
                <a:gd name="connsiteY23-240" fmla="*/ 2314762 h 3594532"/>
                <a:gd name="connsiteX24-241" fmla="*/ 899218 w 1404434"/>
                <a:gd name="connsiteY24-242" fmla="*/ 2552887 h 3594532"/>
                <a:gd name="connsiteX25-243" fmla="*/ 1213543 w 1404434"/>
                <a:gd name="connsiteY25-244" fmla="*/ 2495737 h 3594532"/>
                <a:gd name="connsiteX26-245" fmla="*/ 1404043 w 1404434"/>
                <a:gd name="connsiteY26-246" fmla="*/ 2590987 h 3594532"/>
                <a:gd name="connsiteX27-247" fmla="*/ 1165918 w 1404434"/>
                <a:gd name="connsiteY27-248" fmla="*/ 2533837 h 3594532"/>
                <a:gd name="connsiteX28-249" fmla="*/ 832543 w 1404434"/>
                <a:gd name="connsiteY28-250" fmla="*/ 2695762 h 3594532"/>
                <a:gd name="connsiteX29-251" fmla="*/ 689668 w 1404434"/>
                <a:gd name="connsiteY29-252" fmla="*/ 3048187 h 3594532"/>
                <a:gd name="connsiteX30-253" fmla="*/ 918268 w 1404434"/>
                <a:gd name="connsiteY30-254" fmla="*/ 3381562 h 3594532"/>
                <a:gd name="connsiteX31-255" fmla="*/ 1003993 w 1404434"/>
                <a:gd name="connsiteY31-256" fmla="*/ 3543487 h 3594532"/>
                <a:gd name="connsiteX0-257" fmla="*/ 1003993 w 1404434"/>
                <a:gd name="connsiteY0-258" fmla="*/ 3543487 h 3559332"/>
                <a:gd name="connsiteX1-259" fmla="*/ 594418 w 1404434"/>
                <a:gd name="connsiteY1-260" fmla="*/ 3553012 h 3559332"/>
                <a:gd name="connsiteX2-261" fmla="*/ 394393 w 1404434"/>
                <a:gd name="connsiteY2-262" fmla="*/ 3038662 h 3559332"/>
                <a:gd name="connsiteX3-263" fmla="*/ 746818 w 1404434"/>
                <a:gd name="connsiteY3-264" fmla="*/ 2343337 h 3559332"/>
                <a:gd name="connsiteX4-265" fmla="*/ 560128 w 1404434"/>
                <a:gd name="connsiteY4-266" fmla="*/ 1884232 h 3559332"/>
                <a:gd name="connsiteX5-267" fmla="*/ 58 w 1404434"/>
                <a:gd name="connsiteY5-268" fmla="*/ 1832797 h 3559332"/>
                <a:gd name="connsiteX6-269" fmla="*/ 394393 w 1404434"/>
                <a:gd name="connsiteY6-270" fmla="*/ 1705162 h 3559332"/>
                <a:gd name="connsiteX7-271" fmla="*/ 642043 w 1404434"/>
                <a:gd name="connsiteY7-272" fmla="*/ 1838512 h 3559332"/>
                <a:gd name="connsiteX8-273" fmla="*/ 689668 w 1404434"/>
                <a:gd name="connsiteY8-274" fmla="*/ 1609912 h 3559332"/>
                <a:gd name="connsiteX9-275" fmla="*/ 823018 w 1404434"/>
                <a:gd name="connsiteY9-276" fmla="*/ 1295587 h 3559332"/>
                <a:gd name="connsiteX10-277" fmla="*/ 765868 w 1404434"/>
                <a:gd name="connsiteY10-278" fmla="*/ 771712 h 3559332"/>
                <a:gd name="connsiteX11-279" fmla="*/ 537268 w 1404434"/>
                <a:gd name="connsiteY11-280" fmla="*/ 628837 h 3559332"/>
                <a:gd name="connsiteX12-281" fmla="*/ 689668 w 1404434"/>
                <a:gd name="connsiteY12-282" fmla="*/ 628837 h 3559332"/>
                <a:gd name="connsiteX13-283" fmla="*/ 765868 w 1404434"/>
                <a:gd name="connsiteY13-284" fmla="*/ 714562 h 3559332"/>
                <a:gd name="connsiteX14-285" fmla="*/ 870643 w 1404434"/>
                <a:gd name="connsiteY14-286" fmla="*/ 187 h 3559332"/>
                <a:gd name="connsiteX15-287" fmla="*/ 832543 w 1404434"/>
                <a:gd name="connsiteY15-288" fmla="*/ 647887 h 3559332"/>
                <a:gd name="connsiteX16-289" fmla="*/ 908743 w 1404434"/>
                <a:gd name="connsiteY16-290" fmla="*/ 1038412 h 3559332"/>
                <a:gd name="connsiteX17-291" fmla="*/ 937318 w 1404434"/>
                <a:gd name="connsiteY17-292" fmla="*/ 1286062 h 3559332"/>
                <a:gd name="connsiteX18-293" fmla="*/ 1108768 w 1404434"/>
                <a:gd name="connsiteY18-294" fmla="*/ 1152712 h 3559332"/>
                <a:gd name="connsiteX19-295" fmla="*/ 1337368 w 1404434"/>
                <a:gd name="connsiteY19-296" fmla="*/ 1133662 h 3559332"/>
                <a:gd name="connsiteX20-297" fmla="*/ 1089718 w 1404434"/>
                <a:gd name="connsiteY20-298" fmla="*/ 1190812 h 3559332"/>
                <a:gd name="connsiteX21-299" fmla="*/ 880168 w 1404434"/>
                <a:gd name="connsiteY21-300" fmla="*/ 1495612 h 3559332"/>
                <a:gd name="connsiteX22-301" fmla="*/ 823018 w 1404434"/>
                <a:gd name="connsiteY22-302" fmla="*/ 1857562 h 3559332"/>
                <a:gd name="connsiteX23-303" fmla="*/ 975418 w 1404434"/>
                <a:gd name="connsiteY23-304" fmla="*/ 2314762 h 3559332"/>
                <a:gd name="connsiteX24-305" fmla="*/ 899218 w 1404434"/>
                <a:gd name="connsiteY24-306" fmla="*/ 2552887 h 3559332"/>
                <a:gd name="connsiteX25-307" fmla="*/ 1213543 w 1404434"/>
                <a:gd name="connsiteY25-308" fmla="*/ 2495737 h 3559332"/>
                <a:gd name="connsiteX26-309" fmla="*/ 1404043 w 1404434"/>
                <a:gd name="connsiteY26-310" fmla="*/ 2590987 h 3559332"/>
                <a:gd name="connsiteX27-311" fmla="*/ 1165918 w 1404434"/>
                <a:gd name="connsiteY27-312" fmla="*/ 2533837 h 3559332"/>
                <a:gd name="connsiteX28-313" fmla="*/ 832543 w 1404434"/>
                <a:gd name="connsiteY28-314" fmla="*/ 2695762 h 3559332"/>
                <a:gd name="connsiteX29-315" fmla="*/ 689668 w 1404434"/>
                <a:gd name="connsiteY29-316" fmla="*/ 3048187 h 3559332"/>
                <a:gd name="connsiteX30-317" fmla="*/ 918268 w 1404434"/>
                <a:gd name="connsiteY30-318" fmla="*/ 3381562 h 3559332"/>
                <a:gd name="connsiteX31-319" fmla="*/ 1003993 w 1404434"/>
                <a:gd name="connsiteY31-320" fmla="*/ 3543487 h 3559332"/>
                <a:gd name="connsiteX0-321" fmla="*/ 1003993 w 1404434"/>
                <a:gd name="connsiteY0-322" fmla="*/ 3543487 h 3553018"/>
                <a:gd name="connsiteX1-323" fmla="*/ 594418 w 1404434"/>
                <a:gd name="connsiteY1-324" fmla="*/ 3553012 h 3553018"/>
                <a:gd name="connsiteX2-325" fmla="*/ 394393 w 1404434"/>
                <a:gd name="connsiteY2-326" fmla="*/ 3038662 h 3553018"/>
                <a:gd name="connsiteX3-327" fmla="*/ 746818 w 1404434"/>
                <a:gd name="connsiteY3-328" fmla="*/ 2343337 h 3553018"/>
                <a:gd name="connsiteX4-329" fmla="*/ 560128 w 1404434"/>
                <a:gd name="connsiteY4-330" fmla="*/ 1884232 h 3553018"/>
                <a:gd name="connsiteX5-331" fmla="*/ 58 w 1404434"/>
                <a:gd name="connsiteY5-332" fmla="*/ 1832797 h 3553018"/>
                <a:gd name="connsiteX6-333" fmla="*/ 394393 w 1404434"/>
                <a:gd name="connsiteY6-334" fmla="*/ 1705162 h 3553018"/>
                <a:gd name="connsiteX7-335" fmla="*/ 642043 w 1404434"/>
                <a:gd name="connsiteY7-336" fmla="*/ 1838512 h 3553018"/>
                <a:gd name="connsiteX8-337" fmla="*/ 689668 w 1404434"/>
                <a:gd name="connsiteY8-338" fmla="*/ 1609912 h 3553018"/>
                <a:gd name="connsiteX9-339" fmla="*/ 823018 w 1404434"/>
                <a:gd name="connsiteY9-340" fmla="*/ 1295587 h 3553018"/>
                <a:gd name="connsiteX10-341" fmla="*/ 765868 w 1404434"/>
                <a:gd name="connsiteY10-342" fmla="*/ 771712 h 3553018"/>
                <a:gd name="connsiteX11-343" fmla="*/ 537268 w 1404434"/>
                <a:gd name="connsiteY11-344" fmla="*/ 628837 h 3553018"/>
                <a:gd name="connsiteX12-345" fmla="*/ 689668 w 1404434"/>
                <a:gd name="connsiteY12-346" fmla="*/ 628837 h 3553018"/>
                <a:gd name="connsiteX13-347" fmla="*/ 765868 w 1404434"/>
                <a:gd name="connsiteY13-348" fmla="*/ 714562 h 3553018"/>
                <a:gd name="connsiteX14-349" fmla="*/ 870643 w 1404434"/>
                <a:gd name="connsiteY14-350" fmla="*/ 187 h 3553018"/>
                <a:gd name="connsiteX15-351" fmla="*/ 832543 w 1404434"/>
                <a:gd name="connsiteY15-352" fmla="*/ 647887 h 3553018"/>
                <a:gd name="connsiteX16-353" fmla="*/ 908743 w 1404434"/>
                <a:gd name="connsiteY16-354" fmla="*/ 1038412 h 3553018"/>
                <a:gd name="connsiteX17-355" fmla="*/ 937318 w 1404434"/>
                <a:gd name="connsiteY17-356" fmla="*/ 1286062 h 3553018"/>
                <a:gd name="connsiteX18-357" fmla="*/ 1108768 w 1404434"/>
                <a:gd name="connsiteY18-358" fmla="*/ 1152712 h 3553018"/>
                <a:gd name="connsiteX19-359" fmla="*/ 1337368 w 1404434"/>
                <a:gd name="connsiteY19-360" fmla="*/ 1133662 h 3553018"/>
                <a:gd name="connsiteX20-361" fmla="*/ 1089718 w 1404434"/>
                <a:gd name="connsiteY20-362" fmla="*/ 1190812 h 3553018"/>
                <a:gd name="connsiteX21-363" fmla="*/ 880168 w 1404434"/>
                <a:gd name="connsiteY21-364" fmla="*/ 1495612 h 3553018"/>
                <a:gd name="connsiteX22-365" fmla="*/ 823018 w 1404434"/>
                <a:gd name="connsiteY22-366" fmla="*/ 1857562 h 3553018"/>
                <a:gd name="connsiteX23-367" fmla="*/ 975418 w 1404434"/>
                <a:gd name="connsiteY23-368" fmla="*/ 2314762 h 3553018"/>
                <a:gd name="connsiteX24-369" fmla="*/ 899218 w 1404434"/>
                <a:gd name="connsiteY24-370" fmla="*/ 2552887 h 3553018"/>
                <a:gd name="connsiteX25-371" fmla="*/ 1213543 w 1404434"/>
                <a:gd name="connsiteY25-372" fmla="*/ 2495737 h 3553018"/>
                <a:gd name="connsiteX26-373" fmla="*/ 1404043 w 1404434"/>
                <a:gd name="connsiteY26-374" fmla="*/ 2590987 h 3553018"/>
                <a:gd name="connsiteX27-375" fmla="*/ 1165918 w 1404434"/>
                <a:gd name="connsiteY27-376" fmla="*/ 2533837 h 3553018"/>
                <a:gd name="connsiteX28-377" fmla="*/ 832543 w 1404434"/>
                <a:gd name="connsiteY28-378" fmla="*/ 2695762 h 3553018"/>
                <a:gd name="connsiteX29-379" fmla="*/ 689668 w 1404434"/>
                <a:gd name="connsiteY29-380" fmla="*/ 3048187 h 3553018"/>
                <a:gd name="connsiteX30-381" fmla="*/ 918268 w 1404434"/>
                <a:gd name="connsiteY30-382" fmla="*/ 3381562 h 3553018"/>
                <a:gd name="connsiteX31-383" fmla="*/ 1003993 w 1404434"/>
                <a:gd name="connsiteY31-384" fmla="*/ 3543487 h 3553018"/>
                <a:gd name="connsiteX0-385" fmla="*/ 1003993 w 1404434"/>
                <a:gd name="connsiteY0-386" fmla="*/ 3543487 h 3553025"/>
                <a:gd name="connsiteX1-387" fmla="*/ 594418 w 1404434"/>
                <a:gd name="connsiteY1-388" fmla="*/ 3553012 h 3553025"/>
                <a:gd name="connsiteX2-389" fmla="*/ 394393 w 1404434"/>
                <a:gd name="connsiteY2-390" fmla="*/ 3038662 h 3553025"/>
                <a:gd name="connsiteX3-391" fmla="*/ 746818 w 1404434"/>
                <a:gd name="connsiteY3-392" fmla="*/ 2343337 h 3553025"/>
                <a:gd name="connsiteX4-393" fmla="*/ 560128 w 1404434"/>
                <a:gd name="connsiteY4-394" fmla="*/ 1884232 h 3553025"/>
                <a:gd name="connsiteX5-395" fmla="*/ 58 w 1404434"/>
                <a:gd name="connsiteY5-396" fmla="*/ 1832797 h 3553025"/>
                <a:gd name="connsiteX6-397" fmla="*/ 394393 w 1404434"/>
                <a:gd name="connsiteY6-398" fmla="*/ 1705162 h 3553025"/>
                <a:gd name="connsiteX7-399" fmla="*/ 642043 w 1404434"/>
                <a:gd name="connsiteY7-400" fmla="*/ 1838512 h 3553025"/>
                <a:gd name="connsiteX8-401" fmla="*/ 689668 w 1404434"/>
                <a:gd name="connsiteY8-402" fmla="*/ 1609912 h 3553025"/>
                <a:gd name="connsiteX9-403" fmla="*/ 823018 w 1404434"/>
                <a:gd name="connsiteY9-404" fmla="*/ 1295587 h 3553025"/>
                <a:gd name="connsiteX10-405" fmla="*/ 765868 w 1404434"/>
                <a:gd name="connsiteY10-406" fmla="*/ 771712 h 3553025"/>
                <a:gd name="connsiteX11-407" fmla="*/ 537268 w 1404434"/>
                <a:gd name="connsiteY11-408" fmla="*/ 628837 h 3553025"/>
                <a:gd name="connsiteX12-409" fmla="*/ 689668 w 1404434"/>
                <a:gd name="connsiteY12-410" fmla="*/ 628837 h 3553025"/>
                <a:gd name="connsiteX13-411" fmla="*/ 765868 w 1404434"/>
                <a:gd name="connsiteY13-412" fmla="*/ 714562 h 3553025"/>
                <a:gd name="connsiteX14-413" fmla="*/ 870643 w 1404434"/>
                <a:gd name="connsiteY14-414" fmla="*/ 187 h 3553025"/>
                <a:gd name="connsiteX15-415" fmla="*/ 832543 w 1404434"/>
                <a:gd name="connsiteY15-416" fmla="*/ 647887 h 3553025"/>
                <a:gd name="connsiteX16-417" fmla="*/ 908743 w 1404434"/>
                <a:gd name="connsiteY16-418" fmla="*/ 1038412 h 3553025"/>
                <a:gd name="connsiteX17-419" fmla="*/ 937318 w 1404434"/>
                <a:gd name="connsiteY17-420" fmla="*/ 1286062 h 3553025"/>
                <a:gd name="connsiteX18-421" fmla="*/ 1108768 w 1404434"/>
                <a:gd name="connsiteY18-422" fmla="*/ 1152712 h 3553025"/>
                <a:gd name="connsiteX19-423" fmla="*/ 1337368 w 1404434"/>
                <a:gd name="connsiteY19-424" fmla="*/ 1133662 h 3553025"/>
                <a:gd name="connsiteX20-425" fmla="*/ 1089718 w 1404434"/>
                <a:gd name="connsiteY20-426" fmla="*/ 1190812 h 3553025"/>
                <a:gd name="connsiteX21-427" fmla="*/ 880168 w 1404434"/>
                <a:gd name="connsiteY21-428" fmla="*/ 1495612 h 3553025"/>
                <a:gd name="connsiteX22-429" fmla="*/ 823018 w 1404434"/>
                <a:gd name="connsiteY22-430" fmla="*/ 1857562 h 3553025"/>
                <a:gd name="connsiteX23-431" fmla="*/ 975418 w 1404434"/>
                <a:gd name="connsiteY23-432" fmla="*/ 2314762 h 3553025"/>
                <a:gd name="connsiteX24-433" fmla="*/ 899218 w 1404434"/>
                <a:gd name="connsiteY24-434" fmla="*/ 2552887 h 3553025"/>
                <a:gd name="connsiteX25-435" fmla="*/ 1213543 w 1404434"/>
                <a:gd name="connsiteY25-436" fmla="*/ 2495737 h 3553025"/>
                <a:gd name="connsiteX26-437" fmla="*/ 1404043 w 1404434"/>
                <a:gd name="connsiteY26-438" fmla="*/ 2590987 h 3553025"/>
                <a:gd name="connsiteX27-439" fmla="*/ 1165918 w 1404434"/>
                <a:gd name="connsiteY27-440" fmla="*/ 2533837 h 3553025"/>
                <a:gd name="connsiteX28-441" fmla="*/ 832543 w 1404434"/>
                <a:gd name="connsiteY28-442" fmla="*/ 2695762 h 3553025"/>
                <a:gd name="connsiteX29-443" fmla="*/ 689668 w 1404434"/>
                <a:gd name="connsiteY29-444" fmla="*/ 3048187 h 3553025"/>
                <a:gd name="connsiteX30-445" fmla="*/ 918268 w 1404434"/>
                <a:gd name="connsiteY30-446" fmla="*/ 3381562 h 3553025"/>
                <a:gd name="connsiteX31-447" fmla="*/ 1003993 w 1404434"/>
                <a:gd name="connsiteY31-448" fmla="*/ 3543487 h 3553025"/>
                <a:gd name="connsiteX0-449" fmla="*/ 1016693 w 1404434"/>
                <a:gd name="connsiteY0-450" fmla="*/ 3543487 h 3588988"/>
                <a:gd name="connsiteX1-451" fmla="*/ 594418 w 1404434"/>
                <a:gd name="connsiteY1-452" fmla="*/ 3553012 h 3588988"/>
                <a:gd name="connsiteX2-453" fmla="*/ 394393 w 1404434"/>
                <a:gd name="connsiteY2-454" fmla="*/ 3038662 h 3588988"/>
                <a:gd name="connsiteX3-455" fmla="*/ 746818 w 1404434"/>
                <a:gd name="connsiteY3-456" fmla="*/ 2343337 h 3588988"/>
                <a:gd name="connsiteX4-457" fmla="*/ 560128 w 1404434"/>
                <a:gd name="connsiteY4-458" fmla="*/ 1884232 h 3588988"/>
                <a:gd name="connsiteX5-459" fmla="*/ 58 w 1404434"/>
                <a:gd name="connsiteY5-460" fmla="*/ 1832797 h 3588988"/>
                <a:gd name="connsiteX6-461" fmla="*/ 394393 w 1404434"/>
                <a:gd name="connsiteY6-462" fmla="*/ 1705162 h 3588988"/>
                <a:gd name="connsiteX7-463" fmla="*/ 642043 w 1404434"/>
                <a:gd name="connsiteY7-464" fmla="*/ 1838512 h 3588988"/>
                <a:gd name="connsiteX8-465" fmla="*/ 689668 w 1404434"/>
                <a:gd name="connsiteY8-466" fmla="*/ 1609912 h 3588988"/>
                <a:gd name="connsiteX9-467" fmla="*/ 823018 w 1404434"/>
                <a:gd name="connsiteY9-468" fmla="*/ 1295587 h 3588988"/>
                <a:gd name="connsiteX10-469" fmla="*/ 765868 w 1404434"/>
                <a:gd name="connsiteY10-470" fmla="*/ 771712 h 3588988"/>
                <a:gd name="connsiteX11-471" fmla="*/ 537268 w 1404434"/>
                <a:gd name="connsiteY11-472" fmla="*/ 628837 h 3588988"/>
                <a:gd name="connsiteX12-473" fmla="*/ 689668 w 1404434"/>
                <a:gd name="connsiteY12-474" fmla="*/ 628837 h 3588988"/>
                <a:gd name="connsiteX13-475" fmla="*/ 765868 w 1404434"/>
                <a:gd name="connsiteY13-476" fmla="*/ 714562 h 3588988"/>
                <a:gd name="connsiteX14-477" fmla="*/ 870643 w 1404434"/>
                <a:gd name="connsiteY14-478" fmla="*/ 187 h 3588988"/>
                <a:gd name="connsiteX15-479" fmla="*/ 832543 w 1404434"/>
                <a:gd name="connsiteY15-480" fmla="*/ 647887 h 3588988"/>
                <a:gd name="connsiteX16-481" fmla="*/ 908743 w 1404434"/>
                <a:gd name="connsiteY16-482" fmla="*/ 1038412 h 3588988"/>
                <a:gd name="connsiteX17-483" fmla="*/ 937318 w 1404434"/>
                <a:gd name="connsiteY17-484" fmla="*/ 1286062 h 3588988"/>
                <a:gd name="connsiteX18-485" fmla="*/ 1108768 w 1404434"/>
                <a:gd name="connsiteY18-486" fmla="*/ 1152712 h 3588988"/>
                <a:gd name="connsiteX19-487" fmla="*/ 1337368 w 1404434"/>
                <a:gd name="connsiteY19-488" fmla="*/ 1133662 h 3588988"/>
                <a:gd name="connsiteX20-489" fmla="*/ 1089718 w 1404434"/>
                <a:gd name="connsiteY20-490" fmla="*/ 1190812 h 3588988"/>
                <a:gd name="connsiteX21-491" fmla="*/ 880168 w 1404434"/>
                <a:gd name="connsiteY21-492" fmla="*/ 1495612 h 3588988"/>
                <a:gd name="connsiteX22-493" fmla="*/ 823018 w 1404434"/>
                <a:gd name="connsiteY22-494" fmla="*/ 1857562 h 3588988"/>
                <a:gd name="connsiteX23-495" fmla="*/ 975418 w 1404434"/>
                <a:gd name="connsiteY23-496" fmla="*/ 2314762 h 3588988"/>
                <a:gd name="connsiteX24-497" fmla="*/ 899218 w 1404434"/>
                <a:gd name="connsiteY24-498" fmla="*/ 2552887 h 3588988"/>
                <a:gd name="connsiteX25-499" fmla="*/ 1213543 w 1404434"/>
                <a:gd name="connsiteY25-500" fmla="*/ 2495737 h 3588988"/>
                <a:gd name="connsiteX26-501" fmla="*/ 1404043 w 1404434"/>
                <a:gd name="connsiteY26-502" fmla="*/ 2590987 h 3588988"/>
                <a:gd name="connsiteX27-503" fmla="*/ 1165918 w 1404434"/>
                <a:gd name="connsiteY27-504" fmla="*/ 2533837 h 3588988"/>
                <a:gd name="connsiteX28-505" fmla="*/ 832543 w 1404434"/>
                <a:gd name="connsiteY28-506" fmla="*/ 2695762 h 3588988"/>
                <a:gd name="connsiteX29-507" fmla="*/ 689668 w 1404434"/>
                <a:gd name="connsiteY29-508" fmla="*/ 3048187 h 3588988"/>
                <a:gd name="connsiteX30-509" fmla="*/ 918268 w 1404434"/>
                <a:gd name="connsiteY30-510" fmla="*/ 3381562 h 3588988"/>
                <a:gd name="connsiteX31-511" fmla="*/ 1016693 w 1404434"/>
                <a:gd name="connsiteY31-512" fmla="*/ 3543487 h 3588988"/>
                <a:gd name="connsiteX0-513" fmla="*/ 1016693 w 1404434"/>
                <a:gd name="connsiteY0-514" fmla="*/ 3543487 h 3592198"/>
                <a:gd name="connsiteX1-515" fmla="*/ 591243 w 1404434"/>
                <a:gd name="connsiteY1-516" fmla="*/ 3549837 h 3592198"/>
                <a:gd name="connsiteX2-517" fmla="*/ 394393 w 1404434"/>
                <a:gd name="connsiteY2-518" fmla="*/ 3038662 h 3592198"/>
                <a:gd name="connsiteX3-519" fmla="*/ 746818 w 1404434"/>
                <a:gd name="connsiteY3-520" fmla="*/ 2343337 h 3592198"/>
                <a:gd name="connsiteX4-521" fmla="*/ 560128 w 1404434"/>
                <a:gd name="connsiteY4-522" fmla="*/ 1884232 h 3592198"/>
                <a:gd name="connsiteX5-523" fmla="*/ 58 w 1404434"/>
                <a:gd name="connsiteY5-524" fmla="*/ 1832797 h 3592198"/>
                <a:gd name="connsiteX6-525" fmla="*/ 394393 w 1404434"/>
                <a:gd name="connsiteY6-526" fmla="*/ 1705162 h 3592198"/>
                <a:gd name="connsiteX7-527" fmla="*/ 642043 w 1404434"/>
                <a:gd name="connsiteY7-528" fmla="*/ 1838512 h 3592198"/>
                <a:gd name="connsiteX8-529" fmla="*/ 689668 w 1404434"/>
                <a:gd name="connsiteY8-530" fmla="*/ 1609912 h 3592198"/>
                <a:gd name="connsiteX9-531" fmla="*/ 823018 w 1404434"/>
                <a:gd name="connsiteY9-532" fmla="*/ 1295587 h 3592198"/>
                <a:gd name="connsiteX10-533" fmla="*/ 765868 w 1404434"/>
                <a:gd name="connsiteY10-534" fmla="*/ 771712 h 3592198"/>
                <a:gd name="connsiteX11-535" fmla="*/ 537268 w 1404434"/>
                <a:gd name="connsiteY11-536" fmla="*/ 628837 h 3592198"/>
                <a:gd name="connsiteX12-537" fmla="*/ 689668 w 1404434"/>
                <a:gd name="connsiteY12-538" fmla="*/ 628837 h 3592198"/>
                <a:gd name="connsiteX13-539" fmla="*/ 765868 w 1404434"/>
                <a:gd name="connsiteY13-540" fmla="*/ 714562 h 3592198"/>
                <a:gd name="connsiteX14-541" fmla="*/ 870643 w 1404434"/>
                <a:gd name="connsiteY14-542" fmla="*/ 187 h 3592198"/>
                <a:gd name="connsiteX15-543" fmla="*/ 832543 w 1404434"/>
                <a:gd name="connsiteY15-544" fmla="*/ 647887 h 3592198"/>
                <a:gd name="connsiteX16-545" fmla="*/ 908743 w 1404434"/>
                <a:gd name="connsiteY16-546" fmla="*/ 1038412 h 3592198"/>
                <a:gd name="connsiteX17-547" fmla="*/ 937318 w 1404434"/>
                <a:gd name="connsiteY17-548" fmla="*/ 1286062 h 3592198"/>
                <a:gd name="connsiteX18-549" fmla="*/ 1108768 w 1404434"/>
                <a:gd name="connsiteY18-550" fmla="*/ 1152712 h 3592198"/>
                <a:gd name="connsiteX19-551" fmla="*/ 1337368 w 1404434"/>
                <a:gd name="connsiteY19-552" fmla="*/ 1133662 h 3592198"/>
                <a:gd name="connsiteX20-553" fmla="*/ 1089718 w 1404434"/>
                <a:gd name="connsiteY20-554" fmla="*/ 1190812 h 3592198"/>
                <a:gd name="connsiteX21-555" fmla="*/ 880168 w 1404434"/>
                <a:gd name="connsiteY21-556" fmla="*/ 1495612 h 3592198"/>
                <a:gd name="connsiteX22-557" fmla="*/ 823018 w 1404434"/>
                <a:gd name="connsiteY22-558" fmla="*/ 1857562 h 3592198"/>
                <a:gd name="connsiteX23-559" fmla="*/ 975418 w 1404434"/>
                <a:gd name="connsiteY23-560" fmla="*/ 2314762 h 3592198"/>
                <a:gd name="connsiteX24-561" fmla="*/ 899218 w 1404434"/>
                <a:gd name="connsiteY24-562" fmla="*/ 2552887 h 3592198"/>
                <a:gd name="connsiteX25-563" fmla="*/ 1213543 w 1404434"/>
                <a:gd name="connsiteY25-564" fmla="*/ 2495737 h 3592198"/>
                <a:gd name="connsiteX26-565" fmla="*/ 1404043 w 1404434"/>
                <a:gd name="connsiteY26-566" fmla="*/ 2590987 h 3592198"/>
                <a:gd name="connsiteX27-567" fmla="*/ 1165918 w 1404434"/>
                <a:gd name="connsiteY27-568" fmla="*/ 2533837 h 3592198"/>
                <a:gd name="connsiteX28-569" fmla="*/ 832543 w 1404434"/>
                <a:gd name="connsiteY28-570" fmla="*/ 2695762 h 3592198"/>
                <a:gd name="connsiteX29-571" fmla="*/ 689668 w 1404434"/>
                <a:gd name="connsiteY29-572" fmla="*/ 3048187 h 3592198"/>
                <a:gd name="connsiteX30-573" fmla="*/ 918268 w 1404434"/>
                <a:gd name="connsiteY30-574" fmla="*/ 3381562 h 3592198"/>
                <a:gd name="connsiteX31-575" fmla="*/ 1016693 w 1404434"/>
                <a:gd name="connsiteY31-576" fmla="*/ 3543487 h 3592198"/>
                <a:gd name="connsiteX0-577" fmla="*/ 1016693 w 1404434"/>
                <a:gd name="connsiteY0-578" fmla="*/ 3543487 h 3558296"/>
                <a:gd name="connsiteX1-579" fmla="*/ 591243 w 1404434"/>
                <a:gd name="connsiteY1-580" fmla="*/ 3549837 h 3558296"/>
                <a:gd name="connsiteX2-581" fmla="*/ 394393 w 1404434"/>
                <a:gd name="connsiteY2-582" fmla="*/ 3038662 h 3558296"/>
                <a:gd name="connsiteX3-583" fmla="*/ 746818 w 1404434"/>
                <a:gd name="connsiteY3-584" fmla="*/ 2343337 h 3558296"/>
                <a:gd name="connsiteX4-585" fmla="*/ 560128 w 1404434"/>
                <a:gd name="connsiteY4-586" fmla="*/ 1884232 h 3558296"/>
                <a:gd name="connsiteX5-587" fmla="*/ 58 w 1404434"/>
                <a:gd name="connsiteY5-588" fmla="*/ 1832797 h 3558296"/>
                <a:gd name="connsiteX6-589" fmla="*/ 394393 w 1404434"/>
                <a:gd name="connsiteY6-590" fmla="*/ 1705162 h 3558296"/>
                <a:gd name="connsiteX7-591" fmla="*/ 642043 w 1404434"/>
                <a:gd name="connsiteY7-592" fmla="*/ 1838512 h 3558296"/>
                <a:gd name="connsiteX8-593" fmla="*/ 689668 w 1404434"/>
                <a:gd name="connsiteY8-594" fmla="*/ 1609912 h 3558296"/>
                <a:gd name="connsiteX9-595" fmla="*/ 823018 w 1404434"/>
                <a:gd name="connsiteY9-596" fmla="*/ 1295587 h 3558296"/>
                <a:gd name="connsiteX10-597" fmla="*/ 765868 w 1404434"/>
                <a:gd name="connsiteY10-598" fmla="*/ 771712 h 3558296"/>
                <a:gd name="connsiteX11-599" fmla="*/ 537268 w 1404434"/>
                <a:gd name="connsiteY11-600" fmla="*/ 628837 h 3558296"/>
                <a:gd name="connsiteX12-601" fmla="*/ 689668 w 1404434"/>
                <a:gd name="connsiteY12-602" fmla="*/ 628837 h 3558296"/>
                <a:gd name="connsiteX13-603" fmla="*/ 765868 w 1404434"/>
                <a:gd name="connsiteY13-604" fmla="*/ 714562 h 3558296"/>
                <a:gd name="connsiteX14-605" fmla="*/ 870643 w 1404434"/>
                <a:gd name="connsiteY14-606" fmla="*/ 187 h 3558296"/>
                <a:gd name="connsiteX15-607" fmla="*/ 832543 w 1404434"/>
                <a:gd name="connsiteY15-608" fmla="*/ 647887 h 3558296"/>
                <a:gd name="connsiteX16-609" fmla="*/ 908743 w 1404434"/>
                <a:gd name="connsiteY16-610" fmla="*/ 1038412 h 3558296"/>
                <a:gd name="connsiteX17-611" fmla="*/ 937318 w 1404434"/>
                <a:gd name="connsiteY17-612" fmla="*/ 1286062 h 3558296"/>
                <a:gd name="connsiteX18-613" fmla="*/ 1108768 w 1404434"/>
                <a:gd name="connsiteY18-614" fmla="*/ 1152712 h 3558296"/>
                <a:gd name="connsiteX19-615" fmla="*/ 1337368 w 1404434"/>
                <a:gd name="connsiteY19-616" fmla="*/ 1133662 h 3558296"/>
                <a:gd name="connsiteX20-617" fmla="*/ 1089718 w 1404434"/>
                <a:gd name="connsiteY20-618" fmla="*/ 1190812 h 3558296"/>
                <a:gd name="connsiteX21-619" fmla="*/ 880168 w 1404434"/>
                <a:gd name="connsiteY21-620" fmla="*/ 1495612 h 3558296"/>
                <a:gd name="connsiteX22-621" fmla="*/ 823018 w 1404434"/>
                <a:gd name="connsiteY22-622" fmla="*/ 1857562 h 3558296"/>
                <a:gd name="connsiteX23-623" fmla="*/ 975418 w 1404434"/>
                <a:gd name="connsiteY23-624" fmla="*/ 2314762 h 3558296"/>
                <a:gd name="connsiteX24-625" fmla="*/ 899218 w 1404434"/>
                <a:gd name="connsiteY24-626" fmla="*/ 2552887 h 3558296"/>
                <a:gd name="connsiteX25-627" fmla="*/ 1213543 w 1404434"/>
                <a:gd name="connsiteY25-628" fmla="*/ 2495737 h 3558296"/>
                <a:gd name="connsiteX26-629" fmla="*/ 1404043 w 1404434"/>
                <a:gd name="connsiteY26-630" fmla="*/ 2590987 h 3558296"/>
                <a:gd name="connsiteX27-631" fmla="*/ 1165918 w 1404434"/>
                <a:gd name="connsiteY27-632" fmla="*/ 2533837 h 3558296"/>
                <a:gd name="connsiteX28-633" fmla="*/ 832543 w 1404434"/>
                <a:gd name="connsiteY28-634" fmla="*/ 2695762 h 3558296"/>
                <a:gd name="connsiteX29-635" fmla="*/ 689668 w 1404434"/>
                <a:gd name="connsiteY29-636" fmla="*/ 3048187 h 3558296"/>
                <a:gd name="connsiteX30-637" fmla="*/ 918268 w 1404434"/>
                <a:gd name="connsiteY30-638" fmla="*/ 3381562 h 3558296"/>
                <a:gd name="connsiteX31-639" fmla="*/ 1016693 w 1404434"/>
                <a:gd name="connsiteY31-640" fmla="*/ 3543487 h 3558296"/>
                <a:gd name="connsiteX0-641" fmla="*/ 1016693 w 1404434"/>
                <a:gd name="connsiteY0-642" fmla="*/ 3543487 h 3550128"/>
                <a:gd name="connsiteX1-643" fmla="*/ 591243 w 1404434"/>
                <a:gd name="connsiteY1-644" fmla="*/ 3549837 h 3550128"/>
                <a:gd name="connsiteX2-645" fmla="*/ 394393 w 1404434"/>
                <a:gd name="connsiteY2-646" fmla="*/ 3038662 h 3550128"/>
                <a:gd name="connsiteX3-647" fmla="*/ 746818 w 1404434"/>
                <a:gd name="connsiteY3-648" fmla="*/ 2343337 h 3550128"/>
                <a:gd name="connsiteX4-649" fmla="*/ 560128 w 1404434"/>
                <a:gd name="connsiteY4-650" fmla="*/ 1884232 h 3550128"/>
                <a:gd name="connsiteX5-651" fmla="*/ 58 w 1404434"/>
                <a:gd name="connsiteY5-652" fmla="*/ 1832797 h 3550128"/>
                <a:gd name="connsiteX6-653" fmla="*/ 394393 w 1404434"/>
                <a:gd name="connsiteY6-654" fmla="*/ 1705162 h 3550128"/>
                <a:gd name="connsiteX7-655" fmla="*/ 642043 w 1404434"/>
                <a:gd name="connsiteY7-656" fmla="*/ 1838512 h 3550128"/>
                <a:gd name="connsiteX8-657" fmla="*/ 689668 w 1404434"/>
                <a:gd name="connsiteY8-658" fmla="*/ 1609912 h 3550128"/>
                <a:gd name="connsiteX9-659" fmla="*/ 823018 w 1404434"/>
                <a:gd name="connsiteY9-660" fmla="*/ 1295587 h 3550128"/>
                <a:gd name="connsiteX10-661" fmla="*/ 765868 w 1404434"/>
                <a:gd name="connsiteY10-662" fmla="*/ 771712 h 3550128"/>
                <a:gd name="connsiteX11-663" fmla="*/ 537268 w 1404434"/>
                <a:gd name="connsiteY11-664" fmla="*/ 628837 h 3550128"/>
                <a:gd name="connsiteX12-665" fmla="*/ 689668 w 1404434"/>
                <a:gd name="connsiteY12-666" fmla="*/ 628837 h 3550128"/>
                <a:gd name="connsiteX13-667" fmla="*/ 765868 w 1404434"/>
                <a:gd name="connsiteY13-668" fmla="*/ 714562 h 3550128"/>
                <a:gd name="connsiteX14-669" fmla="*/ 870643 w 1404434"/>
                <a:gd name="connsiteY14-670" fmla="*/ 187 h 3550128"/>
                <a:gd name="connsiteX15-671" fmla="*/ 832543 w 1404434"/>
                <a:gd name="connsiteY15-672" fmla="*/ 647887 h 3550128"/>
                <a:gd name="connsiteX16-673" fmla="*/ 908743 w 1404434"/>
                <a:gd name="connsiteY16-674" fmla="*/ 1038412 h 3550128"/>
                <a:gd name="connsiteX17-675" fmla="*/ 937318 w 1404434"/>
                <a:gd name="connsiteY17-676" fmla="*/ 1286062 h 3550128"/>
                <a:gd name="connsiteX18-677" fmla="*/ 1108768 w 1404434"/>
                <a:gd name="connsiteY18-678" fmla="*/ 1152712 h 3550128"/>
                <a:gd name="connsiteX19-679" fmla="*/ 1337368 w 1404434"/>
                <a:gd name="connsiteY19-680" fmla="*/ 1133662 h 3550128"/>
                <a:gd name="connsiteX20-681" fmla="*/ 1089718 w 1404434"/>
                <a:gd name="connsiteY20-682" fmla="*/ 1190812 h 3550128"/>
                <a:gd name="connsiteX21-683" fmla="*/ 880168 w 1404434"/>
                <a:gd name="connsiteY21-684" fmla="*/ 1495612 h 3550128"/>
                <a:gd name="connsiteX22-685" fmla="*/ 823018 w 1404434"/>
                <a:gd name="connsiteY22-686" fmla="*/ 1857562 h 3550128"/>
                <a:gd name="connsiteX23-687" fmla="*/ 975418 w 1404434"/>
                <a:gd name="connsiteY23-688" fmla="*/ 2314762 h 3550128"/>
                <a:gd name="connsiteX24-689" fmla="*/ 899218 w 1404434"/>
                <a:gd name="connsiteY24-690" fmla="*/ 2552887 h 3550128"/>
                <a:gd name="connsiteX25-691" fmla="*/ 1213543 w 1404434"/>
                <a:gd name="connsiteY25-692" fmla="*/ 2495737 h 3550128"/>
                <a:gd name="connsiteX26-693" fmla="*/ 1404043 w 1404434"/>
                <a:gd name="connsiteY26-694" fmla="*/ 2590987 h 3550128"/>
                <a:gd name="connsiteX27-695" fmla="*/ 1165918 w 1404434"/>
                <a:gd name="connsiteY27-696" fmla="*/ 2533837 h 3550128"/>
                <a:gd name="connsiteX28-697" fmla="*/ 832543 w 1404434"/>
                <a:gd name="connsiteY28-698" fmla="*/ 2695762 h 3550128"/>
                <a:gd name="connsiteX29-699" fmla="*/ 689668 w 1404434"/>
                <a:gd name="connsiteY29-700" fmla="*/ 3048187 h 3550128"/>
                <a:gd name="connsiteX30-701" fmla="*/ 918268 w 1404434"/>
                <a:gd name="connsiteY30-702" fmla="*/ 3381562 h 3550128"/>
                <a:gd name="connsiteX31-703" fmla="*/ 1016693 w 1404434"/>
                <a:gd name="connsiteY31-704" fmla="*/ 3543487 h 3550128"/>
                <a:gd name="connsiteX0-705" fmla="*/ 1016693 w 1404434"/>
                <a:gd name="connsiteY0-706" fmla="*/ 3543487 h 3550128"/>
                <a:gd name="connsiteX1-707" fmla="*/ 591243 w 1404434"/>
                <a:gd name="connsiteY1-708" fmla="*/ 3549837 h 3550128"/>
                <a:gd name="connsiteX2-709" fmla="*/ 394393 w 1404434"/>
                <a:gd name="connsiteY2-710" fmla="*/ 3038662 h 3550128"/>
                <a:gd name="connsiteX3-711" fmla="*/ 746818 w 1404434"/>
                <a:gd name="connsiteY3-712" fmla="*/ 2343337 h 3550128"/>
                <a:gd name="connsiteX4-713" fmla="*/ 560128 w 1404434"/>
                <a:gd name="connsiteY4-714" fmla="*/ 1884232 h 3550128"/>
                <a:gd name="connsiteX5-715" fmla="*/ 58 w 1404434"/>
                <a:gd name="connsiteY5-716" fmla="*/ 1832797 h 3550128"/>
                <a:gd name="connsiteX6-717" fmla="*/ 394393 w 1404434"/>
                <a:gd name="connsiteY6-718" fmla="*/ 1705162 h 3550128"/>
                <a:gd name="connsiteX7-719" fmla="*/ 642043 w 1404434"/>
                <a:gd name="connsiteY7-720" fmla="*/ 1838512 h 3550128"/>
                <a:gd name="connsiteX8-721" fmla="*/ 689668 w 1404434"/>
                <a:gd name="connsiteY8-722" fmla="*/ 1609912 h 3550128"/>
                <a:gd name="connsiteX9-723" fmla="*/ 823018 w 1404434"/>
                <a:gd name="connsiteY9-724" fmla="*/ 1295587 h 3550128"/>
                <a:gd name="connsiteX10-725" fmla="*/ 765868 w 1404434"/>
                <a:gd name="connsiteY10-726" fmla="*/ 771712 h 3550128"/>
                <a:gd name="connsiteX11-727" fmla="*/ 537268 w 1404434"/>
                <a:gd name="connsiteY11-728" fmla="*/ 628837 h 3550128"/>
                <a:gd name="connsiteX12-729" fmla="*/ 689668 w 1404434"/>
                <a:gd name="connsiteY12-730" fmla="*/ 628837 h 3550128"/>
                <a:gd name="connsiteX13-731" fmla="*/ 765868 w 1404434"/>
                <a:gd name="connsiteY13-732" fmla="*/ 714562 h 3550128"/>
                <a:gd name="connsiteX14-733" fmla="*/ 870643 w 1404434"/>
                <a:gd name="connsiteY14-734" fmla="*/ 187 h 3550128"/>
                <a:gd name="connsiteX15-735" fmla="*/ 832543 w 1404434"/>
                <a:gd name="connsiteY15-736" fmla="*/ 647887 h 3550128"/>
                <a:gd name="connsiteX16-737" fmla="*/ 908743 w 1404434"/>
                <a:gd name="connsiteY16-738" fmla="*/ 1038412 h 3550128"/>
                <a:gd name="connsiteX17-739" fmla="*/ 937318 w 1404434"/>
                <a:gd name="connsiteY17-740" fmla="*/ 1286062 h 3550128"/>
                <a:gd name="connsiteX18-741" fmla="*/ 1108768 w 1404434"/>
                <a:gd name="connsiteY18-742" fmla="*/ 1152712 h 3550128"/>
                <a:gd name="connsiteX19-743" fmla="*/ 1337368 w 1404434"/>
                <a:gd name="connsiteY19-744" fmla="*/ 1133662 h 3550128"/>
                <a:gd name="connsiteX20-745" fmla="*/ 1089718 w 1404434"/>
                <a:gd name="connsiteY20-746" fmla="*/ 1190812 h 3550128"/>
                <a:gd name="connsiteX21-747" fmla="*/ 880168 w 1404434"/>
                <a:gd name="connsiteY21-748" fmla="*/ 1495612 h 3550128"/>
                <a:gd name="connsiteX22-749" fmla="*/ 823018 w 1404434"/>
                <a:gd name="connsiteY22-750" fmla="*/ 1857562 h 3550128"/>
                <a:gd name="connsiteX23-751" fmla="*/ 975418 w 1404434"/>
                <a:gd name="connsiteY23-752" fmla="*/ 2314762 h 3550128"/>
                <a:gd name="connsiteX24-753" fmla="*/ 899218 w 1404434"/>
                <a:gd name="connsiteY24-754" fmla="*/ 2552887 h 3550128"/>
                <a:gd name="connsiteX25-755" fmla="*/ 1213543 w 1404434"/>
                <a:gd name="connsiteY25-756" fmla="*/ 2495737 h 3550128"/>
                <a:gd name="connsiteX26-757" fmla="*/ 1404043 w 1404434"/>
                <a:gd name="connsiteY26-758" fmla="*/ 2590987 h 3550128"/>
                <a:gd name="connsiteX27-759" fmla="*/ 1165918 w 1404434"/>
                <a:gd name="connsiteY27-760" fmla="*/ 2533837 h 3550128"/>
                <a:gd name="connsiteX28-761" fmla="*/ 832543 w 1404434"/>
                <a:gd name="connsiteY28-762" fmla="*/ 2695762 h 3550128"/>
                <a:gd name="connsiteX29-763" fmla="*/ 689668 w 1404434"/>
                <a:gd name="connsiteY29-764" fmla="*/ 3048187 h 3550128"/>
                <a:gd name="connsiteX30-765" fmla="*/ 918268 w 1404434"/>
                <a:gd name="connsiteY30-766" fmla="*/ 3381562 h 3550128"/>
                <a:gd name="connsiteX31-767" fmla="*/ 1016693 w 1404434"/>
                <a:gd name="connsiteY31-768" fmla="*/ 3543487 h 3550128"/>
                <a:gd name="connsiteX0-769" fmla="*/ 1016693 w 1404434"/>
                <a:gd name="connsiteY0-770" fmla="*/ 3543487 h 3550128"/>
                <a:gd name="connsiteX1-771" fmla="*/ 591243 w 1404434"/>
                <a:gd name="connsiteY1-772" fmla="*/ 3549837 h 3550128"/>
                <a:gd name="connsiteX2-773" fmla="*/ 394393 w 1404434"/>
                <a:gd name="connsiteY2-774" fmla="*/ 3038662 h 3550128"/>
                <a:gd name="connsiteX3-775" fmla="*/ 746818 w 1404434"/>
                <a:gd name="connsiteY3-776" fmla="*/ 2343337 h 3550128"/>
                <a:gd name="connsiteX4-777" fmla="*/ 560128 w 1404434"/>
                <a:gd name="connsiteY4-778" fmla="*/ 1884232 h 3550128"/>
                <a:gd name="connsiteX5-779" fmla="*/ 58 w 1404434"/>
                <a:gd name="connsiteY5-780" fmla="*/ 1832797 h 3550128"/>
                <a:gd name="connsiteX6-781" fmla="*/ 394393 w 1404434"/>
                <a:gd name="connsiteY6-782" fmla="*/ 1705162 h 3550128"/>
                <a:gd name="connsiteX7-783" fmla="*/ 642043 w 1404434"/>
                <a:gd name="connsiteY7-784" fmla="*/ 1838512 h 3550128"/>
                <a:gd name="connsiteX8-785" fmla="*/ 689668 w 1404434"/>
                <a:gd name="connsiteY8-786" fmla="*/ 1609912 h 3550128"/>
                <a:gd name="connsiteX9-787" fmla="*/ 823018 w 1404434"/>
                <a:gd name="connsiteY9-788" fmla="*/ 1295587 h 3550128"/>
                <a:gd name="connsiteX10-789" fmla="*/ 765868 w 1404434"/>
                <a:gd name="connsiteY10-790" fmla="*/ 771712 h 3550128"/>
                <a:gd name="connsiteX11-791" fmla="*/ 537268 w 1404434"/>
                <a:gd name="connsiteY11-792" fmla="*/ 628837 h 3550128"/>
                <a:gd name="connsiteX12-793" fmla="*/ 689668 w 1404434"/>
                <a:gd name="connsiteY12-794" fmla="*/ 628837 h 3550128"/>
                <a:gd name="connsiteX13-795" fmla="*/ 765868 w 1404434"/>
                <a:gd name="connsiteY13-796" fmla="*/ 714562 h 3550128"/>
                <a:gd name="connsiteX14-797" fmla="*/ 870643 w 1404434"/>
                <a:gd name="connsiteY14-798" fmla="*/ 187 h 3550128"/>
                <a:gd name="connsiteX15-799" fmla="*/ 832543 w 1404434"/>
                <a:gd name="connsiteY15-800" fmla="*/ 647887 h 3550128"/>
                <a:gd name="connsiteX16-801" fmla="*/ 908743 w 1404434"/>
                <a:gd name="connsiteY16-802" fmla="*/ 1038412 h 3550128"/>
                <a:gd name="connsiteX17-803" fmla="*/ 937318 w 1404434"/>
                <a:gd name="connsiteY17-804" fmla="*/ 1286062 h 3550128"/>
                <a:gd name="connsiteX18-805" fmla="*/ 1108768 w 1404434"/>
                <a:gd name="connsiteY18-806" fmla="*/ 1152712 h 3550128"/>
                <a:gd name="connsiteX19-807" fmla="*/ 1337368 w 1404434"/>
                <a:gd name="connsiteY19-808" fmla="*/ 1133662 h 3550128"/>
                <a:gd name="connsiteX20-809" fmla="*/ 1089718 w 1404434"/>
                <a:gd name="connsiteY20-810" fmla="*/ 1190812 h 3550128"/>
                <a:gd name="connsiteX21-811" fmla="*/ 880168 w 1404434"/>
                <a:gd name="connsiteY21-812" fmla="*/ 1495612 h 3550128"/>
                <a:gd name="connsiteX22-813" fmla="*/ 823018 w 1404434"/>
                <a:gd name="connsiteY22-814" fmla="*/ 1857562 h 3550128"/>
                <a:gd name="connsiteX23-815" fmla="*/ 975418 w 1404434"/>
                <a:gd name="connsiteY23-816" fmla="*/ 2314762 h 3550128"/>
                <a:gd name="connsiteX24-817" fmla="*/ 899218 w 1404434"/>
                <a:gd name="connsiteY24-818" fmla="*/ 2552887 h 3550128"/>
                <a:gd name="connsiteX25-819" fmla="*/ 1213543 w 1404434"/>
                <a:gd name="connsiteY25-820" fmla="*/ 2495737 h 3550128"/>
                <a:gd name="connsiteX26-821" fmla="*/ 1404043 w 1404434"/>
                <a:gd name="connsiteY26-822" fmla="*/ 2590987 h 3550128"/>
                <a:gd name="connsiteX27-823" fmla="*/ 1165918 w 1404434"/>
                <a:gd name="connsiteY27-824" fmla="*/ 2533837 h 3550128"/>
                <a:gd name="connsiteX28-825" fmla="*/ 832543 w 1404434"/>
                <a:gd name="connsiteY28-826" fmla="*/ 2695762 h 3550128"/>
                <a:gd name="connsiteX29-827" fmla="*/ 689668 w 1404434"/>
                <a:gd name="connsiteY29-828" fmla="*/ 3048187 h 3550128"/>
                <a:gd name="connsiteX30-829" fmla="*/ 918268 w 1404434"/>
                <a:gd name="connsiteY30-830" fmla="*/ 3381562 h 3550128"/>
                <a:gd name="connsiteX31-831" fmla="*/ 1016693 w 1404434"/>
                <a:gd name="connsiteY31-832" fmla="*/ 3543487 h 3550128"/>
                <a:gd name="connsiteX0-833" fmla="*/ 1016693 w 1404434"/>
                <a:gd name="connsiteY0-834" fmla="*/ 3543487 h 3550128"/>
                <a:gd name="connsiteX1-835" fmla="*/ 591243 w 1404434"/>
                <a:gd name="connsiteY1-836" fmla="*/ 3549837 h 3550128"/>
                <a:gd name="connsiteX2-837" fmla="*/ 394393 w 1404434"/>
                <a:gd name="connsiteY2-838" fmla="*/ 3038662 h 3550128"/>
                <a:gd name="connsiteX3-839" fmla="*/ 746818 w 1404434"/>
                <a:gd name="connsiteY3-840" fmla="*/ 2343337 h 3550128"/>
                <a:gd name="connsiteX4-841" fmla="*/ 560128 w 1404434"/>
                <a:gd name="connsiteY4-842" fmla="*/ 1884232 h 3550128"/>
                <a:gd name="connsiteX5-843" fmla="*/ 58 w 1404434"/>
                <a:gd name="connsiteY5-844" fmla="*/ 1832797 h 3550128"/>
                <a:gd name="connsiteX6-845" fmla="*/ 394393 w 1404434"/>
                <a:gd name="connsiteY6-846" fmla="*/ 1705162 h 3550128"/>
                <a:gd name="connsiteX7-847" fmla="*/ 642043 w 1404434"/>
                <a:gd name="connsiteY7-848" fmla="*/ 1838512 h 3550128"/>
                <a:gd name="connsiteX8-849" fmla="*/ 689668 w 1404434"/>
                <a:gd name="connsiteY8-850" fmla="*/ 1609912 h 3550128"/>
                <a:gd name="connsiteX9-851" fmla="*/ 823018 w 1404434"/>
                <a:gd name="connsiteY9-852" fmla="*/ 1295587 h 3550128"/>
                <a:gd name="connsiteX10-853" fmla="*/ 765868 w 1404434"/>
                <a:gd name="connsiteY10-854" fmla="*/ 771712 h 3550128"/>
                <a:gd name="connsiteX11-855" fmla="*/ 537268 w 1404434"/>
                <a:gd name="connsiteY11-856" fmla="*/ 628837 h 3550128"/>
                <a:gd name="connsiteX12-857" fmla="*/ 689668 w 1404434"/>
                <a:gd name="connsiteY12-858" fmla="*/ 628837 h 3550128"/>
                <a:gd name="connsiteX13-859" fmla="*/ 765868 w 1404434"/>
                <a:gd name="connsiteY13-860" fmla="*/ 714562 h 3550128"/>
                <a:gd name="connsiteX14-861" fmla="*/ 870643 w 1404434"/>
                <a:gd name="connsiteY14-862" fmla="*/ 187 h 3550128"/>
                <a:gd name="connsiteX15-863" fmla="*/ 832543 w 1404434"/>
                <a:gd name="connsiteY15-864" fmla="*/ 647887 h 3550128"/>
                <a:gd name="connsiteX16-865" fmla="*/ 908743 w 1404434"/>
                <a:gd name="connsiteY16-866" fmla="*/ 1038412 h 3550128"/>
                <a:gd name="connsiteX17-867" fmla="*/ 937318 w 1404434"/>
                <a:gd name="connsiteY17-868" fmla="*/ 1286062 h 3550128"/>
                <a:gd name="connsiteX18-869" fmla="*/ 1108768 w 1404434"/>
                <a:gd name="connsiteY18-870" fmla="*/ 1152712 h 3550128"/>
                <a:gd name="connsiteX19-871" fmla="*/ 1337368 w 1404434"/>
                <a:gd name="connsiteY19-872" fmla="*/ 1133662 h 3550128"/>
                <a:gd name="connsiteX20-873" fmla="*/ 1089718 w 1404434"/>
                <a:gd name="connsiteY20-874" fmla="*/ 1190812 h 3550128"/>
                <a:gd name="connsiteX21-875" fmla="*/ 880168 w 1404434"/>
                <a:gd name="connsiteY21-876" fmla="*/ 1495612 h 3550128"/>
                <a:gd name="connsiteX22-877" fmla="*/ 823018 w 1404434"/>
                <a:gd name="connsiteY22-878" fmla="*/ 1857562 h 3550128"/>
                <a:gd name="connsiteX23-879" fmla="*/ 975418 w 1404434"/>
                <a:gd name="connsiteY23-880" fmla="*/ 2314762 h 3550128"/>
                <a:gd name="connsiteX24-881" fmla="*/ 899218 w 1404434"/>
                <a:gd name="connsiteY24-882" fmla="*/ 2552887 h 3550128"/>
                <a:gd name="connsiteX25-883" fmla="*/ 1213543 w 1404434"/>
                <a:gd name="connsiteY25-884" fmla="*/ 2495737 h 3550128"/>
                <a:gd name="connsiteX26-885" fmla="*/ 1404043 w 1404434"/>
                <a:gd name="connsiteY26-886" fmla="*/ 2590987 h 3550128"/>
                <a:gd name="connsiteX27-887" fmla="*/ 1165918 w 1404434"/>
                <a:gd name="connsiteY27-888" fmla="*/ 2533837 h 3550128"/>
                <a:gd name="connsiteX28-889" fmla="*/ 832543 w 1404434"/>
                <a:gd name="connsiteY28-890" fmla="*/ 2695762 h 3550128"/>
                <a:gd name="connsiteX29-891" fmla="*/ 689668 w 1404434"/>
                <a:gd name="connsiteY29-892" fmla="*/ 3048187 h 3550128"/>
                <a:gd name="connsiteX30-893" fmla="*/ 918268 w 1404434"/>
                <a:gd name="connsiteY30-894" fmla="*/ 3381562 h 3550128"/>
                <a:gd name="connsiteX31-895" fmla="*/ 1016693 w 1404434"/>
                <a:gd name="connsiteY31-896" fmla="*/ 3543487 h 3550128"/>
                <a:gd name="connsiteX0-897" fmla="*/ 1016693 w 1404434"/>
                <a:gd name="connsiteY0-898" fmla="*/ 3543487 h 3550128"/>
                <a:gd name="connsiteX1-899" fmla="*/ 591243 w 1404434"/>
                <a:gd name="connsiteY1-900" fmla="*/ 3549837 h 3550128"/>
                <a:gd name="connsiteX2-901" fmla="*/ 394393 w 1404434"/>
                <a:gd name="connsiteY2-902" fmla="*/ 3038662 h 3550128"/>
                <a:gd name="connsiteX3-903" fmla="*/ 746818 w 1404434"/>
                <a:gd name="connsiteY3-904" fmla="*/ 2343337 h 3550128"/>
                <a:gd name="connsiteX4-905" fmla="*/ 560128 w 1404434"/>
                <a:gd name="connsiteY4-906" fmla="*/ 1884232 h 3550128"/>
                <a:gd name="connsiteX5-907" fmla="*/ 58 w 1404434"/>
                <a:gd name="connsiteY5-908" fmla="*/ 1832797 h 3550128"/>
                <a:gd name="connsiteX6-909" fmla="*/ 394393 w 1404434"/>
                <a:gd name="connsiteY6-910" fmla="*/ 1705162 h 3550128"/>
                <a:gd name="connsiteX7-911" fmla="*/ 642043 w 1404434"/>
                <a:gd name="connsiteY7-912" fmla="*/ 1838512 h 3550128"/>
                <a:gd name="connsiteX8-913" fmla="*/ 689668 w 1404434"/>
                <a:gd name="connsiteY8-914" fmla="*/ 1609912 h 3550128"/>
                <a:gd name="connsiteX9-915" fmla="*/ 823018 w 1404434"/>
                <a:gd name="connsiteY9-916" fmla="*/ 1295587 h 3550128"/>
                <a:gd name="connsiteX10-917" fmla="*/ 765868 w 1404434"/>
                <a:gd name="connsiteY10-918" fmla="*/ 771712 h 3550128"/>
                <a:gd name="connsiteX11-919" fmla="*/ 537268 w 1404434"/>
                <a:gd name="connsiteY11-920" fmla="*/ 628837 h 3550128"/>
                <a:gd name="connsiteX12-921" fmla="*/ 689668 w 1404434"/>
                <a:gd name="connsiteY12-922" fmla="*/ 628837 h 3550128"/>
                <a:gd name="connsiteX13-923" fmla="*/ 765868 w 1404434"/>
                <a:gd name="connsiteY13-924" fmla="*/ 714562 h 3550128"/>
                <a:gd name="connsiteX14-925" fmla="*/ 870643 w 1404434"/>
                <a:gd name="connsiteY14-926" fmla="*/ 187 h 3550128"/>
                <a:gd name="connsiteX15-927" fmla="*/ 832543 w 1404434"/>
                <a:gd name="connsiteY15-928" fmla="*/ 647887 h 3550128"/>
                <a:gd name="connsiteX16-929" fmla="*/ 908743 w 1404434"/>
                <a:gd name="connsiteY16-930" fmla="*/ 1038412 h 3550128"/>
                <a:gd name="connsiteX17-931" fmla="*/ 937318 w 1404434"/>
                <a:gd name="connsiteY17-932" fmla="*/ 1286062 h 3550128"/>
                <a:gd name="connsiteX18-933" fmla="*/ 1108768 w 1404434"/>
                <a:gd name="connsiteY18-934" fmla="*/ 1152712 h 3550128"/>
                <a:gd name="connsiteX19-935" fmla="*/ 1337368 w 1404434"/>
                <a:gd name="connsiteY19-936" fmla="*/ 1133662 h 3550128"/>
                <a:gd name="connsiteX20-937" fmla="*/ 1089718 w 1404434"/>
                <a:gd name="connsiteY20-938" fmla="*/ 1190812 h 3550128"/>
                <a:gd name="connsiteX21-939" fmla="*/ 880168 w 1404434"/>
                <a:gd name="connsiteY21-940" fmla="*/ 1495612 h 3550128"/>
                <a:gd name="connsiteX22-941" fmla="*/ 823018 w 1404434"/>
                <a:gd name="connsiteY22-942" fmla="*/ 1857562 h 3550128"/>
                <a:gd name="connsiteX23-943" fmla="*/ 975418 w 1404434"/>
                <a:gd name="connsiteY23-944" fmla="*/ 2314762 h 3550128"/>
                <a:gd name="connsiteX24-945" fmla="*/ 899218 w 1404434"/>
                <a:gd name="connsiteY24-946" fmla="*/ 2552887 h 3550128"/>
                <a:gd name="connsiteX25-947" fmla="*/ 1213543 w 1404434"/>
                <a:gd name="connsiteY25-948" fmla="*/ 2495737 h 3550128"/>
                <a:gd name="connsiteX26-949" fmla="*/ 1404043 w 1404434"/>
                <a:gd name="connsiteY26-950" fmla="*/ 2590987 h 3550128"/>
                <a:gd name="connsiteX27-951" fmla="*/ 1165918 w 1404434"/>
                <a:gd name="connsiteY27-952" fmla="*/ 2533837 h 3550128"/>
                <a:gd name="connsiteX28-953" fmla="*/ 832543 w 1404434"/>
                <a:gd name="connsiteY28-954" fmla="*/ 2695762 h 3550128"/>
                <a:gd name="connsiteX29-955" fmla="*/ 689668 w 1404434"/>
                <a:gd name="connsiteY29-956" fmla="*/ 3048187 h 3550128"/>
                <a:gd name="connsiteX30-957" fmla="*/ 918268 w 1404434"/>
                <a:gd name="connsiteY30-958" fmla="*/ 3381562 h 3550128"/>
                <a:gd name="connsiteX31-959" fmla="*/ 1016693 w 1404434"/>
                <a:gd name="connsiteY31-960" fmla="*/ 3543487 h 3550128"/>
                <a:gd name="connsiteX0-961" fmla="*/ 1016693 w 1404434"/>
                <a:gd name="connsiteY0-962" fmla="*/ 3543487 h 3550128"/>
                <a:gd name="connsiteX1-963" fmla="*/ 591243 w 1404434"/>
                <a:gd name="connsiteY1-964" fmla="*/ 3549837 h 3550128"/>
                <a:gd name="connsiteX2-965" fmla="*/ 394393 w 1404434"/>
                <a:gd name="connsiteY2-966" fmla="*/ 3038662 h 3550128"/>
                <a:gd name="connsiteX3-967" fmla="*/ 746818 w 1404434"/>
                <a:gd name="connsiteY3-968" fmla="*/ 2343337 h 3550128"/>
                <a:gd name="connsiteX4-969" fmla="*/ 560128 w 1404434"/>
                <a:gd name="connsiteY4-970" fmla="*/ 1884232 h 3550128"/>
                <a:gd name="connsiteX5-971" fmla="*/ 58 w 1404434"/>
                <a:gd name="connsiteY5-972" fmla="*/ 1832797 h 3550128"/>
                <a:gd name="connsiteX6-973" fmla="*/ 394393 w 1404434"/>
                <a:gd name="connsiteY6-974" fmla="*/ 1705162 h 3550128"/>
                <a:gd name="connsiteX7-975" fmla="*/ 642043 w 1404434"/>
                <a:gd name="connsiteY7-976" fmla="*/ 1838512 h 3550128"/>
                <a:gd name="connsiteX8-977" fmla="*/ 689668 w 1404434"/>
                <a:gd name="connsiteY8-978" fmla="*/ 1609912 h 3550128"/>
                <a:gd name="connsiteX9-979" fmla="*/ 823018 w 1404434"/>
                <a:gd name="connsiteY9-980" fmla="*/ 1295587 h 3550128"/>
                <a:gd name="connsiteX10-981" fmla="*/ 765868 w 1404434"/>
                <a:gd name="connsiteY10-982" fmla="*/ 771712 h 3550128"/>
                <a:gd name="connsiteX11-983" fmla="*/ 537268 w 1404434"/>
                <a:gd name="connsiteY11-984" fmla="*/ 628837 h 3550128"/>
                <a:gd name="connsiteX12-985" fmla="*/ 689668 w 1404434"/>
                <a:gd name="connsiteY12-986" fmla="*/ 628837 h 3550128"/>
                <a:gd name="connsiteX13-987" fmla="*/ 765868 w 1404434"/>
                <a:gd name="connsiteY13-988" fmla="*/ 714562 h 3550128"/>
                <a:gd name="connsiteX14-989" fmla="*/ 870643 w 1404434"/>
                <a:gd name="connsiteY14-990" fmla="*/ 187 h 3550128"/>
                <a:gd name="connsiteX15-991" fmla="*/ 832543 w 1404434"/>
                <a:gd name="connsiteY15-992" fmla="*/ 647887 h 3550128"/>
                <a:gd name="connsiteX16-993" fmla="*/ 908743 w 1404434"/>
                <a:gd name="connsiteY16-994" fmla="*/ 1038412 h 3550128"/>
                <a:gd name="connsiteX17-995" fmla="*/ 937318 w 1404434"/>
                <a:gd name="connsiteY17-996" fmla="*/ 1286062 h 3550128"/>
                <a:gd name="connsiteX18-997" fmla="*/ 1108768 w 1404434"/>
                <a:gd name="connsiteY18-998" fmla="*/ 1152712 h 3550128"/>
                <a:gd name="connsiteX19-999" fmla="*/ 1337368 w 1404434"/>
                <a:gd name="connsiteY19-1000" fmla="*/ 1133662 h 3550128"/>
                <a:gd name="connsiteX20-1001" fmla="*/ 1089718 w 1404434"/>
                <a:gd name="connsiteY20-1002" fmla="*/ 1190812 h 3550128"/>
                <a:gd name="connsiteX21-1003" fmla="*/ 880168 w 1404434"/>
                <a:gd name="connsiteY21-1004" fmla="*/ 1495612 h 3550128"/>
                <a:gd name="connsiteX22-1005" fmla="*/ 823018 w 1404434"/>
                <a:gd name="connsiteY22-1006" fmla="*/ 1857562 h 3550128"/>
                <a:gd name="connsiteX23-1007" fmla="*/ 975418 w 1404434"/>
                <a:gd name="connsiteY23-1008" fmla="*/ 2314762 h 3550128"/>
                <a:gd name="connsiteX24-1009" fmla="*/ 899218 w 1404434"/>
                <a:gd name="connsiteY24-1010" fmla="*/ 2552887 h 3550128"/>
                <a:gd name="connsiteX25-1011" fmla="*/ 1213543 w 1404434"/>
                <a:gd name="connsiteY25-1012" fmla="*/ 2495737 h 3550128"/>
                <a:gd name="connsiteX26-1013" fmla="*/ 1404043 w 1404434"/>
                <a:gd name="connsiteY26-1014" fmla="*/ 2590987 h 3550128"/>
                <a:gd name="connsiteX27-1015" fmla="*/ 1165918 w 1404434"/>
                <a:gd name="connsiteY27-1016" fmla="*/ 2533837 h 3550128"/>
                <a:gd name="connsiteX28-1017" fmla="*/ 832543 w 1404434"/>
                <a:gd name="connsiteY28-1018" fmla="*/ 2695762 h 3550128"/>
                <a:gd name="connsiteX29-1019" fmla="*/ 689668 w 1404434"/>
                <a:gd name="connsiteY29-1020" fmla="*/ 3048187 h 3550128"/>
                <a:gd name="connsiteX30-1021" fmla="*/ 918268 w 1404434"/>
                <a:gd name="connsiteY30-1022" fmla="*/ 3381562 h 3550128"/>
                <a:gd name="connsiteX31-1023" fmla="*/ 1016693 w 1404434"/>
                <a:gd name="connsiteY31-1024" fmla="*/ 3543487 h 3550128"/>
                <a:gd name="connsiteX0-1025" fmla="*/ 1016693 w 1404434"/>
                <a:gd name="connsiteY0-1026" fmla="*/ 3543487 h 3550128"/>
                <a:gd name="connsiteX1-1027" fmla="*/ 591243 w 1404434"/>
                <a:gd name="connsiteY1-1028" fmla="*/ 3549837 h 3550128"/>
                <a:gd name="connsiteX2-1029" fmla="*/ 394393 w 1404434"/>
                <a:gd name="connsiteY2-1030" fmla="*/ 3038662 h 3550128"/>
                <a:gd name="connsiteX3-1031" fmla="*/ 746818 w 1404434"/>
                <a:gd name="connsiteY3-1032" fmla="*/ 2343337 h 3550128"/>
                <a:gd name="connsiteX4-1033" fmla="*/ 560128 w 1404434"/>
                <a:gd name="connsiteY4-1034" fmla="*/ 1884232 h 3550128"/>
                <a:gd name="connsiteX5-1035" fmla="*/ 58 w 1404434"/>
                <a:gd name="connsiteY5-1036" fmla="*/ 1832797 h 3550128"/>
                <a:gd name="connsiteX6-1037" fmla="*/ 394393 w 1404434"/>
                <a:gd name="connsiteY6-1038" fmla="*/ 1705162 h 3550128"/>
                <a:gd name="connsiteX7-1039" fmla="*/ 642043 w 1404434"/>
                <a:gd name="connsiteY7-1040" fmla="*/ 1838512 h 3550128"/>
                <a:gd name="connsiteX8-1041" fmla="*/ 689668 w 1404434"/>
                <a:gd name="connsiteY8-1042" fmla="*/ 1609912 h 3550128"/>
                <a:gd name="connsiteX9-1043" fmla="*/ 823018 w 1404434"/>
                <a:gd name="connsiteY9-1044" fmla="*/ 1295587 h 3550128"/>
                <a:gd name="connsiteX10-1045" fmla="*/ 765868 w 1404434"/>
                <a:gd name="connsiteY10-1046" fmla="*/ 771712 h 3550128"/>
                <a:gd name="connsiteX11-1047" fmla="*/ 537268 w 1404434"/>
                <a:gd name="connsiteY11-1048" fmla="*/ 628837 h 3550128"/>
                <a:gd name="connsiteX12-1049" fmla="*/ 689668 w 1404434"/>
                <a:gd name="connsiteY12-1050" fmla="*/ 628837 h 3550128"/>
                <a:gd name="connsiteX13-1051" fmla="*/ 765868 w 1404434"/>
                <a:gd name="connsiteY13-1052" fmla="*/ 714562 h 3550128"/>
                <a:gd name="connsiteX14-1053" fmla="*/ 870643 w 1404434"/>
                <a:gd name="connsiteY14-1054" fmla="*/ 187 h 3550128"/>
                <a:gd name="connsiteX15-1055" fmla="*/ 832543 w 1404434"/>
                <a:gd name="connsiteY15-1056" fmla="*/ 647887 h 3550128"/>
                <a:gd name="connsiteX16-1057" fmla="*/ 908743 w 1404434"/>
                <a:gd name="connsiteY16-1058" fmla="*/ 1038412 h 3550128"/>
                <a:gd name="connsiteX17-1059" fmla="*/ 937318 w 1404434"/>
                <a:gd name="connsiteY17-1060" fmla="*/ 1286062 h 3550128"/>
                <a:gd name="connsiteX18-1061" fmla="*/ 1108768 w 1404434"/>
                <a:gd name="connsiteY18-1062" fmla="*/ 1152712 h 3550128"/>
                <a:gd name="connsiteX19-1063" fmla="*/ 1337368 w 1404434"/>
                <a:gd name="connsiteY19-1064" fmla="*/ 1133662 h 3550128"/>
                <a:gd name="connsiteX20-1065" fmla="*/ 1089718 w 1404434"/>
                <a:gd name="connsiteY20-1066" fmla="*/ 1190812 h 3550128"/>
                <a:gd name="connsiteX21-1067" fmla="*/ 880168 w 1404434"/>
                <a:gd name="connsiteY21-1068" fmla="*/ 1495612 h 3550128"/>
                <a:gd name="connsiteX22-1069" fmla="*/ 823018 w 1404434"/>
                <a:gd name="connsiteY22-1070" fmla="*/ 1857562 h 3550128"/>
                <a:gd name="connsiteX23-1071" fmla="*/ 975418 w 1404434"/>
                <a:gd name="connsiteY23-1072" fmla="*/ 2314762 h 3550128"/>
                <a:gd name="connsiteX24-1073" fmla="*/ 899218 w 1404434"/>
                <a:gd name="connsiteY24-1074" fmla="*/ 2552887 h 3550128"/>
                <a:gd name="connsiteX25-1075" fmla="*/ 1213543 w 1404434"/>
                <a:gd name="connsiteY25-1076" fmla="*/ 2495737 h 3550128"/>
                <a:gd name="connsiteX26-1077" fmla="*/ 1404043 w 1404434"/>
                <a:gd name="connsiteY26-1078" fmla="*/ 2590987 h 3550128"/>
                <a:gd name="connsiteX27-1079" fmla="*/ 1165918 w 1404434"/>
                <a:gd name="connsiteY27-1080" fmla="*/ 2533837 h 3550128"/>
                <a:gd name="connsiteX28-1081" fmla="*/ 832543 w 1404434"/>
                <a:gd name="connsiteY28-1082" fmla="*/ 2695762 h 3550128"/>
                <a:gd name="connsiteX29-1083" fmla="*/ 689668 w 1404434"/>
                <a:gd name="connsiteY29-1084" fmla="*/ 3048187 h 3550128"/>
                <a:gd name="connsiteX30-1085" fmla="*/ 918268 w 1404434"/>
                <a:gd name="connsiteY30-1086" fmla="*/ 3381562 h 3550128"/>
                <a:gd name="connsiteX31-1087" fmla="*/ 1016693 w 1404434"/>
                <a:gd name="connsiteY31-1088" fmla="*/ 3543487 h 3550128"/>
                <a:gd name="connsiteX0-1089" fmla="*/ 1016693 w 1404434"/>
                <a:gd name="connsiteY0-1090" fmla="*/ 3543487 h 3550128"/>
                <a:gd name="connsiteX1-1091" fmla="*/ 591243 w 1404434"/>
                <a:gd name="connsiteY1-1092" fmla="*/ 3549837 h 3550128"/>
                <a:gd name="connsiteX2-1093" fmla="*/ 394393 w 1404434"/>
                <a:gd name="connsiteY2-1094" fmla="*/ 3038662 h 3550128"/>
                <a:gd name="connsiteX3-1095" fmla="*/ 746818 w 1404434"/>
                <a:gd name="connsiteY3-1096" fmla="*/ 2343337 h 3550128"/>
                <a:gd name="connsiteX4-1097" fmla="*/ 560128 w 1404434"/>
                <a:gd name="connsiteY4-1098" fmla="*/ 1884232 h 3550128"/>
                <a:gd name="connsiteX5-1099" fmla="*/ 58 w 1404434"/>
                <a:gd name="connsiteY5-1100" fmla="*/ 1832797 h 3550128"/>
                <a:gd name="connsiteX6-1101" fmla="*/ 394393 w 1404434"/>
                <a:gd name="connsiteY6-1102" fmla="*/ 1705162 h 3550128"/>
                <a:gd name="connsiteX7-1103" fmla="*/ 642043 w 1404434"/>
                <a:gd name="connsiteY7-1104" fmla="*/ 1838512 h 3550128"/>
                <a:gd name="connsiteX8-1105" fmla="*/ 689668 w 1404434"/>
                <a:gd name="connsiteY8-1106" fmla="*/ 1609912 h 3550128"/>
                <a:gd name="connsiteX9-1107" fmla="*/ 823018 w 1404434"/>
                <a:gd name="connsiteY9-1108" fmla="*/ 1295587 h 3550128"/>
                <a:gd name="connsiteX10-1109" fmla="*/ 765868 w 1404434"/>
                <a:gd name="connsiteY10-1110" fmla="*/ 771712 h 3550128"/>
                <a:gd name="connsiteX11-1111" fmla="*/ 537268 w 1404434"/>
                <a:gd name="connsiteY11-1112" fmla="*/ 628837 h 3550128"/>
                <a:gd name="connsiteX12-1113" fmla="*/ 689668 w 1404434"/>
                <a:gd name="connsiteY12-1114" fmla="*/ 628837 h 3550128"/>
                <a:gd name="connsiteX13-1115" fmla="*/ 765868 w 1404434"/>
                <a:gd name="connsiteY13-1116" fmla="*/ 714562 h 3550128"/>
                <a:gd name="connsiteX14-1117" fmla="*/ 870643 w 1404434"/>
                <a:gd name="connsiteY14-1118" fmla="*/ 187 h 3550128"/>
                <a:gd name="connsiteX15-1119" fmla="*/ 832543 w 1404434"/>
                <a:gd name="connsiteY15-1120" fmla="*/ 647887 h 3550128"/>
                <a:gd name="connsiteX16-1121" fmla="*/ 908743 w 1404434"/>
                <a:gd name="connsiteY16-1122" fmla="*/ 1038412 h 3550128"/>
                <a:gd name="connsiteX17-1123" fmla="*/ 937318 w 1404434"/>
                <a:gd name="connsiteY17-1124" fmla="*/ 1286062 h 3550128"/>
                <a:gd name="connsiteX18-1125" fmla="*/ 1108768 w 1404434"/>
                <a:gd name="connsiteY18-1126" fmla="*/ 1152712 h 3550128"/>
                <a:gd name="connsiteX19-1127" fmla="*/ 1337368 w 1404434"/>
                <a:gd name="connsiteY19-1128" fmla="*/ 1133662 h 3550128"/>
                <a:gd name="connsiteX20-1129" fmla="*/ 1089718 w 1404434"/>
                <a:gd name="connsiteY20-1130" fmla="*/ 1190812 h 3550128"/>
                <a:gd name="connsiteX21-1131" fmla="*/ 880168 w 1404434"/>
                <a:gd name="connsiteY21-1132" fmla="*/ 1495612 h 3550128"/>
                <a:gd name="connsiteX22-1133" fmla="*/ 823018 w 1404434"/>
                <a:gd name="connsiteY22-1134" fmla="*/ 1857562 h 3550128"/>
                <a:gd name="connsiteX23-1135" fmla="*/ 975418 w 1404434"/>
                <a:gd name="connsiteY23-1136" fmla="*/ 2314762 h 3550128"/>
                <a:gd name="connsiteX24-1137" fmla="*/ 899218 w 1404434"/>
                <a:gd name="connsiteY24-1138" fmla="*/ 2552887 h 3550128"/>
                <a:gd name="connsiteX25-1139" fmla="*/ 1213543 w 1404434"/>
                <a:gd name="connsiteY25-1140" fmla="*/ 2495737 h 3550128"/>
                <a:gd name="connsiteX26-1141" fmla="*/ 1404043 w 1404434"/>
                <a:gd name="connsiteY26-1142" fmla="*/ 2590987 h 3550128"/>
                <a:gd name="connsiteX27-1143" fmla="*/ 1165918 w 1404434"/>
                <a:gd name="connsiteY27-1144" fmla="*/ 2533837 h 3550128"/>
                <a:gd name="connsiteX28-1145" fmla="*/ 832543 w 1404434"/>
                <a:gd name="connsiteY28-1146" fmla="*/ 2695762 h 3550128"/>
                <a:gd name="connsiteX29-1147" fmla="*/ 689668 w 1404434"/>
                <a:gd name="connsiteY29-1148" fmla="*/ 3048187 h 3550128"/>
                <a:gd name="connsiteX30-1149" fmla="*/ 918268 w 1404434"/>
                <a:gd name="connsiteY30-1150" fmla="*/ 3381562 h 3550128"/>
                <a:gd name="connsiteX31-1151" fmla="*/ 1016693 w 1404434"/>
                <a:gd name="connsiteY31-1152" fmla="*/ 3543487 h 3550128"/>
                <a:gd name="connsiteX0-1153" fmla="*/ 1016693 w 1404434"/>
                <a:gd name="connsiteY0-1154" fmla="*/ 3543487 h 3550128"/>
                <a:gd name="connsiteX1-1155" fmla="*/ 591243 w 1404434"/>
                <a:gd name="connsiteY1-1156" fmla="*/ 3549837 h 3550128"/>
                <a:gd name="connsiteX2-1157" fmla="*/ 394393 w 1404434"/>
                <a:gd name="connsiteY2-1158" fmla="*/ 3038662 h 3550128"/>
                <a:gd name="connsiteX3-1159" fmla="*/ 746818 w 1404434"/>
                <a:gd name="connsiteY3-1160" fmla="*/ 2343337 h 3550128"/>
                <a:gd name="connsiteX4-1161" fmla="*/ 560128 w 1404434"/>
                <a:gd name="connsiteY4-1162" fmla="*/ 1884232 h 3550128"/>
                <a:gd name="connsiteX5-1163" fmla="*/ 58 w 1404434"/>
                <a:gd name="connsiteY5-1164" fmla="*/ 1832797 h 3550128"/>
                <a:gd name="connsiteX6-1165" fmla="*/ 394393 w 1404434"/>
                <a:gd name="connsiteY6-1166" fmla="*/ 1705162 h 3550128"/>
                <a:gd name="connsiteX7-1167" fmla="*/ 642043 w 1404434"/>
                <a:gd name="connsiteY7-1168" fmla="*/ 1838512 h 3550128"/>
                <a:gd name="connsiteX8-1169" fmla="*/ 689668 w 1404434"/>
                <a:gd name="connsiteY8-1170" fmla="*/ 1609912 h 3550128"/>
                <a:gd name="connsiteX9-1171" fmla="*/ 823018 w 1404434"/>
                <a:gd name="connsiteY9-1172" fmla="*/ 1295587 h 3550128"/>
                <a:gd name="connsiteX10-1173" fmla="*/ 765868 w 1404434"/>
                <a:gd name="connsiteY10-1174" fmla="*/ 771712 h 3550128"/>
                <a:gd name="connsiteX11-1175" fmla="*/ 537268 w 1404434"/>
                <a:gd name="connsiteY11-1176" fmla="*/ 628837 h 3550128"/>
                <a:gd name="connsiteX12-1177" fmla="*/ 689668 w 1404434"/>
                <a:gd name="connsiteY12-1178" fmla="*/ 628837 h 3550128"/>
                <a:gd name="connsiteX13-1179" fmla="*/ 765868 w 1404434"/>
                <a:gd name="connsiteY13-1180" fmla="*/ 714562 h 3550128"/>
                <a:gd name="connsiteX14-1181" fmla="*/ 870643 w 1404434"/>
                <a:gd name="connsiteY14-1182" fmla="*/ 187 h 3550128"/>
                <a:gd name="connsiteX15-1183" fmla="*/ 832543 w 1404434"/>
                <a:gd name="connsiteY15-1184" fmla="*/ 647887 h 3550128"/>
                <a:gd name="connsiteX16-1185" fmla="*/ 908743 w 1404434"/>
                <a:gd name="connsiteY16-1186" fmla="*/ 1038412 h 3550128"/>
                <a:gd name="connsiteX17-1187" fmla="*/ 937318 w 1404434"/>
                <a:gd name="connsiteY17-1188" fmla="*/ 1286062 h 3550128"/>
                <a:gd name="connsiteX18-1189" fmla="*/ 1108768 w 1404434"/>
                <a:gd name="connsiteY18-1190" fmla="*/ 1152712 h 3550128"/>
                <a:gd name="connsiteX19-1191" fmla="*/ 1337368 w 1404434"/>
                <a:gd name="connsiteY19-1192" fmla="*/ 1133662 h 3550128"/>
                <a:gd name="connsiteX20-1193" fmla="*/ 1089718 w 1404434"/>
                <a:gd name="connsiteY20-1194" fmla="*/ 1190812 h 3550128"/>
                <a:gd name="connsiteX21-1195" fmla="*/ 880168 w 1404434"/>
                <a:gd name="connsiteY21-1196" fmla="*/ 1495612 h 3550128"/>
                <a:gd name="connsiteX22-1197" fmla="*/ 823018 w 1404434"/>
                <a:gd name="connsiteY22-1198" fmla="*/ 1857562 h 3550128"/>
                <a:gd name="connsiteX23-1199" fmla="*/ 975418 w 1404434"/>
                <a:gd name="connsiteY23-1200" fmla="*/ 2314762 h 3550128"/>
                <a:gd name="connsiteX24-1201" fmla="*/ 899218 w 1404434"/>
                <a:gd name="connsiteY24-1202" fmla="*/ 2552887 h 3550128"/>
                <a:gd name="connsiteX25-1203" fmla="*/ 1213543 w 1404434"/>
                <a:gd name="connsiteY25-1204" fmla="*/ 2495737 h 3550128"/>
                <a:gd name="connsiteX26-1205" fmla="*/ 1404043 w 1404434"/>
                <a:gd name="connsiteY26-1206" fmla="*/ 2590987 h 3550128"/>
                <a:gd name="connsiteX27-1207" fmla="*/ 1165918 w 1404434"/>
                <a:gd name="connsiteY27-1208" fmla="*/ 2533837 h 3550128"/>
                <a:gd name="connsiteX28-1209" fmla="*/ 832543 w 1404434"/>
                <a:gd name="connsiteY28-1210" fmla="*/ 2695762 h 3550128"/>
                <a:gd name="connsiteX29-1211" fmla="*/ 689668 w 1404434"/>
                <a:gd name="connsiteY29-1212" fmla="*/ 3048187 h 3550128"/>
                <a:gd name="connsiteX30-1213" fmla="*/ 918268 w 1404434"/>
                <a:gd name="connsiteY30-1214" fmla="*/ 3381562 h 3550128"/>
                <a:gd name="connsiteX31-1215" fmla="*/ 1016693 w 1404434"/>
                <a:gd name="connsiteY31-1216" fmla="*/ 3543487 h 3550128"/>
                <a:gd name="connsiteX0-1217" fmla="*/ 1016693 w 1404434"/>
                <a:gd name="connsiteY0-1218" fmla="*/ 3543487 h 3550128"/>
                <a:gd name="connsiteX1-1219" fmla="*/ 591243 w 1404434"/>
                <a:gd name="connsiteY1-1220" fmla="*/ 3549837 h 3550128"/>
                <a:gd name="connsiteX2-1221" fmla="*/ 394393 w 1404434"/>
                <a:gd name="connsiteY2-1222" fmla="*/ 3038662 h 3550128"/>
                <a:gd name="connsiteX3-1223" fmla="*/ 746818 w 1404434"/>
                <a:gd name="connsiteY3-1224" fmla="*/ 2343337 h 3550128"/>
                <a:gd name="connsiteX4-1225" fmla="*/ 560128 w 1404434"/>
                <a:gd name="connsiteY4-1226" fmla="*/ 1884232 h 3550128"/>
                <a:gd name="connsiteX5-1227" fmla="*/ 58 w 1404434"/>
                <a:gd name="connsiteY5-1228" fmla="*/ 1832797 h 3550128"/>
                <a:gd name="connsiteX6-1229" fmla="*/ 394393 w 1404434"/>
                <a:gd name="connsiteY6-1230" fmla="*/ 1705162 h 3550128"/>
                <a:gd name="connsiteX7-1231" fmla="*/ 642043 w 1404434"/>
                <a:gd name="connsiteY7-1232" fmla="*/ 1838512 h 3550128"/>
                <a:gd name="connsiteX8-1233" fmla="*/ 689668 w 1404434"/>
                <a:gd name="connsiteY8-1234" fmla="*/ 1609912 h 3550128"/>
                <a:gd name="connsiteX9-1235" fmla="*/ 823018 w 1404434"/>
                <a:gd name="connsiteY9-1236" fmla="*/ 1295587 h 3550128"/>
                <a:gd name="connsiteX10-1237" fmla="*/ 765868 w 1404434"/>
                <a:gd name="connsiteY10-1238" fmla="*/ 771712 h 3550128"/>
                <a:gd name="connsiteX11-1239" fmla="*/ 537268 w 1404434"/>
                <a:gd name="connsiteY11-1240" fmla="*/ 628837 h 3550128"/>
                <a:gd name="connsiteX12-1241" fmla="*/ 689668 w 1404434"/>
                <a:gd name="connsiteY12-1242" fmla="*/ 628837 h 3550128"/>
                <a:gd name="connsiteX13-1243" fmla="*/ 765868 w 1404434"/>
                <a:gd name="connsiteY13-1244" fmla="*/ 714562 h 3550128"/>
                <a:gd name="connsiteX14-1245" fmla="*/ 870643 w 1404434"/>
                <a:gd name="connsiteY14-1246" fmla="*/ 187 h 3550128"/>
                <a:gd name="connsiteX15-1247" fmla="*/ 832543 w 1404434"/>
                <a:gd name="connsiteY15-1248" fmla="*/ 647887 h 3550128"/>
                <a:gd name="connsiteX16-1249" fmla="*/ 908743 w 1404434"/>
                <a:gd name="connsiteY16-1250" fmla="*/ 1038412 h 3550128"/>
                <a:gd name="connsiteX17-1251" fmla="*/ 937318 w 1404434"/>
                <a:gd name="connsiteY17-1252" fmla="*/ 1286062 h 3550128"/>
                <a:gd name="connsiteX18-1253" fmla="*/ 1108768 w 1404434"/>
                <a:gd name="connsiteY18-1254" fmla="*/ 1152712 h 3550128"/>
                <a:gd name="connsiteX19-1255" fmla="*/ 1337368 w 1404434"/>
                <a:gd name="connsiteY19-1256" fmla="*/ 1133662 h 3550128"/>
                <a:gd name="connsiteX20-1257" fmla="*/ 1089718 w 1404434"/>
                <a:gd name="connsiteY20-1258" fmla="*/ 1190812 h 3550128"/>
                <a:gd name="connsiteX21-1259" fmla="*/ 880168 w 1404434"/>
                <a:gd name="connsiteY21-1260" fmla="*/ 1495612 h 3550128"/>
                <a:gd name="connsiteX22-1261" fmla="*/ 823018 w 1404434"/>
                <a:gd name="connsiteY22-1262" fmla="*/ 1857562 h 3550128"/>
                <a:gd name="connsiteX23-1263" fmla="*/ 975418 w 1404434"/>
                <a:gd name="connsiteY23-1264" fmla="*/ 2314762 h 3550128"/>
                <a:gd name="connsiteX24-1265" fmla="*/ 899218 w 1404434"/>
                <a:gd name="connsiteY24-1266" fmla="*/ 2552887 h 3550128"/>
                <a:gd name="connsiteX25-1267" fmla="*/ 1213543 w 1404434"/>
                <a:gd name="connsiteY25-1268" fmla="*/ 2495737 h 3550128"/>
                <a:gd name="connsiteX26-1269" fmla="*/ 1404043 w 1404434"/>
                <a:gd name="connsiteY26-1270" fmla="*/ 2590987 h 3550128"/>
                <a:gd name="connsiteX27-1271" fmla="*/ 1165918 w 1404434"/>
                <a:gd name="connsiteY27-1272" fmla="*/ 2533837 h 3550128"/>
                <a:gd name="connsiteX28-1273" fmla="*/ 832543 w 1404434"/>
                <a:gd name="connsiteY28-1274" fmla="*/ 2695762 h 3550128"/>
                <a:gd name="connsiteX29-1275" fmla="*/ 689668 w 1404434"/>
                <a:gd name="connsiteY29-1276" fmla="*/ 3048187 h 3550128"/>
                <a:gd name="connsiteX30-1277" fmla="*/ 918268 w 1404434"/>
                <a:gd name="connsiteY30-1278" fmla="*/ 3381562 h 3550128"/>
                <a:gd name="connsiteX31-1279" fmla="*/ 1016693 w 1404434"/>
                <a:gd name="connsiteY31-1280" fmla="*/ 3543487 h 3550128"/>
                <a:gd name="connsiteX0-1281" fmla="*/ 1016693 w 1404434"/>
                <a:gd name="connsiteY0-1282" fmla="*/ 3543487 h 3550128"/>
                <a:gd name="connsiteX1-1283" fmla="*/ 591243 w 1404434"/>
                <a:gd name="connsiteY1-1284" fmla="*/ 3549837 h 3550128"/>
                <a:gd name="connsiteX2-1285" fmla="*/ 394393 w 1404434"/>
                <a:gd name="connsiteY2-1286" fmla="*/ 3038662 h 3550128"/>
                <a:gd name="connsiteX3-1287" fmla="*/ 746818 w 1404434"/>
                <a:gd name="connsiteY3-1288" fmla="*/ 2343337 h 3550128"/>
                <a:gd name="connsiteX4-1289" fmla="*/ 560128 w 1404434"/>
                <a:gd name="connsiteY4-1290" fmla="*/ 1884232 h 3550128"/>
                <a:gd name="connsiteX5-1291" fmla="*/ 58 w 1404434"/>
                <a:gd name="connsiteY5-1292" fmla="*/ 1832797 h 3550128"/>
                <a:gd name="connsiteX6-1293" fmla="*/ 394393 w 1404434"/>
                <a:gd name="connsiteY6-1294" fmla="*/ 1705162 h 3550128"/>
                <a:gd name="connsiteX7-1295" fmla="*/ 642043 w 1404434"/>
                <a:gd name="connsiteY7-1296" fmla="*/ 1838512 h 3550128"/>
                <a:gd name="connsiteX8-1297" fmla="*/ 689668 w 1404434"/>
                <a:gd name="connsiteY8-1298" fmla="*/ 1609912 h 3550128"/>
                <a:gd name="connsiteX9-1299" fmla="*/ 823018 w 1404434"/>
                <a:gd name="connsiteY9-1300" fmla="*/ 1295587 h 3550128"/>
                <a:gd name="connsiteX10-1301" fmla="*/ 765868 w 1404434"/>
                <a:gd name="connsiteY10-1302" fmla="*/ 771712 h 3550128"/>
                <a:gd name="connsiteX11-1303" fmla="*/ 537268 w 1404434"/>
                <a:gd name="connsiteY11-1304" fmla="*/ 628837 h 3550128"/>
                <a:gd name="connsiteX12-1305" fmla="*/ 689668 w 1404434"/>
                <a:gd name="connsiteY12-1306" fmla="*/ 628837 h 3550128"/>
                <a:gd name="connsiteX13-1307" fmla="*/ 765868 w 1404434"/>
                <a:gd name="connsiteY13-1308" fmla="*/ 714562 h 3550128"/>
                <a:gd name="connsiteX14-1309" fmla="*/ 870643 w 1404434"/>
                <a:gd name="connsiteY14-1310" fmla="*/ 187 h 3550128"/>
                <a:gd name="connsiteX15-1311" fmla="*/ 832543 w 1404434"/>
                <a:gd name="connsiteY15-1312" fmla="*/ 647887 h 3550128"/>
                <a:gd name="connsiteX16-1313" fmla="*/ 908743 w 1404434"/>
                <a:gd name="connsiteY16-1314" fmla="*/ 1038412 h 3550128"/>
                <a:gd name="connsiteX17-1315" fmla="*/ 937318 w 1404434"/>
                <a:gd name="connsiteY17-1316" fmla="*/ 1286062 h 3550128"/>
                <a:gd name="connsiteX18-1317" fmla="*/ 1108768 w 1404434"/>
                <a:gd name="connsiteY18-1318" fmla="*/ 1152712 h 3550128"/>
                <a:gd name="connsiteX19-1319" fmla="*/ 1337368 w 1404434"/>
                <a:gd name="connsiteY19-1320" fmla="*/ 1133662 h 3550128"/>
                <a:gd name="connsiteX20-1321" fmla="*/ 1089718 w 1404434"/>
                <a:gd name="connsiteY20-1322" fmla="*/ 1190812 h 3550128"/>
                <a:gd name="connsiteX21-1323" fmla="*/ 880168 w 1404434"/>
                <a:gd name="connsiteY21-1324" fmla="*/ 1495612 h 3550128"/>
                <a:gd name="connsiteX22-1325" fmla="*/ 823018 w 1404434"/>
                <a:gd name="connsiteY22-1326" fmla="*/ 1857562 h 3550128"/>
                <a:gd name="connsiteX23-1327" fmla="*/ 975418 w 1404434"/>
                <a:gd name="connsiteY23-1328" fmla="*/ 2314762 h 3550128"/>
                <a:gd name="connsiteX24-1329" fmla="*/ 899218 w 1404434"/>
                <a:gd name="connsiteY24-1330" fmla="*/ 2552887 h 3550128"/>
                <a:gd name="connsiteX25-1331" fmla="*/ 1213543 w 1404434"/>
                <a:gd name="connsiteY25-1332" fmla="*/ 2495737 h 3550128"/>
                <a:gd name="connsiteX26-1333" fmla="*/ 1404043 w 1404434"/>
                <a:gd name="connsiteY26-1334" fmla="*/ 2590987 h 3550128"/>
                <a:gd name="connsiteX27-1335" fmla="*/ 1165918 w 1404434"/>
                <a:gd name="connsiteY27-1336" fmla="*/ 2533837 h 3550128"/>
                <a:gd name="connsiteX28-1337" fmla="*/ 832543 w 1404434"/>
                <a:gd name="connsiteY28-1338" fmla="*/ 2695762 h 3550128"/>
                <a:gd name="connsiteX29-1339" fmla="*/ 689668 w 1404434"/>
                <a:gd name="connsiteY29-1340" fmla="*/ 3048187 h 3550128"/>
                <a:gd name="connsiteX30-1341" fmla="*/ 918268 w 1404434"/>
                <a:gd name="connsiteY30-1342" fmla="*/ 3381562 h 3550128"/>
                <a:gd name="connsiteX31-1343" fmla="*/ 1016693 w 1404434"/>
                <a:gd name="connsiteY31-1344" fmla="*/ 3543487 h 3550128"/>
                <a:gd name="connsiteX0-1345" fmla="*/ 1016693 w 1404387"/>
                <a:gd name="connsiteY0-1346" fmla="*/ 3543487 h 3550128"/>
                <a:gd name="connsiteX1-1347" fmla="*/ 591243 w 1404387"/>
                <a:gd name="connsiteY1-1348" fmla="*/ 3549837 h 3550128"/>
                <a:gd name="connsiteX2-1349" fmla="*/ 394393 w 1404387"/>
                <a:gd name="connsiteY2-1350" fmla="*/ 3038662 h 3550128"/>
                <a:gd name="connsiteX3-1351" fmla="*/ 746818 w 1404387"/>
                <a:gd name="connsiteY3-1352" fmla="*/ 2343337 h 3550128"/>
                <a:gd name="connsiteX4-1353" fmla="*/ 560128 w 1404387"/>
                <a:gd name="connsiteY4-1354" fmla="*/ 1884232 h 3550128"/>
                <a:gd name="connsiteX5-1355" fmla="*/ 58 w 1404387"/>
                <a:gd name="connsiteY5-1356" fmla="*/ 1832797 h 3550128"/>
                <a:gd name="connsiteX6-1357" fmla="*/ 394393 w 1404387"/>
                <a:gd name="connsiteY6-1358" fmla="*/ 1705162 h 3550128"/>
                <a:gd name="connsiteX7-1359" fmla="*/ 642043 w 1404387"/>
                <a:gd name="connsiteY7-1360" fmla="*/ 1838512 h 3550128"/>
                <a:gd name="connsiteX8-1361" fmla="*/ 689668 w 1404387"/>
                <a:gd name="connsiteY8-1362" fmla="*/ 1609912 h 3550128"/>
                <a:gd name="connsiteX9-1363" fmla="*/ 823018 w 1404387"/>
                <a:gd name="connsiteY9-1364" fmla="*/ 1295587 h 3550128"/>
                <a:gd name="connsiteX10-1365" fmla="*/ 765868 w 1404387"/>
                <a:gd name="connsiteY10-1366" fmla="*/ 771712 h 3550128"/>
                <a:gd name="connsiteX11-1367" fmla="*/ 537268 w 1404387"/>
                <a:gd name="connsiteY11-1368" fmla="*/ 628837 h 3550128"/>
                <a:gd name="connsiteX12-1369" fmla="*/ 689668 w 1404387"/>
                <a:gd name="connsiteY12-1370" fmla="*/ 628837 h 3550128"/>
                <a:gd name="connsiteX13-1371" fmla="*/ 765868 w 1404387"/>
                <a:gd name="connsiteY13-1372" fmla="*/ 714562 h 3550128"/>
                <a:gd name="connsiteX14-1373" fmla="*/ 870643 w 1404387"/>
                <a:gd name="connsiteY14-1374" fmla="*/ 187 h 3550128"/>
                <a:gd name="connsiteX15-1375" fmla="*/ 832543 w 1404387"/>
                <a:gd name="connsiteY15-1376" fmla="*/ 647887 h 3550128"/>
                <a:gd name="connsiteX16-1377" fmla="*/ 908743 w 1404387"/>
                <a:gd name="connsiteY16-1378" fmla="*/ 1038412 h 3550128"/>
                <a:gd name="connsiteX17-1379" fmla="*/ 937318 w 1404387"/>
                <a:gd name="connsiteY17-1380" fmla="*/ 1286062 h 3550128"/>
                <a:gd name="connsiteX18-1381" fmla="*/ 1108768 w 1404387"/>
                <a:gd name="connsiteY18-1382" fmla="*/ 1152712 h 3550128"/>
                <a:gd name="connsiteX19-1383" fmla="*/ 1337368 w 1404387"/>
                <a:gd name="connsiteY19-1384" fmla="*/ 1133662 h 3550128"/>
                <a:gd name="connsiteX20-1385" fmla="*/ 1089718 w 1404387"/>
                <a:gd name="connsiteY20-1386" fmla="*/ 1190812 h 3550128"/>
                <a:gd name="connsiteX21-1387" fmla="*/ 880168 w 1404387"/>
                <a:gd name="connsiteY21-1388" fmla="*/ 1495612 h 3550128"/>
                <a:gd name="connsiteX22-1389" fmla="*/ 823018 w 1404387"/>
                <a:gd name="connsiteY22-1390" fmla="*/ 1857562 h 3550128"/>
                <a:gd name="connsiteX23-1391" fmla="*/ 975418 w 1404387"/>
                <a:gd name="connsiteY23-1392" fmla="*/ 2314762 h 3550128"/>
                <a:gd name="connsiteX24-1393" fmla="*/ 899218 w 1404387"/>
                <a:gd name="connsiteY24-1394" fmla="*/ 2552887 h 3550128"/>
                <a:gd name="connsiteX25-1395" fmla="*/ 1213543 w 1404387"/>
                <a:gd name="connsiteY25-1396" fmla="*/ 2495737 h 3550128"/>
                <a:gd name="connsiteX26-1397" fmla="*/ 1404043 w 1404387"/>
                <a:gd name="connsiteY26-1398" fmla="*/ 2590987 h 3550128"/>
                <a:gd name="connsiteX27-1399" fmla="*/ 1169093 w 1404387"/>
                <a:gd name="connsiteY27-1400" fmla="*/ 2543362 h 3550128"/>
                <a:gd name="connsiteX28-1401" fmla="*/ 832543 w 1404387"/>
                <a:gd name="connsiteY28-1402" fmla="*/ 2695762 h 3550128"/>
                <a:gd name="connsiteX29-1403" fmla="*/ 689668 w 1404387"/>
                <a:gd name="connsiteY29-1404" fmla="*/ 3048187 h 3550128"/>
                <a:gd name="connsiteX30-1405" fmla="*/ 918268 w 1404387"/>
                <a:gd name="connsiteY30-1406" fmla="*/ 3381562 h 3550128"/>
                <a:gd name="connsiteX31-1407" fmla="*/ 1016693 w 1404387"/>
                <a:gd name="connsiteY31-1408" fmla="*/ 3543487 h 3550128"/>
                <a:gd name="connsiteX0-1409" fmla="*/ 1016693 w 1404387"/>
                <a:gd name="connsiteY0-1410" fmla="*/ 3543487 h 3550128"/>
                <a:gd name="connsiteX1-1411" fmla="*/ 591243 w 1404387"/>
                <a:gd name="connsiteY1-1412" fmla="*/ 3549837 h 3550128"/>
                <a:gd name="connsiteX2-1413" fmla="*/ 394393 w 1404387"/>
                <a:gd name="connsiteY2-1414" fmla="*/ 3038662 h 3550128"/>
                <a:gd name="connsiteX3-1415" fmla="*/ 746818 w 1404387"/>
                <a:gd name="connsiteY3-1416" fmla="*/ 2343337 h 3550128"/>
                <a:gd name="connsiteX4-1417" fmla="*/ 560128 w 1404387"/>
                <a:gd name="connsiteY4-1418" fmla="*/ 1884232 h 3550128"/>
                <a:gd name="connsiteX5-1419" fmla="*/ 58 w 1404387"/>
                <a:gd name="connsiteY5-1420" fmla="*/ 1832797 h 3550128"/>
                <a:gd name="connsiteX6-1421" fmla="*/ 394393 w 1404387"/>
                <a:gd name="connsiteY6-1422" fmla="*/ 1705162 h 3550128"/>
                <a:gd name="connsiteX7-1423" fmla="*/ 642043 w 1404387"/>
                <a:gd name="connsiteY7-1424" fmla="*/ 1838512 h 3550128"/>
                <a:gd name="connsiteX8-1425" fmla="*/ 689668 w 1404387"/>
                <a:gd name="connsiteY8-1426" fmla="*/ 1609912 h 3550128"/>
                <a:gd name="connsiteX9-1427" fmla="*/ 823018 w 1404387"/>
                <a:gd name="connsiteY9-1428" fmla="*/ 1295587 h 3550128"/>
                <a:gd name="connsiteX10-1429" fmla="*/ 765868 w 1404387"/>
                <a:gd name="connsiteY10-1430" fmla="*/ 771712 h 3550128"/>
                <a:gd name="connsiteX11-1431" fmla="*/ 537268 w 1404387"/>
                <a:gd name="connsiteY11-1432" fmla="*/ 628837 h 3550128"/>
                <a:gd name="connsiteX12-1433" fmla="*/ 689668 w 1404387"/>
                <a:gd name="connsiteY12-1434" fmla="*/ 628837 h 3550128"/>
                <a:gd name="connsiteX13-1435" fmla="*/ 765868 w 1404387"/>
                <a:gd name="connsiteY13-1436" fmla="*/ 714562 h 3550128"/>
                <a:gd name="connsiteX14-1437" fmla="*/ 870643 w 1404387"/>
                <a:gd name="connsiteY14-1438" fmla="*/ 187 h 3550128"/>
                <a:gd name="connsiteX15-1439" fmla="*/ 832543 w 1404387"/>
                <a:gd name="connsiteY15-1440" fmla="*/ 647887 h 3550128"/>
                <a:gd name="connsiteX16-1441" fmla="*/ 908743 w 1404387"/>
                <a:gd name="connsiteY16-1442" fmla="*/ 1038412 h 3550128"/>
                <a:gd name="connsiteX17-1443" fmla="*/ 937318 w 1404387"/>
                <a:gd name="connsiteY17-1444" fmla="*/ 1286062 h 3550128"/>
                <a:gd name="connsiteX18-1445" fmla="*/ 1108768 w 1404387"/>
                <a:gd name="connsiteY18-1446" fmla="*/ 1152712 h 3550128"/>
                <a:gd name="connsiteX19-1447" fmla="*/ 1337368 w 1404387"/>
                <a:gd name="connsiteY19-1448" fmla="*/ 1133662 h 3550128"/>
                <a:gd name="connsiteX20-1449" fmla="*/ 1089718 w 1404387"/>
                <a:gd name="connsiteY20-1450" fmla="*/ 1190812 h 3550128"/>
                <a:gd name="connsiteX21-1451" fmla="*/ 880168 w 1404387"/>
                <a:gd name="connsiteY21-1452" fmla="*/ 1495612 h 3550128"/>
                <a:gd name="connsiteX22-1453" fmla="*/ 823018 w 1404387"/>
                <a:gd name="connsiteY22-1454" fmla="*/ 1857562 h 3550128"/>
                <a:gd name="connsiteX23-1455" fmla="*/ 975418 w 1404387"/>
                <a:gd name="connsiteY23-1456" fmla="*/ 2314762 h 3550128"/>
                <a:gd name="connsiteX24-1457" fmla="*/ 899218 w 1404387"/>
                <a:gd name="connsiteY24-1458" fmla="*/ 2552887 h 3550128"/>
                <a:gd name="connsiteX25-1459" fmla="*/ 1213543 w 1404387"/>
                <a:gd name="connsiteY25-1460" fmla="*/ 2495737 h 3550128"/>
                <a:gd name="connsiteX26-1461" fmla="*/ 1404043 w 1404387"/>
                <a:gd name="connsiteY26-1462" fmla="*/ 2590987 h 3550128"/>
                <a:gd name="connsiteX27-1463" fmla="*/ 1169093 w 1404387"/>
                <a:gd name="connsiteY27-1464" fmla="*/ 2543362 h 3550128"/>
                <a:gd name="connsiteX28-1465" fmla="*/ 832543 w 1404387"/>
                <a:gd name="connsiteY28-1466" fmla="*/ 2695762 h 3550128"/>
                <a:gd name="connsiteX29-1467" fmla="*/ 689668 w 1404387"/>
                <a:gd name="connsiteY29-1468" fmla="*/ 3048187 h 3550128"/>
                <a:gd name="connsiteX30-1469" fmla="*/ 918268 w 1404387"/>
                <a:gd name="connsiteY30-1470" fmla="*/ 3381562 h 3550128"/>
                <a:gd name="connsiteX31-1471" fmla="*/ 1016693 w 1404387"/>
                <a:gd name="connsiteY31-1472" fmla="*/ 3543487 h 3550128"/>
                <a:gd name="connsiteX0-1473" fmla="*/ 1016693 w 1404160"/>
                <a:gd name="connsiteY0-1474" fmla="*/ 3543487 h 3550128"/>
                <a:gd name="connsiteX1-1475" fmla="*/ 591243 w 1404160"/>
                <a:gd name="connsiteY1-1476" fmla="*/ 3549837 h 3550128"/>
                <a:gd name="connsiteX2-1477" fmla="*/ 394393 w 1404160"/>
                <a:gd name="connsiteY2-1478" fmla="*/ 3038662 h 3550128"/>
                <a:gd name="connsiteX3-1479" fmla="*/ 746818 w 1404160"/>
                <a:gd name="connsiteY3-1480" fmla="*/ 2343337 h 3550128"/>
                <a:gd name="connsiteX4-1481" fmla="*/ 560128 w 1404160"/>
                <a:gd name="connsiteY4-1482" fmla="*/ 1884232 h 3550128"/>
                <a:gd name="connsiteX5-1483" fmla="*/ 58 w 1404160"/>
                <a:gd name="connsiteY5-1484" fmla="*/ 1832797 h 3550128"/>
                <a:gd name="connsiteX6-1485" fmla="*/ 394393 w 1404160"/>
                <a:gd name="connsiteY6-1486" fmla="*/ 1705162 h 3550128"/>
                <a:gd name="connsiteX7-1487" fmla="*/ 642043 w 1404160"/>
                <a:gd name="connsiteY7-1488" fmla="*/ 1838512 h 3550128"/>
                <a:gd name="connsiteX8-1489" fmla="*/ 689668 w 1404160"/>
                <a:gd name="connsiteY8-1490" fmla="*/ 1609912 h 3550128"/>
                <a:gd name="connsiteX9-1491" fmla="*/ 823018 w 1404160"/>
                <a:gd name="connsiteY9-1492" fmla="*/ 1295587 h 3550128"/>
                <a:gd name="connsiteX10-1493" fmla="*/ 765868 w 1404160"/>
                <a:gd name="connsiteY10-1494" fmla="*/ 771712 h 3550128"/>
                <a:gd name="connsiteX11-1495" fmla="*/ 537268 w 1404160"/>
                <a:gd name="connsiteY11-1496" fmla="*/ 628837 h 3550128"/>
                <a:gd name="connsiteX12-1497" fmla="*/ 689668 w 1404160"/>
                <a:gd name="connsiteY12-1498" fmla="*/ 628837 h 3550128"/>
                <a:gd name="connsiteX13-1499" fmla="*/ 765868 w 1404160"/>
                <a:gd name="connsiteY13-1500" fmla="*/ 714562 h 3550128"/>
                <a:gd name="connsiteX14-1501" fmla="*/ 870643 w 1404160"/>
                <a:gd name="connsiteY14-1502" fmla="*/ 187 h 3550128"/>
                <a:gd name="connsiteX15-1503" fmla="*/ 832543 w 1404160"/>
                <a:gd name="connsiteY15-1504" fmla="*/ 647887 h 3550128"/>
                <a:gd name="connsiteX16-1505" fmla="*/ 908743 w 1404160"/>
                <a:gd name="connsiteY16-1506" fmla="*/ 1038412 h 3550128"/>
                <a:gd name="connsiteX17-1507" fmla="*/ 937318 w 1404160"/>
                <a:gd name="connsiteY17-1508" fmla="*/ 1286062 h 3550128"/>
                <a:gd name="connsiteX18-1509" fmla="*/ 1108768 w 1404160"/>
                <a:gd name="connsiteY18-1510" fmla="*/ 1152712 h 3550128"/>
                <a:gd name="connsiteX19-1511" fmla="*/ 1337368 w 1404160"/>
                <a:gd name="connsiteY19-1512" fmla="*/ 1133662 h 3550128"/>
                <a:gd name="connsiteX20-1513" fmla="*/ 1089718 w 1404160"/>
                <a:gd name="connsiteY20-1514" fmla="*/ 1190812 h 3550128"/>
                <a:gd name="connsiteX21-1515" fmla="*/ 880168 w 1404160"/>
                <a:gd name="connsiteY21-1516" fmla="*/ 1495612 h 3550128"/>
                <a:gd name="connsiteX22-1517" fmla="*/ 823018 w 1404160"/>
                <a:gd name="connsiteY22-1518" fmla="*/ 1857562 h 3550128"/>
                <a:gd name="connsiteX23-1519" fmla="*/ 975418 w 1404160"/>
                <a:gd name="connsiteY23-1520" fmla="*/ 2314762 h 3550128"/>
                <a:gd name="connsiteX24-1521" fmla="*/ 899218 w 1404160"/>
                <a:gd name="connsiteY24-1522" fmla="*/ 2552887 h 3550128"/>
                <a:gd name="connsiteX25-1523" fmla="*/ 1213543 w 1404160"/>
                <a:gd name="connsiteY25-1524" fmla="*/ 2495737 h 3550128"/>
                <a:gd name="connsiteX26-1525" fmla="*/ 1404043 w 1404160"/>
                <a:gd name="connsiteY26-1526" fmla="*/ 2590987 h 3550128"/>
                <a:gd name="connsiteX27-1527" fmla="*/ 1188143 w 1404160"/>
                <a:gd name="connsiteY27-1528" fmla="*/ 2552887 h 3550128"/>
                <a:gd name="connsiteX28-1529" fmla="*/ 832543 w 1404160"/>
                <a:gd name="connsiteY28-1530" fmla="*/ 2695762 h 3550128"/>
                <a:gd name="connsiteX29-1531" fmla="*/ 689668 w 1404160"/>
                <a:gd name="connsiteY29-1532" fmla="*/ 3048187 h 3550128"/>
                <a:gd name="connsiteX30-1533" fmla="*/ 918268 w 1404160"/>
                <a:gd name="connsiteY30-1534" fmla="*/ 3381562 h 3550128"/>
                <a:gd name="connsiteX31-1535" fmla="*/ 1016693 w 1404160"/>
                <a:gd name="connsiteY31-1536" fmla="*/ 3543487 h 3550128"/>
                <a:gd name="connsiteX0-1537" fmla="*/ 1016693 w 1404160"/>
                <a:gd name="connsiteY0-1538" fmla="*/ 3543487 h 3550128"/>
                <a:gd name="connsiteX1-1539" fmla="*/ 591243 w 1404160"/>
                <a:gd name="connsiteY1-1540" fmla="*/ 3549837 h 3550128"/>
                <a:gd name="connsiteX2-1541" fmla="*/ 394393 w 1404160"/>
                <a:gd name="connsiteY2-1542" fmla="*/ 3038662 h 3550128"/>
                <a:gd name="connsiteX3-1543" fmla="*/ 746818 w 1404160"/>
                <a:gd name="connsiteY3-1544" fmla="*/ 2343337 h 3550128"/>
                <a:gd name="connsiteX4-1545" fmla="*/ 560128 w 1404160"/>
                <a:gd name="connsiteY4-1546" fmla="*/ 1884232 h 3550128"/>
                <a:gd name="connsiteX5-1547" fmla="*/ 58 w 1404160"/>
                <a:gd name="connsiteY5-1548" fmla="*/ 1832797 h 3550128"/>
                <a:gd name="connsiteX6-1549" fmla="*/ 394393 w 1404160"/>
                <a:gd name="connsiteY6-1550" fmla="*/ 1705162 h 3550128"/>
                <a:gd name="connsiteX7-1551" fmla="*/ 642043 w 1404160"/>
                <a:gd name="connsiteY7-1552" fmla="*/ 1838512 h 3550128"/>
                <a:gd name="connsiteX8-1553" fmla="*/ 689668 w 1404160"/>
                <a:gd name="connsiteY8-1554" fmla="*/ 1609912 h 3550128"/>
                <a:gd name="connsiteX9-1555" fmla="*/ 823018 w 1404160"/>
                <a:gd name="connsiteY9-1556" fmla="*/ 1295587 h 3550128"/>
                <a:gd name="connsiteX10-1557" fmla="*/ 765868 w 1404160"/>
                <a:gd name="connsiteY10-1558" fmla="*/ 771712 h 3550128"/>
                <a:gd name="connsiteX11-1559" fmla="*/ 537268 w 1404160"/>
                <a:gd name="connsiteY11-1560" fmla="*/ 628837 h 3550128"/>
                <a:gd name="connsiteX12-1561" fmla="*/ 689668 w 1404160"/>
                <a:gd name="connsiteY12-1562" fmla="*/ 628837 h 3550128"/>
                <a:gd name="connsiteX13-1563" fmla="*/ 765868 w 1404160"/>
                <a:gd name="connsiteY13-1564" fmla="*/ 714562 h 3550128"/>
                <a:gd name="connsiteX14-1565" fmla="*/ 870643 w 1404160"/>
                <a:gd name="connsiteY14-1566" fmla="*/ 187 h 3550128"/>
                <a:gd name="connsiteX15-1567" fmla="*/ 832543 w 1404160"/>
                <a:gd name="connsiteY15-1568" fmla="*/ 647887 h 3550128"/>
                <a:gd name="connsiteX16-1569" fmla="*/ 908743 w 1404160"/>
                <a:gd name="connsiteY16-1570" fmla="*/ 1038412 h 3550128"/>
                <a:gd name="connsiteX17-1571" fmla="*/ 937318 w 1404160"/>
                <a:gd name="connsiteY17-1572" fmla="*/ 1286062 h 3550128"/>
                <a:gd name="connsiteX18-1573" fmla="*/ 1108768 w 1404160"/>
                <a:gd name="connsiteY18-1574" fmla="*/ 1152712 h 3550128"/>
                <a:gd name="connsiteX19-1575" fmla="*/ 1337368 w 1404160"/>
                <a:gd name="connsiteY19-1576" fmla="*/ 1133662 h 3550128"/>
                <a:gd name="connsiteX20-1577" fmla="*/ 1089718 w 1404160"/>
                <a:gd name="connsiteY20-1578" fmla="*/ 1190812 h 3550128"/>
                <a:gd name="connsiteX21-1579" fmla="*/ 880168 w 1404160"/>
                <a:gd name="connsiteY21-1580" fmla="*/ 1495612 h 3550128"/>
                <a:gd name="connsiteX22-1581" fmla="*/ 823018 w 1404160"/>
                <a:gd name="connsiteY22-1582" fmla="*/ 1857562 h 3550128"/>
                <a:gd name="connsiteX23-1583" fmla="*/ 975418 w 1404160"/>
                <a:gd name="connsiteY23-1584" fmla="*/ 2314762 h 3550128"/>
                <a:gd name="connsiteX24-1585" fmla="*/ 899218 w 1404160"/>
                <a:gd name="connsiteY24-1586" fmla="*/ 2552887 h 3550128"/>
                <a:gd name="connsiteX25-1587" fmla="*/ 1213543 w 1404160"/>
                <a:gd name="connsiteY25-1588" fmla="*/ 2495737 h 3550128"/>
                <a:gd name="connsiteX26-1589" fmla="*/ 1404043 w 1404160"/>
                <a:gd name="connsiteY26-1590" fmla="*/ 2590987 h 3550128"/>
                <a:gd name="connsiteX27-1591" fmla="*/ 1188143 w 1404160"/>
                <a:gd name="connsiteY27-1592" fmla="*/ 2552887 h 3550128"/>
                <a:gd name="connsiteX28-1593" fmla="*/ 832543 w 1404160"/>
                <a:gd name="connsiteY28-1594" fmla="*/ 2695762 h 3550128"/>
                <a:gd name="connsiteX29-1595" fmla="*/ 689668 w 1404160"/>
                <a:gd name="connsiteY29-1596" fmla="*/ 3048187 h 3550128"/>
                <a:gd name="connsiteX30-1597" fmla="*/ 918268 w 1404160"/>
                <a:gd name="connsiteY30-1598" fmla="*/ 3381562 h 3550128"/>
                <a:gd name="connsiteX31-1599" fmla="*/ 1016693 w 1404160"/>
                <a:gd name="connsiteY31-1600" fmla="*/ 3543487 h 3550128"/>
                <a:gd name="connsiteX0-1601" fmla="*/ 1016693 w 1423196"/>
                <a:gd name="connsiteY0-1602" fmla="*/ 3543487 h 3550128"/>
                <a:gd name="connsiteX1-1603" fmla="*/ 591243 w 1423196"/>
                <a:gd name="connsiteY1-1604" fmla="*/ 3549837 h 3550128"/>
                <a:gd name="connsiteX2-1605" fmla="*/ 394393 w 1423196"/>
                <a:gd name="connsiteY2-1606" fmla="*/ 3038662 h 3550128"/>
                <a:gd name="connsiteX3-1607" fmla="*/ 746818 w 1423196"/>
                <a:gd name="connsiteY3-1608" fmla="*/ 2343337 h 3550128"/>
                <a:gd name="connsiteX4-1609" fmla="*/ 560128 w 1423196"/>
                <a:gd name="connsiteY4-1610" fmla="*/ 1884232 h 3550128"/>
                <a:gd name="connsiteX5-1611" fmla="*/ 58 w 1423196"/>
                <a:gd name="connsiteY5-1612" fmla="*/ 1832797 h 3550128"/>
                <a:gd name="connsiteX6-1613" fmla="*/ 394393 w 1423196"/>
                <a:gd name="connsiteY6-1614" fmla="*/ 1705162 h 3550128"/>
                <a:gd name="connsiteX7-1615" fmla="*/ 642043 w 1423196"/>
                <a:gd name="connsiteY7-1616" fmla="*/ 1838512 h 3550128"/>
                <a:gd name="connsiteX8-1617" fmla="*/ 689668 w 1423196"/>
                <a:gd name="connsiteY8-1618" fmla="*/ 1609912 h 3550128"/>
                <a:gd name="connsiteX9-1619" fmla="*/ 823018 w 1423196"/>
                <a:gd name="connsiteY9-1620" fmla="*/ 1295587 h 3550128"/>
                <a:gd name="connsiteX10-1621" fmla="*/ 765868 w 1423196"/>
                <a:gd name="connsiteY10-1622" fmla="*/ 771712 h 3550128"/>
                <a:gd name="connsiteX11-1623" fmla="*/ 537268 w 1423196"/>
                <a:gd name="connsiteY11-1624" fmla="*/ 628837 h 3550128"/>
                <a:gd name="connsiteX12-1625" fmla="*/ 689668 w 1423196"/>
                <a:gd name="connsiteY12-1626" fmla="*/ 628837 h 3550128"/>
                <a:gd name="connsiteX13-1627" fmla="*/ 765868 w 1423196"/>
                <a:gd name="connsiteY13-1628" fmla="*/ 714562 h 3550128"/>
                <a:gd name="connsiteX14-1629" fmla="*/ 870643 w 1423196"/>
                <a:gd name="connsiteY14-1630" fmla="*/ 187 h 3550128"/>
                <a:gd name="connsiteX15-1631" fmla="*/ 832543 w 1423196"/>
                <a:gd name="connsiteY15-1632" fmla="*/ 647887 h 3550128"/>
                <a:gd name="connsiteX16-1633" fmla="*/ 908743 w 1423196"/>
                <a:gd name="connsiteY16-1634" fmla="*/ 1038412 h 3550128"/>
                <a:gd name="connsiteX17-1635" fmla="*/ 937318 w 1423196"/>
                <a:gd name="connsiteY17-1636" fmla="*/ 1286062 h 3550128"/>
                <a:gd name="connsiteX18-1637" fmla="*/ 1108768 w 1423196"/>
                <a:gd name="connsiteY18-1638" fmla="*/ 1152712 h 3550128"/>
                <a:gd name="connsiteX19-1639" fmla="*/ 1337368 w 1423196"/>
                <a:gd name="connsiteY19-1640" fmla="*/ 1133662 h 3550128"/>
                <a:gd name="connsiteX20-1641" fmla="*/ 1089718 w 1423196"/>
                <a:gd name="connsiteY20-1642" fmla="*/ 1190812 h 3550128"/>
                <a:gd name="connsiteX21-1643" fmla="*/ 880168 w 1423196"/>
                <a:gd name="connsiteY21-1644" fmla="*/ 1495612 h 3550128"/>
                <a:gd name="connsiteX22-1645" fmla="*/ 823018 w 1423196"/>
                <a:gd name="connsiteY22-1646" fmla="*/ 1857562 h 3550128"/>
                <a:gd name="connsiteX23-1647" fmla="*/ 975418 w 1423196"/>
                <a:gd name="connsiteY23-1648" fmla="*/ 2314762 h 3550128"/>
                <a:gd name="connsiteX24-1649" fmla="*/ 899218 w 1423196"/>
                <a:gd name="connsiteY24-1650" fmla="*/ 2552887 h 3550128"/>
                <a:gd name="connsiteX25-1651" fmla="*/ 1213543 w 1423196"/>
                <a:gd name="connsiteY25-1652" fmla="*/ 2495737 h 3550128"/>
                <a:gd name="connsiteX26-1653" fmla="*/ 1423093 w 1423196"/>
                <a:gd name="connsiteY26-1654" fmla="*/ 2612418 h 3550128"/>
                <a:gd name="connsiteX27-1655" fmla="*/ 1188143 w 1423196"/>
                <a:gd name="connsiteY27-1656" fmla="*/ 2552887 h 3550128"/>
                <a:gd name="connsiteX28-1657" fmla="*/ 832543 w 1423196"/>
                <a:gd name="connsiteY28-1658" fmla="*/ 2695762 h 3550128"/>
                <a:gd name="connsiteX29-1659" fmla="*/ 689668 w 1423196"/>
                <a:gd name="connsiteY29-1660" fmla="*/ 3048187 h 3550128"/>
                <a:gd name="connsiteX30-1661" fmla="*/ 918268 w 1423196"/>
                <a:gd name="connsiteY30-1662" fmla="*/ 3381562 h 3550128"/>
                <a:gd name="connsiteX31-1663" fmla="*/ 1016693 w 1423196"/>
                <a:gd name="connsiteY31-1664" fmla="*/ 3543487 h 3550128"/>
                <a:gd name="connsiteX0-1665" fmla="*/ 1016693 w 1420817"/>
                <a:gd name="connsiteY0-1666" fmla="*/ 3543487 h 3550128"/>
                <a:gd name="connsiteX1-1667" fmla="*/ 591243 w 1420817"/>
                <a:gd name="connsiteY1-1668" fmla="*/ 3549837 h 3550128"/>
                <a:gd name="connsiteX2-1669" fmla="*/ 394393 w 1420817"/>
                <a:gd name="connsiteY2-1670" fmla="*/ 3038662 h 3550128"/>
                <a:gd name="connsiteX3-1671" fmla="*/ 746818 w 1420817"/>
                <a:gd name="connsiteY3-1672" fmla="*/ 2343337 h 3550128"/>
                <a:gd name="connsiteX4-1673" fmla="*/ 560128 w 1420817"/>
                <a:gd name="connsiteY4-1674" fmla="*/ 1884232 h 3550128"/>
                <a:gd name="connsiteX5-1675" fmla="*/ 58 w 1420817"/>
                <a:gd name="connsiteY5-1676" fmla="*/ 1832797 h 3550128"/>
                <a:gd name="connsiteX6-1677" fmla="*/ 394393 w 1420817"/>
                <a:gd name="connsiteY6-1678" fmla="*/ 1705162 h 3550128"/>
                <a:gd name="connsiteX7-1679" fmla="*/ 642043 w 1420817"/>
                <a:gd name="connsiteY7-1680" fmla="*/ 1838512 h 3550128"/>
                <a:gd name="connsiteX8-1681" fmla="*/ 689668 w 1420817"/>
                <a:gd name="connsiteY8-1682" fmla="*/ 1609912 h 3550128"/>
                <a:gd name="connsiteX9-1683" fmla="*/ 823018 w 1420817"/>
                <a:gd name="connsiteY9-1684" fmla="*/ 1295587 h 3550128"/>
                <a:gd name="connsiteX10-1685" fmla="*/ 765868 w 1420817"/>
                <a:gd name="connsiteY10-1686" fmla="*/ 771712 h 3550128"/>
                <a:gd name="connsiteX11-1687" fmla="*/ 537268 w 1420817"/>
                <a:gd name="connsiteY11-1688" fmla="*/ 628837 h 3550128"/>
                <a:gd name="connsiteX12-1689" fmla="*/ 689668 w 1420817"/>
                <a:gd name="connsiteY12-1690" fmla="*/ 628837 h 3550128"/>
                <a:gd name="connsiteX13-1691" fmla="*/ 765868 w 1420817"/>
                <a:gd name="connsiteY13-1692" fmla="*/ 714562 h 3550128"/>
                <a:gd name="connsiteX14-1693" fmla="*/ 870643 w 1420817"/>
                <a:gd name="connsiteY14-1694" fmla="*/ 187 h 3550128"/>
                <a:gd name="connsiteX15-1695" fmla="*/ 832543 w 1420817"/>
                <a:gd name="connsiteY15-1696" fmla="*/ 647887 h 3550128"/>
                <a:gd name="connsiteX16-1697" fmla="*/ 908743 w 1420817"/>
                <a:gd name="connsiteY16-1698" fmla="*/ 1038412 h 3550128"/>
                <a:gd name="connsiteX17-1699" fmla="*/ 937318 w 1420817"/>
                <a:gd name="connsiteY17-1700" fmla="*/ 1286062 h 3550128"/>
                <a:gd name="connsiteX18-1701" fmla="*/ 1108768 w 1420817"/>
                <a:gd name="connsiteY18-1702" fmla="*/ 1152712 h 3550128"/>
                <a:gd name="connsiteX19-1703" fmla="*/ 1337368 w 1420817"/>
                <a:gd name="connsiteY19-1704" fmla="*/ 1133662 h 3550128"/>
                <a:gd name="connsiteX20-1705" fmla="*/ 1089718 w 1420817"/>
                <a:gd name="connsiteY20-1706" fmla="*/ 1190812 h 3550128"/>
                <a:gd name="connsiteX21-1707" fmla="*/ 880168 w 1420817"/>
                <a:gd name="connsiteY21-1708" fmla="*/ 1495612 h 3550128"/>
                <a:gd name="connsiteX22-1709" fmla="*/ 823018 w 1420817"/>
                <a:gd name="connsiteY22-1710" fmla="*/ 1857562 h 3550128"/>
                <a:gd name="connsiteX23-1711" fmla="*/ 975418 w 1420817"/>
                <a:gd name="connsiteY23-1712" fmla="*/ 2314762 h 3550128"/>
                <a:gd name="connsiteX24-1713" fmla="*/ 899218 w 1420817"/>
                <a:gd name="connsiteY24-1714" fmla="*/ 2552887 h 3550128"/>
                <a:gd name="connsiteX25-1715" fmla="*/ 1213543 w 1420817"/>
                <a:gd name="connsiteY25-1716" fmla="*/ 2495737 h 3550128"/>
                <a:gd name="connsiteX26-1717" fmla="*/ 1420712 w 1420817"/>
                <a:gd name="connsiteY26-1718" fmla="*/ 2583843 h 3550128"/>
                <a:gd name="connsiteX27-1719" fmla="*/ 1188143 w 1420817"/>
                <a:gd name="connsiteY27-1720" fmla="*/ 2552887 h 3550128"/>
                <a:gd name="connsiteX28-1721" fmla="*/ 832543 w 1420817"/>
                <a:gd name="connsiteY28-1722" fmla="*/ 2695762 h 3550128"/>
                <a:gd name="connsiteX29-1723" fmla="*/ 689668 w 1420817"/>
                <a:gd name="connsiteY29-1724" fmla="*/ 3048187 h 3550128"/>
                <a:gd name="connsiteX30-1725" fmla="*/ 918268 w 1420817"/>
                <a:gd name="connsiteY30-1726" fmla="*/ 3381562 h 3550128"/>
                <a:gd name="connsiteX31-1727" fmla="*/ 1016693 w 1420817"/>
                <a:gd name="connsiteY31-1728" fmla="*/ 3543487 h 3550128"/>
                <a:gd name="connsiteX0-1729" fmla="*/ 1016693 w 1420960"/>
                <a:gd name="connsiteY0-1730" fmla="*/ 3543487 h 3550128"/>
                <a:gd name="connsiteX1-1731" fmla="*/ 591243 w 1420960"/>
                <a:gd name="connsiteY1-1732" fmla="*/ 3549837 h 3550128"/>
                <a:gd name="connsiteX2-1733" fmla="*/ 394393 w 1420960"/>
                <a:gd name="connsiteY2-1734" fmla="*/ 3038662 h 3550128"/>
                <a:gd name="connsiteX3-1735" fmla="*/ 746818 w 1420960"/>
                <a:gd name="connsiteY3-1736" fmla="*/ 2343337 h 3550128"/>
                <a:gd name="connsiteX4-1737" fmla="*/ 560128 w 1420960"/>
                <a:gd name="connsiteY4-1738" fmla="*/ 1884232 h 3550128"/>
                <a:gd name="connsiteX5-1739" fmla="*/ 58 w 1420960"/>
                <a:gd name="connsiteY5-1740" fmla="*/ 1832797 h 3550128"/>
                <a:gd name="connsiteX6-1741" fmla="*/ 394393 w 1420960"/>
                <a:gd name="connsiteY6-1742" fmla="*/ 1705162 h 3550128"/>
                <a:gd name="connsiteX7-1743" fmla="*/ 642043 w 1420960"/>
                <a:gd name="connsiteY7-1744" fmla="*/ 1838512 h 3550128"/>
                <a:gd name="connsiteX8-1745" fmla="*/ 689668 w 1420960"/>
                <a:gd name="connsiteY8-1746" fmla="*/ 1609912 h 3550128"/>
                <a:gd name="connsiteX9-1747" fmla="*/ 823018 w 1420960"/>
                <a:gd name="connsiteY9-1748" fmla="*/ 1295587 h 3550128"/>
                <a:gd name="connsiteX10-1749" fmla="*/ 765868 w 1420960"/>
                <a:gd name="connsiteY10-1750" fmla="*/ 771712 h 3550128"/>
                <a:gd name="connsiteX11-1751" fmla="*/ 537268 w 1420960"/>
                <a:gd name="connsiteY11-1752" fmla="*/ 628837 h 3550128"/>
                <a:gd name="connsiteX12-1753" fmla="*/ 689668 w 1420960"/>
                <a:gd name="connsiteY12-1754" fmla="*/ 628837 h 3550128"/>
                <a:gd name="connsiteX13-1755" fmla="*/ 765868 w 1420960"/>
                <a:gd name="connsiteY13-1756" fmla="*/ 714562 h 3550128"/>
                <a:gd name="connsiteX14-1757" fmla="*/ 870643 w 1420960"/>
                <a:gd name="connsiteY14-1758" fmla="*/ 187 h 3550128"/>
                <a:gd name="connsiteX15-1759" fmla="*/ 832543 w 1420960"/>
                <a:gd name="connsiteY15-1760" fmla="*/ 647887 h 3550128"/>
                <a:gd name="connsiteX16-1761" fmla="*/ 908743 w 1420960"/>
                <a:gd name="connsiteY16-1762" fmla="*/ 1038412 h 3550128"/>
                <a:gd name="connsiteX17-1763" fmla="*/ 937318 w 1420960"/>
                <a:gd name="connsiteY17-1764" fmla="*/ 1286062 h 3550128"/>
                <a:gd name="connsiteX18-1765" fmla="*/ 1108768 w 1420960"/>
                <a:gd name="connsiteY18-1766" fmla="*/ 1152712 h 3550128"/>
                <a:gd name="connsiteX19-1767" fmla="*/ 1337368 w 1420960"/>
                <a:gd name="connsiteY19-1768" fmla="*/ 1133662 h 3550128"/>
                <a:gd name="connsiteX20-1769" fmla="*/ 1089718 w 1420960"/>
                <a:gd name="connsiteY20-1770" fmla="*/ 1190812 h 3550128"/>
                <a:gd name="connsiteX21-1771" fmla="*/ 880168 w 1420960"/>
                <a:gd name="connsiteY21-1772" fmla="*/ 1495612 h 3550128"/>
                <a:gd name="connsiteX22-1773" fmla="*/ 823018 w 1420960"/>
                <a:gd name="connsiteY22-1774" fmla="*/ 1857562 h 3550128"/>
                <a:gd name="connsiteX23-1775" fmla="*/ 975418 w 1420960"/>
                <a:gd name="connsiteY23-1776" fmla="*/ 2314762 h 3550128"/>
                <a:gd name="connsiteX24-1777" fmla="*/ 899218 w 1420960"/>
                <a:gd name="connsiteY24-1778" fmla="*/ 2552887 h 3550128"/>
                <a:gd name="connsiteX25-1779" fmla="*/ 1213543 w 1420960"/>
                <a:gd name="connsiteY25-1780" fmla="*/ 2495737 h 3550128"/>
                <a:gd name="connsiteX26-1781" fmla="*/ 1420712 w 1420960"/>
                <a:gd name="connsiteY26-1782" fmla="*/ 2583843 h 3550128"/>
                <a:gd name="connsiteX27-1783" fmla="*/ 1188143 w 1420960"/>
                <a:gd name="connsiteY27-1784" fmla="*/ 2552887 h 3550128"/>
                <a:gd name="connsiteX28-1785" fmla="*/ 832543 w 1420960"/>
                <a:gd name="connsiteY28-1786" fmla="*/ 2695762 h 3550128"/>
                <a:gd name="connsiteX29-1787" fmla="*/ 689668 w 1420960"/>
                <a:gd name="connsiteY29-1788" fmla="*/ 3048187 h 3550128"/>
                <a:gd name="connsiteX30-1789" fmla="*/ 918268 w 1420960"/>
                <a:gd name="connsiteY30-1790" fmla="*/ 3381562 h 3550128"/>
                <a:gd name="connsiteX31-1791" fmla="*/ 1016693 w 1420960"/>
                <a:gd name="connsiteY31-1792" fmla="*/ 3543487 h 3550128"/>
                <a:gd name="connsiteX0-1793" fmla="*/ 1016693 w 1432703"/>
                <a:gd name="connsiteY0-1794" fmla="*/ 3543487 h 3550128"/>
                <a:gd name="connsiteX1-1795" fmla="*/ 591243 w 1432703"/>
                <a:gd name="connsiteY1-1796" fmla="*/ 3549837 h 3550128"/>
                <a:gd name="connsiteX2-1797" fmla="*/ 394393 w 1432703"/>
                <a:gd name="connsiteY2-1798" fmla="*/ 3038662 h 3550128"/>
                <a:gd name="connsiteX3-1799" fmla="*/ 746818 w 1432703"/>
                <a:gd name="connsiteY3-1800" fmla="*/ 2343337 h 3550128"/>
                <a:gd name="connsiteX4-1801" fmla="*/ 560128 w 1432703"/>
                <a:gd name="connsiteY4-1802" fmla="*/ 1884232 h 3550128"/>
                <a:gd name="connsiteX5-1803" fmla="*/ 58 w 1432703"/>
                <a:gd name="connsiteY5-1804" fmla="*/ 1832797 h 3550128"/>
                <a:gd name="connsiteX6-1805" fmla="*/ 394393 w 1432703"/>
                <a:gd name="connsiteY6-1806" fmla="*/ 1705162 h 3550128"/>
                <a:gd name="connsiteX7-1807" fmla="*/ 642043 w 1432703"/>
                <a:gd name="connsiteY7-1808" fmla="*/ 1838512 h 3550128"/>
                <a:gd name="connsiteX8-1809" fmla="*/ 689668 w 1432703"/>
                <a:gd name="connsiteY8-1810" fmla="*/ 1609912 h 3550128"/>
                <a:gd name="connsiteX9-1811" fmla="*/ 823018 w 1432703"/>
                <a:gd name="connsiteY9-1812" fmla="*/ 1295587 h 3550128"/>
                <a:gd name="connsiteX10-1813" fmla="*/ 765868 w 1432703"/>
                <a:gd name="connsiteY10-1814" fmla="*/ 771712 h 3550128"/>
                <a:gd name="connsiteX11-1815" fmla="*/ 537268 w 1432703"/>
                <a:gd name="connsiteY11-1816" fmla="*/ 628837 h 3550128"/>
                <a:gd name="connsiteX12-1817" fmla="*/ 689668 w 1432703"/>
                <a:gd name="connsiteY12-1818" fmla="*/ 628837 h 3550128"/>
                <a:gd name="connsiteX13-1819" fmla="*/ 765868 w 1432703"/>
                <a:gd name="connsiteY13-1820" fmla="*/ 714562 h 3550128"/>
                <a:gd name="connsiteX14-1821" fmla="*/ 870643 w 1432703"/>
                <a:gd name="connsiteY14-1822" fmla="*/ 187 h 3550128"/>
                <a:gd name="connsiteX15-1823" fmla="*/ 832543 w 1432703"/>
                <a:gd name="connsiteY15-1824" fmla="*/ 647887 h 3550128"/>
                <a:gd name="connsiteX16-1825" fmla="*/ 908743 w 1432703"/>
                <a:gd name="connsiteY16-1826" fmla="*/ 1038412 h 3550128"/>
                <a:gd name="connsiteX17-1827" fmla="*/ 937318 w 1432703"/>
                <a:gd name="connsiteY17-1828" fmla="*/ 1286062 h 3550128"/>
                <a:gd name="connsiteX18-1829" fmla="*/ 1108768 w 1432703"/>
                <a:gd name="connsiteY18-1830" fmla="*/ 1152712 h 3550128"/>
                <a:gd name="connsiteX19-1831" fmla="*/ 1337368 w 1432703"/>
                <a:gd name="connsiteY19-1832" fmla="*/ 1133662 h 3550128"/>
                <a:gd name="connsiteX20-1833" fmla="*/ 1089718 w 1432703"/>
                <a:gd name="connsiteY20-1834" fmla="*/ 1190812 h 3550128"/>
                <a:gd name="connsiteX21-1835" fmla="*/ 880168 w 1432703"/>
                <a:gd name="connsiteY21-1836" fmla="*/ 1495612 h 3550128"/>
                <a:gd name="connsiteX22-1837" fmla="*/ 823018 w 1432703"/>
                <a:gd name="connsiteY22-1838" fmla="*/ 1857562 h 3550128"/>
                <a:gd name="connsiteX23-1839" fmla="*/ 975418 w 1432703"/>
                <a:gd name="connsiteY23-1840" fmla="*/ 2314762 h 3550128"/>
                <a:gd name="connsiteX24-1841" fmla="*/ 899218 w 1432703"/>
                <a:gd name="connsiteY24-1842" fmla="*/ 2552887 h 3550128"/>
                <a:gd name="connsiteX25-1843" fmla="*/ 1213543 w 1432703"/>
                <a:gd name="connsiteY25-1844" fmla="*/ 2495737 h 3550128"/>
                <a:gd name="connsiteX26-1845" fmla="*/ 1420712 w 1432703"/>
                <a:gd name="connsiteY26-1846" fmla="*/ 2583843 h 3550128"/>
                <a:gd name="connsiteX27-1847" fmla="*/ 1188143 w 1432703"/>
                <a:gd name="connsiteY27-1848" fmla="*/ 2552887 h 3550128"/>
                <a:gd name="connsiteX28-1849" fmla="*/ 832543 w 1432703"/>
                <a:gd name="connsiteY28-1850" fmla="*/ 2695762 h 3550128"/>
                <a:gd name="connsiteX29-1851" fmla="*/ 689668 w 1432703"/>
                <a:gd name="connsiteY29-1852" fmla="*/ 3048187 h 3550128"/>
                <a:gd name="connsiteX30-1853" fmla="*/ 918268 w 1432703"/>
                <a:gd name="connsiteY30-1854" fmla="*/ 3381562 h 3550128"/>
                <a:gd name="connsiteX31-1855" fmla="*/ 1016693 w 1432703"/>
                <a:gd name="connsiteY31-1856" fmla="*/ 3543487 h 3550128"/>
                <a:gd name="connsiteX0-1857" fmla="*/ 1016693 w 1420712"/>
                <a:gd name="connsiteY0-1858" fmla="*/ 3543487 h 3550128"/>
                <a:gd name="connsiteX1-1859" fmla="*/ 591243 w 1420712"/>
                <a:gd name="connsiteY1-1860" fmla="*/ 3549837 h 3550128"/>
                <a:gd name="connsiteX2-1861" fmla="*/ 394393 w 1420712"/>
                <a:gd name="connsiteY2-1862" fmla="*/ 3038662 h 3550128"/>
                <a:gd name="connsiteX3-1863" fmla="*/ 746818 w 1420712"/>
                <a:gd name="connsiteY3-1864" fmla="*/ 2343337 h 3550128"/>
                <a:gd name="connsiteX4-1865" fmla="*/ 560128 w 1420712"/>
                <a:gd name="connsiteY4-1866" fmla="*/ 1884232 h 3550128"/>
                <a:gd name="connsiteX5-1867" fmla="*/ 58 w 1420712"/>
                <a:gd name="connsiteY5-1868" fmla="*/ 1832797 h 3550128"/>
                <a:gd name="connsiteX6-1869" fmla="*/ 394393 w 1420712"/>
                <a:gd name="connsiteY6-1870" fmla="*/ 1705162 h 3550128"/>
                <a:gd name="connsiteX7-1871" fmla="*/ 642043 w 1420712"/>
                <a:gd name="connsiteY7-1872" fmla="*/ 1838512 h 3550128"/>
                <a:gd name="connsiteX8-1873" fmla="*/ 689668 w 1420712"/>
                <a:gd name="connsiteY8-1874" fmla="*/ 1609912 h 3550128"/>
                <a:gd name="connsiteX9-1875" fmla="*/ 823018 w 1420712"/>
                <a:gd name="connsiteY9-1876" fmla="*/ 1295587 h 3550128"/>
                <a:gd name="connsiteX10-1877" fmla="*/ 765868 w 1420712"/>
                <a:gd name="connsiteY10-1878" fmla="*/ 771712 h 3550128"/>
                <a:gd name="connsiteX11-1879" fmla="*/ 537268 w 1420712"/>
                <a:gd name="connsiteY11-1880" fmla="*/ 628837 h 3550128"/>
                <a:gd name="connsiteX12-1881" fmla="*/ 689668 w 1420712"/>
                <a:gd name="connsiteY12-1882" fmla="*/ 628837 h 3550128"/>
                <a:gd name="connsiteX13-1883" fmla="*/ 765868 w 1420712"/>
                <a:gd name="connsiteY13-1884" fmla="*/ 714562 h 3550128"/>
                <a:gd name="connsiteX14-1885" fmla="*/ 870643 w 1420712"/>
                <a:gd name="connsiteY14-1886" fmla="*/ 187 h 3550128"/>
                <a:gd name="connsiteX15-1887" fmla="*/ 832543 w 1420712"/>
                <a:gd name="connsiteY15-1888" fmla="*/ 647887 h 3550128"/>
                <a:gd name="connsiteX16-1889" fmla="*/ 908743 w 1420712"/>
                <a:gd name="connsiteY16-1890" fmla="*/ 1038412 h 3550128"/>
                <a:gd name="connsiteX17-1891" fmla="*/ 937318 w 1420712"/>
                <a:gd name="connsiteY17-1892" fmla="*/ 1286062 h 3550128"/>
                <a:gd name="connsiteX18-1893" fmla="*/ 1108768 w 1420712"/>
                <a:gd name="connsiteY18-1894" fmla="*/ 1152712 h 3550128"/>
                <a:gd name="connsiteX19-1895" fmla="*/ 1337368 w 1420712"/>
                <a:gd name="connsiteY19-1896" fmla="*/ 1133662 h 3550128"/>
                <a:gd name="connsiteX20-1897" fmla="*/ 1089718 w 1420712"/>
                <a:gd name="connsiteY20-1898" fmla="*/ 1190812 h 3550128"/>
                <a:gd name="connsiteX21-1899" fmla="*/ 880168 w 1420712"/>
                <a:gd name="connsiteY21-1900" fmla="*/ 1495612 h 3550128"/>
                <a:gd name="connsiteX22-1901" fmla="*/ 823018 w 1420712"/>
                <a:gd name="connsiteY22-1902" fmla="*/ 1857562 h 3550128"/>
                <a:gd name="connsiteX23-1903" fmla="*/ 975418 w 1420712"/>
                <a:gd name="connsiteY23-1904" fmla="*/ 2314762 h 3550128"/>
                <a:gd name="connsiteX24-1905" fmla="*/ 899218 w 1420712"/>
                <a:gd name="connsiteY24-1906" fmla="*/ 2552887 h 3550128"/>
                <a:gd name="connsiteX25-1907" fmla="*/ 1213543 w 1420712"/>
                <a:gd name="connsiteY25-1908" fmla="*/ 2495737 h 3550128"/>
                <a:gd name="connsiteX26-1909" fmla="*/ 1420712 w 1420712"/>
                <a:gd name="connsiteY26-1910" fmla="*/ 2583843 h 3550128"/>
                <a:gd name="connsiteX27-1911" fmla="*/ 1188143 w 1420712"/>
                <a:gd name="connsiteY27-1912" fmla="*/ 2552887 h 3550128"/>
                <a:gd name="connsiteX28-1913" fmla="*/ 832543 w 1420712"/>
                <a:gd name="connsiteY28-1914" fmla="*/ 2695762 h 3550128"/>
                <a:gd name="connsiteX29-1915" fmla="*/ 689668 w 1420712"/>
                <a:gd name="connsiteY29-1916" fmla="*/ 3048187 h 3550128"/>
                <a:gd name="connsiteX30-1917" fmla="*/ 918268 w 1420712"/>
                <a:gd name="connsiteY30-1918" fmla="*/ 3381562 h 3550128"/>
                <a:gd name="connsiteX31-1919" fmla="*/ 1016693 w 1420712"/>
                <a:gd name="connsiteY31-1920" fmla="*/ 3543487 h 3550128"/>
                <a:gd name="connsiteX0-1921" fmla="*/ 1016693 w 1432618"/>
                <a:gd name="connsiteY0-1922" fmla="*/ 3543487 h 3550128"/>
                <a:gd name="connsiteX1-1923" fmla="*/ 591243 w 1432618"/>
                <a:gd name="connsiteY1-1924" fmla="*/ 3549837 h 3550128"/>
                <a:gd name="connsiteX2-1925" fmla="*/ 394393 w 1432618"/>
                <a:gd name="connsiteY2-1926" fmla="*/ 3038662 h 3550128"/>
                <a:gd name="connsiteX3-1927" fmla="*/ 746818 w 1432618"/>
                <a:gd name="connsiteY3-1928" fmla="*/ 2343337 h 3550128"/>
                <a:gd name="connsiteX4-1929" fmla="*/ 560128 w 1432618"/>
                <a:gd name="connsiteY4-1930" fmla="*/ 1884232 h 3550128"/>
                <a:gd name="connsiteX5-1931" fmla="*/ 58 w 1432618"/>
                <a:gd name="connsiteY5-1932" fmla="*/ 1832797 h 3550128"/>
                <a:gd name="connsiteX6-1933" fmla="*/ 394393 w 1432618"/>
                <a:gd name="connsiteY6-1934" fmla="*/ 1705162 h 3550128"/>
                <a:gd name="connsiteX7-1935" fmla="*/ 642043 w 1432618"/>
                <a:gd name="connsiteY7-1936" fmla="*/ 1838512 h 3550128"/>
                <a:gd name="connsiteX8-1937" fmla="*/ 689668 w 1432618"/>
                <a:gd name="connsiteY8-1938" fmla="*/ 1609912 h 3550128"/>
                <a:gd name="connsiteX9-1939" fmla="*/ 823018 w 1432618"/>
                <a:gd name="connsiteY9-1940" fmla="*/ 1295587 h 3550128"/>
                <a:gd name="connsiteX10-1941" fmla="*/ 765868 w 1432618"/>
                <a:gd name="connsiteY10-1942" fmla="*/ 771712 h 3550128"/>
                <a:gd name="connsiteX11-1943" fmla="*/ 537268 w 1432618"/>
                <a:gd name="connsiteY11-1944" fmla="*/ 628837 h 3550128"/>
                <a:gd name="connsiteX12-1945" fmla="*/ 689668 w 1432618"/>
                <a:gd name="connsiteY12-1946" fmla="*/ 628837 h 3550128"/>
                <a:gd name="connsiteX13-1947" fmla="*/ 765868 w 1432618"/>
                <a:gd name="connsiteY13-1948" fmla="*/ 714562 h 3550128"/>
                <a:gd name="connsiteX14-1949" fmla="*/ 870643 w 1432618"/>
                <a:gd name="connsiteY14-1950" fmla="*/ 187 h 3550128"/>
                <a:gd name="connsiteX15-1951" fmla="*/ 832543 w 1432618"/>
                <a:gd name="connsiteY15-1952" fmla="*/ 647887 h 3550128"/>
                <a:gd name="connsiteX16-1953" fmla="*/ 908743 w 1432618"/>
                <a:gd name="connsiteY16-1954" fmla="*/ 1038412 h 3550128"/>
                <a:gd name="connsiteX17-1955" fmla="*/ 937318 w 1432618"/>
                <a:gd name="connsiteY17-1956" fmla="*/ 1286062 h 3550128"/>
                <a:gd name="connsiteX18-1957" fmla="*/ 1108768 w 1432618"/>
                <a:gd name="connsiteY18-1958" fmla="*/ 1152712 h 3550128"/>
                <a:gd name="connsiteX19-1959" fmla="*/ 1337368 w 1432618"/>
                <a:gd name="connsiteY19-1960" fmla="*/ 1133662 h 3550128"/>
                <a:gd name="connsiteX20-1961" fmla="*/ 1089718 w 1432618"/>
                <a:gd name="connsiteY20-1962" fmla="*/ 1190812 h 3550128"/>
                <a:gd name="connsiteX21-1963" fmla="*/ 880168 w 1432618"/>
                <a:gd name="connsiteY21-1964" fmla="*/ 1495612 h 3550128"/>
                <a:gd name="connsiteX22-1965" fmla="*/ 823018 w 1432618"/>
                <a:gd name="connsiteY22-1966" fmla="*/ 1857562 h 3550128"/>
                <a:gd name="connsiteX23-1967" fmla="*/ 975418 w 1432618"/>
                <a:gd name="connsiteY23-1968" fmla="*/ 2314762 h 3550128"/>
                <a:gd name="connsiteX24-1969" fmla="*/ 899218 w 1432618"/>
                <a:gd name="connsiteY24-1970" fmla="*/ 2552887 h 3550128"/>
                <a:gd name="connsiteX25-1971" fmla="*/ 1213543 w 1432618"/>
                <a:gd name="connsiteY25-1972" fmla="*/ 2495737 h 3550128"/>
                <a:gd name="connsiteX26-1973" fmla="*/ 1432618 w 1432618"/>
                <a:gd name="connsiteY26-1974" fmla="*/ 2588606 h 3550128"/>
                <a:gd name="connsiteX27-1975" fmla="*/ 1188143 w 1432618"/>
                <a:gd name="connsiteY27-1976" fmla="*/ 2552887 h 3550128"/>
                <a:gd name="connsiteX28-1977" fmla="*/ 832543 w 1432618"/>
                <a:gd name="connsiteY28-1978" fmla="*/ 2695762 h 3550128"/>
                <a:gd name="connsiteX29-1979" fmla="*/ 689668 w 1432618"/>
                <a:gd name="connsiteY29-1980" fmla="*/ 3048187 h 3550128"/>
                <a:gd name="connsiteX30-1981" fmla="*/ 918268 w 1432618"/>
                <a:gd name="connsiteY30-1982" fmla="*/ 3381562 h 3550128"/>
                <a:gd name="connsiteX31-1983" fmla="*/ 1016693 w 1432618"/>
                <a:gd name="connsiteY31-1984" fmla="*/ 3543487 h 3550128"/>
                <a:gd name="connsiteX0-1985" fmla="*/ 1016693 w 1432618"/>
                <a:gd name="connsiteY0-1986" fmla="*/ 3543487 h 3550128"/>
                <a:gd name="connsiteX1-1987" fmla="*/ 591243 w 1432618"/>
                <a:gd name="connsiteY1-1988" fmla="*/ 3549837 h 3550128"/>
                <a:gd name="connsiteX2-1989" fmla="*/ 394393 w 1432618"/>
                <a:gd name="connsiteY2-1990" fmla="*/ 3038662 h 3550128"/>
                <a:gd name="connsiteX3-1991" fmla="*/ 746818 w 1432618"/>
                <a:gd name="connsiteY3-1992" fmla="*/ 2343337 h 3550128"/>
                <a:gd name="connsiteX4-1993" fmla="*/ 560128 w 1432618"/>
                <a:gd name="connsiteY4-1994" fmla="*/ 1884232 h 3550128"/>
                <a:gd name="connsiteX5-1995" fmla="*/ 58 w 1432618"/>
                <a:gd name="connsiteY5-1996" fmla="*/ 1832797 h 3550128"/>
                <a:gd name="connsiteX6-1997" fmla="*/ 394393 w 1432618"/>
                <a:gd name="connsiteY6-1998" fmla="*/ 1705162 h 3550128"/>
                <a:gd name="connsiteX7-1999" fmla="*/ 642043 w 1432618"/>
                <a:gd name="connsiteY7-2000" fmla="*/ 1838512 h 3550128"/>
                <a:gd name="connsiteX8-2001" fmla="*/ 689668 w 1432618"/>
                <a:gd name="connsiteY8-2002" fmla="*/ 1609912 h 3550128"/>
                <a:gd name="connsiteX9-2003" fmla="*/ 823018 w 1432618"/>
                <a:gd name="connsiteY9-2004" fmla="*/ 1295587 h 3550128"/>
                <a:gd name="connsiteX10-2005" fmla="*/ 765868 w 1432618"/>
                <a:gd name="connsiteY10-2006" fmla="*/ 771712 h 3550128"/>
                <a:gd name="connsiteX11-2007" fmla="*/ 537268 w 1432618"/>
                <a:gd name="connsiteY11-2008" fmla="*/ 628837 h 3550128"/>
                <a:gd name="connsiteX12-2009" fmla="*/ 689668 w 1432618"/>
                <a:gd name="connsiteY12-2010" fmla="*/ 628837 h 3550128"/>
                <a:gd name="connsiteX13-2011" fmla="*/ 765868 w 1432618"/>
                <a:gd name="connsiteY13-2012" fmla="*/ 714562 h 3550128"/>
                <a:gd name="connsiteX14-2013" fmla="*/ 870643 w 1432618"/>
                <a:gd name="connsiteY14-2014" fmla="*/ 187 h 3550128"/>
                <a:gd name="connsiteX15-2015" fmla="*/ 832543 w 1432618"/>
                <a:gd name="connsiteY15-2016" fmla="*/ 647887 h 3550128"/>
                <a:gd name="connsiteX16-2017" fmla="*/ 908743 w 1432618"/>
                <a:gd name="connsiteY16-2018" fmla="*/ 1038412 h 3550128"/>
                <a:gd name="connsiteX17-2019" fmla="*/ 937318 w 1432618"/>
                <a:gd name="connsiteY17-2020" fmla="*/ 1286062 h 3550128"/>
                <a:gd name="connsiteX18-2021" fmla="*/ 1108768 w 1432618"/>
                <a:gd name="connsiteY18-2022" fmla="*/ 1152712 h 3550128"/>
                <a:gd name="connsiteX19-2023" fmla="*/ 1337368 w 1432618"/>
                <a:gd name="connsiteY19-2024" fmla="*/ 1133662 h 3550128"/>
                <a:gd name="connsiteX20-2025" fmla="*/ 1089718 w 1432618"/>
                <a:gd name="connsiteY20-2026" fmla="*/ 1190812 h 3550128"/>
                <a:gd name="connsiteX21-2027" fmla="*/ 880168 w 1432618"/>
                <a:gd name="connsiteY21-2028" fmla="*/ 1495612 h 3550128"/>
                <a:gd name="connsiteX22-2029" fmla="*/ 823018 w 1432618"/>
                <a:gd name="connsiteY22-2030" fmla="*/ 1857562 h 3550128"/>
                <a:gd name="connsiteX23-2031" fmla="*/ 975418 w 1432618"/>
                <a:gd name="connsiteY23-2032" fmla="*/ 2314762 h 3550128"/>
                <a:gd name="connsiteX24-2033" fmla="*/ 899218 w 1432618"/>
                <a:gd name="connsiteY24-2034" fmla="*/ 2552887 h 3550128"/>
                <a:gd name="connsiteX25-2035" fmla="*/ 1213543 w 1432618"/>
                <a:gd name="connsiteY25-2036" fmla="*/ 2495737 h 3550128"/>
                <a:gd name="connsiteX26-2037" fmla="*/ 1432618 w 1432618"/>
                <a:gd name="connsiteY26-2038" fmla="*/ 2588606 h 3550128"/>
                <a:gd name="connsiteX27-2039" fmla="*/ 1188143 w 1432618"/>
                <a:gd name="connsiteY27-2040" fmla="*/ 2552887 h 3550128"/>
                <a:gd name="connsiteX28-2041" fmla="*/ 832543 w 1432618"/>
                <a:gd name="connsiteY28-2042" fmla="*/ 2695762 h 3550128"/>
                <a:gd name="connsiteX29-2043" fmla="*/ 689668 w 1432618"/>
                <a:gd name="connsiteY29-2044" fmla="*/ 3048187 h 3550128"/>
                <a:gd name="connsiteX30-2045" fmla="*/ 918268 w 1432618"/>
                <a:gd name="connsiteY30-2046" fmla="*/ 3381562 h 3550128"/>
                <a:gd name="connsiteX31-2047" fmla="*/ 1016693 w 1432618"/>
                <a:gd name="connsiteY31-2048" fmla="*/ 3543487 h 3550128"/>
                <a:gd name="connsiteX0-2049" fmla="*/ 1016693 w 1432618"/>
                <a:gd name="connsiteY0-2050" fmla="*/ 3543487 h 3550128"/>
                <a:gd name="connsiteX1-2051" fmla="*/ 591243 w 1432618"/>
                <a:gd name="connsiteY1-2052" fmla="*/ 3549837 h 3550128"/>
                <a:gd name="connsiteX2-2053" fmla="*/ 394393 w 1432618"/>
                <a:gd name="connsiteY2-2054" fmla="*/ 3038662 h 3550128"/>
                <a:gd name="connsiteX3-2055" fmla="*/ 746818 w 1432618"/>
                <a:gd name="connsiteY3-2056" fmla="*/ 2343337 h 3550128"/>
                <a:gd name="connsiteX4-2057" fmla="*/ 560128 w 1432618"/>
                <a:gd name="connsiteY4-2058" fmla="*/ 1884232 h 3550128"/>
                <a:gd name="connsiteX5-2059" fmla="*/ 58 w 1432618"/>
                <a:gd name="connsiteY5-2060" fmla="*/ 1832797 h 3550128"/>
                <a:gd name="connsiteX6-2061" fmla="*/ 394393 w 1432618"/>
                <a:gd name="connsiteY6-2062" fmla="*/ 1705162 h 3550128"/>
                <a:gd name="connsiteX7-2063" fmla="*/ 642043 w 1432618"/>
                <a:gd name="connsiteY7-2064" fmla="*/ 1838512 h 3550128"/>
                <a:gd name="connsiteX8-2065" fmla="*/ 689668 w 1432618"/>
                <a:gd name="connsiteY8-2066" fmla="*/ 1609912 h 3550128"/>
                <a:gd name="connsiteX9-2067" fmla="*/ 823018 w 1432618"/>
                <a:gd name="connsiteY9-2068" fmla="*/ 1295587 h 3550128"/>
                <a:gd name="connsiteX10-2069" fmla="*/ 765868 w 1432618"/>
                <a:gd name="connsiteY10-2070" fmla="*/ 771712 h 3550128"/>
                <a:gd name="connsiteX11-2071" fmla="*/ 537268 w 1432618"/>
                <a:gd name="connsiteY11-2072" fmla="*/ 628837 h 3550128"/>
                <a:gd name="connsiteX12-2073" fmla="*/ 689668 w 1432618"/>
                <a:gd name="connsiteY12-2074" fmla="*/ 628837 h 3550128"/>
                <a:gd name="connsiteX13-2075" fmla="*/ 765868 w 1432618"/>
                <a:gd name="connsiteY13-2076" fmla="*/ 714562 h 3550128"/>
                <a:gd name="connsiteX14-2077" fmla="*/ 870643 w 1432618"/>
                <a:gd name="connsiteY14-2078" fmla="*/ 187 h 3550128"/>
                <a:gd name="connsiteX15-2079" fmla="*/ 832543 w 1432618"/>
                <a:gd name="connsiteY15-2080" fmla="*/ 647887 h 3550128"/>
                <a:gd name="connsiteX16-2081" fmla="*/ 908743 w 1432618"/>
                <a:gd name="connsiteY16-2082" fmla="*/ 1038412 h 3550128"/>
                <a:gd name="connsiteX17-2083" fmla="*/ 937318 w 1432618"/>
                <a:gd name="connsiteY17-2084" fmla="*/ 1286062 h 3550128"/>
                <a:gd name="connsiteX18-2085" fmla="*/ 1108768 w 1432618"/>
                <a:gd name="connsiteY18-2086" fmla="*/ 1152712 h 3550128"/>
                <a:gd name="connsiteX19-2087" fmla="*/ 1337368 w 1432618"/>
                <a:gd name="connsiteY19-2088" fmla="*/ 1133662 h 3550128"/>
                <a:gd name="connsiteX20-2089" fmla="*/ 1089718 w 1432618"/>
                <a:gd name="connsiteY20-2090" fmla="*/ 1190812 h 3550128"/>
                <a:gd name="connsiteX21-2091" fmla="*/ 880168 w 1432618"/>
                <a:gd name="connsiteY21-2092" fmla="*/ 1495612 h 3550128"/>
                <a:gd name="connsiteX22-2093" fmla="*/ 823018 w 1432618"/>
                <a:gd name="connsiteY22-2094" fmla="*/ 1857562 h 3550128"/>
                <a:gd name="connsiteX23-2095" fmla="*/ 975418 w 1432618"/>
                <a:gd name="connsiteY23-2096" fmla="*/ 2314762 h 3550128"/>
                <a:gd name="connsiteX24-2097" fmla="*/ 899218 w 1432618"/>
                <a:gd name="connsiteY24-2098" fmla="*/ 2552887 h 3550128"/>
                <a:gd name="connsiteX25-2099" fmla="*/ 1213543 w 1432618"/>
                <a:gd name="connsiteY25-2100" fmla="*/ 2495737 h 3550128"/>
                <a:gd name="connsiteX26-2101" fmla="*/ 1432618 w 1432618"/>
                <a:gd name="connsiteY26-2102" fmla="*/ 2588606 h 3550128"/>
                <a:gd name="connsiteX27-2103" fmla="*/ 1188143 w 1432618"/>
                <a:gd name="connsiteY27-2104" fmla="*/ 2552887 h 3550128"/>
                <a:gd name="connsiteX28-2105" fmla="*/ 832543 w 1432618"/>
                <a:gd name="connsiteY28-2106" fmla="*/ 2695762 h 3550128"/>
                <a:gd name="connsiteX29-2107" fmla="*/ 689668 w 1432618"/>
                <a:gd name="connsiteY29-2108" fmla="*/ 3048187 h 3550128"/>
                <a:gd name="connsiteX30-2109" fmla="*/ 918268 w 1432618"/>
                <a:gd name="connsiteY30-2110" fmla="*/ 3381562 h 3550128"/>
                <a:gd name="connsiteX31-2111" fmla="*/ 1016693 w 1432618"/>
                <a:gd name="connsiteY31-2112" fmla="*/ 3543487 h 3550128"/>
                <a:gd name="connsiteX0-2113" fmla="*/ 1016693 w 1432618"/>
                <a:gd name="connsiteY0-2114" fmla="*/ 3543487 h 3550128"/>
                <a:gd name="connsiteX1-2115" fmla="*/ 591243 w 1432618"/>
                <a:gd name="connsiteY1-2116" fmla="*/ 3549837 h 3550128"/>
                <a:gd name="connsiteX2-2117" fmla="*/ 394393 w 1432618"/>
                <a:gd name="connsiteY2-2118" fmla="*/ 3038662 h 3550128"/>
                <a:gd name="connsiteX3-2119" fmla="*/ 746818 w 1432618"/>
                <a:gd name="connsiteY3-2120" fmla="*/ 2343337 h 3550128"/>
                <a:gd name="connsiteX4-2121" fmla="*/ 560128 w 1432618"/>
                <a:gd name="connsiteY4-2122" fmla="*/ 1884232 h 3550128"/>
                <a:gd name="connsiteX5-2123" fmla="*/ 58 w 1432618"/>
                <a:gd name="connsiteY5-2124" fmla="*/ 1832797 h 3550128"/>
                <a:gd name="connsiteX6-2125" fmla="*/ 394393 w 1432618"/>
                <a:gd name="connsiteY6-2126" fmla="*/ 1705162 h 3550128"/>
                <a:gd name="connsiteX7-2127" fmla="*/ 642043 w 1432618"/>
                <a:gd name="connsiteY7-2128" fmla="*/ 1838512 h 3550128"/>
                <a:gd name="connsiteX8-2129" fmla="*/ 689668 w 1432618"/>
                <a:gd name="connsiteY8-2130" fmla="*/ 1609912 h 3550128"/>
                <a:gd name="connsiteX9-2131" fmla="*/ 823018 w 1432618"/>
                <a:gd name="connsiteY9-2132" fmla="*/ 1295587 h 3550128"/>
                <a:gd name="connsiteX10-2133" fmla="*/ 765868 w 1432618"/>
                <a:gd name="connsiteY10-2134" fmla="*/ 771712 h 3550128"/>
                <a:gd name="connsiteX11-2135" fmla="*/ 537268 w 1432618"/>
                <a:gd name="connsiteY11-2136" fmla="*/ 628837 h 3550128"/>
                <a:gd name="connsiteX12-2137" fmla="*/ 689668 w 1432618"/>
                <a:gd name="connsiteY12-2138" fmla="*/ 628837 h 3550128"/>
                <a:gd name="connsiteX13-2139" fmla="*/ 765868 w 1432618"/>
                <a:gd name="connsiteY13-2140" fmla="*/ 714562 h 3550128"/>
                <a:gd name="connsiteX14-2141" fmla="*/ 870643 w 1432618"/>
                <a:gd name="connsiteY14-2142" fmla="*/ 187 h 3550128"/>
                <a:gd name="connsiteX15-2143" fmla="*/ 832543 w 1432618"/>
                <a:gd name="connsiteY15-2144" fmla="*/ 647887 h 3550128"/>
                <a:gd name="connsiteX16-2145" fmla="*/ 908743 w 1432618"/>
                <a:gd name="connsiteY16-2146" fmla="*/ 1038412 h 3550128"/>
                <a:gd name="connsiteX17-2147" fmla="*/ 937318 w 1432618"/>
                <a:gd name="connsiteY17-2148" fmla="*/ 1286062 h 3550128"/>
                <a:gd name="connsiteX18-2149" fmla="*/ 1108768 w 1432618"/>
                <a:gd name="connsiteY18-2150" fmla="*/ 1152712 h 3550128"/>
                <a:gd name="connsiteX19-2151" fmla="*/ 1337368 w 1432618"/>
                <a:gd name="connsiteY19-2152" fmla="*/ 1133662 h 3550128"/>
                <a:gd name="connsiteX20-2153" fmla="*/ 1089718 w 1432618"/>
                <a:gd name="connsiteY20-2154" fmla="*/ 1190812 h 3550128"/>
                <a:gd name="connsiteX21-2155" fmla="*/ 880168 w 1432618"/>
                <a:gd name="connsiteY21-2156" fmla="*/ 1495612 h 3550128"/>
                <a:gd name="connsiteX22-2157" fmla="*/ 823018 w 1432618"/>
                <a:gd name="connsiteY22-2158" fmla="*/ 1857562 h 3550128"/>
                <a:gd name="connsiteX23-2159" fmla="*/ 975418 w 1432618"/>
                <a:gd name="connsiteY23-2160" fmla="*/ 2314762 h 3550128"/>
                <a:gd name="connsiteX24-2161" fmla="*/ 899218 w 1432618"/>
                <a:gd name="connsiteY24-2162" fmla="*/ 2552887 h 3550128"/>
                <a:gd name="connsiteX25-2163" fmla="*/ 1213543 w 1432618"/>
                <a:gd name="connsiteY25-2164" fmla="*/ 2495737 h 3550128"/>
                <a:gd name="connsiteX26-2165" fmla="*/ 1432618 w 1432618"/>
                <a:gd name="connsiteY26-2166" fmla="*/ 2588606 h 3550128"/>
                <a:gd name="connsiteX27-2167" fmla="*/ 1188143 w 1432618"/>
                <a:gd name="connsiteY27-2168" fmla="*/ 2552887 h 3550128"/>
                <a:gd name="connsiteX28-2169" fmla="*/ 832543 w 1432618"/>
                <a:gd name="connsiteY28-2170" fmla="*/ 2695762 h 3550128"/>
                <a:gd name="connsiteX29-2171" fmla="*/ 689668 w 1432618"/>
                <a:gd name="connsiteY29-2172" fmla="*/ 3048187 h 3550128"/>
                <a:gd name="connsiteX30-2173" fmla="*/ 918268 w 1432618"/>
                <a:gd name="connsiteY30-2174" fmla="*/ 3381562 h 3550128"/>
                <a:gd name="connsiteX31-2175" fmla="*/ 1016693 w 1432618"/>
                <a:gd name="connsiteY31-2176" fmla="*/ 3543487 h 3550128"/>
                <a:gd name="connsiteX0-2177" fmla="*/ 1016693 w 1432618"/>
                <a:gd name="connsiteY0-2178" fmla="*/ 3543487 h 3550128"/>
                <a:gd name="connsiteX1-2179" fmla="*/ 591243 w 1432618"/>
                <a:gd name="connsiteY1-2180" fmla="*/ 3549837 h 3550128"/>
                <a:gd name="connsiteX2-2181" fmla="*/ 394393 w 1432618"/>
                <a:gd name="connsiteY2-2182" fmla="*/ 3038662 h 3550128"/>
                <a:gd name="connsiteX3-2183" fmla="*/ 746818 w 1432618"/>
                <a:gd name="connsiteY3-2184" fmla="*/ 2343337 h 3550128"/>
                <a:gd name="connsiteX4-2185" fmla="*/ 560128 w 1432618"/>
                <a:gd name="connsiteY4-2186" fmla="*/ 1884232 h 3550128"/>
                <a:gd name="connsiteX5-2187" fmla="*/ 58 w 1432618"/>
                <a:gd name="connsiteY5-2188" fmla="*/ 1832797 h 3550128"/>
                <a:gd name="connsiteX6-2189" fmla="*/ 394393 w 1432618"/>
                <a:gd name="connsiteY6-2190" fmla="*/ 1705162 h 3550128"/>
                <a:gd name="connsiteX7-2191" fmla="*/ 642043 w 1432618"/>
                <a:gd name="connsiteY7-2192" fmla="*/ 1838512 h 3550128"/>
                <a:gd name="connsiteX8-2193" fmla="*/ 689668 w 1432618"/>
                <a:gd name="connsiteY8-2194" fmla="*/ 1609912 h 3550128"/>
                <a:gd name="connsiteX9-2195" fmla="*/ 823018 w 1432618"/>
                <a:gd name="connsiteY9-2196" fmla="*/ 1295587 h 3550128"/>
                <a:gd name="connsiteX10-2197" fmla="*/ 765868 w 1432618"/>
                <a:gd name="connsiteY10-2198" fmla="*/ 771712 h 3550128"/>
                <a:gd name="connsiteX11-2199" fmla="*/ 537268 w 1432618"/>
                <a:gd name="connsiteY11-2200" fmla="*/ 628837 h 3550128"/>
                <a:gd name="connsiteX12-2201" fmla="*/ 689668 w 1432618"/>
                <a:gd name="connsiteY12-2202" fmla="*/ 628837 h 3550128"/>
                <a:gd name="connsiteX13-2203" fmla="*/ 765868 w 1432618"/>
                <a:gd name="connsiteY13-2204" fmla="*/ 714562 h 3550128"/>
                <a:gd name="connsiteX14-2205" fmla="*/ 870643 w 1432618"/>
                <a:gd name="connsiteY14-2206" fmla="*/ 187 h 3550128"/>
                <a:gd name="connsiteX15-2207" fmla="*/ 832543 w 1432618"/>
                <a:gd name="connsiteY15-2208" fmla="*/ 647887 h 3550128"/>
                <a:gd name="connsiteX16-2209" fmla="*/ 908743 w 1432618"/>
                <a:gd name="connsiteY16-2210" fmla="*/ 1038412 h 3550128"/>
                <a:gd name="connsiteX17-2211" fmla="*/ 937318 w 1432618"/>
                <a:gd name="connsiteY17-2212" fmla="*/ 1286062 h 3550128"/>
                <a:gd name="connsiteX18-2213" fmla="*/ 1108768 w 1432618"/>
                <a:gd name="connsiteY18-2214" fmla="*/ 1152712 h 3550128"/>
                <a:gd name="connsiteX19-2215" fmla="*/ 1337368 w 1432618"/>
                <a:gd name="connsiteY19-2216" fmla="*/ 1133662 h 3550128"/>
                <a:gd name="connsiteX20-2217" fmla="*/ 1089718 w 1432618"/>
                <a:gd name="connsiteY20-2218" fmla="*/ 1190812 h 3550128"/>
                <a:gd name="connsiteX21-2219" fmla="*/ 880168 w 1432618"/>
                <a:gd name="connsiteY21-2220" fmla="*/ 1495612 h 3550128"/>
                <a:gd name="connsiteX22-2221" fmla="*/ 823018 w 1432618"/>
                <a:gd name="connsiteY22-2222" fmla="*/ 1857562 h 3550128"/>
                <a:gd name="connsiteX23-2223" fmla="*/ 975418 w 1432618"/>
                <a:gd name="connsiteY23-2224" fmla="*/ 2314762 h 3550128"/>
                <a:gd name="connsiteX24-2225" fmla="*/ 899218 w 1432618"/>
                <a:gd name="connsiteY24-2226" fmla="*/ 2552887 h 3550128"/>
                <a:gd name="connsiteX25-2227" fmla="*/ 1213543 w 1432618"/>
                <a:gd name="connsiteY25-2228" fmla="*/ 2495737 h 3550128"/>
                <a:gd name="connsiteX26-2229" fmla="*/ 1432618 w 1432618"/>
                <a:gd name="connsiteY26-2230" fmla="*/ 2588606 h 3550128"/>
                <a:gd name="connsiteX27-2231" fmla="*/ 1188143 w 1432618"/>
                <a:gd name="connsiteY27-2232" fmla="*/ 2552887 h 3550128"/>
                <a:gd name="connsiteX28-2233" fmla="*/ 832543 w 1432618"/>
                <a:gd name="connsiteY28-2234" fmla="*/ 2695762 h 3550128"/>
                <a:gd name="connsiteX29-2235" fmla="*/ 689668 w 1432618"/>
                <a:gd name="connsiteY29-2236" fmla="*/ 3048187 h 3550128"/>
                <a:gd name="connsiteX30-2237" fmla="*/ 918268 w 1432618"/>
                <a:gd name="connsiteY30-2238" fmla="*/ 3381562 h 3550128"/>
                <a:gd name="connsiteX31-2239" fmla="*/ 1016693 w 1432618"/>
                <a:gd name="connsiteY31-2240" fmla="*/ 3543487 h 3550128"/>
                <a:gd name="connsiteX0-2241" fmla="*/ 1016693 w 1432618"/>
                <a:gd name="connsiteY0-2242" fmla="*/ 3543487 h 3550128"/>
                <a:gd name="connsiteX1-2243" fmla="*/ 591243 w 1432618"/>
                <a:gd name="connsiteY1-2244" fmla="*/ 3549837 h 3550128"/>
                <a:gd name="connsiteX2-2245" fmla="*/ 394393 w 1432618"/>
                <a:gd name="connsiteY2-2246" fmla="*/ 3038662 h 3550128"/>
                <a:gd name="connsiteX3-2247" fmla="*/ 746818 w 1432618"/>
                <a:gd name="connsiteY3-2248" fmla="*/ 2343337 h 3550128"/>
                <a:gd name="connsiteX4-2249" fmla="*/ 560128 w 1432618"/>
                <a:gd name="connsiteY4-2250" fmla="*/ 1884232 h 3550128"/>
                <a:gd name="connsiteX5-2251" fmla="*/ 58 w 1432618"/>
                <a:gd name="connsiteY5-2252" fmla="*/ 1832797 h 3550128"/>
                <a:gd name="connsiteX6-2253" fmla="*/ 394393 w 1432618"/>
                <a:gd name="connsiteY6-2254" fmla="*/ 1705162 h 3550128"/>
                <a:gd name="connsiteX7-2255" fmla="*/ 642043 w 1432618"/>
                <a:gd name="connsiteY7-2256" fmla="*/ 1838512 h 3550128"/>
                <a:gd name="connsiteX8-2257" fmla="*/ 689668 w 1432618"/>
                <a:gd name="connsiteY8-2258" fmla="*/ 1609912 h 3550128"/>
                <a:gd name="connsiteX9-2259" fmla="*/ 823018 w 1432618"/>
                <a:gd name="connsiteY9-2260" fmla="*/ 1295587 h 3550128"/>
                <a:gd name="connsiteX10-2261" fmla="*/ 765868 w 1432618"/>
                <a:gd name="connsiteY10-2262" fmla="*/ 771712 h 3550128"/>
                <a:gd name="connsiteX11-2263" fmla="*/ 537268 w 1432618"/>
                <a:gd name="connsiteY11-2264" fmla="*/ 628837 h 3550128"/>
                <a:gd name="connsiteX12-2265" fmla="*/ 689668 w 1432618"/>
                <a:gd name="connsiteY12-2266" fmla="*/ 628837 h 3550128"/>
                <a:gd name="connsiteX13-2267" fmla="*/ 765868 w 1432618"/>
                <a:gd name="connsiteY13-2268" fmla="*/ 714562 h 3550128"/>
                <a:gd name="connsiteX14-2269" fmla="*/ 870643 w 1432618"/>
                <a:gd name="connsiteY14-2270" fmla="*/ 187 h 3550128"/>
                <a:gd name="connsiteX15-2271" fmla="*/ 832543 w 1432618"/>
                <a:gd name="connsiteY15-2272" fmla="*/ 647887 h 3550128"/>
                <a:gd name="connsiteX16-2273" fmla="*/ 908743 w 1432618"/>
                <a:gd name="connsiteY16-2274" fmla="*/ 1038412 h 3550128"/>
                <a:gd name="connsiteX17-2275" fmla="*/ 937318 w 1432618"/>
                <a:gd name="connsiteY17-2276" fmla="*/ 1286062 h 3550128"/>
                <a:gd name="connsiteX18-2277" fmla="*/ 1108768 w 1432618"/>
                <a:gd name="connsiteY18-2278" fmla="*/ 1152712 h 3550128"/>
                <a:gd name="connsiteX19-2279" fmla="*/ 1337368 w 1432618"/>
                <a:gd name="connsiteY19-2280" fmla="*/ 1133662 h 3550128"/>
                <a:gd name="connsiteX20-2281" fmla="*/ 1089718 w 1432618"/>
                <a:gd name="connsiteY20-2282" fmla="*/ 1190812 h 3550128"/>
                <a:gd name="connsiteX21-2283" fmla="*/ 880168 w 1432618"/>
                <a:gd name="connsiteY21-2284" fmla="*/ 1495612 h 3550128"/>
                <a:gd name="connsiteX22-2285" fmla="*/ 823018 w 1432618"/>
                <a:gd name="connsiteY22-2286" fmla="*/ 1857562 h 3550128"/>
                <a:gd name="connsiteX23-2287" fmla="*/ 975418 w 1432618"/>
                <a:gd name="connsiteY23-2288" fmla="*/ 2314762 h 3550128"/>
                <a:gd name="connsiteX24-2289" fmla="*/ 899218 w 1432618"/>
                <a:gd name="connsiteY24-2290" fmla="*/ 2552887 h 3550128"/>
                <a:gd name="connsiteX25-2291" fmla="*/ 1213543 w 1432618"/>
                <a:gd name="connsiteY25-2292" fmla="*/ 2495737 h 3550128"/>
                <a:gd name="connsiteX26-2293" fmla="*/ 1432618 w 1432618"/>
                <a:gd name="connsiteY26-2294" fmla="*/ 2588606 h 3550128"/>
                <a:gd name="connsiteX27-2295" fmla="*/ 1188143 w 1432618"/>
                <a:gd name="connsiteY27-2296" fmla="*/ 2552887 h 3550128"/>
                <a:gd name="connsiteX28-2297" fmla="*/ 832543 w 1432618"/>
                <a:gd name="connsiteY28-2298" fmla="*/ 2695762 h 3550128"/>
                <a:gd name="connsiteX29-2299" fmla="*/ 689668 w 1432618"/>
                <a:gd name="connsiteY29-2300" fmla="*/ 3048187 h 3550128"/>
                <a:gd name="connsiteX30-2301" fmla="*/ 918268 w 1432618"/>
                <a:gd name="connsiteY30-2302" fmla="*/ 3381562 h 3550128"/>
                <a:gd name="connsiteX31-2303" fmla="*/ 1016693 w 1432618"/>
                <a:gd name="connsiteY31-2304" fmla="*/ 3543487 h 3550128"/>
                <a:gd name="connsiteX0-2305" fmla="*/ 1016693 w 1432618"/>
                <a:gd name="connsiteY0-2306" fmla="*/ 3543487 h 3550128"/>
                <a:gd name="connsiteX1-2307" fmla="*/ 591243 w 1432618"/>
                <a:gd name="connsiteY1-2308" fmla="*/ 3549837 h 3550128"/>
                <a:gd name="connsiteX2-2309" fmla="*/ 394393 w 1432618"/>
                <a:gd name="connsiteY2-2310" fmla="*/ 3038662 h 3550128"/>
                <a:gd name="connsiteX3-2311" fmla="*/ 746818 w 1432618"/>
                <a:gd name="connsiteY3-2312" fmla="*/ 2343337 h 3550128"/>
                <a:gd name="connsiteX4-2313" fmla="*/ 560128 w 1432618"/>
                <a:gd name="connsiteY4-2314" fmla="*/ 1884232 h 3550128"/>
                <a:gd name="connsiteX5-2315" fmla="*/ 58 w 1432618"/>
                <a:gd name="connsiteY5-2316" fmla="*/ 1832797 h 3550128"/>
                <a:gd name="connsiteX6-2317" fmla="*/ 394393 w 1432618"/>
                <a:gd name="connsiteY6-2318" fmla="*/ 1705162 h 3550128"/>
                <a:gd name="connsiteX7-2319" fmla="*/ 642043 w 1432618"/>
                <a:gd name="connsiteY7-2320" fmla="*/ 1838512 h 3550128"/>
                <a:gd name="connsiteX8-2321" fmla="*/ 689668 w 1432618"/>
                <a:gd name="connsiteY8-2322" fmla="*/ 1609912 h 3550128"/>
                <a:gd name="connsiteX9-2323" fmla="*/ 823018 w 1432618"/>
                <a:gd name="connsiteY9-2324" fmla="*/ 1295587 h 3550128"/>
                <a:gd name="connsiteX10-2325" fmla="*/ 765868 w 1432618"/>
                <a:gd name="connsiteY10-2326" fmla="*/ 771712 h 3550128"/>
                <a:gd name="connsiteX11-2327" fmla="*/ 537268 w 1432618"/>
                <a:gd name="connsiteY11-2328" fmla="*/ 628837 h 3550128"/>
                <a:gd name="connsiteX12-2329" fmla="*/ 689668 w 1432618"/>
                <a:gd name="connsiteY12-2330" fmla="*/ 628837 h 3550128"/>
                <a:gd name="connsiteX13-2331" fmla="*/ 765868 w 1432618"/>
                <a:gd name="connsiteY13-2332" fmla="*/ 714562 h 3550128"/>
                <a:gd name="connsiteX14-2333" fmla="*/ 870643 w 1432618"/>
                <a:gd name="connsiteY14-2334" fmla="*/ 187 h 3550128"/>
                <a:gd name="connsiteX15-2335" fmla="*/ 832543 w 1432618"/>
                <a:gd name="connsiteY15-2336" fmla="*/ 647887 h 3550128"/>
                <a:gd name="connsiteX16-2337" fmla="*/ 908743 w 1432618"/>
                <a:gd name="connsiteY16-2338" fmla="*/ 1038412 h 3550128"/>
                <a:gd name="connsiteX17-2339" fmla="*/ 937318 w 1432618"/>
                <a:gd name="connsiteY17-2340" fmla="*/ 1286062 h 3550128"/>
                <a:gd name="connsiteX18-2341" fmla="*/ 1108768 w 1432618"/>
                <a:gd name="connsiteY18-2342" fmla="*/ 1152712 h 3550128"/>
                <a:gd name="connsiteX19-2343" fmla="*/ 1337368 w 1432618"/>
                <a:gd name="connsiteY19-2344" fmla="*/ 1133662 h 3550128"/>
                <a:gd name="connsiteX20-2345" fmla="*/ 1089718 w 1432618"/>
                <a:gd name="connsiteY20-2346" fmla="*/ 1190812 h 3550128"/>
                <a:gd name="connsiteX21-2347" fmla="*/ 880168 w 1432618"/>
                <a:gd name="connsiteY21-2348" fmla="*/ 1495612 h 3550128"/>
                <a:gd name="connsiteX22-2349" fmla="*/ 823018 w 1432618"/>
                <a:gd name="connsiteY22-2350" fmla="*/ 1857562 h 3550128"/>
                <a:gd name="connsiteX23-2351" fmla="*/ 975418 w 1432618"/>
                <a:gd name="connsiteY23-2352" fmla="*/ 2314762 h 3550128"/>
                <a:gd name="connsiteX24-2353" fmla="*/ 899218 w 1432618"/>
                <a:gd name="connsiteY24-2354" fmla="*/ 2552887 h 3550128"/>
                <a:gd name="connsiteX25-2355" fmla="*/ 1213543 w 1432618"/>
                <a:gd name="connsiteY25-2356" fmla="*/ 2495737 h 3550128"/>
                <a:gd name="connsiteX26-2357" fmla="*/ 1432618 w 1432618"/>
                <a:gd name="connsiteY26-2358" fmla="*/ 2588606 h 3550128"/>
                <a:gd name="connsiteX27-2359" fmla="*/ 1188143 w 1432618"/>
                <a:gd name="connsiteY27-2360" fmla="*/ 2552887 h 3550128"/>
                <a:gd name="connsiteX28-2361" fmla="*/ 832543 w 1432618"/>
                <a:gd name="connsiteY28-2362" fmla="*/ 2695762 h 3550128"/>
                <a:gd name="connsiteX29-2363" fmla="*/ 689668 w 1432618"/>
                <a:gd name="connsiteY29-2364" fmla="*/ 3048187 h 3550128"/>
                <a:gd name="connsiteX30-2365" fmla="*/ 918268 w 1432618"/>
                <a:gd name="connsiteY30-2366" fmla="*/ 3381562 h 3550128"/>
                <a:gd name="connsiteX31-2367" fmla="*/ 1016693 w 1432618"/>
                <a:gd name="connsiteY31-2368" fmla="*/ 3543487 h 3550128"/>
                <a:gd name="connsiteX0-2369" fmla="*/ 1016693 w 1432618"/>
                <a:gd name="connsiteY0-2370" fmla="*/ 3543487 h 3550128"/>
                <a:gd name="connsiteX1-2371" fmla="*/ 591243 w 1432618"/>
                <a:gd name="connsiteY1-2372" fmla="*/ 3549837 h 3550128"/>
                <a:gd name="connsiteX2-2373" fmla="*/ 394393 w 1432618"/>
                <a:gd name="connsiteY2-2374" fmla="*/ 3038662 h 3550128"/>
                <a:gd name="connsiteX3-2375" fmla="*/ 746818 w 1432618"/>
                <a:gd name="connsiteY3-2376" fmla="*/ 2343337 h 3550128"/>
                <a:gd name="connsiteX4-2377" fmla="*/ 560128 w 1432618"/>
                <a:gd name="connsiteY4-2378" fmla="*/ 1884232 h 3550128"/>
                <a:gd name="connsiteX5-2379" fmla="*/ 58 w 1432618"/>
                <a:gd name="connsiteY5-2380" fmla="*/ 1832797 h 3550128"/>
                <a:gd name="connsiteX6-2381" fmla="*/ 394393 w 1432618"/>
                <a:gd name="connsiteY6-2382" fmla="*/ 1705162 h 3550128"/>
                <a:gd name="connsiteX7-2383" fmla="*/ 642043 w 1432618"/>
                <a:gd name="connsiteY7-2384" fmla="*/ 1838512 h 3550128"/>
                <a:gd name="connsiteX8-2385" fmla="*/ 689668 w 1432618"/>
                <a:gd name="connsiteY8-2386" fmla="*/ 1609912 h 3550128"/>
                <a:gd name="connsiteX9-2387" fmla="*/ 823018 w 1432618"/>
                <a:gd name="connsiteY9-2388" fmla="*/ 1295587 h 3550128"/>
                <a:gd name="connsiteX10-2389" fmla="*/ 765868 w 1432618"/>
                <a:gd name="connsiteY10-2390" fmla="*/ 771712 h 3550128"/>
                <a:gd name="connsiteX11-2391" fmla="*/ 537268 w 1432618"/>
                <a:gd name="connsiteY11-2392" fmla="*/ 628837 h 3550128"/>
                <a:gd name="connsiteX12-2393" fmla="*/ 689668 w 1432618"/>
                <a:gd name="connsiteY12-2394" fmla="*/ 628837 h 3550128"/>
                <a:gd name="connsiteX13-2395" fmla="*/ 765868 w 1432618"/>
                <a:gd name="connsiteY13-2396" fmla="*/ 714562 h 3550128"/>
                <a:gd name="connsiteX14-2397" fmla="*/ 870643 w 1432618"/>
                <a:gd name="connsiteY14-2398" fmla="*/ 187 h 3550128"/>
                <a:gd name="connsiteX15-2399" fmla="*/ 832543 w 1432618"/>
                <a:gd name="connsiteY15-2400" fmla="*/ 647887 h 3550128"/>
                <a:gd name="connsiteX16-2401" fmla="*/ 908743 w 1432618"/>
                <a:gd name="connsiteY16-2402" fmla="*/ 1038412 h 3550128"/>
                <a:gd name="connsiteX17-2403" fmla="*/ 937318 w 1432618"/>
                <a:gd name="connsiteY17-2404" fmla="*/ 1286062 h 3550128"/>
                <a:gd name="connsiteX18-2405" fmla="*/ 1108768 w 1432618"/>
                <a:gd name="connsiteY18-2406" fmla="*/ 1152712 h 3550128"/>
                <a:gd name="connsiteX19-2407" fmla="*/ 1337368 w 1432618"/>
                <a:gd name="connsiteY19-2408" fmla="*/ 1133662 h 3550128"/>
                <a:gd name="connsiteX20-2409" fmla="*/ 1089718 w 1432618"/>
                <a:gd name="connsiteY20-2410" fmla="*/ 1190812 h 3550128"/>
                <a:gd name="connsiteX21-2411" fmla="*/ 880168 w 1432618"/>
                <a:gd name="connsiteY21-2412" fmla="*/ 1495612 h 3550128"/>
                <a:gd name="connsiteX22-2413" fmla="*/ 823018 w 1432618"/>
                <a:gd name="connsiteY22-2414" fmla="*/ 1857562 h 3550128"/>
                <a:gd name="connsiteX23-2415" fmla="*/ 975418 w 1432618"/>
                <a:gd name="connsiteY23-2416" fmla="*/ 2314762 h 3550128"/>
                <a:gd name="connsiteX24-2417" fmla="*/ 896043 w 1432618"/>
                <a:gd name="connsiteY24-2418" fmla="*/ 2540187 h 3550128"/>
                <a:gd name="connsiteX25-2419" fmla="*/ 1213543 w 1432618"/>
                <a:gd name="connsiteY25-2420" fmla="*/ 2495737 h 3550128"/>
                <a:gd name="connsiteX26-2421" fmla="*/ 1432618 w 1432618"/>
                <a:gd name="connsiteY26-2422" fmla="*/ 2588606 h 3550128"/>
                <a:gd name="connsiteX27-2423" fmla="*/ 1188143 w 1432618"/>
                <a:gd name="connsiteY27-2424" fmla="*/ 2552887 h 3550128"/>
                <a:gd name="connsiteX28-2425" fmla="*/ 832543 w 1432618"/>
                <a:gd name="connsiteY28-2426" fmla="*/ 2695762 h 3550128"/>
                <a:gd name="connsiteX29-2427" fmla="*/ 689668 w 1432618"/>
                <a:gd name="connsiteY29-2428" fmla="*/ 3048187 h 3550128"/>
                <a:gd name="connsiteX30-2429" fmla="*/ 918268 w 1432618"/>
                <a:gd name="connsiteY30-2430" fmla="*/ 3381562 h 3550128"/>
                <a:gd name="connsiteX31-2431" fmla="*/ 1016693 w 1432618"/>
                <a:gd name="connsiteY31-2432" fmla="*/ 3543487 h 3550128"/>
                <a:gd name="connsiteX0-2433" fmla="*/ 1016693 w 1432618"/>
                <a:gd name="connsiteY0-2434" fmla="*/ 3543487 h 3550128"/>
                <a:gd name="connsiteX1-2435" fmla="*/ 591243 w 1432618"/>
                <a:gd name="connsiteY1-2436" fmla="*/ 3549837 h 3550128"/>
                <a:gd name="connsiteX2-2437" fmla="*/ 394393 w 1432618"/>
                <a:gd name="connsiteY2-2438" fmla="*/ 3038662 h 3550128"/>
                <a:gd name="connsiteX3-2439" fmla="*/ 746818 w 1432618"/>
                <a:gd name="connsiteY3-2440" fmla="*/ 2343337 h 3550128"/>
                <a:gd name="connsiteX4-2441" fmla="*/ 560128 w 1432618"/>
                <a:gd name="connsiteY4-2442" fmla="*/ 1884232 h 3550128"/>
                <a:gd name="connsiteX5-2443" fmla="*/ 58 w 1432618"/>
                <a:gd name="connsiteY5-2444" fmla="*/ 1832797 h 3550128"/>
                <a:gd name="connsiteX6-2445" fmla="*/ 394393 w 1432618"/>
                <a:gd name="connsiteY6-2446" fmla="*/ 1705162 h 3550128"/>
                <a:gd name="connsiteX7-2447" fmla="*/ 642043 w 1432618"/>
                <a:gd name="connsiteY7-2448" fmla="*/ 1838512 h 3550128"/>
                <a:gd name="connsiteX8-2449" fmla="*/ 689668 w 1432618"/>
                <a:gd name="connsiteY8-2450" fmla="*/ 1609912 h 3550128"/>
                <a:gd name="connsiteX9-2451" fmla="*/ 823018 w 1432618"/>
                <a:gd name="connsiteY9-2452" fmla="*/ 1295587 h 3550128"/>
                <a:gd name="connsiteX10-2453" fmla="*/ 765868 w 1432618"/>
                <a:gd name="connsiteY10-2454" fmla="*/ 771712 h 3550128"/>
                <a:gd name="connsiteX11-2455" fmla="*/ 537268 w 1432618"/>
                <a:gd name="connsiteY11-2456" fmla="*/ 628837 h 3550128"/>
                <a:gd name="connsiteX12-2457" fmla="*/ 689668 w 1432618"/>
                <a:gd name="connsiteY12-2458" fmla="*/ 628837 h 3550128"/>
                <a:gd name="connsiteX13-2459" fmla="*/ 765868 w 1432618"/>
                <a:gd name="connsiteY13-2460" fmla="*/ 714562 h 3550128"/>
                <a:gd name="connsiteX14-2461" fmla="*/ 870643 w 1432618"/>
                <a:gd name="connsiteY14-2462" fmla="*/ 187 h 3550128"/>
                <a:gd name="connsiteX15-2463" fmla="*/ 832543 w 1432618"/>
                <a:gd name="connsiteY15-2464" fmla="*/ 647887 h 3550128"/>
                <a:gd name="connsiteX16-2465" fmla="*/ 908743 w 1432618"/>
                <a:gd name="connsiteY16-2466" fmla="*/ 1038412 h 3550128"/>
                <a:gd name="connsiteX17-2467" fmla="*/ 937318 w 1432618"/>
                <a:gd name="connsiteY17-2468" fmla="*/ 1286062 h 3550128"/>
                <a:gd name="connsiteX18-2469" fmla="*/ 1108768 w 1432618"/>
                <a:gd name="connsiteY18-2470" fmla="*/ 1152712 h 3550128"/>
                <a:gd name="connsiteX19-2471" fmla="*/ 1337368 w 1432618"/>
                <a:gd name="connsiteY19-2472" fmla="*/ 1133662 h 3550128"/>
                <a:gd name="connsiteX20-2473" fmla="*/ 1089718 w 1432618"/>
                <a:gd name="connsiteY20-2474" fmla="*/ 1190812 h 3550128"/>
                <a:gd name="connsiteX21-2475" fmla="*/ 880168 w 1432618"/>
                <a:gd name="connsiteY21-2476" fmla="*/ 1495612 h 3550128"/>
                <a:gd name="connsiteX22-2477" fmla="*/ 823018 w 1432618"/>
                <a:gd name="connsiteY22-2478" fmla="*/ 1857562 h 3550128"/>
                <a:gd name="connsiteX23-2479" fmla="*/ 975418 w 1432618"/>
                <a:gd name="connsiteY23-2480" fmla="*/ 2314762 h 3550128"/>
                <a:gd name="connsiteX24-2481" fmla="*/ 896043 w 1432618"/>
                <a:gd name="connsiteY24-2482" fmla="*/ 2540187 h 3550128"/>
                <a:gd name="connsiteX25-2483" fmla="*/ 1213543 w 1432618"/>
                <a:gd name="connsiteY25-2484" fmla="*/ 2495737 h 3550128"/>
                <a:gd name="connsiteX26-2485" fmla="*/ 1432618 w 1432618"/>
                <a:gd name="connsiteY26-2486" fmla="*/ 2588606 h 3550128"/>
                <a:gd name="connsiteX27-2487" fmla="*/ 1188143 w 1432618"/>
                <a:gd name="connsiteY27-2488" fmla="*/ 2552887 h 3550128"/>
                <a:gd name="connsiteX28-2489" fmla="*/ 832543 w 1432618"/>
                <a:gd name="connsiteY28-2490" fmla="*/ 2695762 h 3550128"/>
                <a:gd name="connsiteX29-2491" fmla="*/ 689668 w 1432618"/>
                <a:gd name="connsiteY29-2492" fmla="*/ 3048187 h 3550128"/>
                <a:gd name="connsiteX30-2493" fmla="*/ 918268 w 1432618"/>
                <a:gd name="connsiteY30-2494" fmla="*/ 3381562 h 3550128"/>
                <a:gd name="connsiteX31-2495" fmla="*/ 1016693 w 1432618"/>
                <a:gd name="connsiteY31-2496" fmla="*/ 3543487 h 3550128"/>
                <a:gd name="connsiteX0-2497" fmla="*/ 1016693 w 1432618"/>
                <a:gd name="connsiteY0-2498" fmla="*/ 3543487 h 3550128"/>
                <a:gd name="connsiteX1-2499" fmla="*/ 591243 w 1432618"/>
                <a:gd name="connsiteY1-2500" fmla="*/ 3549837 h 3550128"/>
                <a:gd name="connsiteX2-2501" fmla="*/ 394393 w 1432618"/>
                <a:gd name="connsiteY2-2502" fmla="*/ 3038662 h 3550128"/>
                <a:gd name="connsiteX3-2503" fmla="*/ 746818 w 1432618"/>
                <a:gd name="connsiteY3-2504" fmla="*/ 2343337 h 3550128"/>
                <a:gd name="connsiteX4-2505" fmla="*/ 560128 w 1432618"/>
                <a:gd name="connsiteY4-2506" fmla="*/ 1884232 h 3550128"/>
                <a:gd name="connsiteX5-2507" fmla="*/ 58 w 1432618"/>
                <a:gd name="connsiteY5-2508" fmla="*/ 1832797 h 3550128"/>
                <a:gd name="connsiteX6-2509" fmla="*/ 394393 w 1432618"/>
                <a:gd name="connsiteY6-2510" fmla="*/ 1705162 h 3550128"/>
                <a:gd name="connsiteX7-2511" fmla="*/ 642043 w 1432618"/>
                <a:gd name="connsiteY7-2512" fmla="*/ 1838512 h 3550128"/>
                <a:gd name="connsiteX8-2513" fmla="*/ 689668 w 1432618"/>
                <a:gd name="connsiteY8-2514" fmla="*/ 1609912 h 3550128"/>
                <a:gd name="connsiteX9-2515" fmla="*/ 823018 w 1432618"/>
                <a:gd name="connsiteY9-2516" fmla="*/ 1295587 h 3550128"/>
                <a:gd name="connsiteX10-2517" fmla="*/ 765868 w 1432618"/>
                <a:gd name="connsiteY10-2518" fmla="*/ 771712 h 3550128"/>
                <a:gd name="connsiteX11-2519" fmla="*/ 537268 w 1432618"/>
                <a:gd name="connsiteY11-2520" fmla="*/ 628837 h 3550128"/>
                <a:gd name="connsiteX12-2521" fmla="*/ 689668 w 1432618"/>
                <a:gd name="connsiteY12-2522" fmla="*/ 628837 h 3550128"/>
                <a:gd name="connsiteX13-2523" fmla="*/ 765868 w 1432618"/>
                <a:gd name="connsiteY13-2524" fmla="*/ 714562 h 3550128"/>
                <a:gd name="connsiteX14-2525" fmla="*/ 870643 w 1432618"/>
                <a:gd name="connsiteY14-2526" fmla="*/ 187 h 3550128"/>
                <a:gd name="connsiteX15-2527" fmla="*/ 832543 w 1432618"/>
                <a:gd name="connsiteY15-2528" fmla="*/ 647887 h 3550128"/>
                <a:gd name="connsiteX16-2529" fmla="*/ 908743 w 1432618"/>
                <a:gd name="connsiteY16-2530" fmla="*/ 1038412 h 3550128"/>
                <a:gd name="connsiteX17-2531" fmla="*/ 937318 w 1432618"/>
                <a:gd name="connsiteY17-2532" fmla="*/ 1286062 h 3550128"/>
                <a:gd name="connsiteX18-2533" fmla="*/ 1108768 w 1432618"/>
                <a:gd name="connsiteY18-2534" fmla="*/ 1152712 h 3550128"/>
                <a:gd name="connsiteX19-2535" fmla="*/ 1337368 w 1432618"/>
                <a:gd name="connsiteY19-2536" fmla="*/ 1133662 h 3550128"/>
                <a:gd name="connsiteX20-2537" fmla="*/ 1089718 w 1432618"/>
                <a:gd name="connsiteY20-2538" fmla="*/ 1190812 h 3550128"/>
                <a:gd name="connsiteX21-2539" fmla="*/ 880168 w 1432618"/>
                <a:gd name="connsiteY21-2540" fmla="*/ 1495612 h 3550128"/>
                <a:gd name="connsiteX22-2541" fmla="*/ 823018 w 1432618"/>
                <a:gd name="connsiteY22-2542" fmla="*/ 1857562 h 3550128"/>
                <a:gd name="connsiteX23-2543" fmla="*/ 975418 w 1432618"/>
                <a:gd name="connsiteY23-2544" fmla="*/ 2314762 h 3550128"/>
                <a:gd name="connsiteX24-2545" fmla="*/ 896043 w 1432618"/>
                <a:gd name="connsiteY24-2546" fmla="*/ 2540187 h 3550128"/>
                <a:gd name="connsiteX25-2547" fmla="*/ 1213543 w 1432618"/>
                <a:gd name="connsiteY25-2548" fmla="*/ 2495737 h 3550128"/>
                <a:gd name="connsiteX26-2549" fmla="*/ 1432618 w 1432618"/>
                <a:gd name="connsiteY26-2550" fmla="*/ 2588606 h 3550128"/>
                <a:gd name="connsiteX27-2551" fmla="*/ 1188143 w 1432618"/>
                <a:gd name="connsiteY27-2552" fmla="*/ 2552887 h 3550128"/>
                <a:gd name="connsiteX28-2553" fmla="*/ 832543 w 1432618"/>
                <a:gd name="connsiteY28-2554" fmla="*/ 2695762 h 3550128"/>
                <a:gd name="connsiteX29-2555" fmla="*/ 689668 w 1432618"/>
                <a:gd name="connsiteY29-2556" fmla="*/ 3048187 h 3550128"/>
                <a:gd name="connsiteX30-2557" fmla="*/ 918268 w 1432618"/>
                <a:gd name="connsiteY30-2558" fmla="*/ 3381562 h 3550128"/>
                <a:gd name="connsiteX31-2559" fmla="*/ 1016693 w 1432618"/>
                <a:gd name="connsiteY31-2560" fmla="*/ 3543487 h 3550128"/>
                <a:gd name="connsiteX0-2561" fmla="*/ 1016693 w 1432618"/>
                <a:gd name="connsiteY0-2562" fmla="*/ 3543487 h 3550128"/>
                <a:gd name="connsiteX1-2563" fmla="*/ 591243 w 1432618"/>
                <a:gd name="connsiteY1-2564" fmla="*/ 3549837 h 3550128"/>
                <a:gd name="connsiteX2-2565" fmla="*/ 394393 w 1432618"/>
                <a:gd name="connsiteY2-2566" fmla="*/ 3038662 h 3550128"/>
                <a:gd name="connsiteX3-2567" fmla="*/ 746818 w 1432618"/>
                <a:gd name="connsiteY3-2568" fmla="*/ 2343337 h 3550128"/>
                <a:gd name="connsiteX4-2569" fmla="*/ 560128 w 1432618"/>
                <a:gd name="connsiteY4-2570" fmla="*/ 1884232 h 3550128"/>
                <a:gd name="connsiteX5-2571" fmla="*/ 58 w 1432618"/>
                <a:gd name="connsiteY5-2572" fmla="*/ 1832797 h 3550128"/>
                <a:gd name="connsiteX6-2573" fmla="*/ 394393 w 1432618"/>
                <a:gd name="connsiteY6-2574" fmla="*/ 1705162 h 3550128"/>
                <a:gd name="connsiteX7-2575" fmla="*/ 642043 w 1432618"/>
                <a:gd name="connsiteY7-2576" fmla="*/ 1838512 h 3550128"/>
                <a:gd name="connsiteX8-2577" fmla="*/ 689668 w 1432618"/>
                <a:gd name="connsiteY8-2578" fmla="*/ 1609912 h 3550128"/>
                <a:gd name="connsiteX9-2579" fmla="*/ 823018 w 1432618"/>
                <a:gd name="connsiteY9-2580" fmla="*/ 1295587 h 3550128"/>
                <a:gd name="connsiteX10-2581" fmla="*/ 765868 w 1432618"/>
                <a:gd name="connsiteY10-2582" fmla="*/ 771712 h 3550128"/>
                <a:gd name="connsiteX11-2583" fmla="*/ 537268 w 1432618"/>
                <a:gd name="connsiteY11-2584" fmla="*/ 628837 h 3550128"/>
                <a:gd name="connsiteX12-2585" fmla="*/ 689668 w 1432618"/>
                <a:gd name="connsiteY12-2586" fmla="*/ 628837 h 3550128"/>
                <a:gd name="connsiteX13-2587" fmla="*/ 765868 w 1432618"/>
                <a:gd name="connsiteY13-2588" fmla="*/ 714562 h 3550128"/>
                <a:gd name="connsiteX14-2589" fmla="*/ 870643 w 1432618"/>
                <a:gd name="connsiteY14-2590" fmla="*/ 187 h 3550128"/>
                <a:gd name="connsiteX15-2591" fmla="*/ 832543 w 1432618"/>
                <a:gd name="connsiteY15-2592" fmla="*/ 647887 h 3550128"/>
                <a:gd name="connsiteX16-2593" fmla="*/ 908743 w 1432618"/>
                <a:gd name="connsiteY16-2594" fmla="*/ 1038412 h 3550128"/>
                <a:gd name="connsiteX17-2595" fmla="*/ 937318 w 1432618"/>
                <a:gd name="connsiteY17-2596" fmla="*/ 1286062 h 3550128"/>
                <a:gd name="connsiteX18-2597" fmla="*/ 1108768 w 1432618"/>
                <a:gd name="connsiteY18-2598" fmla="*/ 1152712 h 3550128"/>
                <a:gd name="connsiteX19-2599" fmla="*/ 1337368 w 1432618"/>
                <a:gd name="connsiteY19-2600" fmla="*/ 1133662 h 3550128"/>
                <a:gd name="connsiteX20-2601" fmla="*/ 1089718 w 1432618"/>
                <a:gd name="connsiteY20-2602" fmla="*/ 1190812 h 3550128"/>
                <a:gd name="connsiteX21-2603" fmla="*/ 880168 w 1432618"/>
                <a:gd name="connsiteY21-2604" fmla="*/ 1495612 h 3550128"/>
                <a:gd name="connsiteX22-2605" fmla="*/ 823018 w 1432618"/>
                <a:gd name="connsiteY22-2606" fmla="*/ 1857562 h 3550128"/>
                <a:gd name="connsiteX23-2607" fmla="*/ 975418 w 1432618"/>
                <a:gd name="connsiteY23-2608" fmla="*/ 2314762 h 3550128"/>
                <a:gd name="connsiteX24-2609" fmla="*/ 896043 w 1432618"/>
                <a:gd name="connsiteY24-2610" fmla="*/ 2540187 h 3550128"/>
                <a:gd name="connsiteX25-2611" fmla="*/ 1213543 w 1432618"/>
                <a:gd name="connsiteY25-2612" fmla="*/ 2495737 h 3550128"/>
                <a:gd name="connsiteX26-2613" fmla="*/ 1432618 w 1432618"/>
                <a:gd name="connsiteY26-2614" fmla="*/ 2588606 h 3550128"/>
                <a:gd name="connsiteX27-2615" fmla="*/ 1188143 w 1432618"/>
                <a:gd name="connsiteY27-2616" fmla="*/ 2552887 h 3550128"/>
                <a:gd name="connsiteX28-2617" fmla="*/ 832543 w 1432618"/>
                <a:gd name="connsiteY28-2618" fmla="*/ 2695762 h 3550128"/>
                <a:gd name="connsiteX29-2619" fmla="*/ 689668 w 1432618"/>
                <a:gd name="connsiteY29-2620" fmla="*/ 3048187 h 3550128"/>
                <a:gd name="connsiteX30-2621" fmla="*/ 918268 w 1432618"/>
                <a:gd name="connsiteY30-2622" fmla="*/ 3381562 h 3550128"/>
                <a:gd name="connsiteX31-2623" fmla="*/ 1016693 w 1432618"/>
                <a:gd name="connsiteY31-2624" fmla="*/ 3543487 h 3550128"/>
                <a:gd name="connsiteX0-2625" fmla="*/ 1016693 w 1432618"/>
                <a:gd name="connsiteY0-2626" fmla="*/ 3543487 h 3550128"/>
                <a:gd name="connsiteX1-2627" fmla="*/ 591243 w 1432618"/>
                <a:gd name="connsiteY1-2628" fmla="*/ 3549837 h 3550128"/>
                <a:gd name="connsiteX2-2629" fmla="*/ 394393 w 1432618"/>
                <a:gd name="connsiteY2-2630" fmla="*/ 3038662 h 3550128"/>
                <a:gd name="connsiteX3-2631" fmla="*/ 746818 w 1432618"/>
                <a:gd name="connsiteY3-2632" fmla="*/ 2343337 h 3550128"/>
                <a:gd name="connsiteX4-2633" fmla="*/ 560128 w 1432618"/>
                <a:gd name="connsiteY4-2634" fmla="*/ 1884232 h 3550128"/>
                <a:gd name="connsiteX5-2635" fmla="*/ 58 w 1432618"/>
                <a:gd name="connsiteY5-2636" fmla="*/ 1832797 h 3550128"/>
                <a:gd name="connsiteX6-2637" fmla="*/ 394393 w 1432618"/>
                <a:gd name="connsiteY6-2638" fmla="*/ 1705162 h 3550128"/>
                <a:gd name="connsiteX7-2639" fmla="*/ 642043 w 1432618"/>
                <a:gd name="connsiteY7-2640" fmla="*/ 1838512 h 3550128"/>
                <a:gd name="connsiteX8-2641" fmla="*/ 689668 w 1432618"/>
                <a:gd name="connsiteY8-2642" fmla="*/ 1609912 h 3550128"/>
                <a:gd name="connsiteX9-2643" fmla="*/ 823018 w 1432618"/>
                <a:gd name="connsiteY9-2644" fmla="*/ 1295587 h 3550128"/>
                <a:gd name="connsiteX10-2645" fmla="*/ 765868 w 1432618"/>
                <a:gd name="connsiteY10-2646" fmla="*/ 771712 h 3550128"/>
                <a:gd name="connsiteX11-2647" fmla="*/ 537268 w 1432618"/>
                <a:gd name="connsiteY11-2648" fmla="*/ 628837 h 3550128"/>
                <a:gd name="connsiteX12-2649" fmla="*/ 689668 w 1432618"/>
                <a:gd name="connsiteY12-2650" fmla="*/ 628837 h 3550128"/>
                <a:gd name="connsiteX13-2651" fmla="*/ 765868 w 1432618"/>
                <a:gd name="connsiteY13-2652" fmla="*/ 714562 h 3550128"/>
                <a:gd name="connsiteX14-2653" fmla="*/ 870643 w 1432618"/>
                <a:gd name="connsiteY14-2654" fmla="*/ 187 h 3550128"/>
                <a:gd name="connsiteX15-2655" fmla="*/ 832543 w 1432618"/>
                <a:gd name="connsiteY15-2656" fmla="*/ 647887 h 3550128"/>
                <a:gd name="connsiteX16-2657" fmla="*/ 908743 w 1432618"/>
                <a:gd name="connsiteY16-2658" fmla="*/ 1038412 h 3550128"/>
                <a:gd name="connsiteX17-2659" fmla="*/ 937318 w 1432618"/>
                <a:gd name="connsiteY17-2660" fmla="*/ 1286062 h 3550128"/>
                <a:gd name="connsiteX18-2661" fmla="*/ 1108768 w 1432618"/>
                <a:gd name="connsiteY18-2662" fmla="*/ 1152712 h 3550128"/>
                <a:gd name="connsiteX19-2663" fmla="*/ 1337368 w 1432618"/>
                <a:gd name="connsiteY19-2664" fmla="*/ 1133662 h 3550128"/>
                <a:gd name="connsiteX20-2665" fmla="*/ 1089718 w 1432618"/>
                <a:gd name="connsiteY20-2666" fmla="*/ 1190812 h 3550128"/>
                <a:gd name="connsiteX21-2667" fmla="*/ 880168 w 1432618"/>
                <a:gd name="connsiteY21-2668" fmla="*/ 1495612 h 3550128"/>
                <a:gd name="connsiteX22-2669" fmla="*/ 823018 w 1432618"/>
                <a:gd name="connsiteY22-2670" fmla="*/ 1857562 h 3550128"/>
                <a:gd name="connsiteX23-2671" fmla="*/ 1003993 w 1432618"/>
                <a:gd name="connsiteY23-2672" fmla="*/ 2270312 h 3550128"/>
                <a:gd name="connsiteX24-2673" fmla="*/ 896043 w 1432618"/>
                <a:gd name="connsiteY24-2674" fmla="*/ 2540187 h 3550128"/>
                <a:gd name="connsiteX25-2675" fmla="*/ 1213543 w 1432618"/>
                <a:gd name="connsiteY25-2676" fmla="*/ 2495737 h 3550128"/>
                <a:gd name="connsiteX26-2677" fmla="*/ 1432618 w 1432618"/>
                <a:gd name="connsiteY26-2678" fmla="*/ 2588606 h 3550128"/>
                <a:gd name="connsiteX27-2679" fmla="*/ 1188143 w 1432618"/>
                <a:gd name="connsiteY27-2680" fmla="*/ 2552887 h 3550128"/>
                <a:gd name="connsiteX28-2681" fmla="*/ 832543 w 1432618"/>
                <a:gd name="connsiteY28-2682" fmla="*/ 2695762 h 3550128"/>
                <a:gd name="connsiteX29-2683" fmla="*/ 689668 w 1432618"/>
                <a:gd name="connsiteY29-2684" fmla="*/ 3048187 h 3550128"/>
                <a:gd name="connsiteX30-2685" fmla="*/ 918268 w 1432618"/>
                <a:gd name="connsiteY30-2686" fmla="*/ 3381562 h 3550128"/>
                <a:gd name="connsiteX31-2687" fmla="*/ 1016693 w 1432618"/>
                <a:gd name="connsiteY31-2688" fmla="*/ 3543487 h 3550128"/>
                <a:gd name="connsiteX0-2689" fmla="*/ 1016693 w 1432618"/>
                <a:gd name="connsiteY0-2690" fmla="*/ 3543487 h 3550128"/>
                <a:gd name="connsiteX1-2691" fmla="*/ 591243 w 1432618"/>
                <a:gd name="connsiteY1-2692" fmla="*/ 3549837 h 3550128"/>
                <a:gd name="connsiteX2-2693" fmla="*/ 394393 w 1432618"/>
                <a:gd name="connsiteY2-2694" fmla="*/ 3038662 h 3550128"/>
                <a:gd name="connsiteX3-2695" fmla="*/ 746818 w 1432618"/>
                <a:gd name="connsiteY3-2696" fmla="*/ 2343337 h 3550128"/>
                <a:gd name="connsiteX4-2697" fmla="*/ 560128 w 1432618"/>
                <a:gd name="connsiteY4-2698" fmla="*/ 1884232 h 3550128"/>
                <a:gd name="connsiteX5-2699" fmla="*/ 58 w 1432618"/>
                <a:gd name="connsiteY5-2700" fmla="*/ 1832797 h 3550128"/>
                <a:gd name="connsiteX6-2701" fmla="*/ 394393 w 1432618"/>
                <a:gd name="connsiteY6-2702" fmla="*/ 1705162 h 3550128"/>
                <a:gd name="connsiteX7-2703" fmla="*/ 642043 w 1432618"/>
                <a:gd name="connsiteY7-2704" fmla="*/ 1838512 h 3550128"/>
                <a:gd name="connsiteX8-2705" fmla="*/ 689668 w 1432618"/>
                <a:gd name="connsiteY8-2706" fmla="*/ 1609912 h 3550128"/>
                <a:gd name="connsiteX9-2707" fmla="*/ 823018 w 1432618"/>
                <a:gd name="connsiteY9-2708" fmla="*/ 1295587 h 3550128"/>
                <a:gd name="connsiteX10-2709" fmla="*/ 765868 w 1432618"/>
                <a:gd name="connsiteY10-2710" fmla="*/ 771712 h 3550128"/>
                <a:gd name="connsiteX11-2711" fmla="*/ 537268 w 1432618"/>
                <a:gd name="connsiteY11-2712" fmla="*/ 628837 h 3550128"/>
                <a:gd name="connsiteX12-2713" fmla="*/ 689668 w 1432618"/>
                <a:gd name="connsiteY12-2714" fmla="*/ 628837 h 3550128"/>
                <a:gd name="connsiteX13-2715" fmla="*/ 765868 w 1432618"/>
                <a:gd name="connsiteY13-2716" fmla="*/ 714562 h 3550128"/>
                <a:gd name="connsiteX14-2717" fmla="*/ 870643 w 1432618"/>
                <a:gd name="connsiteY14-2718" fmla="*/ 187 h 3550128"/>
                <a:gd name="connsiteX15-2719" fmla="*/ 832543 w 1432618"/>
                <a:gd name="connsiteY15-2720" fmla="*/ 647887 h 3550128"/>
                <a:gd name="connsiteX16-2721" fmla="*/ 908743 w 1432618"/>
                <a:gd name="connsiteY16-2722" fmla="*/ 1038412 h 3550128"/>
                <a:gd name="connsiteX17-2723" fmla="*/ 937318 w 1432618"/>
                <a:gd name="connsiteY17-2724" fmla="*/ 1286062 h 3550128"/>
                <a:gd name="connsiteX18-2725" fmla="*/ 1108768 w 1432618"/>
                <a:gd name="connsiteY18-2726" fmla="*/ 1152712 h 3550128"/>
                <a:gd name="connsiteX19-2727" fmla="*/ 1337368 w 1432618"/>
                <a:gd name="connsiteY19-2728" fmla="*/ 1133662 h 3550128"/>
                <a:gd name="connsiteX20-2729" fmla="*/ 1089718 w 1432618"/>
                <a:gd name="connsiteY20-2730" fmla="*/ 1190812 h 3550128"/>
                <a:gd name="connsiteX21-2731" fmla="*/ 880168 w 1432618"/>
                <a:gd name="connsiteY21-2732" fmla="*/ 1495612 h 3550128"/>
                <a:gd name="connsiteX22-2733" fmla="*/ 835718 w 1432618"/>
                <a:gd name="connsiteY22-2734" fmla="*/ 1857562 h 3550128"/>
                <a:gd name="connsiteX23-2735" fmla="*/ 1003993 w 1432618"/>
                <a:gd name="connsiteY23-2736" fmla="*/ 2270312 h 3550128"/>
                <a:gd name="connsiteX24-2737" fmla="*/ 896043 w 1432618"/>
                <a:gd name="connsiteY24-2738" fmla="*/ 2540187 h 3550128"/>
                <a:gd name="connsiteX25-2739" fmla="*/ 1213543 w 1432618"/>
                <a:gd name="connsiteY25-2740" fmla="*/ 2495737 h 3550128"/>
                <a:gd name="connsiteX26-2741" fmla="*/ 1432618 w 1432618"/>
                <a:gd name="connsiteY26-2742" fmla="*/ 2588606 h 3550128"/>
                <a:gd name="connsiteX27-2743" fmla="*/ 1188143 w 1432618"/>
                <a:gd name="connsiteY27-2744" fmla="*/ 2552887 h 3550128"/>
                <a:gd name="connsiteX28-2745" fmla="*/ 832543 w 1432618"/>
                <a:gd name="connsiteY28-2746" fmla="*/ 2695762 h 3550128"/>
                <a:gd name="connsiteX29-2747" fmla="*/ 689668 w 1432618"/>
                <a:gd name="connsiteY29-2748" fmla="*/ 3048187 h 3550128"/>
                <a:gd name="connsiteX30-2749" fmla="*/ 918268 w 1432618"/>
                <a:gd name="connsiteY30-2750" fmla="*/ 3381562 h 3550128"/>
                <a:gd name="connsiteX31-2751" fmla="*/ 1016693 w 1432618"/>
                <a:gd name="connsiteY31-2752" fmla="*/ 3543487 h 3550128"/>
                <a:gd name="connsiteX0-2753" fmla="*/ 1016693 w 1432618"/>
                <a:gd name="connsiteY0-2754" fmla="*/ 3543487 h 3550128"/>
                <a:gd name="connsiteX1-2755" fmla="*/ 591243 w 1432618"/>
                <a:gd name="connsiteY1-2756" fmla="*/ 3549837 h 3550128"/>
                <a:gd name="connsiteX2-2757" fmla="*/ 394393 w 1432618"/>
                <a:gd name="connsiteY2-2758" fmla="*/ 3038662 h 3550128"/>
                <a:gd name="connsiteX3-2759" fmla="*/ 746818 w 1432618"/>
                <a:gd name="connsiteY3-2760" fmla="*/ 2343337 h 3550128"/>
                <a:gd name="connsiteX4-2761" fmla="*/ 560128 w 1432618"/>
                <a:gd name="connsiteY4-2762" fmla="*/ 1884232 h 3550128"/>
                <a:gd name="connsiteX5-2763" fmla="*/ 58 w 1432618"/>
                <a:gd name="connsiteY5-2764" fmla="*/ 1832797 h 3550128"/>
                <a:gd name="connsiteX6-2765" fmla="*/ 394393 w 1432618"/>
                <a:gd name="connsiteY6-2766" fmla="*/ 1705162 h 3550128"/>
                <a:gd name="connsiteX7-2767" fmla="*/ 642043 w 1432618"/>
                <a:gd name="connsiteY7-2768" fmla="*/ 1838512 h 3550128"/>
                <a:gd name="connsiteX8-2769" fmla="*/ 689668 w 1432618"/>
                <a:gd name="connsiteY8-2770" fmla="*/ 1609912 h 3550128"/>
                <a:gd name="connsiteX9-2771" fmla="*/ 823018 w 1432618"/>
                <a:gd name="connsiteY9-2772" fmla="*/ 1295587 h 3550128"/>
                <a:gd name="connsiteX10-2773" fmla="*/ 765868 w 1432618"/>
                <a:gd name="connsiteY10-2774" fmla="*/ 771712 h 3550128"/>
                <a:gd name="connsiteX11-2775" fmla="*/ 537268 w 1432618"/>
                <a:gd name="connsiteY11-2776" fmla="*/ 628837 h 3550128"/>
                <a:gd name="connsiteX12-2777" fmla="*/ 689668 w 1432618"/>
                <a:gd name="connsiteY12-2778" fmla="*/ 628837 h 3550128"/>
                <a:gd name="connsiteX13-2779" fmla="*/ 765868 w 1432618"/>
                <a:gd name="connsiteY13-2780" fmla="*/ 714562 h 3550128"/>
                <a:gd name="connsiteX14-2781" fmla="*/ 870643 w 1432618"/>
                <a:gd name="connsiteY14-2782" fmla="*/ 187 h 3550128"/>
                <a:gd name="connsiteX15-2783" fmla="*/ 832543 w 1432618"/>
                <a:gd name="connsiteY15-2784" fmla="*/ 647887 h 3550128"/>
                <a:gd name="connsiteX16-2785" fmla="*/ 908743 w 1432618"/>
                <a:gd name="connsiteY16-2786" fmla="*/ 1038412 h 3550128"/>
                <a:gd name="connsiteX17-2787" fmla="*/ 937318 w 1432618"/>
                <a:gd name="connsiteY17-2788" fmla="*/ 1286062 h 3550128"/>
                <a:gd name="connsiteX18-2789" fmla="*/ 1108768 w 1432618"/>
                <a:gd name="connsiteY18-2790" fmla="*/ 1152712 h 3550128"/>
                <a:gd name="connsiteX19-2791" fmla="*/ 1337368 w 1432618"/>
                <a:gd name="connsiteY19-2792" fmla="*/ 1133662 h 3550128"/>
                <a:gd name="connsiteX20-2793" fmla="*/ 1089718 w 1432618"/>
                <a:gd name="connsiteY20-2794" fmla="*/ 1190812 h 3550128"/>
                <a:gd name="connsiteX21-2795" fmla="*/ 889693 w 1432618"/>
                <a:gd name="connsiteY21-2796" fmla="*/ 1489262 h 3550128"/>
                <a:gd name="connsiteX22-2797" fmla="*/ 835718 w 1432618"/>
                <a:gd name="connsiteY22-2798" fmla="*/ 1857562 h 3550128"/>
                <a:gd name="connsiteX23-2799" fmla="*/ 1003993 w 1432618"/>
                <a:gd name="connsiteY23-2800" fmla="*/ 2270312 h 3550128"/>
                <a:gd name="connsiteX24-2801" fmla="*/ 896043 w 1432618"/>
                <a:gd name="connsiteY24-2802" fmla="*/ 2540187 h 3550128"/>
                <a:gd name="connsiteX25-2803" fmla="*/ 1213543 w 1432618"/>
                <a:gd name="connsiteY25-2804" fmla="*/ 2495737 h 3550128"/>
                <a:gd name="connsiteX26-2805" fmla="*/ 1432618 w 1432618"/>
                <a:gd name="connsiteY26-2806" fmla="*/ 2588606 h 3550128"/>
                <a:gd name="connsiteX27-2807" fmla="*/ 1188143 w 1432618"/>
                <a:gd name="connsiteY27-2808" fmla="*/ 2552887 h 3550128"/>
                <a:gd name="connsiteX28-2809" fmla="*/ 832543 w 1432618"/>
                <a:gd name="connsiteY28-2810" fmla="*/ 2695762 h 3550128"/>
                <a:gd name="connsiteX29-2811" fmla="*/ 689668 w 1432618"/>
                <a:gd name="connsiteY29-2812" fmla="*/ 3048187 h 3550128"/>
                <a:gd name="connsiteX30-2813" fmla="*/ 918268 w 1432618"/>
                <a:gd name="connsiteY30-2814" fmla="*/ 3381562 h 3550128"/>
                <a:gd name="connsiteX31-2815" fmla="*/ 1016693 w 1432618"/>
                <a:gd name="connsiteY31-2816" fmla="*/ 3543487 h 3550128"/>
                <a:gd name="connsiteX0-2817" fmla="*/ 1016693 w 1432618"/>
                <a:gd name="connsiteY0-2818" fmla="*/ 3543487 h 3550128"/>
                <a:gd name="connsiteX1-2819" fmla="*/ 591243 w 1432618"/>
                <a:gd name="connsiteY1-2820" fmla="*/ 3549837 h 3550128"/>
                <a:gd name="connsiteX2-2821" fmla="*/ 394393 w 1432618"/>
                <a:gd name="connsiteY2-2822" fmla="*/ 3038662 h 3550128"/>
                <a:gd name="connsiteX3-2823" fmla="*/ 746818 w 1432618"/>
                <a:gd name="connsiteY3-2824" fmla="*/ 2343337 h 3550128"/>
                <a:gd name="connsiteX4-2825" fmla="*/ 560128 w 1432618"/>
                <a:gd name="connsiteY4-2826" fmla="*/ 1884232 h 3550128"/>
                <a:gd name="connsiteX5-2827" fmla="*/ 58 w 1432618"/>
                <a:gd name="connsiteY5-2828" fmla="*/ 1832797 h 3550128"/>
                <a:gd name="connsiteX6-2829" fmla="*/ 394393 w 1432618"/>
                <a:gd name="connsiteY6-2830" fmla="*/ 1705162 h 3550128"/>
                <a:gd name="connsiteX7-2831" fmla="*/ 642043 w 1432618"/>
                <a:gd name="connsiteY7-2832" fmla="*/ 1838512 h 3550128"/>
                <a:gd name="connsiteX8-2833" fmla="*/ 689668 w 1432618"/>
                <a:gd name="connsiteY8-2834" fmla="*/ 1609912 h 3550128"/>
                <a:gd name="connsiteX9-2835" fmla="*/ 823018 w 1432618"/>
                <a:gd name="connsiteY9-2836" fmla="*/ 1295587 h 3550128"/>
                <a:gd name="connsiteX10-2837" fmla="*/ 765868 w 1432618"/>
                <a:gd name="connsiteY10-2838" fmla="*/ 771712 h 3550128"/>
                <a:gd name="connsiteX11-2839" fmla="*/ 537268 w 1432618"/>
                <a:gd name="connsiteY11-2840" fmla="*/ 628837 h 3550128"/>
                <a:gd name="connsiteX12-2841" fmla="*/ 689668 w 1432618"/>
                <a:gd name="connsiteY12-2842" fmla="*/ 628837 h 3550128"/>
                <a:gd name="connsiteX13-2843" fmla="*/ 765868 w 1432618"/>
                <a:gd name="connsiteY13-2844" fmla="*/ 714562 h 3550128"/>
                <a:gd name="connsiteX14-2845" fmla="*/ 870643 w 1432618"/>
                <a:gd name="connsiteY14-2846" fmla="*/ 187 h 3550128"/>
                <a:gd name="connsiteX15-2847" fmla="*/ 832543 w 1432618"/>
                <a:gd name="connsiteY15-2848" fmla="*/ 647887 h 3550128"/>
                <a:gd name="connsiteX16-2849" fmla="*/ 908743 w 1432618"/>
                <a:gd name="connsiteY16-2850" fmla="*/ 1038412 h 3550128"/>
                <a:gd name="connsiteX17-2851" fmla="*/ 937318 w 1432618"/>
                <a:gd name="connsiteY17-2852" fmla="*/ 1286062 h 3550128"/>
                <a:gd name="connsiteX18-2853" fmla="*/ 1108768 w 1432618"/>
                <a:gd name="connsiteY18-2854" fmla="*/ 1152712 h 3550128"/>
                <a:gd name="connsiteX19-2855" fmla="*/ 1337368 w 1432618"/>
                <a:gd name="connsiteY19-2856" fmla="*/ 1133662 h 3550128"/>
                <a:gd name="connsiteX20-2857" fmla="*/ 1105593 w 1432618"/>
                <a:gd name="connsiteY20-2858" fmla="*/ 1197162 h 3550128"/>
                <a:gd name="connsiteX21-2859" fmla="*/ 889693 w 1432618"/>
                <a:gd name="connsiteY21-2860" fmla="*/ 1489262 h 3550128"/>
                <a:gd name="connsiteX22-2861" fmla="*/ 835718 w 1432618"/>
                <a:gd name="connsiteY22-2862" fmla="*/ 1857562 h 3550128"/>
                <a:gd name="connsiteX23-2863" fmla="*/ 1003993 w 1432618"/>
                <a:gd name="connsiteY23-2864" fmla="*/ 2270312 h 3550128"/>
                <a:gd name="connsiteX24-2865" fmla="*/ 896043 w 1432618"/>
                <a:gd name="connsiteY24-2866" fmla="*/ 2540187 h 3550128"/>
                <a:gd name="connsiteX25-2867" fmla="*/ 1213543 w 1432618"/>
                <a:gd name="connsiteY25-2868" fmla="*/ 2495737 h 3550128"/>
                <a:gd name="connsiteX26-2869" fmla="*/ 1432618 w 1432618"/>
                <a:gd name="connsiteY26-2870" fmla="*/ 2588606 h 3550128"/>
                <a:gd name="connsiteX27-2871" fmla="*/ 1188143 w 1432618"/>
                <a:gd name="connsiteY27-2872" fmla="*/ 2552887 h 3550128"/>
                <a:gd name="connsiteX28-2873" fmla="*/ 832543 w 1432618"/>
                <a:gd name="connsiteY28-2874" fmla="*/ 2695762 h 3550128"/>
                <a:gd name="connsiteX29-2875" fmla="*/ 689668 w 1432618"/>
                <a:gd name="connsiteY29-2876" fmla="*/ 3048187 h 3550128"/>
                <a:gd name="connsiteX30-2877" fmla="*/ 918268 w 1432618"/>
                <a:gd name="connsiteY30-2878" fmla="*/ 3381562 h 3550128"/>
                <a:gd name="connsiteX31-2879" fmla="*/ 1016693 w 1432618"/>
                <a:gd name="connsiteY31-2880" fmla="*/ 3543487 h 3550128"/>
                <a:gd name="connsiteX0-2881" fmla="*/ 1016693 w 1432618"/>
                <a:gd name="connsiteY0-2882" fmla="*/ 3543487 h 3550128"/>
                <a:gd name="connsiteX1-2883" fmla="*/ 591243 w 1432618"/>
                <a:gd name="connsiteY1-2884" fmla="*/ 3549837 h 3550128"/>
                <a:gd name="connsiteX2-2885" fmla="*/ 394393 w 1432618"/>
                <a:gd name="connsiteY2-2886" fmla="*/ 3038662 h 3550128"/>
                <a:gd name="connsiteX3-2887" fmla="*/ 746818 w 1432618"/>
                <a:gd name="connsiteY3-2888" fmla="*/ 2343337 h 3550128"/>
                <a:gd name="connsiteX4-2889" fmla="*/ 560128 w 1432618"/>
                <a:gd name="connsiteY4-2890" fmla="*/ 1884232 h 3550128"/>
                <a:gd name="connsiteX5-2891" fmla="*/ 58 w 1432618"/>
                <a:gd name="connsiteY5-2892" fmla="*/ 1832797 h 3550128"/>
                <a:gd name="connsiteX6-2893" fmla="*/ 394393 w 1432618"/>
                <a:gd name="connsiteY6-2894" fmla="*/ 1705162 h 3550128"/>
                <a:gd name="connsiteX7-2895" fmla="*/ 642043 w 1432618"/>
                <a:gd name="connsiteY7-2896" fmla="*/ 1838512 h 3550128"/>
                <a:gd name="connsiteX8-2897" fmla="*/ 689668 w 1432618"/>
                <a:gd name="connsiteY8-2898" fmla="*/ 1609912 h 3550128"/>
                <a:gd name="connsiteX9-2899" fmla="*/ 823018 w 1432618"/>
                <a:gd name="connsiteY9-2900" fmla="*/ 1295587 h 3550128"/>
                <a:gd name="connsiteX10-2901" fmla="*/ 765868 w 1432618"/>
                <a:gd name="connsiteY10-2902" fmla="*/ 771712 h 3550128"/>
                <a:gd name="connsiteX11-2903" fmla="*/ 537268 w 1432618"/>
                <a:gd name="connsiteY11-2904" fmla="*/ 628837 h 3550128"/>
                <a:gd name="connsiteX12-2905" fmla="*/ 689668 w 1432618"/>
                <a:gd name="connsiteY12-2906" fmla="*/ 628837 h 3550128"/>
                <a:gd name="connsiteX13-2907" fmla="*/ 765868 w 1432618"/>
                <a:gd name="connsiteY13-2908" fmla="*/ 714562 h 3550128"/>
                <a:gd name="connsiteX14-2909" fmla="*/ 870643 w 1432618"/>
                <a:gd name="connsiteY14-2910" fmla="*/ 187 h 3550128"/>
                <a:gd name="connsiteX15-2911" fmla="*/ 832543 w 1432618"/>
                <a:gd name="connsiteY15-2912" fmla="*/ 647887 h 3550128"/>
                <a:gd name="connsiteX16-2913" fmla="*/ 908743 w 1432618"/>
                <a:gd name="connsiteY16-2914" fmla="*/ 1038412 h 3550128"/>
                <a:gd name="connsiteX17-2915" fmla="*/ 937318 w 1432618"/>
                <a:gd name="connsiteY17-2916" fmla="*/ 1286062 h 3550128"/>
                <a:gd name="connsiteX18-2917" fmla="*/ 1108768 w 1432618"/>
                <a:gd name="connsiteY18-2918" fmla="*/ 1152712 h 3550128"/>
                <a:gd name="connsiteX19-2919" fmla="*/ 1337368 w 1432618"/>
                <a:gd name="connsiteY19-2920" fmla="*/ 1133662 h 3550128"/>
                <a:gd name="connsiteX20-2921" fmla="*/ 1108768 w 1432618"/>
                <a:gd name="connsiteY20-2922" fmla="*/ 1216212 h 3550128"/>
                <a:gd name="connsiteX21-2923" fmla="*/ 889693 w 1432618"/>
                <a:gd name="connsiteY21-2924" fmla="*/ 1489262 h 3550128"/>
                <a:gd name="connsiteX22-2925" fmla="*/ 835718 w 1432618"/>
                <a:gd name="connsiteY22-2926" fmla="*/ 1857562 h 3550128"/>
                <a:gd name="connsiteX23-2927" fmla="*/ 1003993 w 1432618"/>
                <a:gd name="connsiteY23-2928" fmla="*/ 2270312 h 3550128"/>
                <a:gd name="connsiteX24-2929" fmla="*/ 896043 w 1432618"/>
                <a:gd name="connsiteY24-2930" fmla="*/ 2540187 h 3550128"/>
                <a:gd name="connsiteX25-2931" fmla="*/ 1213543 w 1432618"/>
                <a:gd name="connsiteY25-2932" fmla="*/ 2495737 h 3550128"/>
                <a:gd name="connsiteX26-2933" fmla="*/ 1432618 w 1432618"/>
                <a:gd name="connsiteY26-2934" fmla="*/ 2588606 h 3550128"/>
                <a:gd name="connsiteX27-2935" fmla="*/ 1188143 w 1432618"/>
                <a:gd name="connsiteY27-2936" fmla="*/ 2552887 h 3550128"/>
                <a:gd name="connsiteX28-2937" fmla="*/ 832543 w 1432618"/>
                <a:gd name="connsiteY28-2938" fmla="*/ 2695762 h 3550128"/>
                <a:gd name="connsiteX29-2939" fmla="*/ 689668 w 1432618"/>
                <a:gd name="connsiteY29-2940" fmla="*/ 3048187 h 3550128"/>
                <a:gd name="connsiteX30-2941" fmla="*/ 918268 w 1432618"/>
                <a:gd name="connsiteY30-2942" fmla="*/ 3381562 h 3550128"/>
                <a:gd name="connsiteX31-2943" fmla="*/ 1016693 w 1432618"/>
                <a:gd name="connsiteY31-2944" fmla="*/ 3543487 h 3550128"/>
                <a:gd name="connsiteX0-2945" fmla="*/ 1016693 w 1432618"/>
                <a:gd name="connsiteY0-2946" fmla="*/ 3543487 h 3550128"/>
                <a:gd name="connsiteX1-2947" fmla="*/ 591243 w 1432618"/>
                <a:gd name="connsiteY1-2948" fmla="*/ 3549837 h 3550128"/>
                <a:gd name="connsiteX2-2949" fmla="*/ 394393 w 1432618"/>
                <a:gd name="connsiteY2-2950" fmla="*/ 3038662 h 3550128"/>
                <a:gd name="connsiteX3-2951" fmla="*/ 746818 w 1432618"/>
                <a:gd name="connsiteY3-2952" fmla="*/ 2343337 h 3550128"/>
                <a:gd name="connsiteX4-2953" fmla="*/ 560128 w 1432618"/>
                <a:gd name="connsiteY4-2954" fmla="*/ 1884232 h 3550128"/>
                <a:gd name="connsiteX5-2955" fmla="*/ 58 w 1432618"/>
                <a:gd name="connsiteY5-2956" fmla="*/ 1832797 h 3550128"/>
                <a:gd name="connsiteX6-2957" fmla="*/ 394393 w 1432618"/>
                <a:gd name="connsiteY6-2958" fmla="*/ 1705162 h 3550128"/>
                <a:gd name="connsiteX7-2959" fmla="*/ 642043 w 1432618"/>
                <a:gd name="connsiteY7-2960" fmla="*/ 1838512 h 3550128"/>
                <a:gd name="connsiteX8-2961" fmla="*/ 689668 w 1432618"/>
                <a:gd name="connsiteY8-2962" fmla="*/ 1609912 h 3550128"/>
                <a:gd name="connsiteX9-2963" fmla="*/ 823018 w 1432618"/>
                <a:gd name="connsiteY9-2964" fmla="*/ 1295587 h 3550128"/>
                <a:gd name="connsiteX10-2965" fmla="*/ 765868 w 1432618"/>
                <a:gd name="connsiteY10-2966" fmla="*/ 771712 h 3550128"/>
                <a:gd name="connsiteX11-2967" fmla="*/ 537268 w 1432618"/>
                <a:gd name="connsiteY11-2968" fmla="*/ 628837 h 3550128"/>
                <a:gd name="connsiteX12-2969" fmla="*/ 689668 w 1432618"/>
                <a:gd name="connsiteY12-2970" fmla="*/ 628837 h 3550128"/>
                <a:gd name="connsiteX13-2971" fmla="*/ 765868 w 1432618"/>
                <a:gd name="connsiteY13-2972" fmla="*/ 714562 h 3550128"/>
                <a:gd name="connsiteX14-2973" fmla="*/ 870643 w 1432618"/>
                <a:gd name="connsiteY14-2974" fmla="*/ 187 h 3550128"/>
                <a:gd name="connsiteX15-2975" fmla="*/ 832543 w 1432618"/>
                <a:gd name="connsiteY15-2976" fmla="*/ 647887 h 3550128"/>
                <a:gd name="connsiteX16-2977" fmla="*/ 908743 w 1432618"/>
                <a:gd name="connsiteY16-2978" fmla="*/ 1038412 h 3550128"/>
                <a:gd name="connsiteX17-2979" fmla="*/ 937318 w 1432618"/>
                <a:gd name="connsiteY17-2980" fmla="*/ 1286062 h 3550128"/>
                <a:gd name="connsiteX18-2981" fmla="*/ 1108768 w 1432618"/>
                <a:gd name="connsiteY18-2982" fmla="*/ 1152712 h 3550128"/>
                <a:gd name="connsiteX19-2983" fmla="*/ 1375468 w 1432618"/>
                <a:gd name="connsiteY19-2984" fmla="*/ 1133662 h 3550128"/>
                <a:gd name="connsiteX20-2985" fmla="*/ 1108768 w 1432618"/>
                <a:gd name="connsiteY20-2986" fmla="*/ 1216212 h 3550128"/>
                <a:gd name="connsiteX21-2987" fmla="*/ 889693 w 1432618"/>
                <a:gd name="connsiteY21-2988" fmla="*/ 1489262 h 3550128"/>
                <a:gd name="connsiteX22-2989" fmla="*/ 835718 w 1432618"/>
                <a:gd name="connsiteY22-2990" fmla="*/ 1857562 h 3550128"/>
                <a:gd name="connsiteX23-2991" fmla="*/ 1003993 w 1432618"/>
                <a:gd name="connsiteY23-2992" fmla="*/ 2270312 h 3550128"/>
                <a:gd name="connsiteX24-2993" fmla="*/ 896043 w 1432618"/>
                <a:gd name="connsiteY24-2994" fmla="*/ 2540187 h 3550128"/>
                <a:gd name="connsiteX25-2995" fmla="*/ 1213543 w 1432618"/>
                <a:gd name="connsiteY25-2996" fmla="*/ 2495737 h 3550128"/>
                <a:gd name="connsiteX26-2997" fmla="*/ 1432618 w 1432618"/>
                <a:gd name="connsiteY26-2998" fmla="*/ 2588606 h 3550128"/>
                <a:gd name="connsiteX27-2999" fmla="*/ 1188143 w 1432618"/>
                <a:gd name="connsiteY27-3000" fmla="*/ 2552887 h 3550128"/>
                <a:gd name="connsiteX28-3001" fmla="*/ 832543 w 1432618"/>
                <a:gd name="connsiteY28-3002" fmla="*/ 2695762 h 3550128"/>
                <a:gd name="connsiteX29-3003" fmla="*/ 689668 w 1432618"/>
                <a:gd name="connsiteY29-3004" fmla="*/ 3048187 h 3550128"/>
                <a:gd name="connsiteX30-3005" fmla="*/ 918268 w 1432618"/>
                <a:gd name="connsiteY30-3006" fmla="*/ 3381562 h 3550128"/>
                <a:gd name="connsiteX31-3007" fmla="*/ 1016693 w 1432618"/>
                <a:gd name="connsiteY31-3008" fmla="*/ 3543487 h 3550128"/>
                <a:gd name="connsiteX0-3009" fmla="*/ 1016693 w 1432618"/>
                <a:gd name="connsiteY0-3010" fmla="*/ 3543487 h 3550128"/>
                <a:gd name="connsiteX1-3011" fmla="*/ 591243 w 1432618"/>
                <a:gd name="connsiteY1-3012" fmla="*/ 3549837 h 3550128"/>
                <a:gd name="connsiteX2-3013" fmla="*/ 394393 w 1432618"/>
                <a:gd name="connsiteY2-3014" fmla="*/ 3038662 h 3550128"/>
                <a:gd name="connsiteX3-3015" fmla="*/ 746818 w 1432618"/>
                <a:gd name="connsiteY3-3016" fmla="*/ 2343337 h 3550128"/>
                <a:gd name="connsiteX4-3017" fmla="*/ 560128 w 1432618"/>
                <a:gd name="connsiteY4-3018" fmla="*/ 1884232 h 3550128"/>
                <a:gd name="connsiteX5-3019" fmla="*/ 58 w 1432618"/>
                <a:gd name="connsiteY5-3020" fmla="*/ 1832797 h 3550128"/>
                <a:gd name="connsiteX6-3021" fmla="*/ 394393 w 1432618"/>
                <a:gd name="connsiteY6-3022" fmla="*/ 1705162 h 3550128"/>
                <a:gd name="connsiteX7-3023" fmla="*/ 642043 w 1432618"/>
                <a:gd name="connsiteY7-3024" fmla="*/ 1838512 h 3550128"/>
                <a:gd name="connsiteX8-3025" fmla="*/ 689668 w 1432618"/>
                <a:gd name="connsiteY8-3026" fmla="*/ 1609912 h 3550128"/>
                <a:gd name="connsiteX9-3027" fmla="*/ 823018 w 1432618"/>
                <a:gd name="connsiteY9-3028" fmla="*/ 1295587 h 3550128"/>
                <a:gd name="connsiteX10-3029" fmla="*/ 765868 w 1432618"/>
                <a:gd name="connsiteY10-3030" fmla="*/ 771712 h 3550128"/>
                <a:gd name="connsiteX11-3031" fmla="*/ 537268 w 1432618"/>
                <a:gd name="connsiteY11-3032" fmla="*/ 628837 h 3550128"/>
                <a:gd name="connsiteX12-3033" fmla="*/ 689668 w 1432618"/>
                <a:gd name="connsiteY12-3034" fmla="*/ 628837 h 3550128"/>
                <a:gd name="connsiteX13-3035" fmla="*/ 765868 w 1432618"/>
                <a:gd name="connsiteY13-3036" fmla="*/ 714562 h 3550128"/>
                <a:gd name="connsiteX14-3037" fmla="*/ 870643 w 1432618"/>
                <a:gd name="connsiteY14-3038" fmla="*/ 187 h 3550128"/>
                <a:gd name="connsiteX15-3039" fmla="*/ 832543 w 1432618"/>
                <a:gd name="connsiteY15-3040" fmla="*/ 647887 h 3550128"/>
                <a:gd name="connsiteX16-3041" fmla="*/ 908743 w 1432618"/>
                <a:gd name="connsiteY16-3042" fmla="*/ 1038412 h 3550128"/>
                <a:gd name="connsiteX17-3043" fmla="*/ 937318 w 1432618"/>
                <a:gd name="connsiteY17-3044" fmla="*/ 1286062 h 3550128"/>
                <a:gd name="connsiteX18-3045" fmla="*/ 1108768 w 1432618"/>
                <a:gd name="connsiteY18-3046" fmla="*/ 1152712 h 3550128"/>
                <a:gd name="connsiteX19-3047" fmla="*/ 1375468 w 1432618"/>
                <a:gd name="connsiteY19-3048" fmla="*/ 1133662 h 3550128"/>
                <a:gd name="connsiteX20-3049" fmla="*/ 1108768 w 1432618"/>
                <a:gd name="connsiteY20-3050" fmla="*/ 1216212 h 3550128"/>
                <a:gd name="connsiteX21-3051" fmla="*/ 889693 w 1432618"/>
                <a:gd name="connsiteY21-3052" fmla="*/ 1489262 h 3550128"/>
                <a:gd name="connsiteX22-3053" fmla="*/ 835718 w 1432618"/>
                <a:gd name="connsiteY22-3054" fmla="*/ 1857562 h 3550128"/>
                <a:gd name="connsiteX23-3055" fmla="*/ 1003993 w 1432618"/>
                <a:gd name="connsiteY23-3056" fmla="*/ 2270312 h 3550128"/>
                <a:gd name="connsiteX24-3057" fmla="*/ 896043 w 1432618"/>
                <a:gd name="connsiteY24-3058" fmla="*/ 2540187 h 3550128"/>
                <a:gd name="connsiteX25-3059" fmla="*/ 1213543 w 1432618"/>
                <a:gd name="connsiteY25-3060" fmla="*/ 2495737 h 3550128"/>
                <a:gd name="connsiteX26-3061" fmla="*/ 1432618 w 1432618"/>
                <a:gd name="connsiteY26-3062" fmla="*/ 2588606 h 3550128"/>
                <a:gd name="connsiteX27-3063" fmla="*/ 1188143 w 1432618"/>
                <a:gd name="connsiteY27-3064" fmla="*/ 2552887 h 3550128"/>
                <a:gd name="connsiteX28-3065" fmla="*/ 832543 w 1432618"/>
                <a:gd name="connsiteY28-3066" fmla="*/ 2695762 h 3550128"/>
                <a:gd name="connsiteX29-3067" fmla="*/ 689668 w 1432618"/>
                <a:gd name="connsiteY29-3068" fmla="*/ 3048187 h 3550128"/>
                <a:gd name="connsiteX30-3069" fmla="*/ 918268 w 1432618"/>
                <a:gd name="connsiteY30-3070" fmla="*/ 3381562 h 3550128"/>
                <a:gd name="connsiteX31-3071" fmla="*/ 1016693 w 1432618"/>
                <a:gd name="connsiteY31-3072" fmla="*/ 3543487 h 3550128"/>
                <a:gd name="connsiteX0-3073" fmla="*/ 1016693 w 1432618"/>
                <a:gd name="connsiteY0-3074" fmla="*/ 3543487 h 3550128"/>
                <a:gd name="connsiteX1-3075" fmla="*/ 591243 w 1432618"/>
                <a:gd name="connsiteY1-3076" fmla="*/ 3549837 h 3550128"/>
                <a:gd name="connsiteX2-3077" fmla="*/ 394393 w 1432618"/>
                <a:gd name="connsiteY2-3078" fmla="*/ 3038662 h 3550128"/>
                <a:gd name="connsiteX3-3079" fmla="*/ 746818 w 1432618"/>
                <a:gd name="connsiteY3-3080" fmla="*/ 2343337 h 3550128"/>
                <a:gd name="connsiteX4-3081" fmla="*/ 560128 w 1432618"/>
                <a:gd name="connsiteY4-3082" fmla="*/ 1884232 h 3550128"/>
                <a:gd name="connsiteX5-3083" fmla="*/ 58 w 1432618"/>
                <a:gd name="connsiteY5-3084" fmla="*/ 1832797 h 3550128"/>
                <a:gd name="connsiteX6-3085" fmla="*/ 394393 w 1432618"/>
                <a:gd name="connsiteY6-3086" fmla="*/ 1705162 h 3550128"/>
                <a:gd name="connsiteX7-3087" fmla="*/ 642043 w 1432618"/>
                <a:gd name="connsiteY7-3088" fmla="*/ 1838512 h 3550128"/>
                <a:gd name="connsiteX8-3089" fmla="*/ 689668 w 1432618"/>
                <a:gd name="connsiteY8-3090" fmla="*/ 1609912 h 3550128"/>
                <a:gd name="connsiteX9-3091" fmla="*/ 823018 w 1432618"/>
                <a:gd name="connsiteY9-3092" fmla="*/ 1295587 h 3550128"/>
                <a:gd name="connsiteX10-3093" fmla="*/ 765868 w 1432618"/>
                <a:gd name="connsiteY10-3094" fmla="*/ 771712 h 3550128"/>
                <a:gd name="connsiteX11-3095" fmla="*/ 537268 w 1432618"/>
                <a:gd name="connsiteY11-3096" fmla="*/ 628837 h 3550128"/>
                <a:gd name="connsiteX12-3097" fmla="*/ 689668 w 1432618"/>
                <a:gd name="connsiteY12-3098" fmla="*/ 628837 h 3550128"/>
                <a:gd name="connsiteX13-3099" fmla="*/ 765868 w 1432618"/>
                <a:gd name="connsiteY13-3100" fmla="*/ 714562 h 3550128"/>
                <a:gd name="connsiteX14-3101" fmla="*/ 870643 w 1432618"/>
                <a:gd name="connsiteY14-3102" fmla="*/ 187 h 3550128"/>
                <a:gd name="connsiteX15-3103" fmla="*/ 832543 w 1432618"/>
                <a:gd name="connsiteY15-3104" fmla="*/ 647887 h 3550128"/>
                <a:gd name="connsiteX16-3105" fmla="*/ 908743 w 1432618"/>
                <a:gd name="connsiteY16-3106" fmla="*/ 1038412 h 3550128"/>
                <a:gd name="connsiteX17-3107" fmla="*/ 937318 w 1432618"/>
                <a:gd name="connsiteY17-3108" fmla="*/ 1286062 h 3550128"/>
                <a:gd name="connsiteX18-3109" fmla="*/ 1108768 w 1432618"/>
                <a:gd name="connsiteY18-3110" fmla="*/ 1152712 h 3550128"/>
                <a:gd name="connsiteX19-3111" fmla="*/ 1375468 w 1432618"/>
                <a:gd name="connsiteY19-3112" fmla="*/ 1133662 h 3550128"/>
                <a:gd name="connsiteX20-3113" fmla="*/ 1108768 w 1432618"/>
                <a:gd name="connsiteY20-3114" fmla="*/ 1216212 h 3550128"/>
                <a:gd name="connsiteX21-3115" fmla="*/ 889693 w 1432618"/>
                <a:gd name="connsiteY21-3116" fmla="*/ 1489262 h 3550128"/>
                <a:gd name="connsiteX22-3117" fmla="*/ 835718 w 1432618"/>
                <a:gd name="connsiteY22-3118" fmla="*/ 1857562 h 3550128"/>
                <a:gd name="connsiteX23-3119" fmla="*/ 1003993 w 1432618"/>
                <a:gd name="connsiteY23-3120" fmla="*/ 2270312 h 3550128"/>
                <a:gd name="connsiteX24-3121" fmla="*/ 896043 w 1432618"/>
                <a:gd name="connsiteY24-3122" fmla="*/ 2540187 h 3550128"/>
                <a:gd name="connsiteX25-3123" fmla="*/ 1213543 w 1432618"/>
                <a:gd name="connsiteY25-3124" fmla="*/ 2495737 h 3550128"/>
                <a:gd name="connsiteX26-3125" fmla="*/ 1432618 w 1432618"/>
                <a:gd name="connsiteY26-3126" fmla="*/ 2588606 h 3550128"/>
                <a:gd name="connsiteX27-3127" fmla="*/ 1188143 w 1432618"/>
                <a:gd name="connsiteY27-3128" fmla="*/ 2552887 h 3550128"/>
                <a:gd name="connsiteX28-3129" fmla="*/ 832543 w 1432618"/>
                <a:gd name="connsiteY28-3130" fmla="*/ 2695762 h 3550128"/>
                <a:gd name="connsiteX29-3131" fmla="*/ 689668 w 1432618"/>
                <a:gd name="connsiteY29-3132" fmla="*/ 3048187 h 3550128"/>
                <a:gd name="connsiteX30-3133" fmla="*/ 918268 w 1432618"/>
                <a:gd name="connsiteY30-3134" fmla="*/ 3381562 h 3550128"/>
                <a:gd name="connsiteX31-3135" fmla="*/ 1016693 w 1432618"/>
                <a:gd name="connsiteY31-3136" fmla="*/ 3543487 h 3550128"/>
                <a:gd name="connsiteX0-3137" fmla="*/ 1016693 w 1432618"/>
                <a:gd name="connsiteY0-3138" fmla="*/ 3543487 h 3550128"/>
                <a:gd name="connsiteX1-3139" fmla="*/ 591243 w 1432618"/>
                <a:gd name="connsiteY1-3140" fmla="*/ 3549837 h 3550128"/>
                <a:gd name="connsiteX2-3141" fmla="*/ 394393 w 1432618"/>
                <a:gd name="connsiteY2-3142" fmla="*/ 3038662 h 3550128"/>
                <a:gd name="connsiteX3-3143" fmla="*/ 746818 w 1432618"/>
                <a:gd name="connsiteY3-3144" fmla="*/ 2343337 h 3550128"/>
                <a:gd name="connsiteX4-3145" fmla="*/ 560128 w 1432618"/>
                <a:gd name="connsiteY4-3146" fmla="*/ 1884232 h 3550128"/>
                <a:gd name="connsiteX5-3147" fmla="*/ 58 w 1432618"/>
                <a:gd name="connsiteY5-3148" fmla="*/ 1832797 h 3550128"/>
                <a:gd name="connsiteX6-3149" fmla="*/ 394393 w 1432618"/>
                <a:gd name="connsiteY6-3150" fmla="*/ 1705162 h 3550128"/>
                <a:gd name="connsiteX7-3151" fmla="*/ 642043 w 1432618"/>
                <a:gd name="connsiteY7-3152" fmla="*/ 1838512 h 3550128"/>
                <a:gd name="connsiteX8-3153" fmla="*/ 689668 w 1432618"/>
                <a:gd name="connsiteY8-3154" fmla="*/ 1609912 h 3550128"/>
                <a:gd name="connsiteX9-3155" fmla="*/ 823018 w 1432618"/>
                <a:gd name="connsiteY9-3156" fmla="*/ 1295587 h 3550128"/>
                <a:gd name="connsiteX10-3157" fmla="*/ 765868 w 1432618"/>
                <a:gd name="connsiteY10-3158" fmla="*/ 771712 h 3550128"/>
                <a:gd name="connsiteX11-3159" fmla="*/ 537268 w 1432618"/>
                <a:gd name="connsiteY11-3160" fmla="*/ 628837 h 3550128"/>
                <a:gd name="connsiteX12-3161" fmla="*/ 689668 w 1432618"/>
                <a:gd name="connsiteY12-3162" fmla="*/ 628837 h 3550128"/>
                <a:gd name="connsiteX13-3163" fmla="*/ 765868 w 1432618"/>
                <a:gd name="connsiteY13-3164" fmla="*/ 714562 h 3550128"/>
                <a:gd name="connsiteX14-3165" fmla="*/ 870643 w 1432618"/>
                <a:gd name="connsiteY14-3166" fmla="*/ 187 h 3550128"/>
                <a:gd name="connsiteX15-3167" fmla="*/ 832543 w 1432618"/>
                <a:gd name="connsiteY15-3168" fmla="*/ 647887 h 3550128"/>
                <a:gd name="connsiteX16-3169" fmla="*/ 908743 w 1432618"/>
                <a:gd name="connsiteY16-3170" fmla="*/ 1038412 h 3550128"/>
                <a:gd name="connsiteX17-3171" fmla="*/ 937318 w 1432618"/>
                <a:gd name="connsiteY17-3172" fmla="*/ 1286062 h 3550128"/>
                <a:gd name="connsiteX18-3173" fmla="*/ 1108768 w 1432618"/>
                <a:gd name="connsiteY18-3174" fmla="*/ 1152712 h 3550128"/>
                <a:gd name="connsiteX19-3175" fmla="*/ 1375468 w 1432618"/>
                <a:gd name="connsiteY19-3176" fmla="*/ 1133662 h 3550128"/>
                <a:gd name="connsiteX20-3177" fmla="*/ 1108768 w 1432618"/>
                <a:gd name="connsiteY20-3178" fmla="*/ 1216212 h 3550128"/>
                <a:gd name="connsiteX21-3179" fmla="*/ 889693 w 1432618"/>
                <a:gd name="connsiteY21-3180" fmla="*/ 1489262 h 3550128"/>
                <a:gd name="connsiteX22-3181" fmla="*/ 835718 w 1432618"/>
                <a:gd name="connsiteY22-3182" fmla="*/ 1857562 h 3550128"/>
                <a:gd name="connsiteX23-3183" fmla="*/ 1003993 w 1432618"/>
                <a:gd name="connsiteY23-3184" fmla="*/ 2270312 h 3550128"/>
                <a:gd name="connsiteX24-3185" fmla="*/ 896043 w 1432618"/>
                <a:gd name="connsiteY24-3186" fmla="*/ 2540187 h 3550128"/>
                <a:gd name="connsiteX25-3187" fmla="*/ 1213543 w 1432618"/>
                <a:gd name="connsiteY25-3188" fmla="*/ 2495737 h 3550128"/>
                <a:gd name="connsiteX26-3189" fmla="*/ 1432618 w 1432618"/>
                <a:gd name="connsiteY26-3190" fmla="*/ 2588606 h 3550128"/>
                <a:gd name="connsiteX27-3191" fmla="*/ 1188143 w 1432618"/>
                <a:gd name="connsiteY27-3192" fmla="*/ 2552887 h 3550128"/>
                <a:gd name="connsiteX28-3193" fmla="*/ 832543 w 1432618"/>
                <a:gd name="connsiteY28-3194" fmla="*/ 2695762 h 3550128"/>
                <a:gd name="connsiteX29-3195" fmla="*/ 689668 w 1432618"/>
                <a:gd name="connsiteY29-3196" fmla="*/ 3048187 h 3550128"/>
                <a:gd name="connsiteX30-3197" fmla="*/ 918268 w 1432618"/>
                <a:gd name="connsiteY30-3198" fmla="*/ 3381562 h 3550128"/>
                <a:gd name="connsiteX31-3199" fmla="*/ 1016693 w 1432618"/>
                <a:gd name="connsiteY31-3200" fmla="*/ 3543487 h 3550128"/>
                <a:gd name="connsiteX0-3201" fmla="*/ 1016693 w 1432618"/>
                <a:gd name="connsiteY0-3202" fmla="*/ 3543487 h 3550128"/>
                <a:gd name="connsiteX1-3203" fmla="*/ 591243 w 1432618"/>
                <a:gd name="connsiteY1-3204" fmla="*/ 3549837 h 3550128"/>
                <a:gd name="connsiteX2-3205" fmla="*/ 394393 w 1432618"/>
                <a:gd name="connsiteY2-3206" fmla="*/ 3038662 h 3550128"/>
                <a:gd name="connsiteX3-3207" fmla="*/ 746818 w 1432618"/>
                <a:gd name="connsiteY3-3208" fmla="*/ 2343337 h 3550128"/>
                <a:gd name="connsiteX4-3209" fmla="*/ 560128 w 1432618"/>
                <a:gd name="connsiteY4-3210" fmla="*/ 1884232 h 3550128"/>
                <a:gd name="connsiteX5-3211" fmla="*/ 58 w 1432618"/>
                <a:gd name="connsiteY5-3212" fmla="*/ 1832797 h 3550128"/>
                <a:gd name="connsiteX6-3213" fmla="*/ 394393 w 1432618"/>
                <a:gd name="connsiteY6-3214" fmla="*/ 1705162 h 3550128"/>
                <a:gd name="connsiteX7-3215" fmla="*/ 642043 w 1432618"/>
                <a:gd name="connsiteY7-3216" fmla="*/ 1838512 h 3550128"/>
                <a:gd name="connsiteX8-3217" fmla="*/ 689668 w 1432618"/>
                <a:gd name="connsiteY8-3218" fmla="*/ 1609912 h 3550128"/>
                <a:gd name="connsiteX9-3219" fmla="*/ 823018 w 1432618"/>
                <a:gd name="connsiteY9-3220" fmla="*/ 1295587 h 3550128"/>
                <a:gd name="connsiteX10-3221" fmla="*/ 765868 w 1432618"/>
                <a:gd name="connsiteY10-3222" fmla="*/ 771712 h 3550128"/>
                <a:gd name="connsiteX11-3223" fmla="*/ 537268 w 1432618"/>
                <a:gd name="connsiteY11-3224" fmla="*/ 628837 h 3550128"/>
                <a:gd name="connsiteX12-3225" fmla="*/ 689668 w 1432618"/>
                <a:gd name="connsiteY12-3226" fmla="*/ 628837 h 3550128"/>
                <a:gd name="connsiteX13-3227" fmla="*/ 765868 w 1432618"/>
                <a:gd name="connsiteY13-3228" fmla="*/ 714562 h 3550128"/>
                <a:gd name="connsiteX14-3229" fmla="*/ 870643 w 1432618"/>
                <a:gd name="connsiteY14-3230" fmla="*/ 187 h 3550128"/>
                <a:gd name="connsiteX15-3231" fmla="*/ 832543 w 1432618"/>
                <a:gd name="connsiteY15-3232" fmla="*/ 647887 h 3550128"/>
                <a:gd name="connsiteX16-3233" fmla="*/ 908743 w 1432618"/>
                <a:gd name="connsiteY16-3234" fmla="*/ 1038412 h 3550128"/>
                <a:gd name="connsiteX17-3235" fmla="*/ 937318 w 1432618"/>
                <a:gd name="connsiteY17-3236" fmla="*/ 1286062 h 3550128"/>
                <a:gd name="connsiteX18-3237" fmla="*/ 1108768 w 1432618"/>
                <a:gd name="connsiteY18-3238" fmla="*/ 1152712 h 3550128"/>
                <a:gd name="connsiteX19-3239" fmla="*/ 1375468 w 1432618"/>
                <a:gd name="connsiteY19-3240" fmla="*/ 1133662 h 3550128"/>
                <a:gd name="connsiteX20-3241" fmla="*/ 1108768 w 1432618"/>
                <a:gd name="connsiteY20-3242" fmla="*/ 1216212 h 3550128"/>
                <a:gd name="connsiteX21-3243" fmla="*/ 889693 w 1432618"/>
                <a:gd name="connsiteY21-3244" fmla="*/ 1489262 h 3550128"/>
                <a:gd name="connsiteX22-3245" fmla="*/ 835718 w 1432618"/>
                <a:gd name="connsiteY22-3246" fmla="*/ 1857562 h 3550128"/>
                <a:gd name="connsiteX23-3247" fmla="*/ 1003993 w 1432618"/>
                <a:gd name="connsiteY23-3248" fmla="*/ 2270312 h 3550128"/>
                <a:gd name="connsiteX24-3249" fmla="*/ 896043 w 1432618"/>
                <a:gd name="connsiteY24-3250" fmla="*/ 2540187 h 3550128"/>
                <a:gd name="connsiteX25-3251" fmla="*/ 1213543 w 1432618"/>
                <a:gd name="connsiteY25-3252" fmla="*/ 2495737 h 3550128"/>
                <a:gd name="connsiteX26-3253" fmla="*/ 1432618 w 1432618"/>
                <a:gd name="connsiteY26-3254" fmla="*/ 2588606 h 3550128"/>
                <a:gd name="connsiteX27-3255" fmla="*/ 1188143 w 1432618"/>
                <a:gd name="connsiteY27-3256" fmla="*/ 2552887 h 3550128"/>
                <a:gd name="connsiteX28-3257" fmla="*/ 832543 w 1432618"/>
                <a:gd name="connsiteY28-3258" fmla="*/ 2695762 h 3550128"/>
                <a:gd name="connsiteX29-3259" fmla="*/ 689668 w 1432618"/>
                <a:gd name="connsiteY29-3260" fmla="*/ 3048187 h 3550128"/>
                <a:gd name="connsiteX30-3261" fmla="*/ 918268 w 1432618"/>
                <a:gd name="connsiteY30-3262" fmla="*/ 3381562 h 3550128"/>
                <a:gd name="connsiteX31-3263" fmla="*/ 1016693 w 1432618"/>
                <a:gd name="connsiteY31-3264" fmla="*/ 3543487 h 3550128"/>
                <a:gd name="connsiteX0-3265" fmla="*/ 1016693 w 1432618"/>
                <a:gd name="connsiteY0-3266" fmla="*/ 3543487 h 3550128"/>
                <a:gd name="connsiteX1-3267" fmla="*/ 591243 w 1432618"/>
                <a:gd name="connsiteY1-3268" fmla="*/ 3549837 h 3550128"/>
                <a:gd name="connsiteX2-3269" fmla="*/ 394393 w 1432618"/>
                <a:gd name="connsiteY2-3270" fmla="*/ 3038662 h 3550128"/>
                <a:gd name="connsiteX3-3271" fmla="*/ 746818 w 1432618"/>
                <a:gd name="connsiteY3-3272" fmla="*/ 2343337 h 3550128"/>
                <a:gd name="connsiteX4-3273" fmla="*/ 560128 w 1432618"/>
                <a:gd name="connsiteY4-3274" fmla="*/ 1884232 h 3550128"/>
                <a:gd name="connsiteX5-3275" fmla="*/ 58 w 1432618"/>
                <a:gd name="connsiteY5-3276" fmla="*/ 1832797 h 3550128"/>
                <a:gd name="connsiteX6-3277" fmla="*/ 394393 w 1432618"/>
                <a:gd name="connsiteY6-3278" fmla="*/ 1705162 h 3550128"/>
                <a:gd name="connsiteX7-3279" fmla="*/ 642043 w 1432618"/>
                <a:gd name="connsiteY7-3280" fmla="*/ 1838512 h 3550128"/>
                <a:gd name="connsiteX8-3281" fmla="*/ 689668 w 1432618"/>
                <a:gd name="connsiteY8-3282" fmla="*/ 1609912 h 3550128"/>
                <a:gd name="connsiteX9-3283" fmla="*/ 823018 w 1432618"/>
                <a:gd name="connsiteY9-3284" fmla="*/ 1295587 h 3550128"/>
                <a:gd name="connsiteX10-3285" fmla="*/ 765868 w 1432618"/>
                <a:gd name="connsiteY10-3286" fmla="*/ 771712 h 3550128"/>
                <a:gd name="connsiteX11-3287" fmla="*/ 537268 w 1432618"/>
                <a:gd name="connsiteY11-3288" fmla="*/ 628837 h 3550128"/>
                <a:gd name="connsiteX12-3289" fmla="*/ 689668 w 1432618"/>
                <a:gd name="connsiteY12-3290" fmla="*/ 628837 h 3550128"/>
                <a:gd name="connsiteX13-3291" fmla="*/ 765868 w 1432618"/>
                <a:gd name="connsiteY13-3292" fmla="*/ 714562 h 3550128"/>
                <a:gd name="connsiteX14-3293" fmla="*/ 870643 w 1432618"/>
                <a:gd name="connsiteY14-3294" fmla="*/ 187 h 3550128"/>
                <a:gd name="connsiteX15-3295" fmla="*/ 832543 w 1432618"/>
                <a:gd name="connsiteY15-3296" fmla="*/ 647887 h 3550128"/>
                <a:gd name="connsiteX16-3297" fmla="*/ 908743 w 1432618"/>
                <a:gd name="connsiteY16-3298" fmla="*/ 1038412 h 3550128"/>
                <a:gd name="connsiteX17-3299" fmla="*/ 937318 w 1432618"/>
                <a:gd name="connsiteY17-3300" fmla="*/ 1286062 h 3550128"/>
                <a:gd name="connsiteX18-3301" fmla="*/ 1099243 w 1432618"/>
                <a:gd name="connsiteY18-3302" fmla="*/ 1162237 h 3550128"/>
                <a:gd name="connsiteX19-3303" fmla="*/ 1375468 w 1432618"/>
                <a:gd name="connsiteY19-3304" fmla="*/ 1133662 h 3550128"/>
                <a:gd name="connsiteX20-3305" fmla="*/ 1108768 w 1432618"/>
                <a:gd name="connsiteY20-3306" fmla="*/ 1216212 h 3550128"/>
                <a:gd name="connsiteX21-3307" fmla="*/ 889693 w 1432618"/>
                <a:gd name="connsiteY21-3308" fmla="*/ 1489262 h 3550128"/>
                <a:gd name="connsiteX22-3309" fmla="*/ 835718 w 1432618"/>
                <a:gd name="connsiteY22-3310" fmla="*/ 1857562 h 3550128"/>
                <a:gd name="connsiteX23-3311" fmla="*/ 1003993 w 1432618"/>
                <a:gd name="connsiteY23-3312" fmla="*/ 2270312 h 3550128"/>
                <a:gd name="connsiteX24-3313" fmla="*/ 896043 w 1432618"/>
                <a:gd name="connsiteY24-3314" fmla="*/ 2540187 h 3550128"/>
                <a:gd name="connsiteX25-3315" fmla="*/ 1213543 w 1432618"/>
                <a:gd name="connsiteY25-3316" fmla="*/ 2495737 h 3550128"/>
                <a:gd name="connsiteX26-3317" fmla="*/ 1432618 w 1432618"/>
                <a:gd name="connsiteY26-3318" fmla="*/ 2588606 h 3550128"/>
                <a:gd name="connsiteX27-3319" fmla="*/ 1188143 w 1432618"/>
                <a:gd name="connsiteY27-3320" fmla="*/ 2552887 h 3550128"/>
                <a:gd name="connsiteX28-3321" fmla="*/ 832543 w 1432618"/>
                <a:gd name="connsiteY28-3322" fmla="*/ 2695762 h 3550128"/>
                <a:gd name="connsiteX29-3323" fmla="*/ 689668 w 1432618"/>
                <a:gd name="connsiteY29-3324" fmla="*/ 3048187 h 3550128"/>
                <a:gd name="connsiteX30-3325" fmla="*/ 918268 w 1432618"/>
                <a:gd name="connsiteY30-3326" fmla="*/ 3381562 h 3550128"/>
                <a:gd name="connsiteX31-3327" fmla="*/ 1016693 w 1432618"/>
                <a:gd name="connsiteY31-3328" fmla="*/ 3543487 h 3550128"/>
                <a:gd name="connsiteX0-3329" fmla="*/ 1016693 w 1432618"/>
                <a:gd name="connsiteY0-3330" fmla="*/ 3543487 h 3550128"/>
                <a:gd name="connsiteX1-3331" fmla="*/ 591243 w 1432618"/>
                <a:gd name="connsiteY1-3332" fmla="*/ 3549837 h 3550128"/>
                <a:gd name="connsiteX2-3333" fmla="*/ 394393 w 1432618"/>
                <a:gd name="connsiteY2-3334" fmla="*/ 3038662 h 3550128"/>
                <a:gd name="connsiteX3-3335" fmla="*/ 746818 w 1432618"/>
                <a:gd name="connsiteY3-3336" fmla="*/ 2343337 h 3550128"/>
                <a:gd name="connsiteX4-3337" fmla="*/ 560128 w 1432618"/>
                <a:gd name="connsiteY4-3338" fmla="*/ 1884232 h 3550128"/>
                <a:gd name="connsiteX5-3339" fmla="*/ 58 w 1432618"/>
                <a:gd name="connsiteY5-3340" fmla="*/ 1832797 h 3550128"/>
                <a:gd name="connsiteX6-3341" fmla="*/ 394393 w 1432618"/>
                <a:gd name="connsiteY6-3342" fmla="*/ 1705162 h 3550128"/>
                <a:gd name="connsiteX7-3343" fmla="*/ 642043 w 1432618"/>
                <a:gd name="connsiteY7-3344" fmla="*/ 1838512 h 3550128"/>
                <a:gd name="connsiteX8-3345" fmla="*/ 689668 w 1432618"/>
                <a:gd name="connsiteY8-3346" fmla="*/ 1609912 h 3550128"/>
                <a:gd name="connsiteX9-3347" fmla="*/ 823018 w 1432618"/>
                <a:gd name="connsiteY9-3348" fmla="*/ 1295587 h 3550128"/>
                <a:gd name="connsiteX10-3349" fmla="*/ 765868 w 1432618"/>
                <a:gd name="connsiteY10-3350" fmla="*/ 771712 h 3550128"/>
                <a:gd name="connsiteX11-3351" fmla="*/ 537268 w 1432618"/>
                <a:gd name="connsiteY11-3352" fmla="*/ 628837 h 3550128"/>
                <a:gd name="connsiteX12-3353" fmla="*/ 689668 w 1432618"/>
                <a:gd name="connsiteY12-3354" fmla="*/ 628837 h 3550128"/>
                <a:gd name="connsiteX13-3355" fmla="*/ 765868 w 1432618"/>
                <a:gd name="connsiteY13-3356" fmla="*/ 714562 h 3550128"/>
                <a:gd name="connsiteX14-3357" fmla="*/ 870643 w 1432618"/>
                <a:gd name="connsiteY14-3358" fmla="*/ 187 h 3550128"/>
                <a:gd name="connsiteX15-3359" fmla="*/ 832543 w 1432618"/>
                <a:gd name="connsiteY15-3360" fmla="*/ 647887 h 3550128"/>
                <a:gd name="connsiteX16-3361" fmla="*/ 908743 w 1432618"/>
                <a:gd name="connsiteY16-3362" fmla="*/ 1038412 h 3550128"/>
                <a:gd name="connsiteX17-3363" fmla="*/ 937318 w 1432618"/>
                <a:gd name="connsiteY17-3364" fmla="*/ 1286062 h 3550128"/>
                <a:gd name="connsiteX18-3365" fmla="*/ 1086543 w 1432618"/>
                <a:gd name="connsiteY18-3366" fmla="*/ 1149537 h 3550128"/>
                <a:gd name="connsiteX19-3367" fmla="*/ 1375468 w 1432618"/>
                <a:gd name="connsiteY19-3368" fmla="*/ 1133662 h 3550128"/>
                <a:gd name="connsiteX20-3369" fmla="*/ 1108768 w 1432618"/>
                <a:gd name="connsiteY20-3370" fmla="*/ 1216212 h 3550128"/>
                <a:gd name="connsiteX21-3371" fmla="*/ 889693 w 1432618"/>
                <a:gd name="connsiteY21-3372" fmla="*/ 1489262 h 3550128"/>
                <a:gd name="connsiteX22-3373" fmla="*/ 835718 w 1432618"/>
                <a:gd name="connsiteY22-3374" fmla="*/ 1857562 h 3550128"/>
                <a:gd name="connsiteX23-3375" fmla="*/ 1003993 w 1432618"/>
                <a:gd name="connsiteY23-3376" fmla="*/ 2270312 h 3550128"/>
                <a:gd name="connsiteX24-3377" fmla="*/ 896043 w 1432618"/>
                <a:gd name="connsiteY24-3378" fmla="*/ 2540187 h 3550128"/>
                <a:gd name="connsiteX25-3379" fmla="*/ 1213543 w 1432618"/>
                <a:gd name="connsiteY25-3380" fmla="*/ 2495737 h 3550128"/>
                <a:gd name="connsiteX26-3381" fmla="*/ 1432618 w 1432618"/>
                <a:gd name="connsiteY26-3382" fmla="*/ 2588606 h 3550128"/>
                <a:gd name="connsiteX27-3383" fmla="*/ 1188143 w 1432618"/>
                <a:gd name="connsiteY27-3384" fmla="*/ 2552887 h 3550128"/>
                <a:gd name="connsiteX28-3385" fmla="*/ 832543 w 1432618"/>
                <a:gd name="connsiteY28-3386" fmla="*/ 2695762 h 3550128"/>
                <a:gd name="connsiteX29-3387" fmla="*/ 689668 w 1432618"/>
                <a:gd name="connsiteY29-3388" fmla="*/ 3048187 h 3550128"/>
                <a:gd name="connsiteX30-3389" fmla="*/ 918268 w 1432618"/>
                <a:gd name="connsiteY30-3390" fmla="*/ 3381562 h 3550128"/>
                <a:gd name="connsiteX31-3391" fmla="*/ 1016693 w 1432618"/>
                <a:gd name="connsiteY31-3392" fmla="*/ 3543487 h 3550128"/>
                <a:gd name="connsiteX0-3393" fmla="*/ 1016693 w 1432618"/>
                <a:gd name="connsiteY0-3394" fmla="*/ 3543487 h 3550128"/>
                <a:gd name="connsiteX1-3395" fmla="*/ 591243 w 1432618"/>
                <a:gd name="connsiteY1-3396" fmla="*/ 3549837 h 3550128"/>
                <a:gd name="connsiteX2-3397" fmla="*/ 394393 w 1432618"/>
                <a:gd name="connsiteY2-3398" fmla="*/ 3038662 h 3550128"/>
                <a:gd name="connsiteX3-3399" fmla="*/ 746818 w 1432618"/>
                <a:gd name="connsiteY3-3400" fmla="*/ 2343337 h 3550128"/>
                <a:gd name="connsiteX4-3401" fmla="*/ 560128 w 1432618"/>
                <a:gd name="connsiteY4-3402" fmla="*/ 1884232 h 3550128"/>
                <a:gd name="connsiteX5-3403" fmla="*/ 58 w 1432618"/>
                <a:gd name="connsiteY5-3404" fmla="*/ 1832797 h 3550128"/>
                <a:gd name="connsiteX6-3405" fmla="*/ 394393 w 1432618"/>
                <a:gd name="connsiteY6-3406" fmla="*/ 1705162 h 3550128"/>
                <a:gd name="connsiteX7-3407" fmla="*/ 642043 w 1432618"/>
                <a:gd name="connsiteY7-3408" fmla="*/ 1838512 h 3550128"/>
                <a:gd name="connsiteX8-3409" fmla="*/ 689668 w 1432618"/>
                <a:gd name="connsiteY8-3410" fmla="*/ 1609912 h 3550128"/>
                <a:gd name="connsiteX9-3411" fmla="*/ 823018 w 1432618"/>
                <a:gd name="connsiteY9-3412" fmla="*/ 1295587 h 3550128"/>
                <a:gd name="connsiteX10-3413" fmla="*/ 765868 w 1432618"/>
                <a:gd name="connsiteY10-3414" fmla="*/ 771712 h 3550128"/>
                <a:gd name="connsiteX11-3415" fmla="*/ 537268 w 1432618"/>
                <a:gd name="connsiteY11-3416" fmla="*/ 628837 h 3550128"/>
                <a:gd name="connsiteX12-3417" fmla="*/ 689668 w 1432618"/>
                <a:gd name="connsiteY12-3418" fmla="*/ 628837 h 3550128"/>
                <a:gd name="connsiteX13-3419" fmla="*/ 765868 w 1432618"/>
                <a:gd name="connsiteY13-3420" fmla="*/ 714562 h 3550128"/>
                <a:gd name="connsiteX14-3421" fmla="*/ 870643 w 1432618"/>
                <a:gd name="connsiteY14-3422" fmla="*/ 187 h 3550128"/>
                <a:gd name="connsiteX15-3423" fmla="*/ 832543 w 1432618"/>
                <a:gd name="connsiteY15-3424" fmla="*/ 647887 h 3550128"/>
                <a:gd name="connsiteX16-3425" fmla="*/ 908743 w 1432618"/>
                <a:gd name="connsiteY16-3426" fmla="*/ 1038412 h 3550128"/>
                <a:gd name="connsiteX17-3427" fmla="*/ 937318 w 1432618"/>
                <a:gd name="connsiteY17-3428" fmla="*/ 1247962 h 3550128"/>
                <a:gd name="connsiteX18-3429" fmla="*/ 1086543 w 1432618"/>
                <a:gd name="connsiteY18-3430" fmla="*/ 1149537 h 3550128"/>
                <a:gd name="connsiteX19-3431" fmla="*/ 1375468 w 1432618"/>
                <a:gd name="connsiteY19-3432" fmla="*/ 1133662 h 3550128"/>
                <a:gd name="connsiteX20-3433" fmla="*/ 1108768 w 1432618"/>
                <a:gd name="connsiteY20-3434" fmla="*/ 1216212 h 3550128"/>
                <a:gd name="connsiteX21-3435" fmla="*/ 889693 w 1432618"/>
                <a:gd name="connsiteY21-3436" fmla="*/ 1489262 h 3550128"/>
                <a:gd name="connsiteX22-3437" fmla="*/ 835718 w 1432618"/>
                <a:gd name="connsiteY22-3438" fmla="*/ 1857562 h 3550128"/>
                <a:gd name="connsiteX23-3439" fmla="*/ 1003993 w 1432618"/>
                <a:gd name="connsiteY23-3440" fmla="*/ 2270312 h 3550128"/>
                <a:gd name="connsiteX24-3441" fmla="*/ 896043 w 1432618"/>
                <a:gd name="connsiteY24-3442" fmla="*/ 2540187 h 3550128"/>
                <a:gd name="connsiteX25-3443" fmla="*/ 1213543 w 1432618"/>
                <a:gd name="connsiteY25-3444" fmla="*/ 2495737 h 3550128"/>
                <a:gd name="connsiteX26-3445" fmla="*/ 1432618 w 1432618"/>
                <a:gd name="connsiteY26-3446" fmla="*/ 2588606 h 3550128"/>
                <a:gd name="connsiteX27-3447" fmla="*/ 1188143 w 1432618"/>
                <a:gd name="connsiteY27-3448" fmla="*/ 2552887 h 3550128"/>
                <a:gd name="connsiteX28-3449" fmla="*/ 832543 w 1432618"/>
                <a:gd name="connsiteY28-3450" fmla="*/ 2695762 h 3550128"/>
                <a:gd name="connsiteX29-3451" fmla="*/ 689668 w 1432618"/>
                <a:gd name="connsiteY29-3452" fmla="*/ 3048187 h 3550128"/>
                <a:gd name="connsiteX30-3453" fmla="*/ 918268 w 1432618"/>
                <a:gd name="connsiteY30-3454" fmla="*/ 3381562 h 3550128"/>
                <a:gd name="connsiteX31-3455" fmla="*/ 1016693 w 1432618"/>
                <a:gd name="connsiteY31-3456" fmla="*/ 3543487 h 3550128"/>
                <a:gd name="connsiteX0-3457" fmla="*/ 1016693 w 1432618"/>
                <a:gd name="connsiteY0-3458" fmla="*/ 3543487 h 3550128"/>
                <a:gd name="connsiteX1-3459" fmla="*/ 591243 w 1432618"/>
                <a:gd name="connsiteY1-3460" fmla="*/ 3549837 h 3550128"/>
                <a:gd name="connsiteX2-3461" fmla="*/ 394393 w 1432618"/>
                <a:gd name="connsiteY2-3462" fmla="*/ 3038662 h 3550128"/>
                <a:gd name="connsiteX3-3463" fmla="*/ 746818 w 1432618"/>
                <a:gd name="connsiteY3-3464" fmla="*/ 2343337 h 3550128"/>
                <a:gd name="connsiteX4-3465" fmla="*/ 560128 w 1432618"/>
                <a:gd name="connsiteY4-3466" fmla="*/ 1884232 h 3550128"/>
                <a:gd name="connsiteX5-3467" fmla="*/ 58 w 1432618"/>
                <a:gd name="connsiteY5-3468" fmla="*/ 1832797 h 3550128"/>
                <a:gd name="connsiteX6-3469" fmla="*/ 394393 w 1432618"/>
                <a:gd name="connsiteY6-3470" fmla="*/ 1705162 h 3550128"/>
                <a:gd name="connsiteX7-3471" fmla="*/ 642043 w 1432618"/>
                <a:gd name="connsiteY7-3472" fmla="*/ 1838512 h 3550128"/>
                <a:gd name="connsiteX8-3473" fmla="*/ 689668 w 1432618"/>
                <a:gd name="connsiteY8-3474" fmla="*/ 1609912 h 3550128"/>
                <a:gd name="connsiteX9-3475" fmla="*/ 823018 w 1432618"/>
                <a:gd name="connsiteY9-3476" fmla="*/ 1295587 h 3550128"/>
                <a:gd name="connsiteX10-3477" fmla="*/ 765868 w 1432618"/>
                <a:gd name="connsiteY10-3478" fmla="*/ 771712 h 3550128"/>
                <a:gd name="connsiteX11-3479" fmla="*/ 537268 w 1432618"/>
                <a:gd name="connsiteY11-3480" fmla="*/ 628837 h 3550128"/>
                <a:gd name="connsiteX12-3481" fmla="*/ 689668 w 1432618"/>
                <a:gd name="connsiteY12-3482" fmla="*/ 628837 h 3550128"/>
                <a:gd name="connsiteX13-3483" fmla="*/ 765868 w 1432618"/>
                <a:gd name="connsiteY13-3484" fmla="*/ 714562 h 3550128"/>
                <a:gd name="connsiteX14-3485" fmla="*/ 870643 w 1432618"/>
                <a:gd name="connsiteY14-3486" fmla="*/ 187 h 3550128"/>
                <a:gd name="connsiteX15-3487" fmla="*/ 832543 w 1432618"/>
                <a:gd name="connsiteY15-3488" fmla="*/ 647887 h 3550128"/>
                <a:gd name="connsiteX16-3489" fmla="*/ 908743 w 1432618"/>
                <a:gd name="connsiteY16-3490" fmla="*/ 1038412 h 3550128"/>
                <a:gd name="connsiteX17-3491" fmla="*/ 930968 w 1432618"/>
                <a:gd name="connsiteY17-3492" fmla="*/ 1257487 h 3550128"/>
                <a:gd name="connsiteX18-3493" fmla="*/ 1086543 w 1432618"/>
                <a:gd name="connsiteY18-3494" fmla="*/ 1149537 h 3550128"/>
                <a:gd name="connsiteX19-3495" fmla="*/ 1375468 w 1432618"/>
                <a:gd name="connsiteY19-3496" fmla="*/ 1133662 h 3550128"/>
                <a:gd name="connsiteX20-3497" fmla="*/ 1108768 w 1432618"/>
                <a:gd name="connsiteY20-3498" fmla="*/ 1216212 h 3550128"/>
                <a:gd name="connsiteX21-3499" fmla="*/ 889693 w 1432618"/>
                <a:gd name="connsiteY21-3500" fmla="*/ 1489262 h 3550128"/>
                <a:gd name="connsiteX22-3501" fmla="*/ 835718 w 1432618"/>
                <a:gd name="connsiteY22-3502" fmla="*/ 1857562 h 3550128"/>
                <a:gd name="connsiteX23-3503" fmla="*/ 1003993 w 1432618"/>
                <a:gd name="connsiteY23-3504" fmla="*/ 2270312 h 3550128"/>
                <a:gd name="connsiteX24-3505" fmla="*/ 896043 w 1432618"/>
                <a:gd name="connsiteY24-3506" fmla="*/ 2540187 h 3550128"/>
                <a:gd name="connsiteX25-3507" fmla="*/ 1213543 w 1432618"/>
                <a:gd name="connsiteY25-3508" fmla="*/ 2495737 h 3550128"/>
                <a:gd name="connsiteX26-3509" fmla="*/ 1432618 w 1432618"/>
                <a:gd name="connsiteY26-3510" fmla="*/ 2588606 h 3550128"/>
                <a:gd name="connsiteX27-3511" fmla="*/ 1188143 w 1432618"/>
                <a:gd name="connsiteY27-3512" fmla="*/ 2552887 h 3550128"/>
                <a:gd name="connsiteX28-3513" fmla="*/ 832543 w 1432618"/>
                <a:gd name="connsiteY28-3514" fmla="*/ 2695762 h 3550128"/>
                <a:gd name="connsiteX29-3515" fmla="*/ 689668 w 1432618"/>
                <a:gd name="connsiteY29-3516" fmla="*/ 3048187 h 3550128"/>
                <a:gd name="connsiteX30-3517" fmla="*/ 918268 w 1432618"/>
                <a:gd name="connsiteY30-3518" fmla="*/ 3381562 h 3550128"/>
                <a:gd name="connsiteX31-3519" fmla="*/ 1016693 w 1432618"/>
                <a:gd name="connsiteY31-3520" fmla="*/ 3543487 h 3550128"/>
                <a:gd name="connsiteX0-3521" fmla="*/ 1016693 w 1432618"/>
                <a:gd name="connsiteY0-3522" fmla="*/ 3543487 h 3550128"/>
                <a:gd name="connsiteX1-3523" fmla="*/ 591243 w 1432618"/>
                <a:gd name="connsiteY1-3524" fmla="*/ 3549837 h 3550128"/>
                <a:gd name="connsiteX2-3525" fmla="*/ 394393 w 1432618"/>
                <a:gd name="connsiteY2-3526" fmla="*/ 3038662 h 3550128"/>
                <a:gd name="connsiteX3-3527" fmla="*/ 746818 w 1432618"/>
                <a:gd name="connsiteY3-3528" fmla="*/ 2343337 h 3550128"/>
                <a:gd name="connsiteX4-3529" fmla="*/ 560128 w 1432618"/>
                <a:gd name="connsiteY4-3530" fmla="*/ 1884232 h 3550128"/>
                <a:gd name="connsiteX5-3531" fmla="*/ 58 w 1432618"/>
                <a:gd name="connsiteY5-3532" fmla="*/ 1832797 h 3550128"/>
                <a:gd name="connsiteX6-3533" fmla="*/ 394393 w 1432618"/>
                <a:gd name="connsiteY6-3534" fmla="*/ 1705162 h 3550128"/>
                <a:gd name="connsiteX7-3535" fmla="*/ 642043 w 1432618"/>
                <a:gd name="connsiteY7-3536" fmla="*/ 1838512 h 3550128"/>
                <a:gd name="connsiteX8-3537" fmla="*/ 689668 w 1432618"/>
                <a:gd name="connsiteY8-3538" fmla="*/ 1609912 h 3550128"/>
                <a:gd name="connsiteX9-3539" fmla="*/ 823018 w 1432618"/>
                <a:gd name="connsiteY9-3540" fmla="*/ 1295587 h 3550128"/>
                <a:gd name="connsiteX10-3541" fmla="*/ 765868 w 1432618"/>
                <a:gd name="connsiteY10-3542" fmla="*/ 771712 h 3550128"/>
                <a:gd name="connsiteX11-3543" fmla="*/ 537268 w 1432618"/>
                <a:gd name="connsiteY11-3544" fmla="*/ 628837 h 3550128"/>
                <a:gd name="connsiteX12-3545" fmla="*/ 689668 w 1432618"/>
                <a:gd name="connsiteY12-3546" fmla="*/ 628837 h 3550128"/>
                <a:gd name="connsiteX13-3547" fmla="*/ 765868 w 1432618"/>
                <a:gd name="connsiteY13-3548" fmla="*/ 714562 h 3550128"/>
                <a:gd name="connsiteX14-3549" fmla="*/ 870643 w 1432618"/>
                <a:gd name="connsiteY14-3550" fmla="*/ 187 h 3550128"/>
                <a:gd name="connsiteX15-3551" fmla="*/ 832543 w 1432618"/>
                <a:gd name="connsiteY15-3552" fmla="*/ 647887 h 3550128"/>
                <a:gd name="connsiteX16-3553" fmla="*/ 908743 w 1432618"/>
                <a:gd name="connsiteY16-3554" fmla="*/ 1038412 h 3550128"/>
                <a:gd name="connsiteX17-3555" fmla="*/ 930968 w 1432618"/>
                <a:gd name="connsiteY17-3556" fmla="*/ 1257487 h 3550128"/>
                <a:gd name="connsiteX18-3557" fmla="*/ 1086543 w 1432618"/>
                <a:gd name="connsiteY18-3558" fmla="*/ 1149537 h 3550128"/>
                <a:gd name="connsiteX19-3559" fmla="*/ 1375468 w 1432618"/>
                <a:gd name="connsiteY19-3560" fmla="*/ 1133662 h 3550128"/>
                <a:gd name="connsiteX20-3561" fmla="*/ 1108768 w 1432618"/>
                <a:gd name="connsiteY20-3562" fmla="*/ 1216212 h 3550128"/>
                <a:gd name="connsiteX21-3563" fmla="*/ 889693 w 1432618"/>
                <a:gd name="connsiteY21-3564" fmla="*/ 1489262 h 3550128"/>
                <a:gd name="connsiteX22-3565" fmla="*/ 835718 w 1432618"/>
                <a:gd name="connsiteY22-3566" fmla="*/ 1857562 h 3550128"/>
                <a:gd name="connsiteX23-3567" fmla="*/ 1003993 w 1432618"/>
                <a:gd name="connsiteY23-3568" fmla="*/ 2270312 h 3550128"/>
                <a:gd name="connsiteX24-3569" fmla="*/ 896043 w 1432618"/>
                <a:gd name="connsiteY24-3570" fmla="*/ 2540187 h 3550128"/>
                <a:gd name="connsiteX25-3571" fmla="*/ 1213543 w 1432618"/>
                <a:gd name="connsiteY25-3572" fmla="*/ 2495737 h 3550128"/>
                <a:gd name="connsiteX26-3573" fmla="*/ 1432618 w 1432618"/>
                <a:gd name="connsiteY26-3574" fmla="*/ 2588606 h 3550128"/>
                <a:gd name="connsiteX27-3575" fmla="*/ 1188143 w 1432618"/>
                <a:gd name="connsiteY27-3576" fmla="*/ 2552887 h 3550128"/>
                <a:gd name="connsiteX28-3577" fmla="*/ 832543 w 1432618"/>
                <a:gd name="connsiteY28-3578" fmla="*/ 2695762 h 3550128"/>
                <a:gd name="connsiteX29-3579" fmla="*/ 689668 w 1432618"/>
                <a:gd name="connsiteY29-3580" fmla="*/ 3048187 h 3550128"/>
                <a:gd name="connsiteX30-3581" fmla="*/ 918268 w 1432618"/>
                <a:gd name="connsiteY30-3582" fmla="*/ 3381562 h 3550128"/>
                <a:gd name="connsiteX31-3583" fmla="*/ 1016693 w 1432618"/>
                <a:gd name="connsiteY31-3584" fmla="*/ 3543487 h 3550128"/>
                <a:gd name="connsiteX0-3585" fmla="*/ 1016693 w 1432618"/>
                <a:gd name="connsiteY0-3586" fmla="*/ 3543487 h 3550128"/>
                <a:gd name="connsiteX1-3587" fmla="*/ 591243 w 1432618"/>
                <a:gd name="connsiteY1-3588" fmla="*/ 3549837 h 3550128"/>
                <a:gd name="connsiteX2-3589" fmla="*/ 394393 w 1432618"/>
                <a:gd name="connsiteY2-3590" fmla="*/ 3038662 h 3550128"/>
                <a:gd name="connsiteX3-3591" fmla="*/ 746818 w 1432618"/>
                <a:gd name="connsiteY3-3592" fmla="*/ 2343337 h 3550128"/>
                <a:gd name="connsiteX4-3593" fmla="*/ 560128 w 1432618"/>
                <a:gd name="connsiteY4-3594" fmla="*/ 1884232 h 3550128"/>
                <a:gd name="connsiteX5-3595" fmla="*/ 58 w 1432618"/>
                <a:gd name="connsiteY5-3596" fmla="*/ 1832797 h 3550128"/>
                <a:gd name="connsiteX6-3597" fmla="*/ 394393 w 1432618"/>
                <a:gd name="connsiteY6-3598" fmla="*/ 1705162 h 3550128"/>
                <a:gd name="connsiteX7-3599" fmla="*/ 642043 w 1432618"/>
                <a:gd name="connsiteY7-3600" fmla="*/ 1838512 h 3550128"/>
                <a:gd name="connsiteX8-3601" fmla="*/ 689668 w 1432618"/>
                <a:gd name="connsiteY8-3602" fmla="*/ 1609912 h 3550128"/>
                <a:gd name="connsiteX9-3603" fmla="*/ 823018 w 1432618"/>
                <a:gd name="connsiteY9-3604" fmla="*/ 1295587 h 3550128"/>
                <a:gd name="connsiteX10-3605" fmla="*/ 765868 w 1432618"/>
                <a:gd name="connsiteY10-3606" fmla="*/ 771712 h 3550128"/>
                <a:gd name="connsiteX11-3607" fmla="*/ 537268 w 1432618"/>
                <a:gd name="connsiteY11-3608" fmla="*/ 628837 h 3550128"/>
                <a:gd name="connsiteX12-3609" fmla="*/ 689668 w 1432618"/>
                <a:gd name="connsiteY12-3610" fmla="*/ 628837 h 3550128"/>
                <a:gd name="connsiteX13-3611" fmla="*/ 765868 w 1432618"/>
                <a:gd name="connsiteY13-3612" fmla="*/ 714562 h 3550128"/>
                <a:gd name="connsiteX14-3613" fmla="*/ 870643 w 1432618"/>
                <a:gd name="connsiteY14-3614" fmla="*/ 187 h 3550128"/>
                <a:gd name="connsiteX15-3615" fmla="*/ 832543 w 1432618"/>
                <a:gd name="connsiteY15-3616" fmla="*/ 647887 h 3550128"/>
                <a:gd name="connsiteX16-3617" fmla="*/ 908743 w 1432618"/>
                <a:gd name="connsiteY16-3618" fmla="*/ 1038412 h 3550128"/>
                <a:gd name="connsiteX17-3619" fmla="*/ 930968 w 1432618"/>
                <a:gd name="connsiteY17-3620" fmla="*/ 1257487 h 3550128"/>
                <a:gd name="connsiteX18-3621" fmla="*/ 1086543 w 1432618"/>
                <a:gd name="connsiteY18-3622" fmla="*/ 1149537 h 3550128"/>
                <a:gd name="connsiteX19-3623" fmla="*/ 1375468 w 1432618"/>
                <a:gd name="connsiteY19-3624" fmla="*/ 1133662 h 3550128"/>
                <a:gd name="connsiteX20-3625" fmla="*/ 1108768 w 1432618"/>
                <a:gd name="connsiteY20-3626" fmla="*/ 1216212 h 3550128"/>
                <a:gd name="connsiteX21-3627" fmla="*/ 889693 w 1432618"/>
                <a:gd name="connsiteY21-3628" fmla="*/ 1489262 h 3550128"/>
                <a:gd name="connsiteX22-3629" fmla="*/ 835718 w 1432618"/>
                <a:gd name="connsiteY22-3630" fmla="*/ 1857562 h 3550128"/>
                <a:gd name="connsiteX23-3631" fmla="*/ 1003993 w 1432618"/>
                <a:gd name="connsiteY23-3632" fmla="*/ 2270312 h 3550128"/>
                <a:gd name="connsiteX24-3633" fmla="*/ 896043 w 1432618"/>
                <a:gd name="connsiteY24-3634" fmla="*/ 2540187 h 3550128"/>
                <a:gd name="connsiteX25-3635" fmla="*/ 1213543 w 1432618"/>
                <a:gd name="connsiteY25-3636" fmla="*/ 2495737 h 3550128"/>
                <a:gd name="connsiteX26-3637" fmla="*/ 1432618 w 1432618"/>
                <a:gd name="connsiteY26-3638" fmla="*/ 2588606 h 3550128"/>
                <a:gd name="connsiteX27-3639" fmla="*/ 1188143 w 1432618"/>
                <a:gd name="connsiteY27-3640" fmla="*/ 2552887 h 3550128"/>
                <a:gd name="connsiteX28-3641" fmla="*/ 832543 w 1432618"/>
                <a:gd name="connsiteY28-3642" fmla="*/ 2695762 h 3550128"/>
                <a:gd name="connsiteX29-3643" fmla="*/ 689668 w 1432618"/>
                <a:gd name="connsiteY29-3644" fmla="*/ 3048187 h 3550128"/>
                <a:gd name="connsiteX30-3645" fmla="*/ 918268 w 1432618"/>
                <a:gd name="connsiteY30-3646" fmla="*/ 3381562 h 3550128"/>
                <a:gd name="connsiteX31-3647" fmla="*/ 1016693 w 1432618"/>
                <a:gd name="connsiteY31-3648" fmla="*/ 3543487 h 3550128"/>
                <a:gd name="connsiteX0-3649" fmla="*/ 1016693 w 1432618"/>
                <a:gd name="connsiteY0-3650" fmla="*/ 3543486 h 3550127"/>
                <a:gd name="connsiteX1-3651" fmla="*/ 591243 w 1432618"/>
                <a:gd name="connsiteY1-3652" fmla="*/ 3549836 h 3550127"/>
                <a:gd name="connsiteX2-3653" fmla="*/ 394393 w 1432618"/>
                <a:gd name="connsiteY2-3654" fmla="*/ 3038661 h 3550127"/>
                <a:gd name="connsiteX3-3655" fmla="*/ 746818 w 1432618"/>
                <a:gd name="connsiteY3-3656" fmla="*/ 2343336 h 3550127"/>
                <a:gd name="connsiteX4-3657" fmla="*/ 560128 w 1432618"/>
                <a:gd name="connsiteY4-3658" fmla="*/ 1884231 h 3550127"/>
                <a:gd name="connsiteX5-3659" fmla="*/ 58 w 1432618"/>
                <a:gd name="connsiteY5-3660" fmla="*/ 1832796 h 3550127"/>
                <a:gd name="connsiteX6-3661" fmla="*/ 394393 w 1432618"/>
                <a:gd name="connsiteY6-3662" fmla="*/ 1705161 h 3550127"/>
                <a:gd name="connsiteX7-3663" fmla="*/ 642043 w 1432618"/>
                <a:gd name="connsiteY7-3664" fmla="*/ 1838511 h 3550127"/>
                <a:gd name="connsiteX8-3665" fmla="*/ 689668 w 1432618"/>
                <a:gd name="connsiteY8-3666" fmla="*/ 1609911 h 3550127"/>
                <a:gd name="connsiteX9-3667" fmla="*/ 823018 w 1432618"/>
                <a:gd name="connsiteY9-3668" fmla="*/ 1295586 h 3550127"/>
                <a:gd name="connsiteX10-3669" fmla="*/ 765868 w 1432618"/>
                <a:gd name="connsiteY10-3670" fmla="*/ 771711 h 3550127"/>
                <a:gd name="connsiteX11-3671" fmla="*/ 537268 w 1432618"/>
                <a:gd name="connsiteY11-3672" fmla="*/ 628836 h 3550127"/>
                <a:gd name="connsiteX12-3673" fmla="*/ 689668 w 1432618"/>
                <a:gd name="connsiteY12-3674" fmla="*/ 628836 h 3550127"/>
                <a:gd name="connsiteX13-3675" fmla="*/ 765868 w 1432618"/>
                <a:gd name="connsiteY13-3676" fmla="*/ 714561 h 3550127"/>
                <a:gd name="connsiteX14-3677" fmla="*/ 870643 w 1432618"/>
                <a:gd name="connsiteY14-3678" fmla="*/ 186 h 3550127"/>
                <a:gd name="connsiteX15-3679" fmla="*/ 832543 w 1432618"/>
                <a:gd name="connsiteY15-3680" fmla="*/ 647886 h 3550127"/>
                <a:gd name="connsiteX16-3681" fmla="*/ 921443 w 1432618"/>
                <a:gd name="connsiteY16-3682" fmla="*/ 1009836 h 3550127"/>
                <a:gd name="connsiteX17-3683" fmla="*/ 930968 w 1432618"/>
                <a:gd name="connsiteY17-3684" fmla="*/ 1257486 h 3550127"/>
                <a:gd name="connsiteX18-3685" fmla="*/ 1086543 w 1432618"/>
                <a:gd name="connsiteY18-3686" fmla="*/ 1149536 h 3550127"/>
                <a:gd name="connsiteX19-3687" fmla="*/ 1375468 w 1432618"/>
                <a:gd name="connsiteY19-3688" fmla="*/ 1133661 h 3550127"/>
                <a:gd name="connsiteX20-3689" fmla="*/ 1108768 w 1432618"/>
                <a:gd name="connsiteY20-3690" fmla="*/ 1216211 h 3550127"/>
                <a:gd name="connsiteX21-3691" fmla="*/ 889693 w 1432618"/>
                <a:gd name="connsiteY21-3692" fmla="*/ 1489261 h 3550127"/>
                <a:gd name="connsiteX22-3693" fmla="*/ 835718 w 1432618"/>
                <a:gd name="connsiteY22-3694" fmla="*/ 1857561 h 3550127"/>
                <a:gd name="connsiteX23-3695" fmla="*/ 1003993 w 1432618"/>
                <a:gd name="connsiteY23-3696" fmla="*/ 2270311 h 3550127"/>
                <a:gd name="connsiteX24-3697" fmla="*/ 896043 w 1432618"/>
                <a:gd name="connsiteY24-3698" fmla="*/ 2540186 h 3550127"/>
                <a:gd name="connsiteX25-3699" fmla="*/ 1213543 w 1432618"/>
                <a:gd name="connsiteY25-3700" fmla="*/ 2495736 h 3550127"/>
                <a:gd name="connsiteX26-3701" fmla="*/ 1432618 w 1432618"/>
                <a:gd name="connsiteY26-3702" fmla="*/ 2588605 h 3550127"/>
                <a:gd name="connsiteX27-3703" fmla="*/ 1188143 w 1432618"/>
                <a:gd name="connsiteY27-3704" fmla="*/ 2552886 h 3550127"/>
                <a:gd name="connsiteX28-3705" fmla="*/ 832543 w 1432618"/>
                <a:gd name="connsiteY28-3706" fmla="*/ 2695761 h 3550127"/>
                <a:gd name="connsiteX29-3707" fmla="*/ 689668 w 1432618"/>
                <a:gd name="connsiteY29-3708" fmla="*/ 3048186 h 3550127"/>
                <a:gd name="connsiteX30-3709" fmla="*/ 918268 w 1432618"/>
                <a:gd name="connsiteY30-3710" fmla="*/ 3381561 h 3550127"/>
                <a:gd name="connsiteX31-3711" fmla="*/ 1016693 w 1432618"/>
                <a:gd name="connsiteY31-3712" fmla="*/ 3543486 h 3550127"/>
                <a:gd name="connsiteX0-3713" fmla="*/ 1016693 w 1432618"/>
                <a:gd name="connsiteY0-3714" fmla="*/ 3543524 h 3550165"/>
                <a:gd name="connsiteX1-3715" fmla="*/ 591243 w 1432618"/>
                <a:gd name="connsiteY1-3716" fmla="*/ 3549874 h 3550165"/>
                <a:gd name="connsiteX2-3717" fmla="*/ 394393 w 1432618"/>
                <a:gd name="connsiteY2-3718" fmla="*/ 3038699 h 3550165"/>
                <a:gd name="connsiteX3-3719" fmla="*/ 746818 w 1432618"/>
                <a:gd name="connsiteY3-3720" fmla="*/ 2343374 h 3550165"/>
                <a:gd name="connsiteX4-3721" fmla="*/ 560128 w 1432618"/>
                <a:gd name="connsiteY4-3722" fmla="*/ 1884269 h 3550165"/>
                <a:gd name="connsiteX5-3723" fmla="*/ 58 w 1432618"/>
                <a:gd name="connsiteY5-3724" fmla="*/ 1832834 h 3550165"/>
                <a:gd name="connsiteX6-3725" fmla="*/ 394393 w 1432618"/>
                <a:gd name="connsiteY6-3726" fmla="*/ 1705199 h 3550165"/>
                <a:gd name="connsiteX7-3727" fmla="*/ 642043 w 1432618"/>
                <a:gd name="connsiteY7-3728" fmla="*/ 1838549 h 3550165"/>
                <a:gd name="connsiteX8-3729" fmla="*/ 689668 w 1432618"/>
                <a:gd name="connsiteY8-3730" fmla="*/ 1609949 h 3550165"/>
                <a:gd name="connsiteX9-3731" fmla="*/ 823018 w 1432618"/>
                <a:gd name="connsiteY9-3732" fmla="*/ 1295624 h 3550165"/>
                <a:gd name="connsiteX10-3733" fmla="*/ 765868 w 1432618"/>
                <a:gd name="connsiteY10-3734" fmla="*/ 771749 h 3550165"/>
                <a:gd name="connsiteX11-3735" fmla="*/ 537268 w 1432618"/>
                <a:gd name="connsiteY11-3736" fmla="*/ 628874 h 3550165"/>
                <a:gd name="connsiteX12-3737" fmla="*/ 689668 w 1432618"/>
                <a:gd name="connsiteY12-3738" fmla="*/ 628874 h 3550165"/>
                <a:gd name="connsiteX13-3739" fmla="*/ 765868 w 1432618"/>
                <a:gd name="connsiteY13-3740" fmla="*/ 714599 h 3550165"/>
                <a:gd name="connsiteX14-3741" fmla="*/ 870643 w 1432618"/>
                <a:gd name="connsiteY14-3742" fmla="*/ 224 h 3550165"/>
                <a:gd name="connsiteX15-3743" fmla="*/ 857943 w 1432618"/>
                <a:gd name="connsiteY15-3744" fmla="*/ 641574 h 3550165"/>
                <a:gd name="connsiteX16-3745" fmla="*/ 921443 w 1432618"/>
                <a:gd name="connsiteY16-3746" fmla="*/ 1009874 h 3550165"/>
                <a:gd name="connsiteX17-3747" fmla="*/ 930968 w 1432618"/>
                <a:gd name="connsiteY17-3748" fmla="*/ 1257524 h 3550165"/>
                <a:gd name="connsiteX18-3749" fmla="*/ 1086543 w 1432618"/>
                <a:gd name="connsiteY18-3750" fmla="*/ 1149574 h 3550165"/>
                <a:gd name="connsiteX19-3751" fmla="*/ 1375468 w 1432618"/>
                <a:gd name="connsiteY19-3752" fmla="*/ 1133699 h 3550165"/>
                <a:gd name="connsiteX20-3753" fmla="*/ 1108768 w 1432618"/>
                <a:gd name="connsiteY20-3754" fmla="*/ 1216249 h 3550165"/>
                <a:gd name="connsiteX21-3755" fmla="*/ 889693 w 1432618"/>
                <a:gd name="connsiteY21-3756" fmla="*/ 1489299 h 3550165"/>
                <a:gd name="connsiteX22-3757" fmla="*/ 835718 w 1432618"/>
                <a:gd name="connsiteY22-3758" fmla="*/ 1857599 h 3550165"/>
                <a:gd name="connsiteX23-3759" fmla="*/ 1003993 w 1432618"/>
                <a:gd name="connsiteY23-3760" fmla="*/ 2270349 h 3550165"/>
                <a:gd name="connsiteX24-3761" fmla="*/ 896043 w 1432618"/>
                <a:gd name="connsiteY24-3762" fmla="*/ 2540224 h 3550165"/>
                <a:gd name="connsiteX25-3763" fmla="*/ 1213543 w 1432618"/>
                <a:gd name="connsiteY25-3764" fmla="*/ 2495774 h 3550165"/>
                <a:gd name="connsiteX26-3765" fmla="*/ 1432618 w 1432618"/>
                <a:gd name="connsiteY26-3766" fmla="*/ 2588643 h 3550165"/>
                <a:gd name="connsiteX27-3767" fmla="*/ 1188143 w 1432618"/>
                <a:gd name="connsiteY27-3768" fmla="*/ 2552924 h 3550165"/>
                <a:gd name="connsiteX28-3769" fmla="*/ 832543 w 1432618"/>
                <a:gd name="connsiteY28-3770" fmla="*/ 2695799 h 3550165"/>
                <a:gd name="connsiteX29-3771" fmla="*/ 689668 w 1432618"/>
                <a:gd name="connsiteY29-3772" fmla="*/ 3048224 h 3550165"/>
                <a:gd name="connsiteX30-3773" fmla="*/ 918268 w 1432618"/>
                <a:gd name="connsiteY30-3774" fmla="*/ 3381599 h 3550165"/>
                <a:gd name="connsiteX31-3775" fmla="*/ 1016693 w 1432618"/>
                <a:gd name="connsiteY31-3776" fmla="*/ 3543524 h 3550165"/>
                <a:gd name="connsiteX0-3777" fmla="*/ 1016693 w 1432618"/>
                <a:gd name="connsiteY0-3778" fmla="*/ 3543529 h 3550170"/>
                <a:gd name="connsiteX1-3779" fmla="*/ 591243 w 1432618"/>
                <a:gd name="connsiteY1-3780" fmla="*/ 3549879 h 3550170"/>
                <a:gd name="connsiteX2-3781" fmla="*/ 394393 w 1432618"/>
                <a:gd name="connsiteY2-3782" fmla="*/ 3038704 h 3550170"/>
                <a:gd name="connsiteX3-3783" fmla="*/ 746818 w 1432618"/>
                <a:gd name="connsiteY3-3784" fmla="*/ 2343379 h 3550170"/>
                <a:gd name="connsiteX4-3785" fmla="*/ 560128 w 1432618"/>
                <a:gd name="connsiteY4-3786" fmla="*/ 1884274 h 3550170"/>
                <a:gd name="connsiteX5-3787" fmla="*/ 58 w 1432618"/>
                <a:gd name="connsiteY5-3788" fmla="*/ 1832839 h 3550170"/>
                <a:gd name="connsiteX6-3789" fmla="*/ 394393 w 1432618"/>
                <a:gd name="connsiteY6-3790" fmla="*/ 1705204 h 3550170"/>
                <a:gd name="connsiteX7-3791" fmla="*/ 642043 w 1432618"/>
                <a:gd name="connsiteY7-3792" fmla="*/ 1838554 h 3550170"/>
                <a:gd name="connsiteX8-3793" fmla="*/ 689668 w 1432618"/>
                <a:gd name="connsiteY8-3794" fmla="*/ 1609954 h 3550170"/>
                <a:gd name="connsiteX9-3795" fmla="*/ 823018 w 1432618"/>
                <a:gd name="connsiteY9-3796" fmla="*/ 1295629 h 3550170"/>
                <a:gd name="connsiteX10-3797" fmla="*/ 765868 w 1432618"/>
                <a:gd name="connsiteY10-3798" fmla="*/ 771754 h 3550170"/>
                <a:gd name="connsiteX11-3799" fmla="*/ 537268 w 1432618"/>
                <a:gd name="connsiteY11-3800" fmla="*/ 628879 h 3550170"/>
                <a:gd name="connsiteX12-3801" fmla="*/ 689668 w 1432618"/>
                <a:gd name="connsiteY12-3802" fmla="*/ 628879 h 3550170"/>
                <a:gd name="connsiteX13-3803" fmla="*/ 765868 w 1432618"/>
                <a:gd name="connsiteY13-3804" fmla="*/ 714604 h 3550170"/>
                <a:gd name="connsiteX14-3805" fmla="*/ 870643 w 1432618"/>
                <a:gd name="connsiteY14-3806" fmla="*/ 229 h 3550170"/>
                <a:gd name="connsiteX15-3807" fmla="*/ 857943 w 1432618"/>
                <a:gd name="connsiteY15-3808" fmla="*/ 641579 h 3550170"/>
                <a:gd name="connsiteX16-3809" fmla="*/ 921443 w 1432618"/>
                <a:gd name="connsiteY16-3810" fmla="*/ 1009879 h 3550170"/>
                <a:gd name="connsiteX17-3811" fmla="*/ 930968 w 1432618"/>
                <a:gd name="connsiteY17-3812" fmla="*/ 1257529 h 3550170"/>
                <a:gd name="connsiteX18-3813" fmla="*/ 1086543 w 1432618"/>
                <a:gd name="connsiteY18-3814" fmla="*/ 1149579 h 3550170"/>
                <a:gd name="connsiteX19-3815" fmla="*/ 1375468 w 1432618"/>
                <a:gd name="connsiteY19-3816" fmla="*/ 1133704 h 3550170"/>
                <a:gd name="connsiteX20-3817" fmla="*/ 1108768 w 1432618"/>
                <a:gd name="connsiteY20-3818" fmla="*/ 1216254 h 3550170"/>
                <a:gd name="connsiteX21-3819" fmla="*/ 889693 w 1432618"/>
                <a:gd name="connsiteY21-3820" fmla="*/ 1489304 h 3550170"/>
                <a:gd name="connsiteX22-3821" fmla="*/ 835718 w 1432618"/>
                <a:gd name="connsiteY22-3822" fmla="*/ 1857604 h 3550170"/>
                <a:gd name="connsiteX23-3823" fmla="*/ 1003993 w 1432618"/>
                <a:gd name="connsiteY23-3824" fmla="*/ 2270354 h 3550170"/>
                <a:gd name="connsiteX24-3825" fmla="*/ 896043 w 1432618"/>
                <a:gd name="connsiteY24-3826" fmla="*/ 2540229 h 3550170"/>
                <a:gd name="connsiteX25-3827" fmla="*/ 1213543 w 1432618"/>
                <a:gd name="connsiteY25-3828" fmla="*/ 2495779 h 3550170"/>
                <a:gd name="connsiteX26-3829" fmla="*/ 1432618 w 1432618"/>
                <a:gd name="connsiteY26-3830" fmla="*/ 2588648 h 3550170"/>
                <a:gd name="connsiteX27-3831" fmla="*/ 1188143 w 1432618"/>
                <a:gd name="connsiteY27-3832" fmla="*/ 2552929 h 3550170"/>
                <a:gd name="connsiteX28-3833" fmla="*/ 832543 w 1432618"/>
                <a:gd name="connsiteY28-3834" fmla="*/ 2695804 h 3550170"/>
                <a:gd name="connsiteX29-3835" fmla="*/ 689668 w 1432618"/>
                <a:gd name="connsiteY29-3836" fmla="*/ 3048229 h 3550170"/>
                <a:gd name="connsiteX30-3837" fmla="*/ 918268 w 1432618"/>
                <a:gd name="connsiteY30-3838" fmla="*/ 3381604 h 3550170"/>
                <a:gd name="connsiteX31-3839" fmla="*/ 1016693 w 1432618"/>
                <a:gd name="connsiteY31-3840" fmla="*/ 3543529 h 3550170"/>
                <a:gd name="connsiteX0-3841" fmla="*/ 1016693 w 1432618"/>
                <a:gd name="connsiteY0-3842" fmla="*/ 3581611 h 3588252"/>
                <a:gd name="connsiteX1-3843" fmla="*/ 591243 w 1432618"/>
                <a:gd name="connsiteY1-3844" fmla="*/ 3587961 h 3588252"/>
                <a:gd name="connsiteX2-3845" fmla="*/ 394393 w 1432618"/>
                <a:gd name="connsiteY2-3846" fmla="*/ 3076786 h 3588252"/>
                <a:gd name="connsiteX3-3847" fmla="*/ 746818 w 1432618"/>
                <a:gd name="connsiteY3-3848" fmla="*/ 2381461 h 3588252"/>
                <a:gd name="connsiteX4-3849" fmla="*/ 560128 w 1432618"/>
                <a:gd name="connsiteY4-3850" fmla="*/ 1922356 h 3588252"/>
                <a:gd name="connsiteX5-3851" fmla="*/ 58 w 1432618"/>
                <a:gd name="connsiteY5-3852" fmla="*/ 1870921 h 3588252"/>
                <a:gd name="connsiteX6-3853" fmla="*/ 394393 w 1432618"/>
                <a:gd name="connsiteY6-3854" fmla="*/ 1743286 h 3588252"/>
                <a:gd name="connsiteX7-3855" fmla="*/ 642043 w 1432618"/>
                <a:gd name="connsiteY7-3856" fmla="*/ 1876636 h 3588252"/>
                <a:gd name="connsiteX8-3857" fmla="*/ 689668 w 1432618"/>
                <a:gd name="connsiteY8-3858" fmla="*/ 1648036 h 3588252"/>
                <a:gd name="connsiteX9-3859" fmla="*/ 823018 w 1432618"/>
                <a:gd name="connsiteY9-3860" fmla="*/ 1333711 h 3588252"/>
                <a:gd name="connsiteX10-3861" fmla="*/ 765868 w 1432618"/>
                <a:gd name="connsiteY10-3862" fmla="*/ 809836 h 3588252"/>
                <a:gd name="connsiteX11-3863" fmla="*/ 537268 w 1432618"/>
                <a:gd name="connsiteY11-3864" fmla="*/ 666961 h 3588252"/>
                <a:gd name="connsiteX12-3865" fmla="*/ 689668 w 1432618"/>
                <a:gd name="connsiteY12-3866" fmla="*/ 666961 h 3588252"/>
                <a:gd name="connsiteX13-3867" fmla="*/ 765868 w 1432618"/>
                <a:gd name="connsiteY13-3868" fmla="*/ 752686 h 3588252"/>
                <a:gd name="connsiteX14-3869" fmla="*/ 886518 w 1432618"/>
                <a:gd name="connsiteY14-3870" fmla="*/ 211 h 3588252"/>
                <a:gd name="connsiteX15-3871" fmla="*/ 857943 w 1432618"/>
                <a:gd name="connsiteY15-3872" fmla="*/ 679661 h 3588252"/>
                <a:gd name="connsiteX16-3873" fmla="*/ 921443 w 1432618"/>
                <a:gd name="connsiteY16-3874" fmla="*/ 1047961 h 3588252"/>
                <a:gd name="connsiteX17-3875" fmla="*/ 930968 w 1432618"/>
                <a:gd name="connsiteY17-3876" fmla="*/ 1295611 h 3588252"/>
                <a:gd name="connsiteX18-3877" fmla="*/ 1086543 w 1432618"/>
                <a:gd name="connsiteY18-3878" fmla="*/ 1187661 h 3588252"/>
                <a:gd name="connsiteX19-3879" fmla="*/ 1375468 w 1432618"/>
                <a:gd name="connsiteY19-3880" fmla="*/ 1171786 h 3588252"/>
                <a:gd name="connsiteX20-3881" fmla="*/ 1108768 w 1432618"/>
                <a:gd name="connsiteY20-3882" fmla="*/ 1254336 h 3588252"/>
                <a:gd name="connsiteX21-3883" fmla="*/ 889693 w 1432618"/>
                <a:gd name="connsiteY21-3884" fmla="*/ 1527386 h 3588252"/>
                <a:gd name="connsiteX22-3885" fmla="*/ 835718 w 1432618"/>
                <a:gd name="connsiteY22-3886" fmla="*/ 1895686 h 3588252"/>
                <a:gd name="connsiteX23-3887" fmla="*/ 1003993 w 1432618"/>
                <a:gd name="connsiteY23-3888" fmla="*/ 2308436 h 3588252"/>
                <a:gd name="connsiteX24-3889" fmla="*/ 896043 w 1432618"/>
                <a:gd name="connsiteY24-3890" fmla="*/ 2578311 h 3588252"/>
                <a:gd name="connsiteX25-3891" fmla="*/ 1213543 w 1432618"/>
                <a:gd name="connsiteY25-3892" fmla="*/ 2533861 h 3588252"/>
                <a:gd name="connsiteX26-3893" fmla="*/ 1432618 w 1432618"/>
                <a:gd name="connsiteY26-3894" fmla="*/ 2626730 h 3588252"/>
                <a:gd name="connsiteX27-3895" fmla="*/ 1188143 w 1432618"/>
                <a:gd name="connsiteY27-3896" fmla="*/ 2591011 h 3588252"/>
                <a:gd name="connsiteX28-3897" fmla="*/ 832543 w 1432618"/>
                <a:gd name="connsiteY28-3898" fmla="*/ 2733886 h 3588252"/>
                <a:gd name="connsiteX29-3899" fmla="*/ 689668 w 1432618"/>
                <a:gd name="connsiteY29-3900" fmla="*/ 3086311 h 3588252"/>
                <a:gd name="connsiteX30-3901" fmla="*/ 918268 w 1432618"/>
                <a:gd name="connsiteY30-3902" fmla="*/ 3419686 h 3588252"/>
                <a:gd name="connsiteX31-3903" fmla="*/ 1016693 w 1432618"/>
                <a:gd name="connsiteY31-3904" fmla="*/ 3581611 h 3588252"/>
                <a:gd name="connsiteX0-3905" fmla="*/ 1016693 w 1432618"/>
                <a:gd name="connsiteY0-3906" fmla="*/ 3581400 h 3588041"/>
                <a:gd name="connsiteX1-3907" fmla="*/ 591243 w 1432618"/>
                <a:gd name="connsiteY1-3908" fmla="*/ 3587750 h 3588041"/>
                <a:gd name="connsiteX2-3909" fmla="*/ 394393 w 1432618"/>
                <a:gd name="connsiteY2-3910" fmla="*/ 3076575 h 3588041"/>
                <a:gd name="connsiteX3-3911" fmla="*/ 746818 w 1432618"/>
                <a:gd name="connsiteY3-3912" fmla="*/ 2381250 h 3588041"/>
                <a:gd name="connsiteX4-3913" fmla="*/ 560128 w 1432618"/>
                <a:gd name="connsiteY4-3914" fmla="*/ 1922145 h 3588041"/>
                <a:gd name="connsiteX5-3915" fmla="*/ 58 w 1432618"/>
                <a:gd name="connsiteY5-3916" fmla="*/ 1870710 h 3588041"/>
                <a:gd name="connsiteX6-3917" fmla="*/ 394393 w 1432618"/>
                <a:gd name="connsiteY6-3918" fmla="*/ 1743075 h 3588041"/>
                <a:gd name="connsiteX7-3919" fmla="*/ 642043 w 1432618"/>
                <a:gd name="connsiteY7-3920" fmla="*/ 1876425 h 3588041"/>
                <a:gd name="connsiteX8-3921" fmla="*/ 689668 w 1432618"/>
                <a:gd name="connsiteY8-3922" fmla="*/ 1647825 h 3588041"/>
                <a:gd name="connsiteX9-3923" fmla="*/ 823018 w 1432618"/>
                <a:gd name="connsiteY9-3924" fmla="*/ 1333500 h 3588041"/>
                <a:gd name="connsiteX10-3925" fmla="*/ 765868 w 1432618"/>
                <a:gd name="connsiteY10-3926" fmla="*/ 809625 h 3588041"/>
                <a:gd name="connsiteX11-3927" fmla="*/ 537268 w 1432618"/>
                <a:gd name="connsiteY11-3928" fmla="*/ 666750 h 3588041"/>
                <a:gd name="connsiteX12-3929" fmla="*/ 689668 w 1432618"/>
                <a:gd name="connsiteY12-3930" fmla="*/ 666750 h 3588041"/>
                <a:gd name="connsiteX13-3931" fmla="*/ 765868 w 1432618"/>
                <a:gd name="connsiteY13-3932" fmla="*/ 752475 h 3588041"/>
                <a:gd name="connsiteX14-3933" fmla="*/ 886518 w 1432618"/>
                <a:gd name="connsiteY14-3934" fmla="*/ 0 h 3588041"/>
                <a:gd name="connsiteX15-3935" fmla="*/ 857943 w 1432618"/>
                <a:gd name="connsiteY15-3936" fmla="*/ 679450 h 3588041"/>
                <a:gd name="connsiteX16-3937" fmla="*/ 921443 w 1432618"/>
                <a:gd name="connsiteY16-3938" fmla="*/ 1047750 h 3588041"/>
                <a:gd name="connsiteX17-3939" fmla="*/ 930968 w 1432618"/>
                <a:gd name="connsiteY17-3940" fmla="*/ 1295400 h 3588041"/>
                <a:gd name="connsiteX18-3941" fmla="*/ 1086543 w 1432618"/>
                <a:gd name="connsiteY18-3942" fmla="*/ 1187450 h 3588041"/>
                <a:gd name="connsiteX19-3943" fmla="*/ 1375468 w 1432618"/>
                <a:gd name="connsiteY19-3944" fmla="*/ 1171575 h 3588041"/>
                <a:gd name="connsiteX20-3945" fmla="*/ 1108768 w 1432618"/>
                <a:gd name="connsiteY20-3946" fmla="*/ 1254125 h 3588041"/>
                <a:gd name="connsiteX21-3947" fmla="*/ 889693 w 1432618"/>
                <a:gd name="connsiteY21-3948" fmla="*/ 1527175 h 3588041"/>
                <a:gd name="connsiteX22-3949" fmla="*/ 835718 w 1432618"/>
                <a:gd name="connsiteY22-3950" fmla="*/ 1895475 h 3588041"/>
                <a:gd name="connsiteX23-3951" fmla="*/ 1003993 w 1432618"/>
                <a:gd name="connsiteY23-3952" fmla="*/ 2308225 h 3588041"/>
                <a:gd name="connsiteX24-3953" fmla="*/ 896043 w 1432618"/>
                <a:gd name="connsiteY24-3954" fmla="*/ 2578100 h 3588041"/>
                <a:gd name="connsiteX25-3955" fmla="*/ 1213543 w 1432618"/>
                <a:gd name="connsiteY25-3956" fmla="*/ 2533650 h 3588041"/>
                <a:gd name="connsiteX26-3957" fmla="*/ 1432618 w 1432618"/>
                <a:gd name="connsiteY26-3958" fmla="*/ 2626519 h 3588041"/>
                <a:gd name="connsiteX27-3959" fmla="*/ 1188143 w 1432618"/>
                <a:gd name="connsiteY27-3960" fmla="*/ 2590800 h 3588041"/>
                <a:gd name="connsiteX28-3961" fmla="*/ 832543 w 1432618"/>
                <a:gd name="connsiteY28-3962" fmla="*/ 2733675 h 3588041"/>
                <a:gd name="connsiteX29-3963" fmla="*/ 689668 w 1432618"/>
                <a:gd name="connsiteY29-3964" fmla="*/ 3086100 h 3588041"/>
                <a:gd name="connsiteX30-3965" fmla="*/ 918268 w 1432618"/>
                <a:gd name="connsiteY30-3966" fmla="*/ 3419475 h 3588041"/>
                <a:gd name="connsiteX31-3967" fmla="*/ 1016693 w 1432618"/>
                <a:gd name="connsiteY31-3968" fmla="*/ 3581400 h 3588041"/>
                <a:gd name="connsiteX0-3969" fmla="*/ 1016693 w 1432618"/>
                <a:gd name="connsiteY0-3970" fmla="*/ 3581400 h 3588041"/>
                <a:gd name="connsiteX1-3971" fmla="*/ 591243 w 1432618"/>
                <a:gd name="connsiteY1-3972" fmla="*/ 3587750 h 3588041"/>
                <a:gd name="connsiteX2-3973" fmla="*/ 394393 w 1432618"/>
                <a:gd name="connsiteY2-3974" fmla="*/ 3076575 h 3588041"/>
                <a:gd name="connsiteX3-3975" fmla="*/ 746818 w 1432618"/>
                <a:gd name="connsiteY3-3976" fmla="*/ 2381250 h 3588041"/>
                <a:gd name="connsiteX4-3977" fmla="*/ 560128 w 1432618"/>
                <a:gd name="connsiteY4-3978" fmla="*/ 1922145 h 3588041"/>
                <a:gd name="connsiteX5-3979" fmla="*/ 58 w 1432618"/>
                <a:gd name="connsiteY5-3980" fmla="*/ 1870710 h 3588041"/>
                <a:gd name="connsiteX6-3981" fmla="*/ 394393 w 1432618"/>
                <a:gd name="connsiteY6-3982" fmla="*/ 1743075 h 3588041"/>
                <a:gd name="connsiteX7-3983" fmla="*/ 642043 w 1432618"/>
                <a:gd name="connsiteY7-3984" fmla="*/ 1876425 h 3588041"/>
                <a:gd name="connsiteX8-3985" fmla="*/ 689668 w 1432618"/>
                <a:gd name="connsiteY8-3986" fmla="*/ 1647825 h 3588041"/>
                <a:gd name="connsiteX9-3987" fmla="*/ 823018 w 1432618"/>
                <a:gd name="connsiteY9-3988" fmla="*/ 1333500 h 3588041"/>
                <a:gd name="connsiteX10-3989" fmla="*/ 765868 w 1432618"/>
                <a:gd name="connsiteY10-3990" fmla="*/ 809625 h 3588041"/>
                <a:gd name="connsiteX11-3991" fmla="*/ 537268 w 1432618"/>
                <a:gd name="connsiteY11-3992" fmla="*/ 666750 h 3588041"/>
                <a:gd name="connsiteX12-3993" fmla="*/ 689668 w 1432618"/>
                <a:gd name="connsiteY12-3994" fmla="*/ 666750 h 3588041"/>
                <a:gd name="connsiteX13-3995" fmla="*/ 765868 w 1432618"/>
                <a:gd name="connsiteY13-3996" fmla="*/ 752475 h 3588041"/>
                <a:gd name="connsiteX14-3997" fmla="*/ 886518 w 1432618"/>
                <a:gd name="connsiteY14-3998" fmla="*/ 0 h 3588041"/>
                <a:gd name="connsiteX15-3999" fmla="*/ 857943 w 1432618"/>
                <a:gd name="connsiteY15-4000" fmla="*/ 679450 h 3588041"/>
                <a:gd name="connsiteX16-4001" fmla="*/ 921443 w 1432618"/>
                <a:gd name="connsiteY16-4002" fmla="*/ 1047750 h 3588041"/>
                <a:gd name="connsiteX17-4003" fmla="*/ 930968 w 1432618"/>
                <a:gd name="connsiteY17-4004" fmla="*/ 1295400 h 3588041"/>
                <a:gd name="connsiteX18-4005" fmla="*/ 1086543 w 1432618"/>
                <a:gd name="connsiteY18-4006" fmla="*/ 1187450 h 3588041"/>
                <a:gd name="connsiteX19-4007" fmla="*/ 1375468 w 1432618"/>
                <a:gd name="connsiteY19-4008" fmla="*/ 1171575 h 3588041"/>
                <a:gd name="connsiteX20-4009" fmla="*/ 1108768 w 1432618"/>
                <a:gd name="connsiteY20-4010" fmla="*/ 1254125 h 3588041"/>
                <a:gd name="connsiteX21-4011" fmla="*/ 889693 w 1432618"/>
                <a:gd name="connsiteY21-4012" fmla="*/ 1527175 h 3588041"/>
                <a:gd name="connsiteX22-4013" fmla="*/ 835718 w 1432618"/>
                <a:gd name="connsiteY22-4014" fmla="*/ 1895475 h 3588041"/>
                <a:gd name="connsiteX23-4015" fmla="*/ 1003993 w 1432618"/>
                <a:gd name="connsiteY23-4016" fmla="*/ 2308225 h 3588041"/>
                <a:gd name="connsiteX24-4017" fmla="*/ 896043 w 1432618"/>
                <a:gd name="connsiteY24-4018" fmla="*/ 2578100 h 3588041"/>
                <a:gd name="connsiteX25-4019" fmla="*/ 1213543 w 1432618"/>
                <a:gd name="connsiteY25-4020" fmla="*/ 2533650 h 3588041"/>
                <a:gd name="connsiteX26-4021" fmla="*/ 1432618 w 1432618"/>
                <a:gd name="connsiteY26-4022" fmla="*/ 2626519 h 3588041"/>
                <a:gd name="connsiteX27-4023" fmla="*/ 1188143 w 1432618"/>
                <a:gd name="connsiteY27-4024" fmla="*/ 2590800 h 3588041"/>
                <a:gd name="connsiteX28-4025" fmla="*/ 832543 w 1432618"/>
                <a:gd name="connsiteY28-4026" fmla="*/ 2733675 h 3588041"/>
                <a:gd name="connsiteX29-4027" fmla="*/ 689668 w 1432618"/>
                <a:gd name="connsiteY29-4028" fmla="*/ 3086100 h 3588041"/>
                <a:gd name="connsiteX30-4029" fmla="*/ 918268 w 1432618"/>
                <a:gd name="connsiteY30-4030" fmla="*/ 3419475 h 3588041"/>
                <a:gd name="connsiteX31-4031" fmla="*/ 1016693 w 1432618"/>
                <a:gd name="connsiteY31-4032" fmla="*/ 3581400 h 3588041"/>
                <a:gd name="connsiteX0-4033" fmla="*/ 1016693 w 1432618"/>
                <a:gd name="connsiteY0-4034" fmla="*/ 3581400 h 3588041"/>
                <a:gd name="connsiteX1-4035" fmla="*/ 591243 w 1432618"/>
                <a:gd name="connsiteY1-4036" fmla="*/ 3587750 h 3588041"/>
                <a:gd name="connsiteX2-4037" fmla="*/ 394393 w 1432618"/>
                <a:gd name="connsiteY2-4038" fmla="*/ 3076575 h 3588041"/>
                <a:gd name="connsiteX3-4039" fmla="*/ 746818 w 1432618"/>
                <a:gd name="connsiteY3-4040" fmla="*/ 2381250 h 3588041"/>
                <a:gd name="connsiteX4-4041" fmla="*/ 560128 w 1432618"/>
                <a:gd name="connsiteY4-4042" fmla="*/ 1922145 h 3588041"/>
                <a:gd name="connsiteX5-4043" fmla="*/ 58 w 1432618"/>
                <a:gd name="connsiteY5-4044" fmla="*/ 1870710 h 3588041"/>
                <a:gd name="connsiteX6-4045" fmla="*/ 394393 w 1432618"/>
                <a:gd name="connsiteY6-4046" fmla="*/ 1743075 h 3588041"/>
                <a:gd name="connsiteX7-4047" fmla="*/ 642043 w 1432618"/>
                <a:gd name="connsiteY7-4048" fmla="*/ 1876425 h 3588041"/>
                <a:gd name="connsiteX8-4049" fmla="*/ 689668 w 1432618"/>
                <a:gd name="connsiteY8-4050" fmla="*/ 1647825 h 3588041"/>
                <a:gd name="connsiteX9-4051" fmla="*/ 823018 w 1432618"/>
                <a:gd name="connsiteY9-4052" fmla="*/ 1333500 h 3588041"/>
                <a:gd name="connsiteX10-4053" fmla="*/ 765868 w 1432618"/>
                <a:gd name="connsiteY10-4054" fmla="*/ 809625 h 3588041"/>
                <a:gd name="connsiteX11-4055" fmla="*/ 388043 w 1432618"/>
                <a:gd name="connsiteY11-4056" fmla="*/ 695325 h 3588041"/>
                <a:gd name="connsiteX12-4057" fmla="*/ 689668 w 1432618"/>
                <a:gd name="connsiteY12-4058" fmla="*/ 666750 h 3588041"/>
                <a:gd name="connsiteX13-4059" fmla="*/ 765868 w 1432618"/>
                <a:gd name="connsiteY13-4060" fmla="*/ 752475 h 3588041"/>
                <a:gd name="connsiteX14-4061" fmla="*/ 886518 w 1432618"/>
                <a:gd name="connsiteY14-4062" fmla="*/ 0 h 3588041"/>
                <a:gd name="connsiteX15-4063" fmla="*/ 857943 w 1432618"/>
                <a:gd name="connsiteY15-4064" fmla="*/ 679450 h 3588041"/>
                <a:gd name="connsiteX16-4065" fmla="*/ 921443 w 1432618"/>
                <a:gd name="connsiteY16-4066" fmla="*/ 1047750 h 3588041"/>
                <a:gd name="connsiteX17-4067" fmla="*/ 930968 w 1432618"/>
                <a:gd name="connsiteY17-4068" fmla="*/ 1295400 h 3588041"/>
                <a:gd name="connsiteX18-4069" fmla="*/ 1086543 w 1432618"/>
                <a:gd name="connsiteY18-4070" fmla="*/ 1187450 h 3588041"/>
                <a:gd name="connsiteX19-4071" fmla="*/ 1375468 w 1432618"/>
                <a:gd name="connsiteY19-4072" fmla="*/ 1171575 h 3588041"/>
                <a:gd name="connsiteX20-4073" fmla="*/ 1108768 w 1432618"/>
                <a:gd name="connsiteY20-4074" fmla="*/ 1254125 h 3588041"/>
                <a:gd name="connsiteX21-4075" fmla="*/ 889693 w 1432618"/>
                <a:gd name="connsiteY21-4076" fmla="*/ 1527175 h 3588041"/>
                <a:gd name="connsiteX22-4077" fmla="*/ 835718 w 1432618"/>
                <a:gd name="connsiteY22-4078" fmla="*/ 1895475 h 3588041"/>
                <a:gd name="connsiteX23-4079" fmla="*/ 1003993 w 1432618"/>
                <a:gd name="connsiteY23-4080" fmla="*/ 2308225 h 3588041"/>
                <a:gd name="connsiteX24-4081" fmla="*/ 896043 w 1432618"/>
                <a:gd name="connsiteY24-4082" fmla="*/ 2578100 h 3588041"/>
                <a:gd name="connsiteX25-4083" fmla="*/ 1213543 w 1432618"/>
                <a:gd name="connsiteY25-4084" fmla="*/ 2533650 h 3588041"/>
                <a:gd name="connsiteX26-4085" fmla="*/ 1432618 w 1432618"/>
                <a:gd name="connsiteY26-4086" fmla="*/ 2626519 h 3588041"/>
                <a:gd name="connsiteX27-4087" fmla="*/ 1188143 w 1432618"/>
                <a:gd name="connsiteY27-4088" fmla="*/ 2590800 h 3588041"/>
                <a:gd name="connsiteX28-4089" fmla="*/ 832543 w 1432618"/>
                <a:gd name="connsiteY28-4090" fmla="*/ 2733675 h 3588041"/>
                <a:gd name="connsiteX29-4091" fmla="*/ 689668 w 1432618"/>
                <a:gd name="connsiteY29-4092" fmla="*/ 3086100 h 3588041"/>
                <a:gd name="connsiteX30-4093" fmla="*/ 918268 w 1432618"/>
                <a:gd name="connsiteY30-4094" fmla="*/ 3419475 h 3588041"/>
                <a:gd name="connsiteX31-4095" fmla="*/ 1016693 w 1432618"/>
                <a:gd name="connsiteY31-4096" fmla="*/ 3581400 h 3588041"/>
                <a:gd name="connsiteX0-4097" fmla="*/ 1016693 w 1432618"/>
                <a:gd name="connsiteY0-4098" fmla="*/ 3581400 h 3588041"/>
                <a:gd name="connsiteX1-4099" fmla="*/ 591243 w 1432618"/>
                <a:gd name="connsiteY1-4100" fmla="*/ 3587750 h 3588041"/>
                <a:gd name="connsiteX2-4101" fmla="*/ 394393 w 1432618"/>
                <a:gd name="connsiteY2-4102" fmla="*/ 3076575 h 3588041"/>
                <a:gd name="connsiteX3-4103" fmla="*/ 746818 w 1432618"/>
                <a:gd name="connsiteY3-4104" fmla="*/ 2381250 h 3588041"/>
                <a:gd name="connsiteX4-4105" fmla="*/ 560128 w 1432618"/>
                <a:gd name="connsiteY4-4106" fmla="*/ 1922145 h 3588041"/>
                <a:gd name="connsiteX5-4107" fmla="*/ 58 w 1432618"/>
                <a:gd name="connsiteY5-4108" fmla="*/ 1870710 h 3588041"/>
                <a:gd name="connsiteX6-4109" fmla="*/ 394393 w 1432618"/>
                <a:gd name="connsiteY6-4110" fmla="*/ 1743075 h 3588041"/>
                <a:gd name="connsiteX7-4111" fmla="*/ 642043 w 1432618"/>
                <a:gd name="connsiteY7-4112" fmla="*/ 1876425 h 3588041"/>
                <a:gd name="connsiteX8-4113" fmla="*/ 689668 w 1432618"/>
                <a:gd name="connsiteY8-4114" fmla="*/ 1647825 h 3588041"/>
                <a:gd name="connsiteX9-4115" fmla="*/ 823018 w 1432618"/>
                <a:gd name="connsiteY9-4116" fmla="*/ 1333500 h 3588041"/>
                <a:gd name="connsiteX10-4117" fmla="*/ 765868 w 1432618"/>
                <a:gd name="connsiteY10-4118" fmla="*/ 809625 h 3588041"/>
                <a:gd name="connsiteX11-4119" fmla="*/ 388043 w 1432618"/>
                <a:gd name="connsiteY11-4120" fmla="*/ 695325 h 3588041"/>
                <a:gd name="connsiteX12-4121" fmla="*/ 689668 w 1432618"/>
                <a:gd name="connsiteY12-4122" fmla="*/ 666750 h 3588041"/>
                <a:gd name="connsiteX13-4123" fmla="*/ 791268 w 1432618"/>
                <a:gd name="connsiteY13-4124" fmla="*/ 673100 h 3588041"/>
                <a:gd name="connsiteX14-4125" fmla="*/ 886518 w 1432618"/>
                <a:gd name="connsiteY14-4126" fmla="*/ 0 h 3588041"/>
                <a:gd name="connsiteX15-4127" fmla="*/ 857943 w 1432618"/>
                <a:gd name="connsiteY15-4128" fmla="*/ 679450 h 3588041"/>
                <a:gd name="connsiteX16-4129" fmla="*/ 921443 w 1432618"/>
                <a:gd name="connsiteY16-4130" fmla="*/ 1047750 h 3588041"/>
                <a:gd name="connsiteX17-4131" fmla="*/ 930968 w 1432618"/>
                <a:gd name="connsiteY17-4132" fmla="*/ 1295400 h 3588041"/>
                <a:gd name="connsiteX18-4133" fmla="*/ 1086543 w 1432618"/>
                <a:gd name="connsiteY18-4134" fmla="*/ 1187450 h 3588041"/>
                <a:gd name="connsiteX19-4135" fmla="*/ 1375468 w 1432618"/>
                <a:gd name="connsiteY19-4136" fmla="*/ 1171575 h 3588041"/>
                <a:gd name="connsiteX20-4137" fmla="*/ 1108768 w 1432618"/>
                <a:gd name="connsiteY20-4138" fmla="*/ 1254125 h 3588041"/>
                <a:gd name="connsiteX21-4139" fmla="*/ 889693 w 1432618"/>
                <a:gd name="connsiteY21-4140" fmla="*/ 1527175 h 3588041"/>
                <a:gd name="connsiteX22-4141" fmla="*/ 835718 w 1432618"/>
                <a:gd name="connsiteY22-4142" fmla="*/ 1895475 h 3588041"/>
                <a:gd name="connsiteX23-4143" fmla="*/ 1003993 w 1432618"/>
                <a:gd name="connsiteY23-4144" fmla="*/ 2308225 h 3588041"/>
                <a:gd name="connsiteX24-4145" fmla="*/ 896043 w 1432618"/>
                <a:gd name="connsiteY24-4146" fmla="*/ 2578100 h 3588041"/>
                <a:gd name="connsiteX25-4147" fmla="*/ 1213543 w 1432618"/>
                <a:gd name="connsiteY25-4148" fmla="*/ 2533650 h 3588041"/>
                <a:gd name="connsiteX26-4149" fmla="*/ 1432618 w 1432618"/>
                <a:gd name="connsiteY26-4150" fmla="*/ 2626519 h 3588041"/>
                <a:gd name="connsiteX27-4151" fmla="*/ 1188143 w 1432618"/>
                <a:gd name="connsiteY27-4152" fmla="*/ 2590800 h 3588041"/>
                <a:gd name="connsiteX28-4153" fmla="*/ 832543 w 1432618"/>
                <a:gd name="connsiteY28-4154" fmla="*/ 2733675 h 3588041"/>
                <a:gd name="connsiteX29-4155" fmla="*/ 689668 w 1432618"/>
                <a:gd name="connsiteY29-4156" fmla="*/ 3086100 h 3588041"/>
                <a:gd name="connsiteX30-4157" fmla="*/ 918268 w 1432618"/>
                <a:gd name="connsiteY30-4158" fmla="*/ 3419475 h 3588041"/>
                <a:gd name="connsiteX31-4159" fmla="*/ 1016693 w 1432618"/>
                <a:gd name="connsiteY31-4160" fmla="*/ 3581400 h 3588041"/>
                <a:gd name="connsiteX0-4161" fmla="*/ 1016693 w 1432618"/>
                <a:gd name="connsiteY0-4162" fmla="*/ 3581400 h 3588041"/>
                <a:gd name="connsiteX1-4163" fmla="*/ 591243 w 1432618"/>
                <a:gd name="connsiteY1-4164" fmla="*/ 3587750 h 3588041"/>
                <a:gd name="connsiteX2-4165" fmla="*/ 394393 w 1432618"/>
                <a:gd name="connsiteY2-4166" fmla="*/ 3076575 h 3588041"/>
                <a:gd name="connsiteX3-4167" fmla="*/ 746818 w 1432618"/>
                <a:gd name="connsiteY3-4168" fmla="*/ 2381250 h 3588041"/>
                <a:gd name="connsiteX4-4169" fmla="*/ 560128 w 1432618"/>
                <a:gd name="connsiteY4-4170" fmla="*/ 1922145 h 3588041"/>
                <a:gd name="connsiteX5-4171" fmla="*/ 58 w 1432618"/>
                <a:gd name="connsiteY5-4172" fmla="*/ 1870710 h 3588041"/>
                <a:gd name="connsiteX6-4173" fmla="*/ 394393 w 1432618"/>
                <a:gd name="connsiteY6-4174" fmla="*/ 1743075 h 3588041"/>
                <a:gd name="connsiteX7-4175" fmla="*/ 642043 w 1432618"/>
                <a:gd name="connsiteY7-4176" fmla="*/ 1876425 h 3588041"/>
                <a:gd name="connsiteX8-4177" fmla="*/ 689668 w 1432618"/>
                <a:gd name="connsiteY8-4178" fmla="*/ 1647825 h 3588041"/>
                <a:gd name="connsiteX9-4179" fmla="*/ 823018 w 1432618"/>
                <a:gd name="connsiteY9-4180" fmla="*/ 1333500 h 3588041"/>
                <a:gd name="connsiteX10-4181" fmla="*/ 765868 w 1432618"/>
                <a:gd name="connsiteY10-4182" fmla="*/ 809625 h 3588041"/>
                <a:gd name="connsiteX11-4183" fmla="*/ 388043 w 1432618"/>
                <a:gd name="connsiteY11-4184" fmla="*/ 695325 h 3588041"/>
                <a:gd name="connsiteX12-4185" fmla="*/ 689668 w 1432618"/>
                <a:gd name="connsiteY12-4186" fmla="*/ 666750 h 3588041"/>
                <a:gd name="connsiteX13-4187" fmla="*/ 794443 w 1432618"/>
                <a:gd name="connsiteY13-4188" fmla="*/ 565150 h 3588041"/>
                <a:gd name="connsiteX14-4189" fmla="*/ 886518 w 1432618"/>
                <a:gd name="connsiteY14-4190" fmla="*/ 0 h 3588041"/>
                <a:gd name="connsiteX15-4191" fmla="*/ 857943 w 1432618"/>
                <a:gd name="connsiteY15-4192" fmla="*/ 679450 h 3588041"/>
                <a:gd name="connsiteX16-4193" fmla="*/ 921443 w 1432618"/>
                <a:gd name="connsiteY16-4194" fmla="*/ 1047750 h 3588041"/>
                <a:gd name="connsiteX17-4195" fmla="*/ 930968 w 1432618"/>
                <a:gd name="connsiteY17-4196" fmla="*/ 1295400 h 3588041"/>
                <a:gd name="connsiteX18-4197" fmla="*/ 1086543 w 1432618"/>
                <a:gd name="connsiteY18-4198" fmla="*/ 1187450 h 3588041"/>
                <a:gd name="connsiteX19-4199" fmla="*/ 1375468 w 1432618"/>
                <a:gd name="connsiteY19-4200" fmla="*/ 1171575 h 3588041"/>
                <a:gd name="connsiteX20-4201" fmla="*/ 1108768 w 1432618"/>
                <a:gd name="connsiteY20-4202" fmla="*/ 1254125 h 3588041"/>
                <a:gd name="connsiteX21-4203" fmla="*/ 889693 w 1432618"/>
                <a:gd name="connsiteY21-4204" fmla="*/ 1527175 h 3588041"/>
                <a:gd name="connsiteX22-4205" fmla="*/ 835718 w 1432618"/>
                <a:gd name="connsiteY22-4206" fmla="*/ 1895475 h 3588041"/>
                <a:gd name="connsiteX23-4207" fmla="*/ 1003993 w 1432618"/>
                <a:gd name="connsiteY23-4208" fmla="*/ 2308225 h 3588041"/>
                <a:gd name="connsiteX24-4209" fmla="*/ 896043 w 1432618"/>
                <a:gd name="connsiteY24-4210" fmla="*/ 2578100 h 3588041"/>
                <a:gd name="connsiteX25-4211" fmla="*/ 1213543 w 1432618"/>
                <a:gd name="connsiteY25-4212" fmla="*/ 2533650 h 3588041"/>
                <a:gd name="connsiteX26-4213" fmla="*/ 1432618 w 1432618"/>
                <a:gd name="connsiteY26-4214" fmla="*/ 2626519 h 3588041"/>
                <a:gd name="connsiteX27-4215" fmla="*/ 1188143 w 1432618"/>
                <a:gd name="connsiteY27-4216" fmla="*/ 2590800 h 3588041"/>
                <a:gd name="connsiteX28-4217" fmla="*/ 832543 w 1432618"/>
                <a:gd name="connsiteY28-4218" fmla="*/ 2733675 h 3588041"/>
                <a:gd name="connsiteX29-4219" fmla="*/ 689668 w 1432618"/>
                <a:gd name="connsiteY29-4220" fmla="*/ 3086100 h 3588041"/>
                <a:gd name="connsiteX30-4221" fmla="*/ 918268 w 1432618"/>
                <a:gd name="connsiteY30-4222" fmla="*/ 3419475 h 3588041"/>
                <a:gd name="connsiteX31-4223" fmla="*/ 1016693 w 1432618"/>
                <a:gd name="connsiteY31-4224" fmla="*/ 3581400 h 3588041"/>
                <a:gd name="connsiteX0-4225" fmla="*/ 1016693 w 1432618"/>
                <a:gd name="connsiteY0-4226" fmla="*/ 3581400 h 3588041"/>
                <a:gd name="connsiteX1-4227" fmla="*/ 591243 w 1432618"/>
                <a:gd name="connsiteY1-4228" fmla="*/ 3587750 h 3588041"/>
                <a:gd name="connsiteX2-4229" fmla="*/ 394393 w 1432618"/>
                <a:gd name="connsiteY2-4230" fmla="*/ 3076575 h 3588041"/>
                <a:gd name="connsiteX3-4231" fmla="*/ 746818 w 1432618"/>
                <a:gd name="connsiteY3-4232" fmla="*/ 2381250 h 3588041"/>
                <a:gd name="connsiteX4-4233" fmla="*/ 560128 w 1432618"/>
                <a:gd name="connsiteY4-4234" fmla="*/ 1922145 h 3588041"/>
                <a:gd name="connsiteX5-4235" fmla="*/ 58 w 1432618"/>
                <a:gd name="connsiteY5-4236" fmla="*/ 1870710 h 3588041"/>
                <a:gd name="connsiteX6-4237" fmla="*/ 394393 w 1432618"/>
                <a:gd name="connsiteY6-4238" fmla="*/ 1743075 h 3588041"/>
                <a:gd name="connsiteX7-4239" fmla="*/ 642043 w 1432618"/>
                <a:gd name="connsiteY7-4240" fmla="*/ 1876425 h 3588041"/>
                <a:gd name="connsiteX8-4241" fmla="*/ 689668 w 1432618"/>
                <a:gd name="connsiteY8-4242" fmla="*/ 1647825 h 3588041"/>
                <a:gd name="connsiteX9-4243" fmla="*/ 823018 w 1432618"/>
                <a:gd name="connsiteY9-4244" fmla="*/ 1333500 h 3588041"/>
                <a:gd name="connsiteX10-4245" fmla="*/ 765868 w 1432618"/>
                <a:gd name="connsiteY10-4246" fmla="*/ 809625 h 3588041"/>
                <a:gd name="connsiteX11-4247" fmla="*/ 388043 w 1432618"/>
                <a:gd name="connsiteY11-4248" fmla="*/ 695325 h 3588041"/>
                <a:gd name="connsiteX12-4249" fmla="*/ 689668 w 1432618"/>
                <a:gd name="connsiteY12-4250" fmla="*/ 666750 h 3588041"/>
                <a:gd name="connsiteX13-4251" fmla="*/ 794443 w 1432618"/>
                <a:gd name="connsiteY13-4252" fmla="*/ 565150 h 3588041"/>
                <a:gd name="connsiteX14-4253" fmla="*/ 886518 w 1432618"/>
                <a:gd name="connsiteY14-4254" fmla="*/ 0 h 3588041"/>
                <a:gd name="connsiteX15-4255" fmla="*/ 857943 w 1432618"/>
                <a:gd name="connsiteY15-4256" fmla="*/ 679450 h 3588041"/>
                <a:gd name="connsiteX16-4257" fmla="*/ 921443 w 1432618"/>
                <a:gd name="connsiteY16-4258" fmla="*/ 1047750 h 3588041"/>
                <a:gd name="connsiteX17-4259" fmla="*/ 930968 w 1432618"/>
                <a:gd name="connsiteY17-4260" fmla="*/ 1295400 h 3588041"/>
                <a:gd name="connsiteX18-4261" fmla="*/ 1086543 w 1432618"/>
                <a:gd name="connsiteY18-4262" fmla="*/ 1187450 h 3588041"/>
                <a:gd name="connsiteX19-4263" fmla="*/ 1375468 w 1432618"/>
                <a:gd name="connsiteY19-4264" fmla="*/ 1171575 h 3588041"/>
                <a:gd name="connsiteX20-4265" fmla="*/ 1108768 w 1432618"/>
                <a:gd name="connsiteY20-4266" fmla="*/ 1254125 h 3588041"/>
                <a:gd name="connsiteX21-4267" fmla="*/ 889693 w 1432618"/>
                <a:gd name="connsiteY21-4268" fmla="*/ 1527175 h 3588041"/>
                <a:gd name="connsiteX22-4269" fmla="*/ 835718 w 1432618"/>
                <a:gd name="connsiteY22-4270" fmla="*/ 1895475 h 3588041"/>
                <a:gd name="connsiteX23-4271" fmla="*/ 1003993 w 1432618"/>
                <a:gd name="connsiteY23-4272" fmla="*/ 2308225 h 3588041"/>
                <a:gd name="connsiteX24-4273" fmla="*/ 896043 w 1432618"/>
                <a:gd name="connsiteY24-4274" fmla="*/ 2578100 h 3588041"/>
                <a:gd name="connsiteX25-4275" fmla="*/ 1213543 w 1432618"/>
                <a:gd name="connsiteY25-4276" fmla="*/ 2533650 h 3588041"/>
                <a:gd name="connsiteX26-4277" fmla="*/ 1432618 w 1432618"/>
                <a:gd name="connsiteY26-4278" fmla="*/ 2626519 h 3588041"/>
                <a:gd name="connsiteX27-4279" fmla="*/ 1188143 w 1432618"/>
                <a:gd name="connsiteY27-4280" fmla="*/ 2590800 h 3588041"/>
                <a:gd name="connsiteX28-4281" fmla="*/ 832543 w 1432618"/>
                <a:gd name="connsiteY28-4282" fmla="*/ 2733675 h 3588041"/>
                <a:gd name="connsiteX29-4283" fmla="*/ 689668 w 1432618"/>
                <a:gd name="connsiteY29-4284" fmla="*/ 3086100 h 3588041"/>
                <a:gd name="connsiteX30-4285" fmla="*/ 918268 w 1432618"/>
                <a:gd name="connsiteY30-4286" fmla="*/ 3419475 h 3588041"/>
                <a:gd name="connsiteX31-4287" fmla="*/ 1016693 w 1432618"/>
                <a:gd name="connsiteY31-4288" fmla="*/ 3581400 h 3588041"/>
                <a:gd name="connsiteX0-4289" fmla="*/ 1016693 w 1432618"/>
                <a:gd name="connsiteY0-4290" fmla="*/ 3581400 h 3588041"/>
                <a:gd name="connsiteX1-4291" fmla="*/ 591243 w 1432618"/>
                <a:gd name="connsiteY1-4292" fmla="*/ 3587750 h 3588041"/>
                <a:gd name="connsiteX2-4293" fmla="*/ 394393 w 1432618"/>
                <a:gd name="connsiteY2-4294" fmla="*/ 3076575 h 3588041"/>
                <a:gd name="connsiteX3-4295" fmla="*/ 746818 w 1432618"/>
                <a:gd name="connsiteY3-4296" fmla="*/ 2381250 h 3588041"/>
                <a:gd name="connsiteX4-4297" fmla="*/ 560128 w 1432618"/>
                <a:gd name="connsiteY4-4298" fmla="*/ 1922145 h 3588041"/>
                <a:gd name="connsiteX5-4299" fmla="*/ 58 w 1432618"/>
                <a:gd name="connsiteY5-4300" fmla="*/ 1870710 h 3588041"/>
                <a:gd name="connsiteX6-4301" fmla="*/ 394393 w 1432618"/>
                <a:gd name="connsiteY6-4302" fmla="*/ 1743075 h 3588041"/>
                <a:gd name="connsiteX7-4303" fmla="*/ 642043 w 1432618"/>
                <a:gd name="connsiteY7-4304" fmla="*/ 1876425 h 3588041"/>
                <a:gd name="connsiteX8-4305" fmla="*/ 689668 w 1432618"/>
                <a:gd name="connsiteY8-4306" fmla="*/ 1647825 h 3588041"/>
                <a:gd name="connsiteX9-4307" fmla="*/ 823018 w 1432618"/>
                <a:gd name="connsiteY9-4308" fmla="*/ 1333500 h 3588041"/>
                <a:gd name="connsiteX10-4309" fmla="*/ 765868 w 1432618"/>
                <a:gd name="connsiteY10-4310" fmla="*/ 809625 h 3588041"/>
                <a:gd name="connsiteX11-4311" fmla="*/ 388043 w 1432618"/>
                <a:gd name="connsiteY11-4312" fmla="*/ 695325 h 3588041"/>
                <a:gd name="connsiteX12-4313" fmla="*/ 724593 w 1432618"/>
                <a:gd name="connsiteY12-4314" fmla="*/ 688975 h 3588041"/>
                <a:gd name="connsiteX13-4315" fmla="*/ 794443 w 1432618"/>
                <a:gd name="connsiteY13-4316" fmla="*/ 565150 h 3588041"/>
                <a:gd name="connsiteX14-4317" fmla="*/ 886518 w 1432618"/>
                <a:gd name="connsiteY14-4318" fmla="*/ 0 h 3588041"/>
                <a:gd name="connsiteX15-4319" fmla="*/ 857943 w 1432618"/>
                <a:gd name="connsiteY15-4320" fmla="*/ 679450 h 3588041"/>
                <a:gd name="connsiteX16-4321" fmla="*/ 921443 w 1432618"/>
                <a:gd name="connsiteY16-4322" fmla="*/ 1047750 h 3588041"/>
                <a:gd name="connsiteX17-4323" fmla="*/ 930968 w 1432618"/>
                <a:gd name="connsiteY17-4324" fmla="*/ 1295400 h 3588041"/>
                <a:gd name="connsiteX18-4325" fmla="*/ 1086543 w 1432618"/>
                <a:gd name="connsiteY18-4326" fmla="*/ 1187450 h 3588041"/>
                <a:gd name="connsiteX19-4327" fmla="*/ 1375468 w 1432618"/>
                <a:gd name="connsiteY19-4328" fmla="*/ 1171575 h 3588041"/>
                <a:gd name="connsiteX20-4329" fmla="*/ 1108768 w 1432618"/>
                <a:gd name="connsiteY20-4330" fmla="*/ 1254125 h 3588041"/>
                <a:gd name="connsiteX21-4331" fmla="*/ 889693 w 1432618"/>
                <a:gd name="connsiteY21-4332" fmla="*/ 1527175 h 3588041"/>
                <a:gd name="connsiteX22-4333" fmla="*/ 835718 w 1432618"/>
                <a:gd name="connsiteY22-4334" fmla="*/ 1895475 h 3588041"/>
                <a:gd name="connsiteX23-4335" fmla="*/ 1003993 w 1432618"/>
                <a:gd name="connsiteY23-4336" fmla="*/ 2308225 h 3588041"/>
                <a:gd name="connsiteX24-4337" fmla="*/ 896043 w 1432618"/>
                <a:gd name="connsiteY24-4338" fmla="*/ 2578100 h 3588041"/>
                <a:gd name="connsiteX25-4339" fmla="*/ 1213543 w 1432618"/>
                <a:gd name="connsiteY25-4340" fmla="*/ 2533650 h 3588041"/>
                <a:gd name="connsiteX26-4341" fmla="*/ 1432618 w 1432618"/>
                <a:gd name="connsiteY26-4342" fmla="*/ 2626519 h 3588041"/>
                <a:gd name="connsiteX27-4343" fmla="*/ 1188143 w 1432618"/>
                <a:gd name="connsiteY27-4344" fmla="*/ 2590800 h 3588041"/>
                <a:gd name="connsiteX28-4345" fmla="*/ 832543 w 1432618"/>
                <a:gd name="connsiteY28-4346" fmla="*/ 2733675 h 3588041"/>
                <a:gd name="connsiteX29-4347" fmla="*/ 689668 w 1432618"/>
                <a:gd name="connsiteY29-4348" fmla="*/ 3086100 h 3588041"/>
                <a:gd name="connsiteX30-4349" fmla="*/ 918268 w 1432618"/>
                <a:gd name="connsiteY30-4350" fmla="*/ 3419475 h 3588041"/>
                <a:gd name="connsiteX31-4351" fmla="*/ 1016693 w 1432618"/>
                <a:gd name="connsiteY31-4352" fmla="*/ 3581400 h 3588041"/>
                <a:gd name="connsiteX0-4353" fmla="*/ 1016693 w 1432618"/>
                <a:gd name="connsiteY0-4354" fmla="*/ 3581400 h 3588041"/>
                <a:gd name="connsiteX1-4355" fmla="*/ 591243 w 1432618"/>
                <a:gd name="connsiteY1-4356" fmla="*/ 3587750 h 3588041"/>
                <a:gd name="connsiteX2-4357" fmla="*/ 394393 w 1432618"/>
                <a:gd name="connsiteY2-4358" fmla="*/ 3076575 h 3588041"/>
                <a:gd name="connsiteX3-4359" fmla="*/ 746818 w 1432618"/>
                <a:gd name="connsiteY3-4360" fmla="*/ 2381250 h 3588041"/>
                <a:gd name="connsiteX4-4361" fmla="*/ 560128 w 1432618"/>
                <a:gd name="connsiteY4-4362" fmla="*/ 1922145 h 3588041"/>
                <a:gd name="connsiteX5-4363" fmla="*/ 58 w 1432618"/>
                <a:gd name="connsiteY5-4364" fmla="*/ 1870710 h 3588041"/>
                <a:gd name="connsiteX6-4365" fmla="*/ 394393 w 1432618"/>
                <a:gd name="connsiteY6-4366" fmla="*/ 1743075 h 3588041"/>
                <a:gd name="connsiteX7-4367" fmla="*/ 642043 w 1432618"/>
                <a:gd name="connsiteY7-4368" fmla="*/ 1876425 h 3588041"/>
                <a:gd name="connsiteX8-4369" fmla="*/ 689668 w 1432618"/>
                <a:gd name="connsiteY8-4370" fmla="*/ 1647825 h 3588041"/>
                <a:gd name="connsiteX9-4371" fmla="*/ 823018 w 1432618"/>
                <a:gd name="connsiteY9-4372" fmla="*/ 1333500 h 3588041"/>
                <a:gd name="connsiteX10-4373" fmla="*/ 765868 w 1432618"/>
                <a:gd name="connsiteY10-4374" fmla="*/ 809625 h 3588041"/>
                <a:gd name="connsiteX11-4375" fmla="*/ 388043 w 1432618"/>
                <a:gd name="connsiteY11-4376" fmla="*/ 695325 h 3588041"/>
                <a:gd name="connsiteX12-4377" fmla="*/ 741262 w 1432618"/>
                <a:gd name="connsiteY12-4378" fmla="*/ 677068 h 3588041"/>
                <a:gd name="connsiteX13-4379" fmla="*/ 794443 w 1432618"/>
                <a:gd name="connsiteY13-4380" fmla="*/ 565150 h 3588041"/>
                <a:gd name="connsiteX14-4381" fmla="*/ 886518 w 1432618"/>
                <a:gd name="connsiteY14-4382" fmla="*/ 0 h 3588041"/>
                <a:gd name="connsiteX15-4383" fmla="*/ 857943 w 1432618"/>
                <a:gd name="connsiteY15-4384" fmla="*/ 679450 h 3588041"/>
                <a:gd name="connsiteX16-4385" fmla="*/ 921443 w 1432618"/>
                <a:gd name="connsiteY16-4386" fmla="*/ 1047750 h 3588041"/>
                <a:gd name="connsiteX17-4387" fmla="*/ 930968 w 1432618"/>
                <a:gd name="connsiteY17-4388" fmla="*/ 1295400 h 3588041"/>
                <a:gd name="connsiteX18-4389" fmla="*/ 1086543 w 1432618"/>
                <a:gd name="connsiteY18-4390" fmla="*/ 1187450 h 3588041"/>
                <a:gd name="connsiteX19-4391" fmla="*/ 1375468 w 1432618"/>
                <a:gd name="connsiteY19-4392" fmla="*/ 1171575 h 3588041"/>
                <a:gd name="connsiteX20-4393" fmla="*/ 1108768 w 1432618"/>
                <a:gd name="connsiteY20-4394" fmla="*/ 1254125 h 3588041"/>
                <a:gd name="connsiteX21-4395" fmla="*/ 889693 w 1432618"/>
                <a:gd name="connsiteY21-4396" fmla="*/ 1527175 h 3588041"/>
                <a:gd name="connsiteX22-4397" fmla="*/ 835718 w 1432618"/>
                <a:gd name="connsiteY22-4398" fmla="*/ 1895475 h 3588041"/>
                <a:gd name="connsiteX23-4399" fmla="*/ 1003993 w 1432618"/>
                <a:gd name="connsiteY23-4400" fmla="*/ 2308225 h 3588041"/>
                <a:gd name="connsiteX24-4401" fmla="*/ 896043 w 1432618"/>
                <a:gd name="connsiteY24-4402" fmla="*/ 2578100 h 3588041"/>
                <a:gd name="connsiteX25-4403" fmla="*/ 1213543 w 1432618"/>
                <a:gd name="connsiteY25-4404" fmla="*/ 2533650 h 3588041"/>
                <a:gd name="connsiteX26-4405" fmla="*/ 1432618 w 1432618"/>
                <a:gd name="connsiteY26-4406" fmla="*/ 2626519 h 3588041"/>
                <a:gd name="connsiteX27-4407" fmla="*/ 1188143 w 1432618"/>
                <a:gd name="connsiteY27-4408" fmla="*/ 2590800 h 3588041"/>
                <a:gd name="connsiteX28-4409" fmla="*/ 832543 w 1432618"/>
                <a:gd name="connsiteY28-4410" fmla="*/ 2733675 h 3588041"/>
                <a:gd name="connsiteX29-4411" fmla="*/ 689668 w 1432618"/>
                <a:gd name="connsiteY29-4412" fmla="*/ 3086100 h 3588041"/>
                <a:gd name="connsiteX30-4413" fmla="*/ 918268 w 1432618"/>
                <a:gd name="connsiteY30-4414" fmla="*/ 3419475 h 3588041"/>
                <a:gd name="connsiteX31-4415" fmla="*/ 1016693 w 1432618"/>
                <a:gd name="connsiteY31-4416" fmla="*/ 3581400 h 3588041"/>
                <a:gd name="connsiteX0-4417" fmla="*/ 1016693 w 1432618"/>
                <a:gd name="connsiteY0-4418" fmla="*/ 3581400 h 3588041"/>
                <a:gd name="connsiteX1-4419" fmla="*/ 591243 w 1432618"/>
                <a:gd name="connsiteY1-4420" fmla="*/ 3587750 h 3588041"/>
                <a:gd name="connsiteX2-4421" fmla="*/ 394393 w 1432618"/>
                <a:gd name="connsiteY2-4422" fmla="*/ 3076575 h 3588041"/>
                <a:gd name="connsiteX3-4423" fmla="*/ 746818 w 1432618"/>
                <a:gd name="connsiteY3-4424" fmla="*/ 2381250 h 3588041"/>
                <a:gd name="connsiteX4-4425" fmla="*/ 560128 w 1432618"/>
                <a:gd name="connsiteY4-4426" fmla="*/ 1922145 h 3588041"/>
                <a:gd name="connsiteX5-4427" fmla="*/ 58 w 1432618"/>
                <a:gd name="connsiteY5-4428" fmla="*/ 1870710 h 3588041"/>
                <a:gd name="connsiteX6-4429" fmla="*/ 394393 w 1432618"/>
                <a:gd name="connsiteY6-4430" fmla="*/ 1743075 h 3588041"/>
                <a:gd name="connsiteX7-4431" fmla="*/ 642043 w 1432618"/>
                <a:gd name="connsiteY7-4432" fmla="*/ 1876425 h 3588041"/>
                <a:gd name="connsiteX8-4433" fmla="*/ 689668 w 1432618"/>
                <a:gd name="connsiteY8-4434" fmla="*/ 1647825 h 3588041"/>
                <a:gd name="connsiteX9-4435" fmla="*/ 823018 w 1432618"/>
                <a:gd name="connsiteY9-4436" fmla="*/ 1333500 h 3588041"/>
                <a:gd name="connsiteX10-4437" fmla="*/ 765868 w 1432618"/>
                <a:gd name="connsiteY10-4438" fmla="*/ 809625 h 3588041"/>
                <a:gd name="connsiteX11-4439" fmla="*/ 388043 w 1432618"/>
                <a:gd name="connsiteY11-4440" fmla="*/ 695325 h 3588041"/>
                <a:gd name="connsiteX12-4441" fmla="*/ 741262 w 1432618"/>
                <a:gd name="connsiteY12-4442" fmla="*/ 677068 h 3588041"/>
                <a:gd name="connsiteX13-4443" fmla="*/ 794443 w 1432618"/>
                <a:gd name="connsiteY13-4444" fmla="*/ 565150 h 3588041"/>
                <a:gd name="connsiteX14-4445" fmla="*/ 886518 w 1432618"/>
                <a:gd name="connsiteY14-4446" fmla="*/ 0 h 3588041"/>
                <a:gd name="connsiteX15-4447" fmla="*/ 857943 w 1432618"/>
                <a:gd name="connsiteY15-4448" fmla="*/ 679450 h 3588041"/>
                <a:gd name="connsiteX16-4449" fmla="*/ 921443 w 1432618"/>
                <a:gd name="connsiteY16-4450" fmla="*/ 1047750 h 3588041"/>
                <a:gd name="connsiteX17-4451" fmla="*/ 930968 w 1432618"/>
                <a:gd name="connsiteY17-4452" fmla="*/ 1295400 h 3588041"/>
                <a:gd name="connsiteX18-4453" fmla="*/ 1086543 w 1432618"/>
                <a:gd name="connsiteY18-4454" fmla="*/ 1187450 h 3588041"/>
                <a:gd name="connsiteX19-4455" fmla="*/ 1375468 w 1432618"/>
                <a:gd name="connsiteY19-4456" fmla="*/ 1171575 h 3588041"/>
                <a:gd name="connsiteX20-4457" fmla="*/ 1108768 w 1432618"/>
                <a:gd name="connsiteY20-4458" fmla="*/ 1254125 h 3588041"/>
                <a:gd name="connsiteX21-4459" fmla="*/ 889693 w 1432618"/>
                <a:gd name="connsiteY21-4460" fmla="*/ 1527175 h 3588041"/>
                <a:gd name="connsiteX22-4461" fmla="*/ 835718 w 1432618"/>
                <a:gd name="connsiteY22-4462" fmla="*/ 1895475 h 3588041"/>
                <a:gd name="connsiteX23-4463" fmla="*/ 1003993 w 1432618"/>
                <a:gd name="connsiteY23-4464" fmla="*/ 2308225 h 3588041"/>
                <a:gd name="connsiteX24-4465" fmla="*/ 896043 w 1432618"/>
                <a:gd name="connsiteY24-4466" fmla="*/ 2578100 h 3588041"/>
                <a:gd name="connsiteX25-4467" fmla="*/ 1213543 w 1432618"/>
                <a:gd name="connsiteY25-4468" fmla="*/ 2533650 h 3588041"/>
                <a:gd name="connsiteX26-4469" fmla="*/ 1432618 w 1432618"/>
                <a:gd name="connsiteY26-4470" fmla="*/ 2626519 h 3588041"/>
                <a:gd name="connsiteX27-4471" fmla="*/ 1188143 w 1432618"/>
                <a:gd name="connsiteY27-4472" fmla="*/ 2590800 h 3588041"/>
                <a:gd name="connsiteX28-4473" fmla="*/ 832543 w 1432618"/>
                <a:gd name="connsiteY28-4474" fmla="*/ 2733675 h 3588041"/>
                <a:gd name="connsiteX29-4475" fmla="*/ 689668 w 1432618"/>
                <a:gd name="connsiteY29-4476" fmla="*/ 3086100 h 3588041"/>
                <a:gd name="connsiteX30-4477" fmla="*/ 918268 w 1432618"/>
                <a:gd name="connsiteY30-4478" fmla="*/ 3419475 h 3588041"/>
                <a:gd name="connsiteX31-4479" fmla="*/ 1016693 w 1432618"/>
                <a:gd name="connsiteY31-4480" fmla="*/ 3581400 h 3588041"/>
                <a:gd name="connsiteX0-4481" fmla="*/ 1016693 w 1432618"/>
                <a:gd name="connsiteY0-4482" fmla="*/ 3581400 h 3588041"/>
                <a:gd name="connsiteX1-4483" fmla="*/ 591243 w 1432618"/>
                <a:gd name="connsiteY1-4484" fmla="*/ 3587750 h 3588041"/>
                <a:gd name="connsiteX2-4485" fmla="*/ 394393 w 1432618"/>
                <a:gd name="connsiteY2-4486" fmla="*/ 3076575 h 3588041"/>
                <a:gd name="connsiteX3-4487" fmla="*/ 746818 w 1432618"/>
                <a:gd name="connsiteY3-4488" fmla="*/ 2381250 h 3588041"/>
                <a:gd name="connsiteX4-4489" fmla="*/ 560128 w 1432618"/>
                <a:gd name="connsiteY4-4490" fmla="*/ 1922145 h 3588041"/>
                <a:gd name="connsiteX5-4491" fmla="*/ 58 w 1432618"/>
                <a:gd name="connsiteY5-4492" fmla="*/ 1870710 h 3588041"/>
                <a:gd name="connsiteX6-4493" fmla="*/ 394393 w 1432618"/>
                <a:gd name="connsiteY6-4494" fmla="*/ 1743075 h 3588041"/>
                <a:gd name="connsiteX7-4495" fmla="*/ 642043 w 1432618"/>
                <a:gd name="connsiteY7-4496" fmla="*/ 1876425 h 3588041"/>
                <a:gd name="connsiteX8-4497" fmla="*/ 689668 w 1432618"/>
                <a:gd name="connsiteY8-4498" fmla="*/ 1647825 h 3588041"/>
                <a:gd name="connsiteX9-4499" fmla="*/ 823018 w 1432618"/>
                <a:gd name="connsiteY9-4500" fmla="*/ 1333500 h 3588041"/>
                <a:gd name="connsiteX10-4501" fmla="*/ 765868 w 1432618"/>
                <a:gd name="connsiteY10-4502" fmla="*/ 809625 h 3588041"/>
                <a:gd name="connsiteX11-4503" fmla="*/ 388043 w 1432618"/>
                <a:gd name="connsiteY11-4504" fmla="*/ 695325 h 3588041"/>
                <a:gd name="connsiteX12-4505" fmla="*/ 741262 w 1432618"/>
                <a:gd name="connsiteY12-4506" fmla="*/ 677068 h 3588041"/>
                <a:gd name="connsiteX13-4507" fmla="*/ 789681 w 1432618"/>
                <a:gd name="connsiteY13-4508" fmla="*/ 441325 h 3588041"/>
                <a:gd name="connsiteX14-4509" fmla="*/ 886518 w 1432618"/>
                <a:gd name="connsiteY14-4510" fmla="*/ 0 h 3588041"/>
                <a:gd name="connsiteX15-4511" fmla="*/ 857943 w 1432618"/>
                <a:gd name="connsiteY15-4512" fmla="*/ 679450 h 3588041"/>
                <a:gd name="connsiteX16-4513" fmla="*/ 921443 w 1432618"/>
                <a:gd name="connsiteY16-4514" fmla="*/ 1047750 h 3588041"/>
                <a:gd name="connsiteX17-4515" fmla="*/ 930968 w 1432618"/>
                <a:gd name="connsiteY17-4516" fmla="*/ 1295400 h 3588041"/>
                <a:gd name="connsiteX18-4517" fmla="*/ 1086543 w 1432618"/>
                <a:gd name="connsiteY18-4518" fmla="*/ 1187450 h 3588041"/>
                <a:gd name="connsiteX19-4519" fmla="*/ 1375468 w 1432618"/>
                <a:gd name="connsiteY19-4520" fmla="*/ 1171575 h 3588041"/>
                <a:gd name="connsiteX20-4521" fmla="*/ 1108768 w 1432618"/>
                <a:gd name="connsiteY20-4522" fmla="*/ 1254125 h 3588041"/>
                <a:gd name="connsiteX21-4523" fmla="*/ 889693 w 1432618"/>
                <a:gd name="connsiteY21-4524" fmla="*/ 1527175 h 3588041"/>
                <a:gd name="connsiteX22-4525" fmla="*/ 835718 w 1432618"/>
                <a:gd name="connsiteY22-4526" fmla="*/ 1895475 h 3588041"/>
                <a:gd name="connsiteX23-4527" fmla="*/ 1003993 w 1432618"/>
                <a:gd name="connsiteY23-4528" fmla="*/ 2308225 h 3588041"/>
                <a:gd name="connsiteX24-4529" fmla="*/ 896043 w 1432618"/>
                <a:gd name="connsiteY24-4530" fmla="*/ 2578100 h 3588041"/>
                <a:gd name="connsiteX25-4531" fmla="*/ 1213543 w 1432618"/>
                <a:gd name="connsiteY25-4532" fmla="*/ 2533650 h 3588041"/>
                <a:gd name="connsiteX26-4533" fmla="*/ 1432618 w 1432618"/>
                <a:gd name="connsiteY26-4534" fmla="*/ 2626519 h 3588041"/>
                <a:gd name="connsiteX27-4535" fmla="*/ 1188143 w 1432618"/>
                <a:gd name="connsiteY27-4536" fmla="*/ 2590800 h 3588041"/>
                <a:gd name="connsiteX28-4537" fmla="*/ 832543 w 1432618"/>
                <a:gd name="connsiteY28-4538" fmla="*/ 2733675 h 3588041"/>
                <a:gd name="connsiteX29-4539" fmla="*/ 689668 w 1432618"/>
                <a:gd name="connsiteY29-4540" fmla="*/ 3086100 h 3588041"/>
                <a:gd name="connsiteX30-4541" fmla="*/ 918268 w 1432618"/>
                <a:gd name="connsiteY30-4542" fmla="*/ 3419475 h 3588041"/>
                <a:gd name="connsiteX31-4543" fmla="*/ 1016693 w 1432618"/>
                <a:gd name="connsiteY31-4544" fmla="*/ 3581400 h 3588041"/>
                <a:gd name="connsiteX0-4545" fmla="*/ 1016693 w 1432618"/>
                <a:gd name="connsiteY0-4546" fmla="*/ 3581400 h 3588041"/>
                <a:gd name="connsiteX1-4547" fmla="*/ 591243 w 1432618"/>
                <a:gd name="connsiteY1-4548" fmla="*/ 3587750 h 3588041"/>
                <a:gd name="connsiteX2-4549" fmla="*/ 394393 w 1432618"/>
                <a:gd name="connsiteY2-4550" fmla="*/ 3076575 h 3588041"/>
                <a:gd name="connsiteX3-4551" fmla="*/ 746818 w 1432618"/>
                <a:gd name="connsiteY3-4552" fmla="*/ 2381250 h 3588041"/>
                <a:gd name="connsiteX4-4553" fmla="*/ 560128 w 1432618"/>
                <a:gd name="connsiteY4-4554" fmla="*/ 1922145 h 3588041"/>
                <a:gd name="connsiteX5-4555" fmla="*/ 58 w 1432618"/>
                <a:gd name="connsiteY5-4556" fmla="*/ 1870710 h 3588041"/>
                <a:gd name="connsiteX6-4557" fmla="*/ 394393 w 1432618"/>
                <a:gd name="connsiteY6-4558" fmla="*/ 1743075 h 3588041"/>
                <a:gd name="connsiteX7-4559" fmla="*/ 642043 w 1432618"/>
                <a:gd name="connsiteY7-4560" fmla="*/ 1876425 h 3588041"/>
                <a:gd name="connsiteX8-4561" fmla="*/ 689668 w 1432618"/>
                <a:gd name="connsiteY8-4562" fmla="*/ 1647825 h 3588041"/>
                <a:gd name="connsiteX9-4563" fmla="*/ 823018 w 1432618"/>
                <a:gd name="connsiteY9-4564" fmla="*/ 1333500 h 3588041"/>
                <a:gd name="connsiteX10-4565" fmla="*/ 765868 w 1432618"/>
                <a:gd name="connsiteY10-4566" fmla="*/ 809625 h 3588041"/>
                <a:gd name="connsiteX11-4567" fmla="*/ 388043 w 1432618"/>
                <a:gd name="connsiteY11-4568" fmla="*/ 695325 h 3588041"/>
                <a:gd name="connsiteX12-4569" fmla="*/ 762694 w 1432618"/>
                <a:gd name="connsiteY12-4570" fmla="*/ 703262 h 3588041"/>
                <a:gd name="connsiteX13-4571" fmla="*/ 789681 w 1432618"/>
                <a:gd name="connsiteY13-4572" fmla="*/ 441325 h 3588041"/>
                <a:gd name="connsiteX14-4573" fmla="*/ 886518 w 1432618"/>
                <a:gd name="connsiteY14-4574" fmla="*/ 0 h 3588041"/>
                <a:gd name="connsiteX15-4575" fmla="*/ 857943 w 1432618"/>
                <a:gd name="connsiteY15-4576" fmla="*/ 679450 h 3588041"/>
                <a:gd name="connsiteX16-4577" fmla="*/ 921443 w 1432618"/>
                <a:gd name="connsiteY16-4578" fmla="*/ 1047750 h 3588041"/>
                <a:gd name="connsiteX17-4579" fmla="*/ 930968 w 1432618"/>
                <a:gd name="connsiteY17-4580" fmla="*/ 1295400 h 3588041"/>
                <a:gd name="connsiteX18-4581" fmla="*/ 1086543 w 1432618"/>
                <a:gd name="connsiteY18-4582" fmla="*/ 1187450 h 3588041"/>
                <a:gd name="connsiteX19-4583" fmla="*/ 1375468 w 1432618"/>
                <a:gd name="connsiteY19-4584" fmla="*/ 1171575 h 3588041"/>
                <a:gd name="connsiteX20-4585" fmla="*/ 1108768 w 1432618"/>
                <a:gd name="connsiteY20-4586" fmla="*/ 1254125 h 3588041"/>
                <a:gd name="connsiteX21-4587" fmla="*/ 889693 w 1432618"/>
                <a:gd name="connsiteY21-4588" fmla="*/ 1527175 h 3588041"/>
                <a:gd name="connsiteX22-4589" fmla="*/ 835718 w 1432618"/>
                <a:gd name="connsiteY22-4590" fmla="*/ 1895475 h 3588041"/>
                <a:gd name="connsiteX23-4591" fmla="*/ 1003993 w 1432618"/>
                <a:gd name="connsiteY23-4592" fmla="*/ 2308225 h 3588041"/>
                <a:gd name="connsiteX24-4593" fmla="*/ 896043 w 1432618"/>
                <a:gd name="connsiteY24-4594" fmla="*/ 2578100 h 3588041"/>
                <a:gd name="connsiteX25-4595" fmla="*/ 1213543 w 1432618"/>
                <a:gd name="connsiteY25-4596" fmla="*/ 2533650 h 3588041"/>
                <a:gd name="connsiteX26-4597" fmla="*/ 1432618 w 1432618"/>
                <a:gd name="connsiteY26-4598" fmla="*/ 2626519 h 3588041"/>
                <a:gd name="connsiteX27-4599" fmla="*/ 1188143 w 1432618"/>
                <a:gd name="connsiteY27-4600" fmla="*/ 2590800 h 3588041"/>
                <a:gd name="connsiteX28-4601" fmla="*/ 832543 w 1432618"/>
                <a:gd name="connsiteY28-4602" fmla="*/ 2733675 h 3588041"/>
                <a:gd name="connsiteX29-4603" fmla="*/ 689668 w 1432618"/>
                <a:gd name="connsiteY29-4604" fmla="*/ 3086100 h 3588041"/>
                <a:gd name="connsiteX30-4605" fmla="*/ 918268 w 1432618"/>
                <a:gd name="connsiteY30-4606" fmla="*/ 3419475 h 3588041"/>
                <a:gd name="connsiteX31-4607" fmla="*/ 1016693 w 1432618"/>
                <a:gd name="connsiteY31-4608" fmla="*/ 3581400 h 3588041"/>
                <a:gd name="connsiteX0-4609" fmla="*/ 1016693 w 1432618"/>
                <a:gd name="connsiteY0-4610" fmla="*/ 3581400 h 3588041"/>
                <a:gd name="connsiteX1-4611" fmla="*/ 591243 w 1432618"/>
                <a:gd name="connsiteY1-4612" fmla="*/ 3587750 h 3588041"/>
                <a:gd name="connsiteX2-4613" fmla="*/ 394393 w 1432618"/>
                <a:gd name="connsiteY2-4614" fmla="*/ 3076575 h 3588041"/>
                <a:gd name="connsiteX3-4615" fmla="*/ 746818 w 1432618"/>
                <a:gd name="connsiteY3-4616" fmla="*/ 2381250 h 3588041"/>
                <a:gd name="connsiteX4-4617" fmla="*/ 560128 w 1432618"/>
                <a:gd name="connsiteY4-4618" fmla="*/ 1922145 h 3588041"/>
                <a:gd name="connsiteX5-4619" fmla="*/ 58 w 1432618"/>
                <a:gd name="connsiteY5-4620" fmla="*/ 1870710 h 3588041"/>
                <a:gd name="connsiteX6-4621" fmla="*/ 394393 w 1432618"/>
                <a:gd name="connsiteY6-4622" fmla="*/ 1743075 h 3588041"/>
                <a:gd name="connsiteX7-4623" fmla="*/ 642043 w 1432618"/>
                <a:gd name="connsiteY7-4624" fmla="*/ 1876425 h 3588041"/>
                <a:gd name="connsiteX8-4625" fmla="*/ 689668 w 1432618"/>
                <a:gd name="connsiteY8-4626" fmla="*/ 1647825 h 3588041"/>
                <a:gd name="connsiteX9-4627" fmla="*/ 823018 w 1432618"/>
                <a:gd name="connsiteY9-4628" fmla="*/ 1333500 h 3588041"/>
                <a:gd name="connsiteX10-4629" fmla="*/ 765868 w 1432618"/>
                <a:gd name="connsiteY10-4630" fmla="*/ 809625 h 3588041"/>
                <a:gd name="connsiteX11-4631" fmla="*/ 388043 w 1432618"/>
                <a:gd name="connsiteY11-4632" fmla="*/ 695325 h 3588041"/>
                <a:gd name="connsiteX12-4633" fmla="*/ 762694 w 1432618"/>
                <a:gd name="connsiteY12-4634" fmla="*/ 703262 h 3588041"/>
                <a:gd name="connsiteX13-4635" fmla="*/ 789681 w 1432618"/>
                <a:gd name="connsiteY13-4636" fmla="*/ 441325 h 3588041"/>
                <a:gd name="connsiteX14-4637" fmla="*/ 886518 w 1432618"/>
                <a:gd name="connsiteY14-4638" fmla="*/ 0 h 3588041"/>
                <a:gd name="connsiteX15-4639" fmla="*/ 857943 w 1432618"/>
                <a:gd name="connsiteY15-4640" fmla="*/ 679450 h 3588041"/>
                <a:gd name="connsiteX16-4641" fmla="*/ 921443 w 1432618"/>
                <a:gd name="connsiteY16-4642" fmla="*/ 1047750 h 3588041"/>
                <a:gd name="connsiteX17-4643" fmla="*/ 930968 w 1432618"/>
                <a:gd name="connsiteY17-4644" fmla="*/ 1295400 h 3588041"/>
                <a:gd name="connsiteX18-4645" fmla="*/ 1086543 w 1432618"/>
                <a:gd name="connsiteY18-4646" fmla="*/ 1187450 h 3588041"/>
                <a:gd name="connsiteX19-4647" fmla="*/ 1375468 w 1432618"/>
                <a:gd name="connsiteY19-4648" fmla="*/ 1171575 h 3588041"/>
                <a:gd name="connsiteX20-4649" fmla="*/ 1108768 w 1432618"/>
                <a:gd name="connsiteY20-4650" fmla="*/ 1254125 h 3588041"/>
                <a:gd name="connsiteX21-4651" fmla="*/ 889693 w 1432618"/>
                <a:gd name="connsiteY21-4652" fmla="*/ 1527175 h 3588041"/>
                <a:gd name="connsiteX22-4653" fmla="*/ 835718 w 1432618"/>
                <a:gd name="connsiteY22-4654" fmla="*/ 1895475 h 3588041"/>
                <a:gd name="connsiteX23-4655" fmla="*/ 1003993 w 1432618"/>
                <a:gd name="connsiteY23-4656" fmla="*/ 2308225 h 3588041"/>
                <a:gd name="connsiteX24-4657" fmla="*/ 896043 w 1432618"/>
                <a:gd name="connsiteY24-4658" fmla="*/ 2578100 h 3588041"/>
                <a:gd name="connsiteX25-4659" fmla="*/ 1213543 w 1432618"/>
                <a:gd name="connsiteY25-4660" fmla="*/ 2533650 h 3588041"/>
                <a:gd name="connsiteX26-4661" fmla="*/ 1432618 w 1432618"/>
                <a:gd name="connsiteY26-4662" fmla="*/ 2626519 h 3588041"/>
                <a:gd name="connsiteX27-4663" fmla="*/ 1188143 w 1432618"/>
                <a:gd name="connsiteY27-4664" fmla="*/ 2590800 h 3588041"/>
                <a:gd name="connsiteX28-4665" fmla="*/ 832543 w 1432618"/>
                <a:gd name="connsiteY28-4666" fmla="*/ 2733675 h 3588041"/>
                <a:gd name="connsiteX29-4667" fmla="*/ 689668 w 1432618"/>
                <a:gd name="connsiteY29-4668" fmla="*/ 3086100 h 3588041"/>
                <a:gd name="connsiteX30-4669" fmla="*/ 918268 w 1432618"/>
                <a:gd name="connsiteY30-4670" fmla="*/ 3419475 h 3588041"/>
                <a:gd name="connsiteX31-4671" fmla="*/ 1016693 w 1432618"/>
                <a:gd name="connsiteY31-4672" fmla="*/ 3581400 h 3588041"/>
                <a:gd name="connsiteX0-4673" fmla="*/ 1016693 w 1432618"/>
                <a:gd name="connsiteY0-4674" fmla="*/ 3581400 h 3588041"/>
                <a:gd name="connsiteX1-4675" fmla="*/ 591243 w 1432618"/>
                <a:gd name="connsiteY1-4676" fmla="*/ 3587750 h 3588041"/>
                <a:gd name="connsiteX2-4677" fmla="*/ 394393 w 1432618"/>
                <a:gd name="connsiteY2-4678" fmla="*/ 3076575 h 3588041"/>
                <a:gd name="connsiteX3-4679" fmla="*/ 746818 w 1432618"/>
                <a:gd name="connsiteY3-4680" fmla="*/ 2381250 h 3588041"/>
                <a:gd name="connsiteX4-4681" fmla="*/ 560128 w 1432618"/>
                <a:gd name="connsiteY4-4682" fmla="*/ 1922145 h 3588041"/>
                <a:gd name="connsiteX5-4683" fmla="*/ 58 w 1432618"/>
                <a:gd name="connsiteY5-4684" fmla="*/ 1870710 h 3588041"/>
                <a:gd name="connsiteX6-4685" fmla="*/ 394393 w 1432618"/>
                <a:gd name="connsiteY6-4686" fmla="*/ 1743075 h 3588041"/>
                <a:gd name="connsiteX7-4687" fmla="*/ 642043 w 1432618"/>
                <a:gd name="connsiteY7-4688" fmla="*/ 1876425 h 3588041"/>
                <a:gd name="connsiteX8-4689" fmla="*/ 689668 w 1432618"/>
                <a:gd name="connsiteY8-4690" fmla="*/ 1647825 h 3588041"/>
                <a:gd name="connsiteX9-4691" fmla="*/ 823018 w 1432618"/>
                <a:gd name="connsiteY9-4692" fmla="*/ 1333500 h 3588041"/>
                <a:gd name="connsiteX10-4693" fmla="*/ 765868 w 1432618"/>
                <a:gd name="connsiteY10-4694" fmla="*/ 809625 h 3588041"/>
                <a:gd name="connsiteX11-4695" fmla="*/ 388043 w 1432618"/>
                <a:gd name="connsiteY11-4696" fmla="*/ 695325 h 3588041"/>
                <a:gd name="connsiteX12-4697" fmla="*/ 762694 w 1432618"/>
                <a:gd name="connsiteY12-4698" fmla="*/ 703262 h 3588041"/>
                <a:gd name="connsiteX13-4699" fmla="*/ 789681 w 1432618"/>
                <a:gd name="connsiteY13-4700" fmla="*/ 441325 h 3588041"/>
                <a:gd name="connsiteX14-4701" fmla="*/ 886518 w 1432618"/>
                <a:gd name="connsiteY14-4702" fmla="*/ 0 h 3588041"/>
                <a:gd name="connsiteX15-4703" fmla="*/ 857943 w 1432618"/>
                <a:gd name="connsiteY15-4704" fmla="*/ 679450 h 3588041"/>
                <a:gd name="connsiteX16-4705" fmla="*/ 921443 w 1432618"/>
                <a:gd name="connsiteY16-4706" fmla="*/ 1047750 h 3588041"/>
                <a:gd name="connsiteX17-4707" fmla="*/ 930968 w 1432618"/>
                <a:gd name="connsiteY17-4708" fmla="*/ 1295400 h 3588041"/>
                <a:gd name="connsiteX18-4709" fmla="*/ 1086543 w 1432618"/>
                <a:gd name="connsiteY18-4710" fmla="*/ 1187450 h 3588041"/>
                <a:gd name="connsiteX19-4711" fmla="*/ 1375468 w 1432618"/>
                <a:gd name="connsiteY19-4712" fmla="*/ 1171575 h 3588041"/>
                <a:gd name="connsiteX20-4713" fmla="*/ 1108768 w 1432618"/>
                <a:gd name="connsiteY20-4714" fmla="*/ 1254125 h 3588041"/>
                <a:gd name="connsiteX21-4715" fmla="*/ 889693 w 1432618"/>
                <a:gd name="connsiteY21-4716" fmla="*/ 1527175 h 3588041"/>
                <a:gd name="connsiteX22-4717" fmla="*/ 835718 w 1432618"/>
                <a:gd name="connsiteY22-4718" fmla="*/ 1895475 h 3588041"/>
                <a:gd name="connsiteX23-4719" fmla="*/ 1003993 w 1432618"/>
                <a:gd name="connsiteY23-4720" fmla="*/ 2308225 h 3588041"/>
                <a:gd name="connsiteX24-4721" fmla="*/ 896043 w 1432618"/>
                <a:gd name="connsiteY24-4722" fmla="*/ 2578100 h 3588041"/>
                <a:gd name="connsiteX25-4723" fmla="*/ 1213543 w 1432618"/>
                <a:gd name="connsiteY25-4724" fmla="*/ 2533650 h 3588041"/>
                <a:gd name="connsiteX26-4725" fmla="*/ 1432618 w 1432618"/>
                <a:gd name="connsiteY26-4726" fmla="*/ 2626519 h 3588041"/>
                <a:gd name="connsiteX27-4727" fmla="*/ 1188143 w 1432618"/>
                <a:gd name="connsiteY27-4728" fmla="*/ 2590800 h 3588041"/>
                <a:gd name="connsiteX28-4729" fmla="*/ 832543 w 1432618"/>
                <a:gd name="connsiteY28-4730" fmla="*/ 2733675 h 3588041"/>
                <a:gd name="connsiteX29-4731" fmla="*/ 689668 w 1432618"/>
                <a:gd name="connsiteY29-4732" fmla="*/ 3086100 h 3588041"/>
                <a:gd name="connsiteX30-4733" fmla="*/ 918268 w 1432618"/>
                <a:gd name="connsiteY30-4734" fmla="*/ 3419475 h 3588041"/>
                <a:gd name="connsiteX31-4735" fmla="*/ 1016693 w 1432618"/>
                <a:gd name="connsiteY31-4736" fmla="*/ 3581400 h 3588041"/>
                <a:gd name="connsiteX0-4737" fmla="*/ 1016693 w 1432618"/>
                <a:gd name="connsiteY0-4738" fmla="*/ 3581400 h 3588041"/>
                <a:gd name="connsiteX1-4739" fmla="*/ 591243 w 1432618"/>
                <a:gd name="connsiteY1-4740" fmla="*/ 3587750 h 3588041"/>
                <a:gd name="connsiteX2-4741" fmla="*/ 394393 w 1432618"/>
                <a:gd name="connsiteY2-4742" fmla="*/ 3076575 h 3588041"/>
                <a:gd name="connsiteX3-4743" fmla="*/ 746818 w 1432618"/>
                <a:gd name="connsiteY3-4744" fmla="*/ 2381250 h 3588041"/>
                <a:gd name="connsiteX4-4745" fmla="*/ 560128 w 1432618"/>
                <a:gd name="connsiteY4-4746" fmla="*/ 1922145 h 3588041"/>
                <a:gd name="connsiteX5-4747" fmla="*/ 58 w 1432618"/>
                <a:gd name="connsiteY5-4748" fmla="*/ 1870710 h 3588041"/>
                <a:gd name="connsiteX6-4749" fmla="*/ 394393 w 1432618"/>
                <a:gd name="connsiteY6-4750" fmla="*/ 1743075 h 3588041"/>
                <a:gd name="connsiteX7-4751" fmla="*/ 642043 w 1432618"/>
                <a:gd name="connsiteY7-4752" fmla="*/ 1876425 h 3588041"/>
                <a:gd name="connsiteX8-4753" fmla="*/ 689668 w 1432618"/>
                <a:gd name="connsiteY8-4754" fmla="*/ 1647825 h 3588041"/>
                <a:gd name="connsiteX9-4755" fmla="*/ 823018 w 1432618"/>
                <a:gd name="connsiteY9-4756" fmla="*/ 1333500 h 3588041"/>
                <a:gd name="connsiteX10-4757" fmla="*/ 765868 w 1432618"/>
                <a:gd name="connsiteY10-4758" fmla="*/ 809625 h 3588041"/>
                <a:gd name="connsiteX11-4759" fmla="*/ 388043 w 1432618"/>
                <a:gd name="connsiteY11-4760" fmla="*/ 695325 h 3588041"/>
                <a:gd name="connsiteX12-4761" fmla="*/ 781744 w 1432618"/>
                <a:gd name="connsiteY12-4762" fmla="*/ 724693 h 3588041"/>
                <a:gd name="connsiteX13-4763" fmla="*/ 789681 w 1432618"/>
                <a:gd name="connsiteY13-4764" fmla="*/ 441325 h 3588041"/>
                <a:gd name="connsiteX14-4765" fmla="*/ 886518 w 1432618"/>
                <a:gd name="connsiteY14-4766" fmla="*/ 0 h 3588041"/>
                <a:gd name="connsiteX15-4767" fmla="*/ 857943 w 1432618"/>
                <a:gd name="connsiteY15-4768" fmla="*/ 679450 h 3588041"/>
                <a:gd name="connsiteX16-4769" fmla="*/ 921443 w 1432618"/>
                <a:gd name="connsiteY16-4770" fmla="*/ 1047750 h 3588041"/>
                <a:gd name="connsiteX17-4771" fmla="*/ 930968 w 1432618"/>
                <a:gd name="connsiteY17-4772" fmla="*/ 1295400 h 3588041"/>
                <a:gd name="connsiteX18-4773" fmla="*/ 1086543 w 1432618"/>
                <a:gd name="connsiteY18-4774" fmla="*/ 1187450 h 3588041"/>
                <a:gd name="connsiteX19-4775" fmla="*/ 1375468 w 1432618"/>
                <a:gd name="connsiteY19-4776" fmla="*/ 1171575 h 3588041"/>
                <a:gd name="connsiteX20-4777" fmla="*/ 1108768 w 1432618"/>
                <a:gd name="connsiteY20-4778" fmla="*/ 1254125 h 3588041"/>
                <a:gd name="connsiteX21-4779" fmla="*/ 889693 w 1432618"/>
                <a:gd name="connsiteY21-4780" fmla="*/ 1527175 h 3588041"/>
                <a:gd name="connsiteX22-4781" fmla="*/ 835718 w 1432618"/>
                <a:gd name="connsiteY22-4782" fmla="*/ 1895475 h 3588041"/>
                <a:gd name="connsiteX23-4783" fmla="*/ 1003993 w 1432618"/>
                <a:gd name="connsiteY23-4784" fmla="*/ 2308225 h 3588041"/>
                <a:gd name="connsiteX24-4785" fmla="*/ 896043 w 1432618"/>
                <a:gd name="connsiteY24-4786" fmla="*/ 2578100 h 3588041"/>
                <a:gd name="connsiteX25-4787" fmla="*/ 1213543 w 1432618"/>
                <a:gd name="connsiteY25-4788" fmla="*/ 2533650 h 3588041"/>
                <a:gd name="connsiteX26-4789" fmla="*/ 1432618 w 1432618"/>
                <a:gd name="connsiteY26-4790" fmla="*/ 2626519 h 3588041"/>
                <a:gd name="connsiteX27-4791" fmla="*/ 1188143 w 1432618"/>
                <a:gd name="connsiteY27-4792" fmla="*/ 2590800 h 3588041"/>
                <a:gd name="connsiteX28-4793" fmla="*/ 832543 w 1432618"/>
                <a:gd name="connsiteY28-4794" fmla="*/ 2733675 h 3588041"/>
                <a:gd name="connsiteX29-4795" fmla="*/ 689668 w 1432618"/>
                <a:gd name="connsiteY29-4796" fmla="*/ 3086100 h 3588041"/>
                <a:gd name="connsiteX30-4797" fmla="*/ 918268 w 1432618"/>
                <a:gd name="connsiteY30-4798" fmla="*/ 3419475 h 3588041"/>
                <a:gd name="connsiteX31-4799" fmla="*/ 1016693 w 1432618"/>
                <a:gd name="connsiteY31-4800" fmla="*/ 3581400 h 3588041"/>
                <a:gd name="connsiteX0-4801" fmla="*/ 1016693 w 1432618"/>
                <a:gd name="connsiteY0-4802" fmla="*/ 3581400 h 3588041"/>
                <a:gd name="connsiteX1-4803" fmla="*/ 591243 w 1432618"/>
                <a:gd name="connsiteY1-4804" fmla="*/ 3587750 h 3588041"/>
                <a:gd name="connsiteX2-4805" fmla="*/ 394393 w 1432618"/>
                <a:gd name="connsiteY2-4806" fmla="*/ 3076575 h 3588041"/>
                <a:gd name="connsiteX3-4807" fmla="*/ 746818 w 1432618"/>
                <a:gd name="connsiteY3-4808" fmla="*/ 2381250 h 3588041"/>
                <a:gd name="connsiteX4-4809" fmla="*/ 560128 w 1432618"/>
                <a:gd name="connsiteY4-4810" fmla="*/ 1922145 h 3588041"/>
                <a:gd name="connsiteX5-4811" fmla="*/ 58 w 1432618"/>
                <a:gd name="connsiteY5-4812" fmla="*/ 1870710 h 3588041"/>
                <a:gd name="connsiteX6-4813" fmla="*/ 394393 w 1432618"/>
                <a:gd name="connsiteY6-4814" fmla="*/ 1743075 h 3588041"/>
                <a:gd name="connsiteX7-4815" fmla="*/ 642043 w 1432618"/>
                <a:gd name="connsiteY7-4816" fmla="*/ 1876425 h 3588041"/>
                <a:gd name="connsiteX8-4817" fmla="*/ 689668 w 1432618"/>
                <a:gd name="connsiteY8-4818" fmla="*/ 1647825 h 3588041"/>
                <a:gd name="connsiteX9-4819" fmla="*/ 823018 w 1432618"/>
                <a:gd name="connsiteY9-4820" fmla="*/ 1333500 h 3588041"/>
                <a:gd name="connsiteX10-4821" fmla="*/ 765868 w 1432618"/>
                <a:gd name="connsiteY10-4822" fmla="*/ 809625 h 3588041"/>
                <a:gd name="connsiteX11-4823" fmla="*/ 388043 w 1432618"/>
                <a:gd name="connsiteY11-4824" fmla="*/ 695325 h 3588041"/>
                <a:gd name="connsiteX12-4825" fmla="*/ 781744 w 1432618"/>
                <a:gd name="connsiteY12-4826" fmla="*/ 724693 h 3588041"/>
                <a:gd name="connsiteX13-4827" fmla="*/ 789681 w 1432618"/>
                <a:gd name="connsiteY13-4828" fmla="*/ 441325 h 3588041"/>
                <a:gd name="connsiteX14-4829" fmla="*/ 886518 w 1432618"/>
                <a:gd name="connsiteY14-4830" fmla="*/ 0 h 3588041"/>
                <a:gd name="connsiteX15-4831" fmla="*/ 857943 w 1432618"/>
                <a:gd name="connsiteY15-4832" fmla="*/ 679450 h 3588041"/>
                <a:gd name="connsiteX16-4833" fmla="*/ 921443 w 1432618"/>
                <a:gd name="connsiteY16-4834" fmla="*/ 1047750 h 3588041"/>
                <a:gd name="connsiteX17-4835" fmla="*/ 930968 w 1432618"/>
                <a:gd name="connsiteY17-4836" fmla="*/ 1295400 h 3588041"/>
                <a:gd name="connsiteX18-4837" fmla="*/ 1086543 w 1432618"/>
                <a:gd name="connsiteY18-4838" fmla="*/ 1187450 h 3588041"/>
                <a:gd name="connsiteX19-4839" fmla="*/ 1375468 w 1432618"/>
                <a:gd name="connsiteY19-4840" fmla="*/ 1171575 h 3588041"/>
                <a:gd name="connsiteX20-4841" fmla="*/ 1108768 w 1432618"/>
                <a:gd name="connsiteY20-4842" fmla="*/ 1254125 h 3588041"/>
                <a:gd name="connsiteX21-4843" fmla="*/ 889693 w 1432618"/>
                <a:gd name="connsiteY21-4844" fmla="*/ 1527175 h 3588041"/>
                <a:gd name="connsiteX22-4845" fmla="*/ 835718 w 1432618"/>
                <a:gd name="connsiteY22-4846" fmla="*/ 1895475 h 3588041"/>
                <a:gd name="connsiteX23-4847" fmla="*/ 1003993 w 1432618"/>
                <a:gd name="connsiteY23-4848" fmla="*/ 2308225 h 3588041"/>
                <a:gd name="connsiteX24-4849" fmla="*/ 896043 w 1432618"/>
                <a:gd name="connsiteY24-4850" fmla="*/ 2578100 h 3588041"/>
                <a:gd name="connsiteX25-4851" fmla="*/ 1213543 w 1432618"/>
                <a:gd name="connsiteY25-4852" fmla="*/ 2533650 h 3588041"/>
                <a:gd name="connsiteX26-4853" fmla="*/ 1432618 w 1432618"/>
                <a:gd name="connsiteY26-4854" fmla="*/ 2626519 h 3588041"/>
                <a:gd name="connsiteX27-4855" fmla="*/ 1188143 w 1432618"/>
                <a:gd name="connsiteY27-4856" fmla="*/ 2590800 h 3588041"/>
                <a:gd name="connsiteX28-4857" fmla="*/ 832543 w 1432618"/>
                <a:gd name="connsiteY28-4858" fmla="*/ 2733675 h 3588041"/>
                <a:gd name="connsiteX29-4859" fmla="*/ 689668 w 1432618"/>
                <a:gd name="connsiteY29-4860" fmla="*/ 3086100 h 3588041"/>
                <a:gd name="connsiteX30-4861" fmla="*/ 918268 w 1432618"/>
                <a:gd name="connsiteY30-4862" fmla="*/ 3419475 h 3588041"/>
                <a:gd name="connsiteX31-4863" fmla="*/ 1016693 w 1432618"/>
                <a:gd name="connsiteY31-4864" fmla="*/ 3581400 h 3588041"/>
                <a:gd name="connsiteX0-4865" fmla="*/ 1016693 w 1432618"/>
                <a:gd name="connsiteY0-4866" fmla="*/ 3581400 h 3588041"/>
                <a:gd name="connsiteX1-4867" fmla="*/ 591243 w 1432618"/>
                <a:gd name="connsiteY1-4868" fmla="*/ 3587750 h 3588041"/>
                <a:gd name="connsiteX2-4869" fmla="*/ 394393 w 1432618"/>
                <a:gd name="connsiteY2-4870" fmla="*/ 3076575 h 3588041"/>
                <a:gd name="connsiteX3-4871" fmla="*/ 746818 w 1432618"/>
                <a:gd name="connsiteY3-4872" fmla="*/ 2381250 h 3588041"/>
                <a:gd name="connsiteX4-4873" fmla="*/ 560128 w 1432618"/>
                <a:gd name="connsiteY4-4874" fmla="*/ 1922145 h 3588041"/>
                <a:gd name="connsiteX5-4875" fmla="*/ 58 w 1432618"/>
                <a:gd name="connsiteY5-4876" fmla="*/ 1870710 h 3588041"/>
                <a:gd name="connsiteX6-4877" fmla="*/ 394393 w 1432618"/>
                <a:gd name="connsiteY6-4878" fmla="*/ 1743075 h 3588041"/>
                <a:gd name="connsiteX7-4879" fmla="*/ 642043 w 1432618"/>
                <a:gd name="connsiteY7-4880" fmla="*/ 1876425 h 3588041"/>
                <a:gd name="connsiteX8-4881" fmla="*/ 689668 w 1432618"/>
                <a:gd name="connsiteY8-4882" fmla="*/ 1647825 h 3588041"/>
                <a:gd name="connsiteX9-4883" fmla="*/ 823018 w 1432618"/>
                <a:gd name="connsiteY9-4884" fmla="*/ 1333500 h 3588041"/>
                <a:gd name="connsiteX10-4885" fmla="*/ 765868 w 1432618"/>
                <a:gd name="connsiteY10-4886" fmla="*/ 809625 h 3588041"/>
                <a:gd name="connsiteX11-4887" fmla="*/ 388043 w 1432618"/>
                <a:gd name="connsiteY11-4888" fmla="*/ 695325 h 3588041"/>
                <a:gd name="connsiteX12-4889" fmla="*/ 781744 w 1432618"/>
                <a:gd name="connsiteY12-4890" fmla="*/ 724693 h 3588041"/>
                <a:gd name="connsiteX13-4891" fmla="*/ 799206 w 1432618"/>
                <a:gd name="connsiteY13-4892" fmla="*/ 441325 h 3588041"/>
                <a:gd name="connsiteX14-4893" fmla="*/ 886518 w 1432618"/>
                <a:gd name="connsiteY14-4894" fmla="*/ 0 h 3588041"/>
                <a:gd name="connsiteX15-4895" fmla="*/ 857943 w 1432618"/>
                <a:gd name="connsiteY15-4896" fmla="*/ 679450 h 3588041"/>
                <a:gd name="connsiteX16-4897" fmla="*/ 921443 w 1432618"/>
                <a:gd name="connsiteY16-4898" fmla="*/ 1047750 h 3588041"/>
                <a:gd name="connsiteX17-4899" fmla="*/ 930968 w 1432618"/>
                <a:gd name="connsiteY17-4900" fmla="*/ 1295400 h 3588041"/>
                <a:gd name="connsiteX18-4901" fmla="*/ 1086543 w 1432618"/>
                <a:gd name="connsiteY18-4902" fmla="*/ 1187450 h 3588041"/>
                <a:gd name="connsiteX19-4903" fmla="*/ 1375468 w 1432618"/>
                <a:gd name="connsiteY19-4904" fmla="*/ 1171575 h 3588041"/>
                <a:gd name="connsiteX20-4905" fmla="*/ 1108768 w 1432618"/>
                <a:gd name="connsiteY20-4906" fmla="*/ 1254125 h 3588041"/>
                <a:gd name="connsiteX21-4907" fmla="*/ 889693 w 1432618"/>
                <a:gd name="connsiteY21-4908" fmla="*/ 1527175 h 3588041"/>
                <a:gd name="connsiteX22-4909" fmla="*/ 835718 w 1432618"/>
                <a:gd name="connsiteY22-4910" fmla="*/ 1895475 h 3588041"/>
                <a:gd name="connsiteX23-4911" fmla="*/ 1003993 w 1432618"/>
                <a:gd name="connsiteY23-4912" fmla="*/ 2308225 h 3588041"/>
                <a:gd name="connsiteX24-4913" fmla="*/ 896043 w 1432618"/>
                <a:gd name="connsiteY24-4914" fmla="*/ 2578100 h 3588041"/>
                <a:gd name="connsiteX25-4915" fmla="*/ 1213543 w 1432618"/>
                <a:gd name="connsiteY25-4916" fmla="*/ 2533650 h 3588041"/>
                <a:gd name="connsiteX26-4917" fmla="*/ 1432618 w 1432618"/>
                <a:gd name="connsiteY26-4918" fmla="*/ 2626519 h 3588041"/>
                <a:gd name="connsiteX27-4919" fmla="*/ 1188143 w 1432618"/>
                <a:gd name="connsiteY27-4920" fmla="*/ 2590800 h 3588041"/>
                <a:gd name="connsiteX28-4921" fmla="*/ 832543 w 1432618"/>
                <a:gd name="connsiteY28-4922" fmla="*/ 2733675 h 3588041"/>
                <a:gd name="connsiteX29-4923" fmla="*/ 689668 w 1432618"/>
                <a:gd name="connsiteY29-4924" fmla="*/ 3086100 h 3588041"/>
                <a:gd name="connsiteX30-4925" fmla="*/ 918268 w 1432618"/>
                <a:gd name="connsiteY30-4926" fmla="*/ 3419475 h 3588041"/>
                <a:gd name="connsiteX31-4927" fmla="*/ 1016693 w 1432618"/>
                <a:gd name="connsiteY31-4928" fmla="*/ 3581400 h 3588041"/>
                <a:gd name="connsiteX0-4929" fmla="*/ 1016693 w 1432618"/>
                <a:gd name="connsiteY0-4930" fmla="*/ 3581400 h 3588041"/>
                <a:gd name="connsiteX1-4931" fmla="*/ 591243 w 1432618"/>
                <a:gd name="connsiteY1-4932" fmla="*/ 3587750 h 3588041"/>
                <a:gd name="connsiteX2-4933" fmla="*/ 394393 w 1432618"/>
                <a:gd name="connsiteY2-4934" fmla="*/ 3076575 h 3588041"/>
                <a:gd name="connsiteX3-4935" fmla="*/ 746818 w 1432618"/>
                <a:gd name="connsiteY3-4936" fmla="*/ 2381250 h 3588041"/>
                <a:gd name="connsiteX4-4937" fmla="*/ 560128 w 1432618"/>
                <a:gd name="connsiteY4-4938" fmla="*/ 1922145 h 3588041"/>
                <a:gd name="connsiteX5-4939" fmla="*/ 58 w 1432618"/>
                <a:gd name="connsiteY5-4940" fmla="*/ 1870710 h 3588041"/>
                <a:gd name="connsiteX6-4941" fmla="*/ 394393 w 1432618"/>
                <a:gd name="connsiteY6-4942" fmla="*/ 1743075 h 3588041"/>
                <a:gd name="connsiteX7-4943" fmla="*/ 642043 w 1432618"/>
                <a:gd name="connsiteY7-4944" fmla="*/ 1876425 h 3588041"/>
                <a:gd name="connsiteX8-4945" fmla="*/ 689668 w 1432618"/>
                <a:gd name="connsiteY8-4946" fmla="*/ 1647825 h 3588041"/>
                <a:gd name="connsiteX9-4947" fmla="*/ 823018 w 1432618"/>
                <a:gd name="connsiteY9-4948" fmla="*/ 1333500 h 3588041"/>
                <a:gd name="connsiteX10-4949" fmla="*/ 765868 w 1432618"/>
                <a:gd name="connsiteY10-4950" fmla="*/ 809625 h 3588041"/>
                <a:gd name="connsiteX11-4951" fmla="*/ 388043 w 1432618"/>
                <a:gd name="connsiteY11-4952" fmla="*/ 695325 h 3588041"/>
                <a:gd name="connsiteX12-4953" fmla="*/ 781744 w 1432618"/>
                <a:gd name="connsiteY12-4954" fmla="*/ 724693 h 3588041"/>
                <a:gd name="connsiteX13-4955" fmla="*/ 799206 w 1432618"/>
                <a:gd name="connsiteY13-4956" fmla="*/ 441325 h 3588041"/>
                <a:gd name="connsiteX14-4957" fmla="*/ 886518 w 1432618"/>
                <a:gd name="connsiteY14-4958" fmla="*/ 0 h 3588041"/>
                <a:gd name="connsiteX15-4959" fmla="*/ 857943 w 1432618"/>
                <a:gd name="connsiteY15-4960" fmla="*/ 679450 h 3588041"/>
                <a:gd name="connsiteX16-4961" fmla="*/ 921443 w 1432618"/>
                <a:gd name="connsiteY16-4962" fmla="*/ 1047750 h 3588041"/>
                <a:gd name="connsiteX17-4963" fmla="*/ 930968 w 1432618"/>
                <a:gd name="connsiteY17-4964" fmla="*/ 1295400 h 3588041"/>
                <a:gd name="connsiteX18-4965" fmla="*/ 1086543 w 1432618"/>
                <a:gd name="connsiteY18-4966" fmla="*/ 1187450 h 3588041"/>
                <a:gd name="connsiteX19-4967" fmla="*/ 1375468 w 1432618"/>
                <a:gd name="connsiteY19-4968" fmla="*/ 1171575 h 3588041"/>
                <a:gd name="connsiteX20-4969" fmla="*/ 1108768 w 1432618"/>
                <a:gd name="connsiteY20-4970" fmla="*/ 1254125 h 3588041"/>
                <a:gd name="connsiteX21-4971" fmla="*/ 889693 w 1432618"/>
                <a:gd name="connsiteY21-4972" fmla="*/ 1527175 h 3588041"/>
                <a:gd name="connsiteX22-4973" fmla="*/ 835718 w 1432618"/>
                <a:gd name="connsiteY22-4974" fmla="*/ 1895475 h 3588041"/>
                <a:gd name="connsiteX23-4975" fmla="*/ 1003993 w 1432618"/>
                <a:gd name="connsiteY23-4976" fmla="*/ 2308225 h 3588041"/>
                <a:gd name="connsiteX24-4977" fmla="*/ 896043 w 1432618"/>
                <a:gd name="connsiteY24-4978" fmla="*/ 2578100 h 3588041"/>
                <a:gd name="connsiteX25-4979" fmla="*/ 1213543 w 1432618"/>
                <a:gd name="connsiteY25-4980" fmla="*/ 2533650 h 3588041"/>
                <a:gd name="connsiteX26-4981" fmla="*/ 1432618 w 1432618"/>
                <a:gd name="connsiteY26-4982" fmla="*/ 2626519 h 3588041"/>
                <a:gd name="connsiteX27-4983" fmla="*/ 1188143 w 1432618"/>
                <a:gd name="connsiteY27-4984" fmla="*/ 2590800 h 3588041"/>
                <a:gd name="connsiteX28-4985" fmla="*/ 832543 w 1432618"/>
                <a:gd name="connsiteY28-4986" fmla="*/ 2733675 h 3588041"/>
                <a:gd name="connsiteX29-4987" fmla="*/ 689668 w 1432618"/>
                <a:gd name="connsiteY29-4988" fmla="*/ 3086100 h 3588041"/>
                <a:gd name="connsiteX30-4989" fmla="*/ 918268 w 1432618"/>
                <a:gd name="connsiteY30-4990" fmla="*/ 3419475 h 3588041"/>
                <a:gd name="connsiteX31-4991" fmla="*/ 1016693 w 1432618"/>
                <a:gd name="connsiteY31-4992" fmla="*/ 3581400 h 3588041"/>
                <a:gd name="connsiteX0-4993" fmla="*/ 1016693 w 1432618"/>
                <a:gd name="connsiteY0-4994" fmla="*/ 3581400 h 3588041"/>
                <a:gd name="connsiteX1-4995" fmla="*/ 591243 w 1432618"/>
                <a:gd name="connsiteY1-4996" fmla="*/ 3587750 h 3588041"/>
                <a:gd name="connsiteX2-4997" fmla="*/ 394393 w 1432618"/>
                <a:gd name="connsiteY2-4998" fmla="*/ 3076575 h 3588041"/>
                <a:gd name="connsiteX3-4999" fmla="*/ 746818 w 1432618"/>
                <a:gd name="connsiteY3-5000" fmla="*/ 2381250 h 3588041"/>
                <a:gd name="connsiteX4-5001" fmla="*/ 560128 w 1432618"/>
                <a:gd name="connsiteY4-5002" fmla="*/ 1922145 h 3588041"/>
                <a:gd name="connsiteX5-5003" fmla="*/ 58 w 1432618"/>
                <a:gd name="connsiteY5-5004" fmla="*/ 1870710 h 3588041"/>
                <a:gd name="connsiteX6-5005" fmla="*/ 394393 w 1432618"/>
                <a:gd name="connsiteY6-5006" fmla="*/ 1743075 h 3588041"/>
                <a:gd name="connsiteX7-5007" fmla="*/ 642043 w 1432618"/>
                <a:gd name="connsiteY7-5008" fmla="*/ 1876425 h 3588041"/>
                <a:gd name="connsiteX8-5009" fmla="*/ 689668 w 1432618"/>
                <a:gd name="connsiteY8-5010" fmla="*/ 1647825 h 3588041"/>
                <a:gd name="connsiteX9-5011" fmla="*/ 823018 w 1432618"/>
                <a:gd name="connsiteY9-5012" fmla="*/ 1333500 h 3588041"/>
                <a:gd name="connsiteX10-5013" fmla="*/ 765868 w 1432618"/>
                <a:gd name="connsiteY10-5014" fmla="*/ 809625 h 3588041"/>
                <a:gd name="connsiteX11-5015" fmla="*/ 388043 w 1432618"/>
                <a:gd name="connsiteY11-5016" fmla="*/ 695325 h 3588041"/>
                <a:gd name="connsiteX12-5017" fmla="*/ 781744 w 1432618"/>
                <a:gd name="connsiteY12-5018" fmla="*/ 724693 h 3588041"/>
                <a:gd name="connsiteX13-5019" fmla="*/ 799206 w 1432618"/>
                <a:gd name="connsiteY13-5020" fmla="*/ 441325 h 3588041"/>
                <a:gd name="connsiteX14-5021" fmla="*/ 886518 w 1432618"/>
                <a:gd name="connsiteY14-5022" fmla="*/ 0 h 3588041"/>
                <a:gd name="connsiteX15-5023" fmla="*/ 857943 w 1432618"/>
                <a:gd name="connsiteY15-5024" fmla="*/ 679450 h 3588041"/>
                <a:gd name="connsiteX16-5025" fmla="*/ 921443 w 1432618"/>
                <a:gd name="connsiteY16-5026" fmla="*/ 1047750 h 3588041"/>
                <a:gd name="connsiteX17-5027" fmla="*/ 930968 w 1432618"/>
                <a:gd name="connsiteY17-5028" fmla="*/ 1295400 h 3588041"/>
                <a:gd name="connsiteX18-5029" fmla="*/ 1086543 w 1432618"/>
                <a:gd name="connsiteY18-5030" fmla="*/ 1187450 h 3588041"/>
                <a:gd name="connsiteX19-5031" fmla="*/ 1375468 w 1432618"/>
                <a:gd name="connsiteY19-5032" fmla="*/ 1171575 h 3588041"/>
                <a:gd name="connsiteX20-5033" fmla="*/ 1108768 w 1432618"/>
                <a:gd name="connsiteY20-5034" fmla="*/ 1254125 h 3588041"/>
                <a:gd name="connsiteX21-5035" fmla="*/ 889693 w 1432618"/>
                <a:gd name="connsiteY21-5036" fmla="*/ 1527175 h 3588041"/>
                <a:gd name="connsiteX22-5037" fmla="*/ 835718 w 1432618"/>
                <a:gd name="connsiteY22-5038" fmla="*/ 1895475 h 3588041"/>
                <a:gd name="connsiteX23-5039" fmla="*/ 1003993 w 1432618"/>
                <a:gd name="connsiteY23-5040" fmla="*/ 2308225 h 3588041"/>
                <a:gd name="connsiteX24-5041" fmla="*/ 896043 w 1432618"/>
                <a:gd name="connsiteY24-5042" fmla="*/ 2578100 h 3588041"/>
                <a:gd name="connsiteX25-5043" fmla="*/ 1213543 w 1432618"/>
                <a:gd name="connsiteY25-5044" fmla="*/ 2533650 h 3588041"/>
                <a:gd name="connsiteX26-5045" fmla="*/ 1432618 w 1432618"/>
                <a:gd name="connsiteY26-5046" fmla="*/ 2626519 h 3588041"/>
                <a:gd name="connsiteX27-5047" fmla="*/ 1188143 w 1432618"/>
                <a:gd name="connsiteY27-5048" fmla="*/ 2590800 h 3588041"/>
                <a:gd name="connsiteX28-5049" fmla="*/ 832543 w 1432618"/>
                <a:gd name="connsiteY28-5050" fmla="*/ 2733675 h 3588041"/>
                <a:gd name="connsiteX29-5051" fmla="*/ 689668 w 1432618"/>
                <a:gd name="connsiteY29-5052" fmla="*/ 3086100 h 3588041"/>
                <a:gd name="connsiteX30-5053" fmla="*/ 918268 w 1432618"/>
                <a:gd name="connsiteY30-5054" fmla="*/ 3419475 h 3588041"/>
                <a:gd name="connsiteX31-5055" fmla="*/ 1016693 w 1432618"/>
                <a:gd name="connsiteY31-5056" fmla="*/ 3581400 h 3588041"/>
                <a:gd name="connsiteX0-5057" fmla="*/ 1016693 w 1432618"/>
                <a:gd name="connsiteY0-5058" fmla="*/ 3581400 h 3588041"/>
                <a:gd name="connsiteX1-5059" fmla="*/ 591243 w 1432618"/>
                <a:gd name="connsiteY1-5060" fmla="*/ 3587750 h 3588041"/>
                <a:gd name="connsiteX2-5061" fmla="*/ 394393 w 1432618"/>
                <a:gd name="connsiteY2-5062" fmla="*/ 3076575 h 3588041"/>
                <a:gd name="connsiteX3-5063" fmla="*/ 746818 w 1432618"/>
                <a:gd name="connsiteY3-5064" fmla="*/ 2381250 h 3588041"/>
                <a:gd name="connsiteX4-5065" fmla="*/ 560128 w 1432618"/>
                <a:gd name="connsiteY4-5066" fmla="*/ 1922145 h 3588041"/>
                <a:gd name="connsiteX5-5067" fmla="*/ 58 w 1432618"/>
                <a:gd name="connsiteY5-5068" fmla="*/ 1870710 h 3588041"/>
                <a:gd name="connsiteX6-5069" fmla="*/ 394393 w 1432618"/>
                <a:gd name="connsiteY6-5070" fmla="*/ 1743075 h 3588041"/>
                <a:gd name="connsiteX7-5071" fmla="*/ 642043 w 1432618"/>
                <a:gd name="connsiteY7-5072" fmla="*/ 1876425 h 3588041"/>
                <a:gd name="connsiteX8-5073" fmla="*/ 689668 w 1432618"/>
                <a:gd name="connsiteY8-5074" fmla="*/ 1647825 h 3588041"/>
                <a:gd name="connsiteX9-5075" fmla="*/ 823018 w 1432618"/>
                <a:gd name="connsiteY9-5076" fmla="*/ 1333500 h 3588041"/>
                <a:gd name="connsiteX10-5077" fmla="*/ 763487 w 1432618"/>
                <a:gd name="connsiteY10-5078" fmla="*/ 823913 h 3588041"/>
                <a:gd name="connsiteX11-5079" fmla="*/ 388043 w 1432618"/>
                <a:gd name="connsiteY11-5080" fmla="*/ 695325 h 3588041"/>
                <a:gd name="connsiteX12-5081" fmla="*/ 781744 w 1432618"/>
                <a:gd name="connsiteY12-5082" fmla="*/ 724693 h 3588041"/>
                <a:gd name="connsiteX13-5083" fmla="*/ 799206 w 1432618"/>
                <a:gd name="connsiteY13-5084" fmla="*/ 441325 h 3588041"/>
                <a:gd name="connsiteX14-5085" fmla="*/ 886518 w 1432618"/>
                <a:gd name="connsiteY14-5086" fmla="*/ 0 h 3588041"/>
                <a:gd name="connsiteX15-5087" fmla="*/ 857943 w 1432618"/>
                <a:gd name="connsiteY15-5088" fmla="*/ 679450 h 3588041"/>
                <a:gd name="connsiteX16-5089" fmla="*/ 921443 w 1432618"/>
                <a:gd name="connsiteY16-5090" fmla="*/ 1047750 h 3588041"/>
                <a:gd name="connsiteX17-5091" fmla="*/ 930968 w 1432618"/>
                <a:gd name="connsiteY17-5092" fmla="*/ 1295400 h 3588041"/>
                <a:gd name="connsiteX18-5093" fmla="*/ 1086543 w 1432618"/>
                <a:gd name="connsiteY18-5094" fmla="*/ 1187450 h 3588041"/>
                <a:gd name="connsiteX19-5095" fmla="*/ 1375468 w 1432618"/>
                <a:gd name="connsiteY19-5096" fmla="*/ 1171575 h 3588041"/>
                <a:gd name="connsiteX20-5097" fmla="*/ 1108768 w 1432618"/>
                <a:gd name="connsiteY20-5098" fmla="*/ 1254125 h 3588041"/>
                <a:gd name="connsiteX21-5099" fmla="*/ 889693 w 1432618"/>
                <a:gd name="connsiteY21-5100" fmla="*/ 1527175 h 3588041"/>
                <a:gd name="connsiteX22-5101" fmla="*/ 835718 w 1432618"/>
                <a:gd name="connsiteY22-5102" fmla="*/ 1895475 h 3588041"/>
                <a:gd name="connsiteX23-5103" fmla="*/ 1003993 w 1432618"/>
                <a:gd name="connsiteY23-5104" fmla="*/ 2308225 h 3588041"/>
                <a:gd name="connsiteX24-5105" fmla="*/ 896043 w 1432618"/>
                <a:gd name="connsiteY24-5106" fmla="*/ 2578100 h 3588041"/>
                <a:gd name="connsiteX25-5107" fmla="*/ 1213543 w 1432618"/>
                <a:gd name="connsiteY25-5108" fmla="*/ 2533650 h 3588041"/>
                <a:gd name="connsiteX26-5109" fmla="*/ 1432618 w 1432618"/>
                <a:gd name="connsiteY26-5110" fmla="*/ 2626519 h 3588041"/>
                <a:gd name="connsiteX27-5111" fmla="*/ 1188143 w 1432618"/>
                <a:gd name="connsiteY27-5112" fmla="*/ 2590800 h 3588041"/>
                <a:gd name="connsiteX28-5113" fmla="*/ 832543 w 1432618"/>
                <a:gd name="connsiteY28-5114" fmla="*/ 2733675 h 3588041"/>
                <a:gd name="connsiteX29-5115" fmla="*/ 689668 w 1432618"/>
                <a:gd name="connsiteY29-5116" fmla="*/ 3086100 h 3588041"/>
                <a:gd name="connsiteX30-5117" fmla="*/ 918268 w 1432618"/>
                <a:gd name="connsiteY30-5118" fmla="*/ 3419475 h 3588041"/>
                <a:gd name="connsiteX31-5119" fmla="*/ 1016693 w 1432618"/>
                <a:gd name="connsiteY31-5120" fmla="*/ 3581400 h 3588041"/>
                <a:gd name="connsiteX0-5121" fmla="*/ 1016693 w 1432618"/>
                <a:gd name="connsiteY0-5122" fmla="*/ 3581400 h 3588041"/>
                <a:gd name="connsiteX1-5123" fmla="*/ 591243 w 1432618"/>
                <a:gd name="connsiteY1-5124" fmla="*/ 3587750 h 3588041"/>
                <a:gd name="connsiteX2-5125" fmla="*/ 394393 w 1432618"/>
                <a:gd name="connsiteY2-5126" fmla="*/ 3076575 h 3588041"/>
                <a:gd name="connsiteX3-5127" fmla="*/ 746818 w 1432618"/>
                <a:gd name="connsiteY3-5128" fmla="*/ 2381250 h 3588041"/>
                <a:gd name="connsiteX4-5129" fmla="*/ 560128 w 1432618"/>
                <a:gd name="connsiteY4-5130" fmla="*/ 1922145 h 3588041"/>
                <a:gd name="connsiteX5-5131" fmla="*/ 58 w 1432618"/>
                <a:gd name="connsiteY5-5132" fmla="*/ 1870710 h 3588041"/>
                <a:gd name="connsiteX6-5133" fmla="*/ 394393 w 1432618"/>
                <a:gd name="connsiteY6-5134" fmla="*/ 1743075 h 3588041"/>
                <a:gd name="connsiteX7-5135" fmla="*/ 642043 w 1432618"/>
                <a:gd name="connsiteY7-5136" fmla="*/ 1876425 h 3588041"/>
                <a:gd name="connsiteX8-5137" fmla="*/ 689668 w 1432618"/>
                <a:gd name="connsiteY8-5138" fmla="*/ 1647825 h 3588041"/>
                <a:gd name="connsiteX9-5139" fmla="*/ 823018 w 1432618"/>
                <a:gd name="connsiteY9-5140" fmla="*/ 1333500 h 3588041"/>
                <a:gd name="connsiteX10-5141" fmla="*/ 763487 w 1432618"/>
                <a:gd name="connsiteY10-5142" fmla="*/ 823913 h 3588041"/>
                <a:gd name="connsiteX11-5143" fmla="*/ 388043 w 1432618"/>
                <a:gd name="connsiteY11-5144" fmla="*/ 695325 h 3588041"/>
                <a:gd name="connsiteX12-5145" fmla="*/ 781744 w 1432618"/>
                <a:gd name="connsiteY12-5146" fmla="*/ 724693 h 3588041"/>
                <a:gd name="connsiteX13-5147" fmla="*/ 799206 w 1432618"/>
                <a:gd name="connsiteY13-5148" fmla="*/ 441325 h 3588041"/>
                <a:gd name="connsiteX14-5149" fmla="*/ 886518 w 1432618"/>
                <a:gd name="connsiteY14-5150" fmla="*/ 0 h 3588041"/>
                <a:gd name="connsiteX15-5151" fmla="*/ 857943 w 1432618"/>
                <a:gd name="connsiteY15-5152" fmla="*/ 679450 h 3588041"/>
                <a:gd name="connsiteX16-5153" fmla="*/ 921443 w 1432618"/>
                <a:gd name="connsiteY16-5154" fmla="*/ 1047750 h 3588041"/>
                <a:gd name="connsiteX17-5155" fmla="*/ 930968 w 1432618"/>
                <a:gd name="connsiteY17-5156" fmla="*/ 1295400 h 3588041"/>
                <a:gd name="connsiteX18-5157" fmla="*/ 1086543 w 1432618"/>
                <a:gd name="connsiteY18-5158" fmla="*/ 1187450 h 3588041"/>
                <a:gd name="connsiteX19-5159" fmla="*/ 1375468 w 1432618"/>
                <a:gd name="connsiteY19-5160" fmla="*/ 1171575 h 3588041"/>
                <a:gd name="connsiteX20-5161" fmla="*/ 1108768 w 1432618"/>
                <a:gd name="connsiteY20-5162" fmla="*/ 1254125 h 3588041"/>
                <a:gd name="connsiteX21-5163" fmla="*/ 889693 w 1432618"/>
                <a:gd name="connsiteY21-5164" fmla="*/ 1527175 h 3588041"/>
                <a:gd name="connsiteX22-5165" fmla="*/ 835718 w 1432618"/>
                <a:gd name="connsiteY22-5166" fmla="*/ 1895475 h 3588041"/>
                <a:gd name="connsiteX23-5167" fmla="*/ 1003993 w 1432618"/>
                <a:gd name="connsiteY23-5168" fmla="*/ 2308225 h 3588041"/>
                <a:gd name="connsiteX24-5169" fmla="*/ 896043 w 1432618"/>
                <a:gd name="connsiteY24-5170" fmla="*/ 2578100 h 3588041"/>
                <a:gd name="connsiteX25-5171" fmla="*/ 1213543 w 1432618"/>
                <a:gd name="connsiteY25-5172" fmla="*/ 2533650 h 3588041"/>
                <a:gd name="connsiteX26-5173" fmla="*/ 1432618 w 1432618"/>
                <a:gd name="connsiteY26-5174" fmla="*/ 2626519 h 3588041"/>
                <a:gd name="connsiteX27-5175" fmla="*/ 1188143 w 1432618"/>
                <a:gd name="connsiteY27-5176" fmla="*/ 2590800 h 3588041"/>
                <a:gd name="connsiteX28-5177" fmla="*/ 832543 w 1432618"/>
                <a:gd name="connsiteY28-5178" fmla="*/ 2733675 h 3588041"/>
                <a:gd name="connsiteX29-5179" fmla="*/ 689668 w 1432618"/>
                <a:gd name="connsiteY29-5180" fmla="*/ 3086100 h 3588041"/>
                <a:gd name="connsiteX30-5181" fmla="*/ 918268 w 1432618"/>
                <a:gd name="connsiteY30-5182" fmla="*/ 3419475 h 3588041"/>
                <a:gd name="connsiteX31-5183" fmla="*/ 1016693 w 1432618"/>
                <a:gd name="connsiteY31-5184" fmla="*/ 3581400 h 3588041"/>
                <a:gd name="connsiteX0-5185" fmla="*/ 1016693 w 1432618"/>
                <a:gd name="connsiteY0-5186" fmla="*/ 3581400 h 3588041"/>
                <a:gd name="connsiteX1-5187" fmla="*/ 591243 w 1432618"/>
                <a:gd name="connsiteY1-5188" fmla="*/ 3587750 h 3588041"/>
                <a:gd name="connsiteX2-5189" fmla="*/ 394393 w 1432618"/>
                <a:gd name="connsiteY2-5190" fmla="*/ 3076575 h 3588041"/>
                <a:gd name="connsiteX3-5191" fmla="*/ 746818 w 1432618"/>
                <a:gd name="connsiteY3-5192" fmla="*/ 2381250 h 3588041"/>
                <a:gd name="connsiteX4-5193" fmla="*/ 560128 w 1432618"/>
                <a:gd name="connsiteY4-5194" fmla="*/ 1922145 h 3588041"/>
                <a:gd name="connsiteX5-5195" fmla="*/ 58 w 1432618"/>
                <a:gd name="connsiteY5-5196" fmla="*/ 1870710 h 3588041"/>
                <a:gd name="connsiteX6-5197" fmla="*/ 394393 w 1432618"/>
                <a:gd name="connsiteY6-5198" fmla="*/ 1743075 h 3588041"/>
                <a:gd name="connsiteX7-5199" fmla="*/ 642043 w 1432618"/>
                <a:gd name="connsiteY7-5200" fmla="*/ 1876425 h 3588041"/>
                <a:gd name="connsiteX8-5201" fmla="*/ 689668 w 1432618"/>
                <a:gd name="connsiteY8-5202" fmla="*/ 1647825 h 3588041"/>
                <a:gd name="connsiteX9-5203" fmla="*/ 823018 w 1432618"/>
                <a:gd name="connsiteY9-5204" fmla="*/ 1333500 h 3588041"/>
                <a:gd name="connsiteX10-5205" fmla="*/ 763487 w 1432618"/>
                <a:gd name="connsiteY10-5206" fmla="*/ 823913 h 3588041"/>
                <a:gd name="connsiteX11-5207" fmla="*/ 388043 w 1432618"/>
                <a:gd name="connsiteY11-5208" fmla="*/ 695325 h 3588041"/>
                <a:gd name="connsiteX12-5209" fmla="*/ 781744 w 1432618"/>
                <a:gd name="connsiteY12-5210" fmla="*/ 724693 h 3588041"/>
                <a:gd name="connsiteX13-5211" fmla="*/ 799206 w 1432618"/>
                <a:gd name="connsiteY13-5212" fmla="*/ 441325 h 3588041"/>
                <a:gd name="connsiteX14-5213" fmla="*/ 886518 w 1432618"/>
                <a:gd name="connsiteY14-5214" fmla="*/ 0 h 3588041"/>
                <a:gd name="connsiteX15-5215" fmla="*/ 857943 w 1432618"/>
                <a:gd name="connsiteY15-5216" fmla="*/ 679450 h 3588041"/>
                <a:gd name="connsiteX16-5217" fmla="*/ 921443 w 1432618"/>
                <a:gd name="connsiteY16-5218" fmla="*/ 1047750 h 3588041"/>
                <a:gd name="connsiteX17-5219" fmla="*/ 930968 w 1432618"/>
                <a:gd name="connsiteY17-5220" fmla="*/ 1295400 h 3588041"/>
                <a:gd name="connsiteX18-5221" fmla="*/ 1099243 w 1432618"/>
                <a:gd name="connsiteY18-5222" fmla="*/ 1190625 h 3588041"/>
                <a:gd name="connsiteX19-5223" fmla="*/ 1375468 w 1432618"/>
                <a:gd name="connsiteY19-5224" fmla="*/ 1171575 h 3588041"/>
                <a:gd name="connsiteX20-5225" fmla="*/ 1108768 w 1432618"/>
                <a:gd name="connsiteY20-5226" fmla="*/ 1254125 h 3588041"/>
                <a:gd name="connsiteX21-5227" fmla="*/ 889693 w 1432618"/>
                <a:gd name="connsiteY21-5228" fmla="*/ 1527175 h 3588041"/>
                <a:gd name="connsiteX22-5229" fmla="*/ 835718 w 1432618"/>
                <a:gd name="connsiteY22-5230" fmla="*/ 1895475 h 3588041"/>
                <a:gd name="connsiteX23-5231" fmla="*/ 1003993 w 1432618"/>
                <a:gd name="connsiteY23-5232" fmla="*/ 2308225 h 3588041"/>
                <a:gd name="connsiteX24-5233" fmla="*/ 896043 w 1432618"/>
                <a:gd name="connsiteY24-5234" fmla="*/ 2578100 h 3588041"/>
                <a:gd name="connsiteX25-5235" fmla="*/ 1213543 w 1432618"/>
                <a:gd name="connsiteY25-5236" fmla="*/ 2533650 h 3588041"/>
                <a:gd name="connsiteX26-5237" fmla="*/ 1432618 w 1432618"/>
                <a:gd name="connsiteY26-5238" fmla="*/ 2626519 h 3588041"/>
                <a:gd name="connsiteX27-5239" fmla="*/ 1188143 w 1432618"/>
                <a:gd name="connsiteY27-5240" fmla="*/ 2590800 h 3588041"/>
                <a:gd name="connsiteX28-5241" fmla="*/ 832543 w 1432618"/>
                <a:gd name="connsiteY28-5242" fmla="*/ 2733675 h 3588041"/>
                <a:gd name="connsiteX29-5243" fmla="*/ 689668 w 1432618"/>
                <a:gd name="connsiteY29-5244" fmla="*/ 3086100 h 3588041"/>
                <a:gd name="connsiteX30-5245" fmla="*/ 918268 w 1432618"/>
                <a:gd name="connsiteY30-5246" fmla="*/ 3419475 h 3588041"/>
                <a:gd name="connsiteX31-5247" fmla="*/ 1016693 w 1432618"/>
                <a:gd name="connsiteY31-5248" fmla="*/ 3581400 h 3588041"/>
                <a:gd name="connsiteX0-5249" fmla="*/ 1016693 w 1432618"/>
                <a:gd name="connsiteY0-5250" fmla="*/ 3581400 h 3588041"/>
                <a:gd name="connsiteX1-5251" fmla="*/ 591243 w 1432618"/>
                <a:gd name="connsiteY1-5252" fmla="*/ 3587750 h 3588041"/>
                <a:gd name="connsiteX2-5253" fmla="*/ 394393 w 1432618"/>
                <a:gd name="connsiteY2-5254" fmla="*/ 3076575 h 3588041"/>
                <a:gd name="connsiteX3-5255" fmla="*/ 746818 w 1432618"/>
                <a:gd name="connsiteY3-5256" fmla="*/ 2381250 h 3588041"/>
                <a:gd name="connsiteX4-5257" fmla="*/ 560128 w 1432618"/>
                <a:gd name="connsiteY4-5258" fmla="*/ 1922145 h 3588041"/>
                <a:gd name="connsiteX5-5259" fmla="*/ 58 w 1432618"/>
                <a:gd name="connsiteY5-5260" fmla="*/ 1870710 h 3588041"/>
                <a:gd name="connsiteX6-5261" fmla="*/ 394393 w 1432618"/>
                <a:gd name="connsiteY6-5262" fmla="*/ 1743075 h 3588041"/>
                <a:gd name="connsiteX7-5263" fmla="*/ 642043 w 1432618"/>
                <a:gd name="connsiteY7-5264" fmla="*/ 1876425 h 3588041"/>
                <a:gd name="connsiteX8-5265" fmla="*/ 689668 w 1432618"/>
                <a:gd name="connsiteY8-5266" fmla="*/ 1647825 h 3588041"/>
                <a:gd name="connsiteX9-5267" fmla="*/ 823018 w 1432618"/>
                <a:gd name="connsiteY9-5268" fmla="*/ 1333500 h 3588041"/>
                <a:gd name="connsiteX10-5269" fmla="*/ 763487 w 1432618"/>
                <a:gd name="connsiteY10-5270" fmla="*/ 823913 h 3588041"/>
                <a:gd name="connsiteX11-5271" fmla="*/ 388043 w 1432618"/>
                <a:gd name="connsiteY11-5272" fmla="*/ 695325 h 3588041"/>
                <a:gd name="connsiteX12-5273" fmla="*/ 781744 w 1432618"/>
                <a:gd name="connsiteY12-5274" fmla="*/ 724693 h 3588041"/>
                <a:gd name="connsiteX13-5275" fmla="*/ 799206 w 1432618"/>
                <a:gd name="connsiteY13-5276" fmla="*/ 441325 h 3588041"/>
                <a:gd name="connsiteX14-5277" fmla="*/ 886518 w 1432618"/>
                <a:gd name="connsiteY14-5278" fmla="*/ 0 h 3588041"/>
                <a:gd name="connsiteX15-5279" fmla="*/ 857943 w 1432618"/>
                <a:gd name="connsiteY15-5280" fmla="*/ 679450 h 3588041"/>
                <a:gd name="connsiteX16-5281" fmla="*/ 921443 w 1432618"/>
                <a:gd name="connsiteY16-5282" fmla="*/ 1047750 h 3588041"/>
                <a:gd name="connsiteX17-5283" fmla="*/ 930968 w 1432618"/>
                <a:gd name="connsiteY17-5284" fmla="*/ 1295400 h 3588041"/>
                <a:gd name="connsiteX18-5285" fmla="*/ 1099243 w 1432618"/>
                <a:gd name="connsiteY18-5286" fmla="*/ 1190625 h 3588041"/>
                <a:gd name="connsiteX19-5287" fmla="*/ 1375468 w 1432618"/>
                <a:gd name="connsiteY19-5288" fmla="*/ 1171575 h 3588041"/>
                <a:gd name="connsiteX20-5289" fmla="*/ 1108768 w 1432618"/>
                <a:gd name="connsiteY20-5290" fmla="*/ 1254125 h 3588041"/>
                <a:gd name="connsiteX21-5291" fmla="*/ 889693 w 1432618"/>
                <a:gd name="connsiteY21-5292" fmla="*/ 1527175 h 3588041"/>
                <a:gd name="connsiteX22-5293" fmla="*/ 835718 w 1432618"/>
                <a:gd name="connsiteY22-5294" fmla="*/ 1895475 h 3588041"/>
                <a:gd name="connsiteX23-5295" fmla="*/ 1003993 w 1432618"/>
                <a:gd name="connsiteY23-5296" fmla="*/ 2308225 h 3588041"/>
                <a:gd name="connsiteX24-5297" fmla="*/ 896043 w 1432618"/>
                <a:gd name="connsiteY24-5298" fmla="*/ 2578100 h 3588041"/>
                <a:gd name="connsiteX25-5299" fmla="*/ 1213543 w 1432618"/>
                <a:gd name="connsiteY25-5300" fmla="*/ 2533650 h 3588041"/>
                <a:gd name="connsiteX26-5301" fmla="*/ 1432618 w 1432618"/>
                <a:gd name="connsiteY26-5302" fmla="*/ 2626519 h 3588041"/>
                <a:gd name="connsiteX27-5303" fmla="*/ 1188143 w 1432618"/>
                <a:gd name="connsiteY27-5304" fmla="*/ 2590800 h 3588041"/>
                <a:gd name="connsiteX28-5305" fmla="*/ 832543 w 1432618"/>
                <a:gd name="connsiteY28-5306" fmla="*/ 2733675 h 3588041"/>
                <a:gd name="connsiteX29-5307" fmla="*/ 689668 w 1432618"/>
                <a:gd name="connsiteY29-5308" fmla="*/ 3086100 h 3588041"/>
                <a:gd name="connsiteX30-5309" fmla="*/ 918268 w 1432618"/>
                <a:gd name="connsiteY30-5310" fmla="*/ 3419475 h 3588041"/>
                <a:gd name="connsiteX31-5311" fmla="*/ 1016693 w 1432618"/>
                <a:gd name="connsiteY31-5312" fmla="*/ 3581400 h 3588041"/>
                <a:gd name="connsiteX0-5313" fmla="*/ 1016693 w 1432618"/>
                <a:gd name="connsiteY0-5314" fmla="*/ 3581400 h 3588041"/>
                <a:gd name="connsiteX1-5315" fmla="*/ 591243 w 1432618"/>
                <a:gd name="connsiteY1-5316" fmla="*/ 3587750 h 3588041"/>
                <a:gd name="connsiteX2-5317" fmla="*/ 394393 w 1432618"/>
                <a:gd name="connsiteY2-5318" fmla="*/ 3076575 h 3588041"/>
                <a:gd name="connsiteX3-5319" fmla="*/ 746818 w 1432618"/>
                <a:gd name="connsiteY3-5320" fmla="*/ 2381250 h 3588041"/>
                <a:gd name="connsiteX4-5321" fmla="*/ 560128 w 1432618"/>
                <a:gd name="connsiteY4-5322" fmla="*/ 1922145 h 3588041"/>
                <a:gd name="connsiteX5-5323" fmla="*/ 58 w 1432618"/>
                <a:gd name="connsiteY5-5324" fmla="*/ 1870710 h 3588041"/>
                <a:gd name="connsiteX6-5325" fmla="*/ 394393 w 1432618"/>
                <a:gd name="connsiteY6-5326" fmla="*/ 1743075 h 3588041"/>
                <a:gd name="connsiteX7-5327" fmla="*/ 642043 w 1432618"/>
                <a:gd name="connsiteY7-5328" fmla="*/ 1876425 h 3588041"/>
                <a:gd name="connsiteX8-5329" fmla="*/ 689668 w 1432618"/>
                <a:gd name="connsiteY8-5330" fmla="*/ 1647825 h 3588041"/>
                <a:gd name="connsiteX9-5331" fmla="*/ 823018 w 1432618"/>
                <a:gd name="connsiteY9-5332" fmla="*/ 1333500 h 3588041"/>
                <a:gd name="connsiteX10-5333" fmla="*/ 763487 w 1432618"/>
                <a:gd name="connsiteY10-5334" fmla="*/ 823913 h 3588041"/>
                <a:gd name="connsiteX11-5335" fmla="*/ 388043 w 1432618"/>
                <a:gd name="connsiteY11-5336" fmla="*/ 695325 h 3588041"/>
                <a:gd name="connsiteX12-5337" fmla="*/ 781744 w 1432618"/>
                <a:gd name="connsiteY12-5338" fmla="*/ 724693 h 3588041"/>
                <a:gd name="connsiteX13-5339" fmla="*/ 799206 w 1432618"/>
                <a:gd name="connsiteY13-5340" fmla="*/ 441325 h 3588041"/>
                <a:gd name="connsiteX14-5341" fmla="*/ 886518 w 1432618"/>
                <a:gd name="connsiteY14-5342" fmla="*/ 0 h 3588041"/>
                <a:gd name="connsiteX15-5343" fmla="*/ 857943 w 1432618"/>
                <a:gd name="connsiteY15-5344" fmla="*/ 679450 h 3588041"/>
                <a:gd name="connsiteX16-5345" fmla="*/ 921443 w 1432618"/>
                <a:gd name="connsiteY16-5346" fmla="*/ 1047750 h 3588041"/>
                <a:gd name="connsiteX17-5347" fmla="*/ 930968 w 1432618"/>
                <a:gd name="connsiteY17-5348" fmla="*/ 1295400 h 3588041"/>
                <a:gd name="connsiteX18-5349" fmla="*/ 1099243 w 1432618"/>
                <a:gd name="connsiteY18-5350" fmla="*/ 1190625 h 3588041"/>
                <a:gd name="connsiteX19-5351" fmla="*/ 1375468 w 1432618"/>
                <a:gd name="connsiteY19-5352" fmla="*/ 1171575 h 3588041"/>
                <a:gd name="connsiteX20-5353" fmla="*/ 1108768 w 1432618"/>
                <a:gd name="connsiteY20-5354" fmla="*/ 1254125 h 3588041"/>
                <a:gd name="connsiteX21-5355" fmla="*/ 889693 w 1432618"/>
                <a:gd name="connsiteY21-5356" fmla="*/ 1527175 h 3588041"/>
                <a:gd name="connsiteX22-5357" fmla="*/ 835718 w 1432618"/>
                <a:gd name="connsiteY22-5358" fmla="*/ 1895475 h 3588041"/>
                <a:gd name="connsiteX23-5359" fmla="*/ 1003993 w 1432618"/>
                <a:gd name="connsiteY23-5360" fmla="*/ 2308225 h 3588041"/>
                <a:gd name="connsiteX24-5361" fmla="*/ 896043 w 1432618"/>
                <a:gd name="connsiteY24-5362" fmla="*/ 2578100 h 3588041"/>
                <a:gd name="connsiteX25-5363" fmla="*/ 1213543 w 1432618"/>
                <a:gd name="connsiteY25-5364" fmla="*/ 2533650 h 3588041"/>
                <a:gd name="connsiteX26-5365" fmla="*/ 1432618 w 1432618"/>
                <a:gd name="connsiteY26-5366" fmla="*/ 2626519 h 3588041"/>
                <a:gd name="connsiteX27-5367" fmla="*/ 1188143 w 1432618"/>
                <a:gd name="connsiteY27-5368" fmla="*/ 2590800 h 3588041"/>
                <a:gd name="connsiteX28-5369" fmla="*/ 832543 w 1432618"/>
                <a:gd name="connsiteY28-5370" fmla="*/ 2733675 h 3588041"/>
                <a:gd name="connsiteX29-5371" fmla="*/ 689668 w 1432618"/>
                <a:gd name="connsiteY29-5372" fmla="*/ 3086100 h 3588041"/>
                <a:gd name="connsiteX30-5373" fmla="*/ 918268 w 1432618"/>
                <a:gd name="connsiteY30-5374" fmla="*/ 3419475 h 3588041"/>
                <a:gd name="connsiteX31-5375" fmla="*/ 1016693 w 1432618"/>
                <a:gd name="connsiteY31-5376" fmla="*/ 3581400 h 3588041"/>
                <a:gd name="connsiteX0-5377" fmla="*/ 1016693 w 1432618"/>
                <a:gd name="connsiteY0-5378" fmla="*/ 3581400 h 3588041"/>
                <a:gd name="connsiteX1-5379" fmla="*/ 591243 w 1432618"/>
                <a:gd name="connsiteY1-5380" fmla="*/ 3587750 h 3588041"/>
                <a:gd name="connsiteX2-5381" fmla="*/ 394393 w 1432618"/>
                <a:gd name="connsiteY2-5382" fmla="*/ 3076575 h 3588041"/>
                <a:gd name="connsiteX3-5383" fmla="*/ 746818 w 1432618"/>
                <a:gd name="connsiteY3-5384" fmla="*/ 2381250 h 3588041"/>
                <a:gd name="connsiteX4-5385" fmla="*/ 560128 w 1432618"/>
                <a:gd name="connsiteY4-5386" fmla="*/ 1922145 h 3588041"/>
                <a:gd name="connsiteX5-5387" fmla="*/ 58 w 1432618"/>
                <a:gd name="connsiteY5-5388" fmla="*/ 1870710 h 3588041"/>
                <a:gd name="connsiteX6-5389" fmla="*/ 394393 w 1432618"/>
                <a:gd name="connsiteY6-5390" fmla="*/ 1743075 h 3588041"/>
                <a:gd name="connsiteX7-5391" fmla="*/ 642043 w 1432618"/>
                <a:gd name="connsiteY7-5392" fmla="*/ 1876425 h 3588041"/>
                <a:gd name="connsiteX8-5393" fmla="*/ 689668 w 1432618"/>
                <a:gd name="connsiteY8-5394" fmla="*/ 1647825 h 3588041"/>
                <a:gd name="connsiteX9-5395" fmla="*/ 823018 w 1432618"/>
                <a:gd name="connsiteY9-5396" fmla="*/ 1333500 h 3588041"/>
                <a:gd name="connsiteX10-5397" fmla="*/ 763487 w 1432618"/>
                <a:gd name="connsiteY10-5398" fmla="*/ 823913 h 3588041"/>
                <a:gd name="connsiteX11-5399" fmla="*/ 388043 w 1432618"/>
                <a:gd name="connsiteY11-5400" fmla="*/ 695325 h 3588041"/>
                <a:gd name="connsiteX12-5401" fmla="*/ 781744 w 1432618"/>
                <a:gd name="connsiteY12-5402" fmla="*/ 724693 h 3588041"/>
                <a:gd name="connsiteX13-5403" fmla="*/ 799206 w 1432618"/>
                <a:gd name="connsiteY13-5404" fmla="*/ 441325 h 3588041"/>
                <a:gd name="connsiteX14-5405" fmla="*/ 886518 w 1432618"/>
                <a:gd name="connsiteY14-5406" fmla="*/ 0 h 3588041"/>
                <a:gd name="connsiteX15-5407" fmla="*/ 857943 w 1432618"/>
                <a:gd name="connsiteY15-5408" fmla="*/ 679450 h 3588041"/>
                <a:gd name="connsiteX16-5409" fmla="*/ 921443 w 1432618"/>
                <a:gd name="connsiteY16-5410" fmla="*/ 1047750 h 3588041"/>
                <a:gd name="connsiteX17-5411" fmla="*/ 930968 w 1432618"/>
                <a:gd name="connsiteY17-5412" fmla="*/ 1295400 h 3588041"/>
                <a:gd name="connsiteX18-5413" fmla="*/ 1102418 w 1432618"/>
                <a:gd name="connsiteY18-5414" fmla="*/ 1187450 h 3588041"/>
                <a:gd name="connsiteX19-5415" fmla="*/ 1375468 w 1432618"/>
                <a:gd name="connsiteY19-5416" fmla="*/ 1171575 h 3588041"/>
                <a:gd name="connsiteX20-5417" fmla="*/ 1108768 w 1432618"/>
                <a:gd name="connsiteY20-5418" fmla="*/ 1254125 h 3588041"/>
                <a:gd name="connsiteX21-5419" fmla="*/ 889693 w 1432618"/>
                <a:gd name="connsiteY21-5420" fmla="*/ 1527175 h 3588041"/>
                <a:gd name="connsiteX22-5421" fmla="*/ 835718 w 1432618"/>
                <a:gd name="connsiteY22-5422" fmla="*/ 1895475 h 3588041"/>
                <a:gd name="connsiteX23-5423" fmla="*/ 1003993 w 1432618"/>
                <a:gd name="connsiteY23-5424" fmla="*/ 2308225 h 3588041"/>
                <a:gd name="connsiteX24-5425" fmla="*/ 896043 w 1432618"/>
                <a:gd name="connsiteY24-5426" fmla="*/ 2578100 h 3588041"/>
                <a:gd name="connsiteX25-5427" fmla="*/ 1213543 w 1432618"/>
                <a:gd name="connsiteY25-5428" fmla="*/ 2533650 h 3588041"/>
                <a:gd name="connsiteX26-5429" fmla="*/ 1432618 w 1432618"/>
                <a:gd name="connsiteY26-5430" fmla="*/ 2626519 h 3588041"/>
                <a:gd name="connsiteX27-5431" fmla="*/ 1188143 w 1432618"/>
                <a:gd name="connsiteY27-5432" fmla="*/ 2590800 h 3588041"/>
                <a:gd name="connsiteX28-5433" fmla="*/ 832543 w 1432618"/>
                <a:gd name="connsiteY28-5434" fmla="*/ 2733675 h 3588041"/>
                <a:gd name="connsiteX29-5435" fmla="*/ 689668 w 1432618"/>
                <a:gd name="connsiteY29-5436" fmla="*/ 3086100 h 3588041"/>
                <a:gd name="connsiteX30-5437" fmla="*/ 918268 w 1432618"/>
                <a:gd name="connsiteY30-5438" fmla="*/ 3419475 h 3588041"/>
                <a:gd name="connsiteX31-5439" fmla="*/ 1016693 w 1432618"/>
                <a:gd name="connsiteY31-5440" fmla="*/ 3581400 h 3588041"/>
                <a:gd name="connsiteX0-5441" fmla="*/ 1016693 w 1432618"/>
                <a:gd name="connsiteY0-5442" fmla="*/ 3581400 h 3588041"/>
                <a:gd name="connsiteX1-5443" fmla="*/ 591243 w 1432618"/>
                <a:gd name="connsiteY1-5444" fmla="*/ 3587750 h 3588041"/>
                <a:gd name="connsiteX2-5445" fmla="*/ 394393 w 1432618"/>
                <a:gd name="connsiteY2-5446" fmla="*/ 3076575 h 3588041"/>
                <a:gd name="connsiteX3-5447" fmla="*/ 746818 w 1432618"/>
                <a:gd name="connsiteY3-5448" fmla="*/ 2381250 h 3588041"/>
                <a:gd name="connsiteX4-5449" fmla="*/ 560128 w 1432618"/>
                <a:gd name="connsiteY4-5450" fmla="*/ 1922145 h 3588041"/>
                <a:gd name="connsiteX5-5451" fmla="*/ 58 w 1432618"/>
                <a:gd name="connsiteY5-5452" fmla="*/ 1870710 h 3588041"/>
                <a:gd name="connsiteX6-5453" fmla="*/ 394393 w 1432618"/>
                <a:gd name="connsiteY6-5454" fmla="*/ 1743075 h 3588041"/>
                <a:gd name="connsiteX7-5455" fmla="*/ 642043 w 1432618"/>
                <a:gd name="connsiteY7-5456" fmla="*/ 1876425 h 3588041"/>
                <a:gd name="connsiteX8-5457" fmla="*/ 689668 w 1432618"/>
                <a:gd name="connsiteY8-5458" fmla="*/ 1647825 h 3588041"/>
                <a:gd name="connsiteX9-5459" fmla="*/ 823018 w 1432618"/>
                <a:gd name="connsiteY9-5460" fmla="*/ 1333500 h 3588041"/>
                <a:gd name="connsiteX10-5461" fmla="*/ 763487 w 1432618"/>
                <a:gd name="connsiteY10-5462" fmla="*/ 823913 h 3588041"/>
                <a:gd name="connsiteX11-5463" fmla="*/ 388043 w 1432618"/>
                <a:gd name="connsiteY11-5464" fmla="*/ 695325 h 3588041"/>
                <a:gd name="connsiteX12-5465" fmla="*/ 781744 w 1432618"/>
                <a:gd name="connsiteY12-5466" fmla="*/ 724693 h 3588041"/>
                <a:gd name="connsiteX13-5467" fmla="*/ 799206 w 1432618"/>
                <a:gd name="connsiteY13-5468" fmla="*/ 441325 h 3588041"/>
                <a:gd name="connsiteX14-5469" fmla="*/ 886518 w 1432618"/>
                <a:gd name="connsiteY14-5470" fmla="*/ 0 h 3588041"/>
                <a:gd name="connsiteX15-5471" fmla="*/ 857943 w 1432618"/>
                <a:gd name="connsiteY15-5472" fmla="*/ 679450 h 3588041"/>
                <a:gd name="connsiteX16-5473" fmla="*/ 921443 w 1432618"/>
                <a:gd name="connsiteY16-5474" fmla="*/ 1047750 h 3588041"/>
                <a:gd name="connsiteX17-5475" fmla="*/ 930968 w 1432618"/>
                <a:gd name="connsiteY17-5476" fmla="*/ 1295400 h 3588041"/>
                <a:gd name="connsiteX18-5477" fmla="*/ 1102418 w 1432618"/>
                <a:gd name="connsiteY18-5478" fmla="*/ 1187450 h 3588041"/>
                <a:gd name="connsiteX19-5479" fmla="*/ 1375468 w 1432618"/>
                <a:gd name="connsiteY19-5480" fmla="*/ 1171575 h 3588041"/>
                <a:gd name="connsiteX20-5481" fmla="*/ 1108768 w 1432618"/>
                <a:gd name="connsiteY20-5482" fmla="*/ 1254125 h 3588041"/>
                <a:gd name="connsiteX21-5483" fmla="*/ 889693 w 1432618"/>
                <a:gd name="connsiteY21-5484" fmla="*/ 1527175 h 3588041"/>
                <a:gd name="connsiteX22-5485" fmla="*/ 835718 w 1432618"/>
                <a:gd name="connsiteY22-5486" fmla="*/ 1895475 h 3588041"/>
                <a:gd name="connsiteX23-5487" fmla="*/ 1003993 w 1432618"/>
                <a:gd name="connsiteY23-5488" fmla="*/ 2308225 h 3588041"/>
                <a:gd name="connsiteX24-5489" fmla="*/ 896043 w 1432618"/>
                <a:gd name="connsiteY24-5490" fmla="*/ 2578100 h 3588041"/>
                <a:gd name="connsiteX25-5491" fmla="*/ 1213543 w 1432618"/>
                <a:gd name="connsiteY25-5492" fmla="*/ 2533650 h 3588041"/>
                <a:gd name="connsiteX26-5493" fmla="*/ 1432618 w 1432618"/>
                <a:gd name="connsiteY26-5494" fmla="*/ 2626519 h 3588041"/>
                <a:gd name="connsiteX27-5495" fmla="*/ 1188143 w 1432618"/>
                <a:gd name="connsiteY27-5496" fmla="*/ 2590800 h 3588041"/>
                <a:gd name="connsiteX28-5497" fmla="*/ 832543 w 1432618"/>
                <a:gd name="connsiteY28-5498" fmla="*/ 2733675 h 3588041"/>
                <a:gd name="connsiteX29-5499" fmla="*/ 689668 w 1432618"/>
                <a:gd name="connsiteY29-5500" fmla="*/ 3086100 h 3588041"/>
                <a:gd name="connsiteX30-5501" fmla="*/ 918268 w 1432618"/>
                <a:gd name="connsiteY30-5502" fmla="*/ 3419475 h 3588041"/>
                <a:gd name="connsiteX31-5503" fmla="*/ 1016693 w 1432618"/>
                <a:gd name="connsiteY31-5504" fmla="*/ 3581400 h 3588041"/>
                <a:gd name="connsiteX0-5505" fmla="*/ 1016693 w 1432618"/>
                <a:gd name="connsiteY0-5506" fmla="*/ 3581400 h 3588041"/>
                <a:gd name="connsiteX1-5507" fmla="*/ 591243 w 1432618"/>
                <a:gd name="connsiteY1-5508" fmla="*/ 3587750 h 3588041"/>
                <a:gd name="connsiteX2-5509" fmla="*/ 394393 w 1432618"/>
                <a:gd name="connsiteY2-5510" fmla="*/ 3076575 h 3588041"/>
                <a:gd name="connsiteX3-5511" fmla="*/ 746818 w 1432618"/>
                <a:gd name="connsiteY3-5512" fmla="*/ 2381250 h 3588041"/>
                <a:gd name="connsiteX4-5513" fmla="*/ 560128 w 1432618"/>
                <a:gd name="connsiteY4-5514" fmla="*/ 1922145 h 3588041"/>
                <a:gd name="connsiteX5-5515" fmla="*/ 58 w 1432618"/>
                <a:gd name="connsiteY5-5516" fmla="*/ 1870710 h 3588041"/>
                <a:gd name="connsiteX6-5517" fmla="*/ 394393 w 1432618"/>
                <a:gd name="connsiteY6-5518" fmla="*/ 1743075 h 3588041"/>
                <a:gd name="connsiteX7-5519" fmla="*/ 642043 w 1432618"/>
                <a:gd name="connsiteY7-5520" fmla="*/ 1876425 h 3588041"/>
                <a:gd name="connsiteX8-5521" fmla="*/ 705543 w 1432618"/>
                <a:gd name="connsiteY8-5522" fmla="*/ 1647825 h 3588041"/>
                <a:gd name="connsiteX9-5523" fmla="*/ 823018 w 1432618"/>
                <a:gd name="connsiteY9-5524" fmla="*/ 1333500 h 3588041"/>
                <a:gd name="connsiteX10-5525" fmla="*/ 763487 w 1432618"/>
                <a:gd name="connsiteY10-5526" fmla="*/ 823913 h 3588041"/>
                <a:gd name="connsiteX11-5527" fmla="*/ 388043 w 1432618"/>
                <a:gd name="connsiteY11-5528" fmla="*/ 695325 h 3588041"/>
                <a:gd name="connsiteX12-5529" fmla="*/ 781744 w 1432618"/>
                <a:gd name="connsiteY12-5530" fmla="*/ 724693 h 3588041"/>
                <a:gd name="connsiteX13-5531" fmla="*/ 799206 w 1432618"/>
                <a:gd name="connsiteY13-5532" fmla="*/ 441325 h 3588041"/>
                <a:gd name="connsiteX14-5533" fmla="*/ 886518 w 1432618"/>
                <a:gd name="connsiteY14-5534" fmla="*/ 0 h 3588041"/>
                <a:gd name="connsiteX15-5535" fmla="*/ 857943 w 1432618"/>
                <a:gd name="connsiteY15-5536" fmla="*/ 679450 h 3588041"/>
                <a:gd name="connsiteX16-5537" fmla="*/ 921443 w 1432618"/>
                <a:gd name="connsiteY16-5538" fmla="*/ 1047750 h 3588041"/>
                <a:gd name="connsiteX17-5539" fmla="*/ 930968 w 1432618"/>
                <a:gd name="connsiteY17-5540" fmla="*/ 1295400 h 3588041"/>
                <a:gd name="connsiteX18-5541" fmla="*/ 1102418 w 1432618"/>
                <a:gd name="connsiteY18-5542" fmla="*/ 1187450 h 3588041"/>
                <a:gd name="connsiteX19-5543" fmla="*/ 1375468 w 1432618"/>
                <a:gd name="connsiteY19-5544" fmla="*/ 1171575 h 3588041"/>
                <a:gd name="connsiteX20-5545" fmla="*/ 1108768 w 1432618"/>
                <a:gd name="connsiteY20-5546" fmla="*/ 1254125 h 3588041"/>
                <a:gd name="connsiteX21-5547" fmla="*/ 889693 w 1432618"/>
                <a:gd name="connsiteY21-5548" fmla="*/ 1527175 h 3588041"/>
                <a:gd name="connsiteX22-5549" fmla="*/ 835718 w 1432618"/>
                <a:gd name="connsiteY22-5550" fmla="*/ 1895475 h 3588041"/>
                <a:gd name="connsiteX23-5551" fmla="*/ 1003993 w 1432618"/>
                <a:gd name="connsiteY23-5552" fmla="*/ 2308225 h 3588041"/>
                <a:gd name="connsiteX24-5553" fmla="*/ 896043 w 1432618"/>
                <a:gd name="connsiteY24-5554" fmla="*/ 2578100 h 3588041"/>
                <a:gd name="connsiteX25-5555" fmla="*/ 1213543 w 1432618"/>
                <a:gd name="connsiteY25-5556" fmla="*/ 2533650 h 3588041"/>
                <a:gd name="connsiteX26-5557" fmla="*/ 1432618 w 1432618"/>
                <a:gd name="connsiteY26-5558" fmla="*/ 2626519 h 3588041"/>
                <a:gd name="connsiteX27-5559" fmla="*/ 1188143 w 1432618"/>
                <a:gd name="connsiteY27-5560" fmla="*/ 2590800 h 3588041"/>
                <a:gd name="connsiteX28-5561" fmla="*/ 832543 w 1432618"/>
                <a:gd name="connsiteY28-5562" fmla="*/ 2733675 h 3588041"/>
                <a:gd name="connsiteX29-5563" fmla="*/ 689668 w 1432618"/>
                <a:gd name="connsiteY29-5564" fmla="*/ 3086100 h 3588041"/>
                <a:gd name="connsiteX30-5565" fmla="*/ 918268 w 1432618"/>
                <a:gd name="connsiteY30-5566" fmla="*/ 3419475 h 3588041"/>
                <a:gd name="connsiteX31-5567" fmla="*/ 1016693 w 1432618"/>
                <a:gd name="connsiteY31-5568" fmla="*/ 3581400 h 3588041"/>
                <a:gd name="connsiteX0-5569" fmla="*/ 1016693 w 1432618"/>
                <a:gd name="connsiteY0-5570" fmla="*/ 3581400 h 3588041"/>
                <a:gd name="connsiteX1-5571" fmla="*/ 591243 w 1432618"/>
                <a:gd name="connsiteY1-5572" fmla="*/ 3587750 h 3588041"/>
                <a:gd name="connsiteX2-5573" fmla="*/ 394393 w 1432618"/>
                <a:gd name="connsiteY2-5574" fmla="*/ 3076575 h 3588041"/>
                <a:gd name="connsiteX3-5575" fmla="*/ 746818 w 1432618"/>
                <a:gd name="connsiteY3-5576" fmla="*/ 2381250 h 3588041"/>
                <a:gd name="connsiteX4-5577" fmla="*/ 560128 w 1432618"/>
                <a:gd name="connsiteY4-5578" fmla="*/ 1922145 h 3588041"/>
                <a:gd name="connsiteX5-5579" fmla="*/ 58 w 1432618"/>
                <a:gd name="connsiteY5-5580" fmla="*/ 1870710 h 3588041"/>
                <a:gd name="connsiteX6-5581" fmla="*/ 394393 w 1432618"/>
                <a:gd name="connsiteY6-5582" fmla="*/ 1743075 h 3588041"/>
                <a:gd name="connsiteX7-5583" fmla="*/ 642043 w 1432618"/>
                <a:gd name="connsiteY7-5584" fmla="*/ 1876425 h 3588041"/>
                <a:gd name="connsiteX8-5585" fmla="*/ 705543 w 1432618"/>
                <a:gd name="connsiteY8-5586" fmla="*/ 1647825 h 3588041"/>
                <a:gd name="connsiteX9-5587" fmla="*/ 823018 w 1432618"/>
                <a:gd name="connsiteY9-5588" fmla="*/ 1333500 h 3588041"/>
                <a:gd name="connsiteX10-5589" fmla="*/ 763487 w 1432618"/>
                <a:gd name="connsiteY10-5590" fmla="*/ 823913 h 3588041"/>
                <a:gd name="connsiteX11-5591" fmla="*/ 388043 w 1432618"/>
                <a:gd name="connsiteY11-5592" fmla="*/ 695325 h 3588041"/>
                <a:gd name="connsiteX12-5593" fmla="*/ 781744 w 1432618"/>
                <a:gd name="connsiteY12-5594" fmla="*/ 724693 h 3588041"/>
                <a:gd name="connsiteX13-5595" fmla="*/ 799206 w 1432618"/>
                <a:gd name="connsiteY13-5596" fmla="*/ 441325 h 3588041"/>
                <a:gd name="connsiteX14-5597" fmla="*/ 886518 w 1432618"/>
                <a:gd name="connsiteY14-5598" fmla="*/ 0 h 3588041"/>
                <a:gd name="connsiteX15-5599" fmla="*/ 857943 w 1432618"/>
                <a:gd name="connsiteY15-5600" fmla="*/ 679450 h 3588041"/>
                <a:gd name="connsiteX16-5601" fmla="*/ 921443 w 1432618"/>
                <a:gd name="connsiteY16-5602" fmla="*/ 1047750 h 3588041"/>
                <a:gd name="connsiteX17-5603" fmla="*/ 930968 w 1432618"/>
                <a:gd name="connsiteY17-5604" fmla="*/ 1295400 h 3588041"/>
                <a:gd name="connsiteX18-5605" fmla="*/ 1102418 w 1432618"/>
                <a:gd name="connsiteY18-5606" fmla="*/ 1187450 h 3588041"/>
                <a:gd name="connsiteX19-5607" fmla="*/ 1375468 w 1432618"/>
                <a:gd name="connsiteY19-5608" fmla="*/ 1171575 h 3588041"/>
                <a:gd name="connsiteX20-5609" fmla="*/ 1108768 w 1432618"/>
                <a:gd name="connsiteY20-5610" fmla="*/ 1254125 h 3588041"/>
                <a:gd name="connsiteX21-5611" fmla="*/ 889693 w 1432618"/>
                <a:gd name="connsiteY21-5612" fmla="*/ 1527175 h 3588041"/>
                <a:gd name="connsiteX22-5613" fmla="*/ 835718 w 1432618"/>
                <a:gd name="connsiteY22-5614" fmla="*/ 1895475 h 3588041"/>
                <a:gd name="connsiteX23-5615" fmla="*/ 1003993 w 1432618"/>
                <a:gd name="connsiteY23-5616" fmla="*/ 2308225 h 3588041"/>
                <a:gd name="connsiteX24-5617" fmla="*/ 896043 w 1432618"/>
                <a:gd name="connsiteY24-5618" fmla="*/ 2578100 h 3588041"/>
                <a:gd name="connsiteX25-5619" fmla="*/ 1213543 w 1432618"/>
                <a:gd name="connsiteY25-5620" fmla="*/ 2533650 h 3588041"/>
                <a:gd name="connsiteX26-5621" fmla="*/ 1432618 w 1432618"/>
                <a:gd name="connsiteY26-5622" fmla="*/ 2626519 h 3588041"/>
                <a:gd name="connsiteX27-5623" fmla="*/ 1188143 w 1432618"/>
                <a:gd name="connsiteY27-5624" fmla="*/ 2590800 h 3588041"/>
                <a:gd name="connsiteX28-5625" fmla="*/ 832543 w 1432618"/>
                <a:gd name="connsiteY28-5626" fmla="*/ 2733675 h 3588041"/>
                <a:gd name="connsiteX29-5627" fmla="*/ 689668 w 1432618"/>
                <a:gd name="connsiteY29-5628" fmla="*/ 3086100 h 3588041"/>
                <a:gd name="connsiteX30-5629" fmla="*/ 918268 w 1432618"/>
                <a:gd name="connsiteY30-5630" fmla="*/ 3419475 h 3588041"/>
                <a:gd name="connsiteX31-5631" fmla="*/ 1016693 w 1432618"/>
                <a:gd name="connsiteY31-5632" fmla="*/ 3581400 h 3588041"/>
                <a:gd name="connsiteX0-5633" fmla="*/ 1016693 w 1432618"/>
                <a:gd name="connsiteY0-5634" fmla="*/ 3581400 h 3588041"/>
                <a:gd name="connsiteX1-5635" fmla="*/ 591243 w 1432618"/>
                <a:gd name="connsiteY1-5636" fmla="*/ 3587750 h 3588041"/>
                <a:gd name="connsiteX2-5637" fmla="*/ 394393 w 1432618"/>
                <a:gd name="connsiteY2-5638" fmla="*/ 3076575 h 3588041"/>
                <a:gd name="connsiteX3-5639" fmla="*/ 746818 w 1432618"/>
                <a:gd name="connsiteY3-5640" fmla="*/ 2381250 h 3588041"/>
                <a:gd name="connsiteX4-5641" fmla="*/ 560128 w 1432618"/>
                <a:gd name="connsiteY4-5642" fmla="*/ 1922145 h 3588041"/>
                <a:gd name="connsiteX5-5643" fmla="*/ 58 w 1432618"/>
                <a:gd name="connsiteY5-5644" fmla="*/ 1870710 h 3588041"/>
                <a:gd name="connsiteX6-5645" fmla="*/ 394393 w 1432618"/>
                <a:gd name="connsiteY6-5646" fmla="*/ 1743075 h 3588041"/>
                <a:gd name="connsiteX7-5647" fmla="*/ 642043 w 1432618"/>
                <a:gd name="connsiteY7-5648" fmla="*/ 1876425 h 3588041"/>
                <a:gd name="connsiteX8-5649" fmla="*/ 705543 w 1432618"/>
                <a:gd name="connsiteY8-5650" fmla="*/ 1647825 h 3588041"/>
                <a:gd name="connsiteX9-5651" fmla="*/ 823018 w 1432618"/>
                <a:gd name="connsiteY9-5652" fmla="*/ 1333500 h 3588041"/>
                <a:gd name="connsiteX10-5653" fmla="*/ 763487 w 1432618"/>
                <a:gd name="connsiteY10-5654" fmla="*/ 823913 h 3588041"/>
                <a:gd name="connsiteX11-5655" fmla="*/ 388043 w 1432618"/>
                <a:gd name="connsiteY11-5656" fmla="*/ 695325 h 3588041"/>
                <a:gd name="connsiteX12-5657" fmla="*/ 781744 w 1432618"/>
                <a:gd name="connsiteY12-5658" fmla="*/ 724693 h 3588041"/>
                <a:gd name="connsiteX13-5659" fmla="*/ 799206 w 1432618"/>
                <a:gd name="connsiteY13-5660" fmla="*/ 441325 h 3588041"/>
                <a:gd name="connsiteX14-5661" fmla="*/ 886518 w 1432618"/>
                <a:gd name="connsiteY14-5662" fmla="*/ 0 h 3588041"/>
                <a:gd name="connsiteX15-5663" fmla="*/ 857943 w 1432618"/>
                <a:gd name="connsiteY15-5664" fmla="*/ 679450 h 3588041"/>
                <a:gd name="connsiteX16-5665" fmla="*/ 921443 w 1432618"/>
                <a:gd name="connsiteY16-5666" fmla="*/ 1047750 h 3588041"/>
                <a:gd name="connsiteX17-5667" fmla="*/ 930968 w 1432618"/>
                <a:gd name="connsiteY17-5668" fmla="*/ 1295400 h 3588041"/>
                <a:gd name="connsiteX18-5669" fmla="*/ 1102418 w 1432618"/>
                <a:gd name="connsiteY18-5670" fmla="*/ 1187450 h 3588041"/>
                <a:gd name="connsiteX19-5671" fmla="*/ 1375468 w 1432618"/>
                <a:gd name="connsiteY19-5672" fmla="*/ 1171575 h 3588041"/>
                <a:gd name="connsiteX20-5673" fmla="*/ 1108768 w 1432618"/>
                <a:gd name="connsiteY20-5674" fmla="*/ 1254125 h 3588041"/>
                <a:gd name="connsiteX21-5675" fmla="*/ 889693 w 1432618"/>
                <a:gd name="connsiteY21-5676" fmla="*/ 1527175 h 3588041"/>
                <a:gd name="connsiteX22-5677" fmla="*/ 835718 w 1432618"/>
                <a:gd name="connsiteY22-5678" fmla="*/ 1895475 h 3588041"/>
                <a:gd name="connsiteX23-5679" fmla="*/ 1003993 w 1432618"/>
                <a:gd name="connsiteY23-5680" fmla="*/ 2308225 h 3588041"/>
                <a:gd name="connsiteX24-5681" fmla="*/ 896043 w 1432618"/>
                <a:gd name="connsiteY24-5682" fmla="*/ 2578100 h 3588041"/>
                <a:gd name="connsiteX25-5683" fmla="*/ 1213543 w 1432618"/>
                <a:gd name="connsiteY25-5684" fmla="*/ 2533650 h 3588041"/>
                <a:gd name="connsiteX26-5685" fmla="*/ 1432618 w 1432618"/>
                <a:gd name="connsiteY26-5686" fmla="*/ 2626519 h 3588041"/>
                <a:gd name="connsiteX27-5687" fmla="*/ 1188143 w 1432618"/>
                <a:gd name="connsiteY27-5688" fmla="*/ 2590800 h 3588041"/>
                <a:gd name="connsiteX28-5689" fmla="*/ 832543 w 1432618"/>
                <a:gd name="connsiteY28-5690" fmla="*/ 2733675 h 3588041"/>
                <a:gd name="connsiteX29-5691" fmla="*/ 689668 w 1432618"/>
                <a:gd name="connsiteY29-5692" fmla="*/ 3086100 h 3588041"/>
                <a:gd name="connsiteX30-5693" fmla="*/ 918268 w 1432618"/>
                <a:gd name="connsiteY30-5694" fmla="*/ 3419475 h 3588041"/>
                <a:gd name="connsiteX31-5695" fmla="*/ 1016693 w 1432618"/>
                <a:gd name="connsiteY31-5696" fmla="*/ 3581400 h 3588041"/>
                <a:gd name="connsiteX0-5697" fmla="*/ 1016693 w 1432618"/>
                <a:gd name="connsiteY0-5698" fmla="*/ 3581400 h 3588041"/>
                <a:gd name="connsiteX1-5699" fmla="*/ 591243 w 1432618"/>
                <a:gd name="connsiteY1-5700" fmla="*/ 3587750 h 3588041"/>
                <a:gd name="connsiteX2-5701" fmla="*/ 394393 w 1432618"/>
                <a:gd name="connsiteY2-5702" fmla="*/ 3076575 h 3588041"/>
                <a:gd name="connsiteX3-5703" fmla="*/ 746818 w 1432618"/>
                <a:gd name="connsiteY3-5704" fmla="*/ 2381250 h 3588041"/>
                <a:gd name="connsiteX4-5705" fmla="*/ 560128 w 1432618"/>
                <a:gd name="connsiteY4-5706" fmla="*/ 1922145 h 3588041"/>
                <a:gd name="connsiteX5-5707" fmla="*/ 58 w 1432618"/>
                <a:gd name="connsiteY5-5708" fmla="*/ 1870710 h 3588041"/>
                <a:gd name="connsiteX6-5709" fmla="*/ 394393 w 1432618"/>
                <a:gd name="connsiteY6-5710" fmla="*/ 1743075 h 3588041"/>
                <a:gd name="connsiteX7-5711" fmla="*/ 642043 w 1432618"/>
                <a:gd name="connsiteY7-5712" fmla="*/ 1876425 h 3588041"/>
                <a:gd name="connsiteX8-5713" fmla="*/ 823018 w 1432618"/>
                <a:gd name="connsiteY8-5714" fmla="*/ 1333500 h 3588041"/>
                <a:gd name="connsiteX9-5715" fmla="*/ 763487 w 1432618"/>
                <a:gd name="connsiteY9-5716" fmla="*/ 823913 h 3588041"/>
                <a:gd name="connsiteX10-5717" fmla="*/ 388043 w 1432618"/>
                <a:gd name="connsiteY10-5718" fmla="*/ 695325 h 3588041"/>
                <a:gd name="connsiteX11-5719" fmla="*/ 781744 w 1432618"/>
                <a:gd name="connsiteY11-5720" fmla="*/ 724693 h 3588041"/>
                <a:gd name="connsiteX12-5721" fmla="*/ 799206 w 1432618"/>
                <a:gd name="connsiteY12-5722" fmla="*/ 441325 h 3588041"/>
                <a:gd name="connsiteX13-5723" fmla="*/ 886518 w 1432618"/>
                <a:gd name="connsiteY13-5724" fmla="*/ 0 h 3588041"/>
                <a:gd name="connsiteX14-5725" fmla="*/ 857943 w 1432618"/>
                <a:gd name="connsiteY14-5726" fmla="*/ 679450 h 3588041"/>
                <a:gd name="connsiteX15-5727" fmla="*/ 921443 w 1432618"/>
                <a:gd name="connsiteY15-5728" fmla="*/ 1047750 h 3588041"/>
                <a:gd name="connsiteX16-5729" fmla="*/ 930968 w 1432618"/>
                <a:gd name="connsiteY16-5730" fmla="*/ 1295400 h 3588041"/>
                <a:gd name="connsiteX17-5731" fmla="*/ 1102418 w 1432618"/>
                <a:gd name="connsiteY17-5732" fmla="*/ 1187450 h 3588041"/>
                <a:gd name="connsiteX18-5733" fmla="*/ 1375468 w 1432618"/>
                <a:gd name="connsiteY18-5734" fmla="*/ 1171575 h 3588041"/>
                <a:gd name="connsiteX19-5735" fmla="*/ 1108768 w 1432618"/>
                <a:gd name="connsiteY19-5736" fmla="*/ 1254125 h 3588041"/>
                <a:gd name="connsiteX20-5737" fmla="*/ 889693 w 1432618"/>
                <a:gd name="connsiteY20-5738" fmla="*/ 1527175 h 3588041"/>
                <a:gd name="connsiteX21-5739" fmla="*/ 835718 w 1432618"/>
                <a:gd name="connsiteY21-5740" fmla="*/ 1895475 h 3588041"/>
                <a:gd name="connsiteX22-5741" fmla="*/ 1003993 w 1432618"/>
                <a:gd name="connsiteY22-5742" fmla="*/ 2308225 h 3588041"/>
                <a:gd name="connsiteX23-5743" fmla="*/ 896043 w 1432618"/>
                <a:gd name="connsiteY23-5744" fmla="*/ 2578100 h 3588041"/>
                <a:gd name="connsiteX24-5745" fmla="*/ 1213543 w 1432618"/>
                <a:gd name="connsiteY24-5746" fmla="*/ 2533650 h 3588041"/>
                <a:gd name="connsiteX25-5747" fmla="*/ 1432618 w 1432618"/>
                <a:gd name="connsiteY25-5748" fmla="*/ 2626519 h 3588041"/>
                <a:gd name="connsiteX26-5749" fmla="*/ 1188143 w 1432618"/>
                <a:gd name="connsiteY26-5750" fmla="*/ 2590800 h 3588041"/>
                <a:gd name="connsiteX27-5751" fmla="*/ 832543 w 1432618"/>
                <a:gd name="connsiteY27-5752" fmla="*/ 2733675 h 3588041"/>
                <a:gd name="connsiteX28-5753" fmla="*/ 689668 w 1432618"/>
                <a:gd name="connsiteY28-5754" fmla="*/ 3086100 h 3588041"/>
                <a:gd name="connsiteX29-5755" fmla="*/ 918268 w 1432618"/>
                <a:gd name="connsiteY29-5756" fmla="*/ 3419475 h 3588041"/>
                <a:gd name="connsiteX30-5757" fmla="*/ 1016693 w 1432618"/>
                <a:gd name="connsiteY30-5758" fmla="*/ 3581400 h 3588041"/>
                <a:gd name="connsiteX0-5759" fmla="*/ 1016693 w 1432618"/>
                <a:gd name="connsiteY0-5760" fmla="*/ 3581400 h 3588041"/>
                <a:gd name="connsiteX1-5761" fmla="*/ 591243 w 1432618"/>
                <a:gd name="connsiteY1-5762" fmla="*/ 3587750 h 3588041"/>
                <a:gd name="connsiteX2-5763" fmla="*/ 394393 w 1432618"/>
                <a:gd name="connsiteY2-5764" fmla="*/ 3076575 h 3588041"/>
                <a:gd name="connsiteX3-5765" fmla="*/ 746818 w 1432618"/>
                <a:gd name="connsiteY3-5766" fmla="*/ 2381250 h 3588041"/>
                <a:gd name="connsiteX4-5767" fmla="*/ 560128 w 1432618"/>
                <a:gd name="connsiteY4-5768" fmla="*/ 1922145 h 3588041"/>
                <a:gd name="connsiteX5-5769" fmla="*/ 58 w 1432618"/>
                <a:gd name="connsiteY5-5770" fmla="*/ 1870710 h 3588041"/>
                <a:gd name="connsiteX6-5771" fmla="*/ 394393 w 1432618"/>
                <a:gd name="connsiteY6-5772" fmla="*/ 1743075 h 3588041"/>
                <a:gd name="connsiteX7-5773" fmla="*/ 642043 w 1432618"/>
                <a:gd name="connsiteY7-5774" fmla="*/ 1876425 h 3588041"/>
                <a:gd name="connsiteX8-5775" fmla="*/ 823018 w 1432618"/>
                <a:gd name="connsiteY8-5776" fmla="*/ 1333500 h 3588041"/>
                <a:gd name="connsiteX9-5777" fmla="*/ 763487 w 1432618"/>
                <a:gd name="connsiteY9-5778" fmla="*/ 823913 h 3588041"/>
                <a:gd name="connsiteX10-5779" fmla="*/ 388043 w 1432618"/>
                <a:gd name="connsiteY10-5780" fmla="*/ 695325 h 3588041"/>
                <a:gd name="connsiteX11-5781" fmla="*/ 781744 w 1432618"/>
                <a:gd name="connsiteY11-5782" fmla="*/ 724693 h 3588041"/>
                <a:gd name="connsiteX12-5783" fmla="*/ 799206 w 1432618"/>
                <a:gd name="connsiteY12-5784" fmla="*/ 441325 h 3588041"/>
                <a:gd name="connsiteX13-5785" fmla="*/ 886518 w 1432618"/>
                <a:gd name="connsiteY13-5786" fmla="*/ 0 h 3588041"/>
                <a:gd name="connsiteX14-5787" fmla="*/ 857943 w 1432618"/>
                <a:gd name="connsiteY14-5788" fmla="*/ 679450 h 3588041"/>
                <a:gd name="connsiteX15-5789" fmla="*/ 921443 w 1432618"/>
                <a:gd name="connsiteY15-5790" fmla="*/ 1047750 h 3588041"/>
                <a:gd name="connsiteX16-5791" fmla="*/ 930968 w 1432618"/>
                <a:gd name="connsiteY16-5792" fmla="*/ 1295400 h 3588041"/>
                <a:gd name="connsiteX17-5793" fmla="*/ 1102418 w 1432618"/>
                <a:gd name="connsiteY17-5794" fmla="*/ 1187450 h 3588041"/>
                <a:gd name="connsiteX18-5795" fmla="*/ 1375468 w 1432618"/>
                <a:gd name="connsiteY18-5796" fmla="*/ 1171575 h 3588041"/>
                <a:gd name="connsiteX19-5797" fmla="*/ 1108768 w 1432618"/>
                <a:gd name="connsiteY19-5798" fmla="*/ 1254125 h 3588041"/>
                <a:gd name="connsiteX20-5799" fmla="*/ 889693 w 1432618"/>
                <a:gd name="connsiteY20-5800" fmla="*/ 1527175 h 3588041"/>
                <a:gd name="connsiteX21-5801" fmla="*/ 835718 w 1432618"/>
                <a:gd name="connsiteY21-5802" fmla="*/ 1895475 h 3588041"/>
                <a:gd name="connsiteX22-5803" fmla="*/ 1003993 w 1432618"/>
                <a:gd name="connsiteY22-5804" fmla="*/ 2308225 h 3588041"/>
                <a:gd name="connsiteX23-5805" fmla="*/ 896043 w 1432618"/>
                <a:gd name="connsiteY23-5806" fmla="*/ 2578100 h 3588041"/>
                <a:gd name="connsiteX24-5807" fmla="*/ 1213543 w 1432618"/>
                <a:gd name="connsiteY24-5808" fmla="*/ 2533650 h 3588041"/>
                <a:gd name="connsiteX25-5809" fmla="*/ 1432618 w 1432618"/>
                <a:gd name="connsiteY25-5810" fmla="*/ 2626519 h 3588041"/>
                <a:gd name="connsiteX26-5811" fmla="*/ 1188143 w 1432618"/>
                <a:gd name="connsiteY26-5812" fmla="*/ 2590800 h 3588041"/>
                <a:gd name="connsiteX27-5813" fmla="*/ 832543 w 1432618"/>
                <a:gd name="connsiteY27-5814" fmla="*/ 2733675 h 3588041"/>
                <a:gd name="connsiteX28-5815" fmla="*/ 689668 w 1432618"/>
                <a:gd name="connsiteY28-5816" fmla="*/ 3086100 h 3588041"/>
                <a:gd name="connsiteX29-5817" fmla="*/ 918268 w 1432618"/>
                <a:gd name="connsiteY29-5818" fmla="*/ 3419475 h 3588041"/>
                <a:gd name="connsiteX30-5819" fmla="*/ 1016693 w 1432618"/>
                <a:gd name="connsiteY30-5820" fmla="*/ 3581400 h 3588041"/>
                <a:gd name="connsiteX0-5821" fmla="*/ 1016693 w 1432618"/>
                <a:gd name="connsiteY0-5822" fmla="*/ 3581400 h 3588041"/>
                <a:gd name="connsiteX1-5823" fmla="*/ 591243 w 1432618"/>
                <a:gd name="connsiteY1-5824" fmla="*/ 3587750 h 3588041"/>
                <a:gd name="connsiteX2-5825" fmla="*/ 394393 w 1432618"/>
                <a:gd name="connsiteY2-5826" fmla="*/ 3076575 h 3588041"/>
                <a:gd name="connsiteX3-5827" fmla="*/ 746818 w 1432618"/>
                <a:gd name="connsiteY3-5828" fmla="*/ 2381250 h 3588041"/>
                <a:gd name="connsiteX4-5829" fmla="*/ 560128 w 1432618"/>
                <a:gd name="connsiteY4-5830" fmla="*/ 1922145 h 3588041"/>
                <a:gd name="connsiteX5-5831" fmla="*/ 58 w 1432618"/>
                <a:gd name="connsiteY5-5832" fmla="*/ 1870710 h 3588041"/>
                <a:gd name="connsiteX6-5833" fmla="*/ 394393 w 1432618"/>
                <a:gd name="connsiteY6-5834" fmla="*/ 1743075 h 3588041"/>
                <a:gd name="connsiteX7-5835" fmla="*/ 642043 w 1432618"/>
                <a:gd name="connsiteY7-5836" fmla="*/ 1876425 h 3588041"/>
                <a:gd name="connsiteX8-5837" fmla="*/ 823018 w 1432618"/>
                <a:gd name="connsiteY8-5838" fmla="*/ 1333500 h 3588041"/>
                <a:gd name="connsiteX9-5839" fmla="*/ 763487 w 1432618"/>
                <a:gd name="connsiteY9-5840" fmla="*/ 823913 h 3588041"/>
                <a:gd name="connsiteX10-5841" fmla="*/ 388043 w 1432618"/>
                <a:gd name="connsiteY10-5842" fmla="*/ 695325 h 3588041"/>
                <a:gd name="connsiteX11-5843" fmla="*/ 781744 w 1432618"/>
                <a:gd name="connsiteY11-5844" fmla="*/ 724693 h 3588041"/>
                <a:gd name="connsiteX12-5845" fmla="*/ 799206 w 1432618"/>
                <a:gd name="connsiteY12-5846" fmla="*/ 441325 h 3588041"/>
                <a:gd name="connsiteX13-5847" fmla="*/ 886518 w 1432618"/>
                <a:gd name="connsiteY13-5848" fmla="*/ 0 h 3588041"/>
                <a:gd name="connsiteX14-5849" fmla="*/ 857943 w 1432618"/>
                <a:gd name="connsiteY14-5850" fmla="*/ 679450 h 3588041"/>
                <a:gd name="connsiteX15-5851" fmla="*/ 921443 w 1432618"/>
                <a:gd name="connsiteY15-5852" fmla="*/ 1047750 h 3588041"/>
                <a:gd name="connsiteX16-5853" fmla="*/ 930968 w 1432618"/>
                <a:gd name="connsiteY16-5854" fmla="*/ 1295400 h 3588041"/>
                <a:gd name="connsiteX17-5855" fmla="*/ 1102418 w 1432618"/>
                <a:gd name="connsiteY17-5856" fmla="*/ 1187450 h 3588041"/>
                <a:gd name="connsiteX18-5857" fmla="*/ 1375468 w 1432618"/>
                <a:gd name="connsiteY18-5858" fmla="*/ 1171575 h 3588041"/>
                <a:gd name="connsiteX19-5859" fmla="*/ 1108768 w 1432618"/>
                <a:gd name="connsiteY19-5860" fmla="*/ 1254125 h 3588041"/>
                <a:gd name="connsiteX20-5861" fmla="*/ 889693 w 1432618"/>
                <a:gd name="connsiteY20-5862" fmla="*/ 1527175 h 3588041"/>
                <a:gd name="connsiteX21-5863" fmla="*/ 835718 w 1432618"/>
                <a:gd name="connsiteY21-5864" fmla="*/ 1895475 h 3588041"/>
                <a:gd name="connsiteX22-5865" fmla="*/ 1003993 w 1432618"/>
                <a:gd name="connsiteY22-5866" fmla="*/ 2308225 h 3588041"/>
                <a:gd name="connsiteX23-5867" fmla="*/ 896043 w 1432618"/>
                <a:gd name="connsiteY23-5868" fmla="*/ 2578100 h 3588041"/>
                <a:gd name="connsiteX24-5869" fmla="*/ 1213543 w 1432618"/>
                <a:gd name="connsiteY24-5870" fmla="*/ 2533650 h 3588041"/>
                <a:gd name="connsiteX25-5871" fmla="*/ 1432618 w 1432618"/>
                <a:gd name="connsiteY25-5872" fmla="*/ 2626519 h 3588041"/>
                <a:gd name="connsiteX26-5873" fmla="*/ 1188143 w 1432618"/>
                <a:gd name="connsiteY26-5874" fmla="*/ 2590800 h 3588041"/>
                <a:gd name="connsiteX27-5875" fmla="*/ 832543 w 1432618"/>
                <a:gd name="connsiteY27-5876" fmla="*/ 2733675 h 3588041"/>
                <a:gd name="connsiteX28-5877" fmla="*/ 689668 w 1432618"/>
                <a:gd name="connsiteY28-5878" fmla="*/ 3086100 h 3588041"/>
                <a:gd name="connsiteX29-5879" fmla="*/ 918268 w 1432618"/>
                <a:gd name="connsiteY29-5880" fmla="*/ 3419475 h 3588041"/>
                <a:gd name="connsiteX30-5881" fmla="*/ 1016693 w 1432618"/>
                <a:gd name="connsiteY30-5882" fmla="*/ 3581400 h 3588041"/>
                <a:gd name="connsiteX0-5883" fmla="*/ 1016693 w 1432618"/>
                <a:gd name="connsiteY0-5884" fmla="*/ 3581400 h 3588041"/>
                <a:gd name="connsiteX1-5885" fmla="*/ 591243 w 1432618"/>
                <a:gd name="connsiteY1-5886" fmla="*/ 3587750 h 3588041"/>
                <a:gd name="connsiteX2-5887" fmla="*/ 394393 w 1432618"/>
                <a:gd name="connsiteY2-5888" fmla="*/ 3076575 h 3588041"/>
                <a:gd name="connsiteX3-5889" fmla="*/ 746818 w 1432618"/>
                <a:gd name="connsiteY3-5890" fmla="*/ 2381250 h 3588041"/>
                <a:gd name="connsiteX4-5891" fmla="*/ 560128 w 1432618"/>
                <a:gd name="connsiteY4-5892" fmla="*/ 1922145 h 3588041"/>
                <a:gd name="connsiteX5-5893" fmla="*/ 58 w 1432618"/>
                <a:gd name="connsiteY5-5894" fmla="*/ 1870710 h 3588041"/>
                <a:gd name="connsiteX6-5895" fmla="*/ 394393 w 1432618"/>
                <a:gd name="connsiteY6-5896" fmla="*/ 1743075 h 3588041"/>
                <a:gd name="connsiteX7-5897" fmla="*/ 642043 w 1432618"/>
                <a:gd name="connsiteY7-5898" fmla="*/ 1876425 h 3588041"/>
                <a:gd name="connsiteX8-5899" fmla="*/ 823018 w 1432618"/>
                <a:gd name="connsiteY8-5900" fmla="*/ 1333500 h 3588041"/>
                <a:gd name="connsiteX9-5901" fmla="*/ 763487 w 1432618"/>
                <a:gd name="connsiteY9-5902" fmla="*/ 823913 h 3588041"/>
                <a:gd name="connsiteX10-5903" fmla="*/ 388043 w 1432618"/>
                <a:gd name="connsiteY10-5904" fmla="*/ 695325 h 3588041"/>
                <a:gd name="connsiteX11-5905" fmla="*/ 781744 w 1432618"/>
                <a:gd name="connsiteY11-5906" fmla="*/ 724693 h 3588041"/>
                <a:gd name="connsiteX12-5907" fmla="*/ 799206 w 1432618"/>
                <a:gd name="connsiteY12-5908" fmla="*/ 441325 h 3588041"/>
                <a:gd name="connsiteX13-5909" fmla="*/ 886518 w 1432618"/>
                <a:gd name="connsiteY13-5910" fmla="*/ 0 h 3588041"/>
                <a:gd name="connsiteX14-5911" fmla="*/ 857943 w 1432618"/>
                <a:gd name="connsiteY14-5912" fmla="*/ 679450 h 3588041"/>
                <a:gd name="connsiteX15-5913" fmla="*/ 921443 w 1432618"/>
                <a:gd name="connsiteY15-5914" fmla="*/ 1047750 h 3588041"/>
                <a:gd name="connsiteX16-5915" fmla="*/ 930968 w 1432618"/>
                <a:gd name="connsiteY16-5916" fmla="*/ 1295400 h 3588041"/>
                <a:gd name="connsiteX17-5917" fmla="*/ 1102418 w 1432618"/>
                <a:gd name="connsiteY17-5918" fmla="*/ 1187450 h 3588041"/>
                <a:gd name="connsiteX18-5919" fmla="*/ 1375468 w 1432618"/>
                <a:gd name="connsiteY18-5920" fmla="*/ 1171575 h 3588041"/>
                <a:gd name="connsiteX19-5921" fmla="*/ 1108768 w 1432618"/>
                <a:gd name="connsiteY19-5922" fmla="*/ 1254125 h 3588041"/>
                <a:gd name="connsiteX20-5923" fmla="*/ 889693 w 1432618"/>
                <a:gd name="connsiteY20-5924" fmla="*/ 1527175 h 3588041"/>
                <a:gd name="connsiteX21-5925" fmla="*/ 835718 w 1432618"/>
                <a:gd name="connsiteY21-5926" fmla="*/ 1895475 h 3588041"/>
                <a:gd name="connsiteX22-5927" fmla="*/ 1003993 w 1432618"/>
                <a:gd name="connsiteY22-5928" fmla="*/ 2308225 h 3588041"/>
                <a:gd name="connsiteX23-5929" fmla="*/ 896043 w 1432618"/>
                <a:gd name="connsiteY23-5930" fmla="*/ 2578100 h 3588041"/>
                <a:gd name="connsiteX24-5931" fmla="*/ 1213543 w 1432618"/>
                <a:gd name="connsiteY24-5932" fmla="*/ 2533650 h 3588041"/>
                <a:gd name="connsiteX25-5933" fmla="*/ 1432618 w 1432618"/>
                <a:gd name="connsiteY25-5934" fmla="*/ 2626519 h 3588041"/>
                <a:gd name="connsiteX26-5935" fmla="*/ 1188143 w 1432618"/>
                <a:gd name="connsiteY26-5936" fmla="*/ 2590800 h 3588041"/>
                <a:gd name="connsiteX27-5937" fmla="*/ 832543 w 1432618"/>
                <a:gd name="connsiteY27-5938" fmla="*/ 2733675 h 3588041"/>
                <a:gd name="connsiteX28-5939" fmla="*/ 689668 w 1432618"/>
                <a:gd name="connsiteY28-5940" fmla="*/ 3086100 h 3588041"/>
                <a:gd name="connsiteX29-5941" fmla="*/ 918268 w 1432618"/>
                <a:gd name="connsiteY29-5942" fmla="*/ 3419475 h 3588041"/>
                <a:gd name="connsiteX30-5943" fmla="*/ 1016693 w 1432618"/>
                <a:gd name="connsiteY30-5944" fmla="*/ 3581400 h 3588041"/>
                <a:gd name="connsiteX0-5945" fmla="*/ 1016635 w 1432560"/>
                <a:gd name="connsiteY0-5946" fmla="*/ 3581400 h 3588041"/>
                <a:gd name="connsiteX1-5947" fmla="*/ 591185 w 1432560"/>
                <a:gd name="connsiteY1-5948" fmla="*/ 3587750 h 3588041"/>
                <a:gd name="connsiteX2-5949" fmla="*/ 394335 w 1432560"/>
                <a:gd name="connsiteY2-5950" fmla="*/ 3076575 h 3588041"/>
                <a:gd name="connsiteX3-5951" fmla="*/ 746760 w 1432560"/>
                <a:gd name="connsiteY3-5952" fmla="*/ 2381250 h 3588041"/>
                <a:gd name="connsiteX4-5953" fmla="*/ 560070 w 1432560"/>
                <a:gd name="connsiteY4-5954" fmla="*/ 1922145 h 3588041"/>
                <a:gd name="connsiteX5-5955" fmla="*/ 0 w 1432560"/>
                <a:gd name="connsiteY5-5956" fmla="*/ 1870710 h 3588041"/>
                <a:gd name="connsiteX6-5957" fmla="*/ 394335 w 1432560"/>
                <a:gd name="connsiteY6-5958" fmla="*/ 1743075 h 3588041"/>
                <a:gd name="connsiteX7-5959" fmla="*/ 641985 w 1432560"/>
                <a:gd name="connsiteY7-5960" fmla="*/ 1876425 h 3588041"/>
                <a:gd name="connsiteX8-5961" fmla="*/ 822960 w 1432560"/>
                <a:gd name="connsiteY8-5962" fmla="*/ 1333500 h 3588041"/>
                <a:gd name="connsiteX9-5963" fmla="*/ 763429 w 1432560"/>
                <a:gd name="connsiteY9-5964" fmla="*/ 823913 h 3588041"/>
                <a:gd name="connsiteX10-5965" fmla="*/ 387985 w 1432560"/>
                <a:gd name="connsiteY10-5966" fmla="*/ 695325 h 3588041"/>
                <a:gd name="connsiteX11-5967" fmla="*/ 781686 w 1432560"/>
                <a:gd name="connsiteY11-5968" fmla="*/ 724693 h 3588041"/>
                <a:gd name="connsiteX12-5969" fmla="*/ 799148 w 1432560"/>
                <a:gd name="connsiteY12-5970" fmla="*/ 441325 h 3588041"/>
                <a:gd name="connsiteX13-5971" fmla="*/ 886460 w 1432560"/>
                <a:gd name="connsiteY13-5972" fmla="*/ 0 h 3588041"/>
                <a:gd name="connsiteX14-5973" fmla="*/ 857885 w 1432560"/>
                <a:gd name="connsiteY14-5974" fmla="*/ 679450 h 3588041"/>
                <a:gd name="connsiteX15-5975" fmla="*/ 921385 w 1432560"/>
                <a:gd name="connsiteY15-5976" fmla="*/ 1047750 h 3588041"/>
                <a:gd name="connsiteX16-5977" fmla="*/ 930910 w 1432560"/>
                <a:gd name="connsiteY16-5978" fmla="*/ 1295400 h 3588041"/>
                <a:gd name="connsiteX17-5979" fmla="*/ 1102360 w 1432560"/>
                <a:gd name="connsiteY17-5980" fmla="*/ 1187450 h 3588041"/>
                <a:gd name="connsiteX18-5981" fmla="*/ 1375410 w 1432560"/>
                <a:gd name="connsiteY18-5982" fmla="*/ 1171575 h 3588041"/>
                <a:gd name="connsiteX19-5983" fmla="*/ 1108710 w 1432560"/>
                <a:gd name="connsiteY19-5984" fmla="*/ 1254125 h 3588041"/>
                <a:gd name="connsiteX20-5985" fmla="*/ 889635 w 1432560"/>
                <a:gd name="connsiteY20-5986" fmla="*/ 1527175 h 3588041"/>
                <a:gd name="connsiteX21-5987" fmla="*/ 835660 w 1432560"/>
                <a:gd name="connsiteY21-5988" fmla="*/ 1895475 h 3588041"/>
                <a:gd name="connsiteX22-5989" fmla="*/ 1003935 w 1432560"/>
                <a:gd name="connsiteY22-5990" fmla="*/ 2308225 h 3588041"/>
                <a:gd name="connsiteX23-5991" fmla="*/ 895985 w 1432560"/>
                <a:gd name="connsiteY23-5992" fmla="*/ 2578100 h 3588041"/>
                <a:gd name="connsiteX24-5993" fmla="*/ 1213485 w 1432560"/>
                <a:gd name="connsiteY24-5994" fmla="*/ 2533650 h 3588041"/>
                <a:gd name="connsiteX25-5995" fmla="*/ 1432560 w 1432560"/>
                <a:gd name="connsiteY25-5996" fmla="*/ 2626519 h 3588041"/>
                <a:gd name="connsiteX26-5997" fmla="*/ 1188085 w 1432560"/>
                <a:gd name="connsiteY26-5998" fmla="*/ 2590800 h 3588041"/>
                <a:gd name="connsiteX27-5999" fmla="*/ 832485 w 1432560"/>
                <a:gd name="connsiteY27-6000" fmla="*/ 2733675 h 3588041"/>
                <a:gd name="connsiteX28-6001" fmla="*/ 689610 w 1432560"/>
                <a:gd name="connsiteY28-6002" fmla="*/ 3086100 h 3588041"/>
                <a:gd name="connsiteX29-6003" fmla="*/ 918210 w 1432560"/>
                <a:gd name="connsiteY29-6004" fmla="*/ 3419475 h 3588041"/>
                <a:gd name="connsiteX30-6005" fmla="*/ 1016635 w 1432560"/>
                <a:gd name="connsiteY30-6006" fmla="*/ 3581400 h 3588041"/>
                <a:gd name="connsiteX0-6007" fmla="*/ 1016635 w 1432560"/>
                <a:gd name="connsiteY0-6008" fmla="*/ 3581400 h 3588041"/>
                <a:gd name="connsiteX1-6009" fmla="*/ 591185 w 1432560"/>
                <a:gd name="connsiteY1-6010" fmla="*/ 3587750 h 3588041"/>
                <a:gd name="connsiteX2-6011" fmla="*/ 394335 w 1432560"/>
                <a:gd name="connsiteY2-6012" fmla="*/ 3076575 h 3588041"/>
                <a:gd name="connsiteX3-6013" fmla="*/ 746760 w 1432560"/>
                <a:gd name="connsiteY3-6014" fmla="*/ 2381250 h 3588041"/>
                <a:gd name="connsiteX4-6015" fmla="*/ 560070 w 1432560"/>
                <a:gd name="connsiteY4-6016" fmla="*/ 1922145 h 3588041"/>
                <a:gd name="connsiteX5-6017" fmla="*/ 0 w 1432560"/>
                <a:gd name="connsiteY5-6018" fmla="*/ 1870710 h 3588041"/>
                <a:gd name="connsiteX6-6019" fmla="*/ 394335 w 1432560"/>
                <a:gd name="connsiteY6-6020" fmla="*/ 1743075 h 3588041"/>
                <a:gd name="connsiteX7-6021" fmla="*/ 641985 w 1432560"/>
                <a:gd name="connsiteY7-6022" fmla="*/ 1876425 h 3588041"/>
                <a:gd name="connsiteX8-6023" fmla="*/ 822960 w 1432560"/>
                <a:gd name="connsiteY8-6024" fmla="*/ 1333500 h 3588041"/>
                <a:gd name="connsiteX9-6025" fmla="*/ 763429 w 1432560"/>
                <a:gd name="connsiteY9-6026" fmla="*/ 823913 h 3588041"/>
                <a:gd name="connsiteX10-6027" fmla="*/ 387985 w 1432560"/>
                <a:gd name="connsiteY10-6028" fmla="*/ 695325 h 3588041"/>
                <a:gd name="connsiteX11-6029" fmla="*/ 781686 w 1432560"/>
                <a:gd name="connsiteY11-6030" fmla="*/ 724693 h 3588041"/>
                <a:gd name="connsiteX12-6031" fmla="*/ 799148 w 1432560"/>
                <a:gd name="connsiteY12-6032" fmla="*/ 441325 h 3588041"/>
                <a:gd name="connsiteX13-6033" fmla="*/ 886460 w 1432560"/>
                <a:gd name="connsiteY13-6034" fmla="*/ 0 h 3588041"/>
                <a:gd name="connsiteX14-6035" fmla="*/ 857885 w 1432560"/>
                <a:gd name="connsiteY14-6036" fmla="*/ 679450 h 3588041"/>
                <a:gd name="connsiteX15-6037" fmla="*/ 921385 w 1432560"/>
                <a:gd name="connsiteY15-6038" fmla="*/ 1047750 h 3588041"/>
                <a:gd name="connsiteX16-6039" fmla="*/ 930910 w 1432560"/>
                <a:gd name="connsiteY16-6040" fmla="*/ 1295400 h 3588041"/>
                <a:gd name="connsiteX17-6041" fmla="*/ 1102360 w 1432560"/>
                <a:gd name="connsiteY17-6042" fmla="*/ 1187450 h 3588041"/>
                <a:gd name="connsiteX18-6043" fmla="*/ 1375410 w 1432560"/>
                <a:gd name="connsiteY18-6044" fmla="*/ 1171575 h 3588041"/>
                <a:gd name="connsiteX19-6045" fmla="*/ 1108710 w 1432560"/>
                <a:gd name="connsiteY19-6046" fmla="*/ 1254125 h 3588041"/>
                <a:gd name="connsiteX20-6047" fmla="*/ 889635 w 1432560"/>
                <a:gd name="connsiteY20-6048" fmla="*/ 1527175 h 3588041"/>
                <a:gd name="connsiteX21-6049" fmla="*/ 835660 w 1432560"/>
                <a:gd name="connsiteY21-6050" fmla="*/ 1895475 h 3588041"/>
                <a:gd name="connsiteX22-6051" fmla="*/ 1003935 w 1432560"/>
                <a:gd name="connsiteY22-6052" fmla="*/ 2308225 h 3588041"/>
                <a:gd name="connsiteX23-6053" fmla="*/ 895985 w 1432560"/>
                <a:gd name="connsiteY23-6054" fmla="*/ 2578100 h 3588041"/>
                <a:gd name="connsiteX24-6055" fmla="*/ 1213485 w 1432560"/>
                <a:gd name="connsiteY24-6056" fmla="*/ 2533650 h 3588041"/>
                <a:gd name="connsiteX25-6057" fmla="*/ 1432560 w 1432560"/>
                <a:gd name="connsiteY25-6058" fmla="*/ 2626519 h 3588041"/>
                <a:gd name="connsiteX26-6059" fmla="*/ 1188085 w 1432560"/>
                <a:gd name="connsiteY26-6060" fmla="*/ 2590800 h 3588041"/>
                <a:gd name="connsiteX27-6061" fmla="*/ 832485 w 1432560"/>
                <a:gd name="connsiteY27-6062" fmla="*/ 2733675 h 3588041"/>
                <a:gd name="connsiteX28-6063" fmla="*/ 689610 w 1432560"/>
                <a:gd name="connsiteY28-6064" fmla="*/ 3086100 h 3588041"/>
                <a:gd name="connsiteX29-6065" fmla="*/ 918210 w 1432560"/>
                <a:gd name="connsiteY29-6066" fmla="*/ 3419475 h 3588041"/>
                <a:gd name="connsiteX30-6067" fmla="*/ 1016635 w 1432560"/>
                <a:gd name="connsiteY30-6068" fmla="*/ 3581400 h 3588041"/>
                <a:gd name="connsiteX0-6069" fmla="*/ 1016635 w 1432560"/>
                <a:gd name="connsiteY0-6070" fmla="*/ 3581400 h 3588041"/>
                <a:gd name="connsiteX1-6071" fmla="*/ 591185 w 1432560"/>
                <a:gd name="connsiteY1-6072" fmla="*/ 3587750 h 3588041"/>
                <a:gd name="connsiteX2-6073" fmla="*/ 394335 w 1432560"/>
                <a:gd name="connsiteY2-6074" fmla="*/ 3076575 h 3588041"/>
                <a:gd name="connsiteX3-6075" fmla="*/ 746760 w 1432560"/>
                <a:gd name="connsiteY3-6076" fmla="*/ 2381250 h 3588041"/>
                <a:gd name="connsiteX4-6077" fmla="*/ 560070 w 1432560"/>
                <a:gd name="connsiteY4-6078" fmla="*/ 1922145 h 3588041"/>
                <a:gd name="connsiteX5-6079" fmla="*/ 0 w 1432560"/>
                <a:gd name="connsiteY5-6080" fmla="*/ 1870710 h 3588041"/>
                <a:gd name="connsiteX6-6081" fmla="*/ 394335 w 1432560"/>
                <a:gd name="connsiteY6-6082" fmla="*/ 1743075 h 3588041"/>
                <a:gd name="connsiteX7-6083" fmla="*/ 641985 w 1432560"/>
                <a:gd name="connsiteY7-6084" fmla="*/ 1876425 h 3588041"/>
                <a:gd name="connsiteX8-6085" fmla="*/ 822960 w 1432560"/>
                <a:gd name="connsiteY8-6086" fmla="*/ 1333500 h 3588041"/>
                <a:gd name="connsiteX9-6087" fmla="*/ 763429 w 1432560"/>
                <a:gd name="connsiteY9-6088" fmla="*/ 823913 h 3588041"/>
                <a:gd name="connsiteX10-6089" fmla="*/ 387985 w 1432560"/>
                <a:gd name="connsiteY10-6090" fmla="*/ 695325 h 3588041"/>
                <a:gd name="connsiteX11-6091" fmla="*/ 781686 w 1432560"/>
                <a:gd name="connsiteY11-6092" fmla="*/ 724693 h 3588041"/>
                <a:gd name="connsiteX12-6093" fmla="*/ 799148 w 1432560"/>
                <a:gd name="connsiteY12-6094" fmla="*/ 441325 h 3588041"/>
                <a:gd name="connsiteX13-6095" fmla="*/ 886460 w 1432560"/>
                <a:gd name="connsiteY13-6096" fmla="*/ 0 h 3588041"/>
                <a:gd name="connsiteX14-6097" fmla="*/ 857885 w 1432560"/>
                <a:gd name="connsiteY14-6098" fmla="*/ 679450 h 3588041"/>
                <a:gd name="connsiteX15-6099" fmla="*/ 921385 w 1432560"/>
                <a:gd name="connsiteY15-6100" fmla="*/ 1047750 h 3588041"/>
                <a:gd name="connsiteX16-6101" fmla="*/ 930910 w 1432560"/>
                <a:gd name="connsiteY16-6102" fmla="*/ 1295400 h 3588041"/>
                <a:gd name="connsiteX17-6103" fmla="*/ 1102360 w 1432560"/>
                <a:gd name="connsiteY17-6104" fmla="*/ 1187450 h 3588041"/>
                <a:gd name="connsiteX18-6105" fmla="*/ 1375410 w 1432560"/>
                <a:gd name="connsiteY18-6106" fmla="*/ 1171575 h 3588041"/>
                <a:gd name="connsiteX19-6107" fmla="*/ 1108710 w 1432560"/>
                <a:gd name="connsiteY19-6108" fmla="*/ 1254125 h 3588041"/>
                <a:gd name="connsiteX20-6109" fmla="*/ 889635 w 1432560"/>
                <a:gd name="connsiteY20-6110" fmla="*/ 1527175 h 3588041"/>
                <a:gd name="connsiteX21-6111" fmla="*/ 835660 w 1432560"/>
                <a:gd name="connsiteY21-6112" fmla="*/ 1895475 h 3588041"/>
                <a:gd name="connsiteX22-6113" fmla="*/ 1003935 w 1432560"/>
                <a:gd name="connsiteY22-6114" fmla="*/ 2308225 h 3588041"/>
                <a:gd name="connsiteX23-6115" fmla="*/ 895985 w 1432560"/>
                <a:gd name="connsiteY23-6116" fmla="*/ 2578100 h 3588041"/>
                <a:gd name="connsiteX24-6117" fmla="*/ 1213485 w 1432560"/>
                <a:gd name="connsiteY24-6118" fmla="*/ 2533650 h 3588041"/>
                <a:gd name="connsiteX25-6119" fmla="*/ 1432560 w 1432560"/>
                <a:gd name="connsiteY25-6120" fmla="*/ 2626519 h 3588041"/>
                <a:gd name="connsiteX26-6121" fmla="*/ 1188085 w 1432560"/>
                <a:gd name="connsiteY26-6122" fmla="*/ 2590800 h 3588041"/>
                <a:gd name="connsiteX27-6123" fmla="*/ 832485 w 1432560"/>
                <a:gd name="connsiteY27-6124" fmla="*/ 2733675 h 3588041"/>
                <a:gd name="connsiteX28-6125" fmla="*/ 689610 w 1432560"/>
                <a:gd name="connsiteY28-6126" fmla="*/ 3086100 h 3588041"/>
                <a:gd name="connsiteX29-6127" fmla="*/ 918210 w 1432560"/>
                <a:gd name="connsiteY29-6128" fmla="*/ 3419475 h 3588041"/>
                <a:gd name="connsiteX30-6129" fmla="*/ 1016635 w 1432560"/>
                <a:gd name="connsiteY30-6130" fmla="*/ 3581400 h 3588041"/>
                <a:gd name="connsiteX0-6131" fmla="*/ 1016635 w 1432560"/>
                <a:gd name="connsiteY0-6132" fmla="*/ 3581400 h 3588041"/>
                <a:gd name="connsiteX1-6133" fmla="*/ 591185 w 1432560"/>
                <a:gd name="connsiteY1-6134" fmla="*/ 3587750 h 3588041"/>
                <a:gd name="connsiteX2-6135" fmla="*/ 394335 w 1432560"/>
                <a:gd name="connsiteY2-6136" fmla="*/ 3076575 h 3588041"/>
                <a:gd name="connsiteX3-6137" fmla="*/ 746760 w 1432560"/>
                <a:gd name="connsiteY3-6138" fmla="*/ 2381250 h 3588041"/>
                <a:gd name="connsiteX4-6139" fmla="*/ 560070 w 1432560"/>
                <a:gd name="connsiteY4-6140" fmla="*/ 1922145 h 3588041"/>
                <a:gd name="connsiteX5-6141" fmla="*/ 0 w 1432560"/>
                <a:gd name="connsiteY5-6142" fmla="*/ 1870710 h 3588041"/>
                <a:gd name="connsiteX6-6143" fmla="*/ 394335 w 1432560"/>
                <a:gd name="connsiteY6-6144" fmla="*/ 1743075 h 3588041"/>
                <a:gd name="connsiteX7-6145" fmla="*/ 641985 w 1432560"/>
                <a:gd name="connsiteY7-6146" fmla="*/ 1876425 h 3588041"/>
                <a:gd name="connsiteX8-6147" fmla="*/ 822960 w 1432560"/>
                <a:gd name="connsiteY8-6148" fmla="*/ 1333500 h 3588041"/>
                <a:gd name="connsiteX9-6149" fmla="*/ 763429 w 1432560"/>
                <a:gd name="connsiteY9-6150" fmla="*/ 823913 h 3588041"/>
                <a:gd name="connsiteX10-6151" fmla="*/ 387985 w 1432560"/>
                <a:gd name="connsiteY10-6152" fmla="*/ 695325 h 3588041"/>
                <a:gd name="connsiteX11-6153" fmla="*/ 781686 w 1432560"/>
                <a:gd name="connsiteY11-6154" fmla="*/ 724693 h 3588041"/>
                <a:gd name="connsiteX12-6155" fmla="*/ 799148 w 1432560"/>
                <a:gd name="connsiteY12-6156" fmla="*/ 441325 h 3588041"/>
                <a:gd name="connsiteX13-6157" fmla="*/ 886460 w 1432560"/>
                <a:gd name="connsiteY13-6158" fmla="*/ 0 h 3588041"/>
                <a:gd name="connsiteX14-6159" fmla="*/ 857885 w 1432560"/>
                <a:gd name="connsiteY14-6160" fmla="*/ 679450 h 3588041"/>
                <a:gd name="connsiteX15-6161" fmla="*/ 921385 w 1432560"/>
                <a:gd name="connsiteY15-6162" fmla="*/ 1047750 h 3588041"/>
                <a:gd name="connsiteX16-6163" fmla="*/ 930910 w 1432560"/>
                <a:gd name="connsiteY16-6164" fmla="*/ 1295400 h 3588041"/>
                <a:gd name="connsiteX17-6165" fmla="*/ 1102360 w 1432560"/>
                <a:gd name="connsiteY17-6166" fmla="*/ 1187450 h 3588041"/>
                <a:gd name="connsiteX18-6167" fmla="*/ 1375410 w 1432560"/>
                <a:gd name="connsiteY18-6168" fmla="*/ 1171575 h 3588041"/>
                <a:gd name="connsiteX19-6169" fmla="*/ 1108710 w 1432560"/>
                <a:gd name="connsiteY19-6170" fmla="*/ 1254125 h 3588041"/>
                <a:gd name="connsiteX20-6171" fmla="*/ 889635 w 1432560"/>
                <a:gd name="connsiteY20-6172" fmla="*/ 1527175 h 3588041"/>
                <a:gd name="connsiteX21-6173" fmla="*/ 835660 w 1432560"/>
                <a:gd name="connsiteY21-6174" fmla="*/ 1895475 h 3588041"/>
                <a:gd name="connsiteX22-6175" fmla="*/ 1003935 w 1432560"/>
                <a:gd name="connsiteY22-6176" fmla="*/ 2308225 h 3588041"/>
                <a:gd name="connsiteX23-6177" fmla="*/ 895985 w 1432560"/>
                <a:gd name="connsiteY23-6178" fmla="*/ 2578100 h 3588041"/>
                <a:gd name="connsiteX24-6179" fmla="*/ 1213485 w 1432560"/>
                <a:gd name="connsiteY24-6180" fmla="*/ 2533650 h 3588041"/>
                <a:gd name="connsiteX25-6181" fmla="*/ 1432560 w 1432560"/>
                <a:gd name="connsiteY25-6182" fmla="*/ 2626519 h 3588041"/>
                <a:gd name="connsiteX26-6183" fmla="*/ 1188085 w 1432560"/>
                <a:gd name="connsiteY26-6184" fmla="*/ 2590800 h 3588041"/>
                <a:gd name="connsiteX27-6185" fmla="*/ 832485 w 1432560"/>
                <a:gd name="connsiteY27-6186" fmla="*/ 2733675 h 3588041"/>
                <a:gd name="connsiteX28-6187" fmla="*/ 689610 w 1432560"/>
                <a:gd name="connsiteY28-6188" fmla="*/ 3086100 h 3588041"/>
                <a:gd name="connsiteX29-6189" fmla="*/ 918210 w 1432560"/>
                <a:gd name="connsiteY29-6190" fmla="*/ 3419475 h 3588041"/>
                <a:gd name="connsiteX30-6191" fmla="*/ 1016635 w 1432560"/>
                <a:gd name="connsiteY30-6192" fmla="*/ 3581400 h 3588041"/>
                <a:gd name="connsiteX0-6193" fmla="*/ 1016635 w 1432560"/>
                <a:gd name="connsiteY0-6194" fmla="*/ 3581400 h 3588041"/>
                <a:gd name="connsiteX1-6195" fmla="*/ 591185 w 1432560"/>
                <a:gd name="connsiteY1-6196" fmla="*/ 3587750 h 3588041"/>
                <a:gd name="connsiteX2-6197" fmla="*/ 394335 w 1432560"/>
                <a:gd name="connsiteY2-6198" fmla="*/ 3076575 h 3588041"/>
                <a:gd name="connsiteX3-6199" fmla="*/ 746760 w 1432560"/>
                <a:gd name="connsiteY3-6200" fmla="*/ 2381250 h 3588041"/>
                <a:gd name="connsiteX4-6201" fmla="*/ 560070 w 1432560"/>
                <a:gd name="connsiteY4-6202" fmla="*/ 1922145 h 3588041"/>
                <a:gd name="connsiteX5-6203" fmla="*/ 0 w 1432560"/>
                <a:gd name="connsiteY5-6204" fmla="*/ 1870710 h 3588041"/>
                <a:gd name="connsiteX6-6205" fmla="*/ 394335 w 1432560"/>
                <a:gd name="connsiteY6-6206" fmla="*/ 1743075 h 3588041"/>
                <a:gd name="connsiteX7-6207" fmla="*/ 641985 w 1432560"/>
                <a:gd name="connsiteY7-6208" fmla="*/ 1876425 h 3588041"/>
                <a:gd name="connsiteX8-6209" fmla="*/ 822960 w 1432560"/>
                <a:gd name="connsiteY8-6210" fmla="*/ 1333500 h 3588041"/>
                <a:gd name="connsiteX9-6211" fmla="*/ 763429 w 1432560"/>
                <a:gd name="connsiteY9-6212" fmla="*/ 823913 h 3588041"/>
                <a:gd name="connsiteX10-6213" fmla="*/ 387985 w 1432560"/>
                <a:gd name="connsiteY10-6214" fmla="*/ 695325 h 3588041"/>
                <a:gd name="connsiteX11-6215" fmla="*/ 781686 w 1432560"/>
                <a:gd name="connsiteY11-6216" fmla="*/ 724693 h 3588041"/>
                <a:gd name="connsiteX12-6217" fmla="*/ 799148 w 1432560"/>
                <a:gd name="connsiteY12-6218" fmla="*/ 441325 h 3588041"/>
                <a:gd name="connsiteX13-6219" fmla="*/ 886460 w 1432560"/>
                <a:gd name="connsiteY13-6220" fmla="*/ 0 h 3588041"/>
                <a:gd name="connsiteX14-6221" fmla="*/ 857885 w 1432560"/>
                <a:gd name="connsiteY14-6222" fmla="*/ 679450 h 3588041"/>
                <a:gd name="connsiteX15-6223" fmla="*/ 921385 w 1432560"/>
                <a:gd name="connsiteY15-6224" fmla="*/ 1047750 h 3588041"/>
                <a:gd name="connsiteX16-6225" fmla="*/ 930910 w 1432560"/>
                <a:gd name="connsiteY16-6226" fmla="*/ 1295400 h 3588041"/>
                <a:gd name="connsiteX17-6227" fmla="*/ 1102360 w 1432560"/>
                <a:gd name="connsiteY17-6228" fmla="*/ 1187450 h 3588041"/>
                <a:gd name="connsiteX18-6229" fmla="*/ 1375410 w 1432560"/>
                <a:gd name="connsiteY18-6230" fmla="*/ 1171575 h 3588041"/>
                <a:gd name="connsiteX19-6231" fmla="*/ 1108710 w 1432560"/>
                <a:gd name="connsiteY19-6232" fmla="*/ 1254125 h 3588041"/>
                <a:gd name="connsiteX20-6233" fmla="*/ 889635 w 1432560"/>
                <a:gd name="connsiteY20-6234" fmla="*/ 1527175 h 3588041"/>
                <a:gd name="connsiteX21-6235" fmla="*/ 835660 w 1432560"/>
                <a:gd name="connsiteY21-6236" fmla="*/ 1895475 h 3588041"/>
                <a:gd name="connsiteX22-6237" fmla="*/ 1003935 w 1432560"/>
                <a:gd name="connsiteY22-6238" fmla="*/ 2308225 h 3588041"/>
                <a:gd name="connsiteX23-6239" fmla="*/ 895985 w 1432560"/>
                <a:gd name="connsiteY23-6240" fmla="*/ 2578100 h 3588041"/>
                <a:gd name="connsiteX24-6241" fmla="*/ 1213485 w 1432560"/>
                <a:gd name="connsiteY24-6242" fmla="*/ 2533650 h 3588041"/>
                <a:gd name="connsiteX25-6243" fmla="*/ 1432560 w 1432560"/>
                <a:gd name="connsiteY25-6244" fmla="*/ 2626519 h 3588041"/>
                <a:gd name="connsiteX26-6245" fmla="*/ 1188085 w 1432560"/>
                <a:gd name="connsiteY26-6246" fmla="*/ 2590800 h 3588041"/>
                <a:gd name="connsiteX27-6247" fmla="*/ 832485 w 1432560"/>
                <a:gd name="connsiteY27-6248" fmla="*/ 2733675 h 3588041"/>
                <a:gd name="connsiteX28-6249" fmla="*/ 689610 w 1432560"/>
                <a:gd name="connsiteY28-6250" fmla="*/ 3086100 h 3588041"/>
                <a:gd name="connsiteX29-6251" fmla="*/ 918210 w 1432560"/>
                <a:gd name="connsiteY29-6252" fmla="*/ 3419475 h 3588041"/>
                <a:gd name="connsiteX30-6253" fmla="*/ 1016635 w 1432560"/>
                <a:gd name="connsiteY30-6254" fmla="*/ 3581400 h 3588041"/>
                <a:gd name="connsiteX0-6255" fmla="*/ 1016635 w 1432560"/>
                <a:gd name="connsiteY0-6256" fmla="*/ 3581400 h 3588041"/>
                <a:gd name="connsiteX1-6257" fmla="*/ 591185 w 1432560"/>
                <a:gd name="connsiteY1-6258" fmla="*/ 3587750 h 3588041"/>
                <a:gd name="connsiteX2-6259" fmla="*/ 394335 w 1432560"/>
                <a:gd name="connsiteY2-6260" fmla="*/ 3076575 h 3588041"/>
                <a:gd name="connsiteX3-6261" fmla="*/ 746760 w 1432560"/>
                <a:gd name="connsiteY3-6262" fmla="*/ 2381250 h 3588041"/>
                <a:gd name="connsiteX4-6263" fmla="*/ 560070 w 1432560"/>
                <a:gd name="connsiteY4-6264" fmla="*/ 1922145 h 3588041"/>
                <a:gd name="connsiteX5-6265" fmla="*/ 0 w 1432560"/>
                <a:gd name="connsiteY5-6266" fmla="*/ 1870710 h 3588041"/>
                <a:gd name="connsiteX6-6267" fmla="*/ 400685 w 1432560"/>
                <a:gd name="connsiteY6-6268" fmla="*/ 1771650 h 3588041"/>
                <a:gd name="connsiteX7-6269" fmla="*/ 641985 w 1432560"/>
                <a:gd name="connsiteY7-6270" fmla="*/ 1876425 h 3588041"/>
                <a:gd name="connsiteX8-6271" fmla="*/ 822960 w 1432560"/>
                <a:gd name="connsiteY8-6272" fmla="*/ 1333500 h 3588041"/>
                <a:gd name="connsiteX9-6273" fmla="*/ 763429 w 1432560"/>
                <a:gd name="connsiteY9-6274" fmla="*/ 823913 h 3588041"/>
                <a:gd name="connsiteX10-6275" fmla="*/ 387985 w 1432560"/>
                <a:gd name="connsiteY10-6276" fmla="*/ 695325 h 3588041"/>
                <a:gd name="connsiteX11-6277" fmla="*/ 781686 w 1432560"/>
                <a:gd name="connsiteY11-6278" fmla="*/ 724693 h 3588041"/>
                <a:gd name="connsiteX12-6279" fmla="*/ 799148 w 1432560"/>
                <a:gd name="connsiteY12-6280" fmla="*/ 441325 h 3588041"/>
                <a:gd name="connsiteX13-6281" fmla="*/ 886460 w 1432560"/>
                <a:gd name="connsiteY13-6282" fmla="*/ 0 h 3588041"/>
                <a:gd name="connsiteX14-6283" fmla="*/ 857885 w 1432560"/>
                <a:gd name="connsiteY14-6284" fmla="*/ 679450 h 3588041"/>
                <a:gd name="connsiteX15-6285" fmla="*/ 921385 w 1432560"/>
                <a:gd name="connsiteY15-6286" fmla="*/ 1047750 h 3588041"/>
                <a:gd name="connsiteX16-6287" fmla="*/ 930910 w 1432560"/>
                <a:gd name="connsiteY16-6288" fmla="*/ 1295400 h 3588041"/>
                <a:gd name="connsiteX17-6289" fmla="*/ 1102360 w 1432560"/>
                <a:gd name="connsiteY17-6290" fmla="*/ 1187450 h 3588041"/>
                <a:gd name="connsiteX18-6291" fmla="*/ 1375410 w 1432560"/>
                <a:gd name="connsiteY18-6292" fmla="*/ 1171575 h 3588041"/>
                <a:gd name="connsiteX19-6293" fmla="*/ 1108710 w 1432560"/>
                <a:gd name="connsiteY19-6294" fmla="*/ 1254125 h 3588041"/>
                <a:gd name="connsiteX20-6295" fmla="*/ 889635 w 1432560"/>
                <a:gd name="connsiteY20-6296" fmla="*/ 1527175 h 3588041"/>
                <a:gd name="connsiteX21-6297" fmla="*/ 835660 w 1432560"/>
                <a:gd name="connsiteY21-6298" fmla="*/ 1895475 h 3588041"/>
                <a:gd name="connsiteX22-6299" fmla="*/ 1003935 w 1432560"/>
                <a:gd name="connsiteY22-6300" fmla="*/ 2308225 h 3588041"/>
                <a:gd name="connsiteX23-6301" fmla="*/ 895985 w 1432560"/>
                <a:gd name="connsiteY23-6302" fmla="*/ 2578100 h 3588041"/>
                <a:gd name="connsiteX24-6303" fmla="*/ 1213485 w 1432560"/>
                <a:gd name="connsiteY24-6304" fmla="*/ 2533650 h 3588041"/>
                <a:gd name="connsiteX25-6305" fmla="*/ 1432560 w 1432560"/>
                <a:gd name="connsiteY25-6306" fmla="*/ 2626519 h 3588041"/>
                <a:gd name="connsiteX26-6307" fmla="*/ 1188085 w 1432560"/>
                <a:gd name="connsiteY26-6308" fmla="*/ 2590800 h 3588041"/>
                <a:gd name="connsiteX27-6309" fmla="*/ 832485 w 1432560"/>
                <a:gd name="connsiteY27-6310" fmla="*/ 2733675 h 3588041"/>
                <a:gd name="connsiteX28-6311" fmla="*/ 689610 w 1432560"/>
                <a:gd name="connsiteY28-6312" fmla="*/ 3086100 h 3588041"/>
                <a:gd name="connsiteX29-6313" fmla="*/ 918210 w 1432560"/>
                <a:gd name="connsiteY29-6314" fmla="*/ 3419475 h 3588041"/>
                <a:gd name="connsiteX30-6315" fmla="*/ 1016635 w 1432560"/>
                <a:gd name="connsiteY30-6316" fmla="*/ 3581400 h 3588041"/>
                <a:gd name="connsiteX0-6317" fmla="*/ 1016635 w 1432560"/>
                <a:gd name="connsiteY0-6318" fmla="*/ 3581400 h 3588041"/>
                <a:gd name="connsiteX1-6319" fmla="*/ 591185 w 1432560"/>
                <a:gd name="connsiteY1-6320" fmla="*/ 3587750 h 3588041"/>
                <a:gd name="connsiteX2-6321" fmla="*/ 394335 w 1432560"/>
                <a:gd name="connsiteY2-6322" fmla="*/ 3076575 h 3588041"/>
                <a:gd name="connsiteX3-6323" fmla="*/ 746760 w 1432560"/>
                <a:gd name="connsiteY3-6324" fmla="*/ 2381250 h 3588041"/>
                <a:gd name="connsiteX4-6325" fmla="*/ 560070 w 1432560"/>
                <a:gd name="connsiteY4-6326" fmla="*/ 1922145 h 3588041"/>
                <a:gd name="connsiteX5-6327" fmla="*/ 0 w 1432560"/>
                <a:gd name="connsiteY5-6328" fmla="*/ 1870710 h 3588041"/>
                <a:gd name="connsiteX6-6329" fmla="*/ 400685 w 1432560"/>
                <a:gd name="connsiteY6-6330" fmla="*/ 1771650 h 3588041"/>
                <a:gd name="connsiteX7-6331" fmla="*/ 641985 w 1432560"/>
                <a:gd name="connsiteY7-6332" fmla="*/ 1876425 h 3588041"/>
                <a:gd name="connsiteX8-6333" fmla="*/ 822960 w 1432560"/>
                <a:gd name="connsiteY8-6334" fmla="*/ 1333500 h 3588041"/>
                <a:gd name="connsiteX9-6335" fmla="*/ 763429 w 1432560"/>
                <a:gd name="connsiteY9-6336" fmla="*/ 823913 h 3588041"/>
                <a:gd name="connsiteX10-6337" fmla="*/ 387985 w 1432560"/>
                <a:gd name="connsiteY10-6338" fmla="*/ 695325 h 3588041"/>
                <a:gd name="connsiteX11-6339" fmla="*/ 781686 w 1432560"/>
                <a:gd name="connsiteY11-6340" fmla="*/ 724693 h 3588041"/>
                <a:gd name="connsiteX12-6341" fmla="*/ 799148 w 1432560"/>
                <a:gd name="connsiteY12-6342" fmla="*/ 441325 h 3588041"/>
                <a:gd name="connsiteX13-6343" fmla="*/ 886460 w 1432560"/>
                <a:gd name="connsiteY13-6344" fmla="*/ 0 h 3588041"/>
                <a:gd name="connsiteX14-6345" fmla="*/ 857885 w 1432560"/>
                <a:gd name="connsiteY14-6346" fmla="*/ 679450 h 3588041"/>
                <a:gd name="connsiteX15-6347" fmla="*/ 921385 w 1432560"/>
                <a:gd name="connsiteY15-6348" fmla="*/ 1047750 h 3588041"/>
                <a:gd name="connsiteX16-6349" fmla="*/ 930910 w 1432560"/>
                <a:gd name="connsiteY16-6350" fmla="*/ 1295400 h 3588041"/>
                <a:gd name="connsiteX17-6351" fmla="*/ 1102360 w 1432560"/>
                <a:gd name="connsiteY17-6352" fmla="*/ 1187450 h 3588041"/>
                <a:gd name="connsiteX18-6353" fmla="*/ 1375410 w 1432560"/>
                <a:gd name="connsiteY18-6354" fmla="*/ 1171575 h 3588041"/>
                <a:gd name="connsiteX19-6355" fmla="*/ 1108710 w 1432560"/>
                <a:gd name="connsiteY19-6356" fmla="*/ 1254125 h 3588041"/>
                <a:gd name="connsiteX20-6357" fmla="*/ 889635 w 1432560"/>
                <a:gd name="connsiteY20-6358" fmla="*/ 1527175 h 3588041"/>
                <a:gd name="connsiteX21-6359" fmla="*/ 835660 w 1432560"/>
                <a:gd name="connsiteY21-6360" fmla="*/ 1895475 h 3588041"/>
                <a:gd name="connsiteX22-6361" fmla="*/ 1003935 w 1432560"/>
                <a:gd name="connsiteY22-6362" fmla="*/ 2308225 h 3588041"/>
                <a:gd name="connsiteX23-6363" fmla="*/ 895985 w 1432560"/>
                <a:gd name="connsiteY23-6364" fmla="*/ 2578100 h 3588041"/>
                <a:gd name="connsiteX24-6365" fmla="*/ 1213485 w 1432560"/>
                <a:gd name="connsiteY24-6366" fmla="*/ 2533650 h 3588041"/>
                <a:gd name="connsiteX25-6367" fmla="*/ 1432560 w 1432560"/>
                <a:gd name="connsiteY25-6368" fmla="*/ 2626519 h 3588041"/>
                <a:gd name="connsiteX26-6369" fmla="*/ 1188085 w 1432560"/>
                <a:gd name="connsiteY26-6370" fmla="*/ 2590800 h 3588041"/>
                <a:gd name="connsiteX27-6371" fmla="*/ 832485 w 1432560"/>
                <a:gd name="connsiteY27-6372" fmla="*/ 2733675 h 3588041"/>
                <a:gd name="connsiteX28-6373" fmla="*/ 689610 w 1432560"/>
                <a:gd name="connsiteY28-6374" fmla="*/ 3086100 h 3588041"/>
                <a:gd name="connsiteX29-6375" fmla="*/ 918210 w 1432560"/>
                <a:gd name="connsiteY29-6376" fmla="*/ 3419475 h 3588041"/>
                <a:gd name="connsiteX30-6377" fmla="*/ 1016635 w 1432560"/>
                <a:gd name="connsiteY30-6378" fmla="*/ 3581400 h 3588041"/>
                <a:gd name="connsiteX0-6379" fmla="*/ 1016635 w 1432560"/>
                <a:gd name="connsiteY0-6380" fmla="*/ 3581400 h 3588041"/>
                <a:gd name="connsiteX1-6381" fmla="*/ 591185 w 1432560"/>
                <a:gd name="connsiteY1-6382" fmla="*/ 3587750 h 3588041"/>
                <a:gd name="connsiteX2-6383" fmla="*/ 394335 w 1432560"/>
                <a:gd name="connsiteY2-6384" fmla="*/ 3076575 h 3588041"/>
                <a:gd name="connsiteX3-6385" fmla="*/ 746760 w 1432560"/>
                <a:gd name="connsiteY3-6386" fmla="*/ 2381250 h 3588041"/>
                <a:gd name="connsiteX4-6387" fmla="*/ 560070 w 1432560"/>
                <a:gd name="connsiteY4-6388" fmla="*/ 1922145 h 3588041"/>
                <a:gd name="connsiteX5-6389" fmla="*/ 0 w 1432560"/>
                <a:gd name="connsiteY5-6390" fmla="*/ 1870710 h 3588041"/>
                <a:gd name="connsiteX6-6391" fmla="*/ 422910 w 1432560"/>
                <a:gd name="connsiteY6-6392" fmla="*/ 1787525 h 3588041"/>
                <a:gd name="connsiteX7-6393" fmla="*/ 641985 w 1432560"/>
                <a:gd name="connsiteY7-6394" fmla="*/ 1876425 h 3588041"/>
                <a:gd name="connsiteX8-6395" fmla="*/ 822960 w 1432560"/>
                <a:gd name="connsiteY8-6396" fmla="*/ 1333500 h 3588041"/>
                <a:gd name="connsiteX9-6397" fmla="*/ 763429 w 1432560"/>
                <a:gd name="connsiteY9-6398" fmla="*/ 823913 h 3588041"/>
                <a:gd name="connsiteX10-6399" fmla="*/ 387985 w 1432560"/>
                <a:gd name="connsiteY10-6400" fmla="*/ 695325 h 3588041"/>
                <a:gd name="connsiteX11-6401" fmla="*/ 781686 w 1432560"/>
                <a:gd name="connsiteY11-6402" fmla="*/ 724693 h 3588041"/>
                <a:gd name="connsiteX12-6403" fmla="*/ 799148 w 1432560"/>
                <a:gd name="connsiteY12-6404" fmla="*/ 441325 h 3588041"/>
                <a:gd name="connsiteX13-6405" fmla="*/ 886460 w 1432560"/>
                <a:gd name="connsiteY13-6406" fmla="*/ 0 h 3588041"/>
                <a:gd name="connsiteX14-6407" fmla="*/ 857885 w 1432560"/>
                <a:gd name="connsiteY14-6408" fmla="*/ 679450 h 3588041"/>
                <a:gd name="connsiteX15-6409" fmla="*/ 921385 w 1432560"/>
                <a:gd name="connsiteY15-6410" fmla="*/ 1047750 h 3588041"/>
                <a:gd name="connsiteX16-6411" fmla="*/ 930910 w 1432560"/>
                <a:gd name="connsiteY16-6412" fmla="*/ 1295400 h 3588041"/>
                <a:gd name="connsiteX17-6413" fmla="*/ 1102360 w 1432560"/>
                <a:gd name="connsiteY17-6414" fmla="*/ 1187450 h 3588041"/>
                <a:gd name="connsiteX18-6415" fmla="*/ 1375410 w 1432560"/>
                <a:gd name="connsiteY18-6416" fmla="*/ 1171575 h 3588041"/>
                <a:gd name="connsiteX19-6417" fmla="*/ 1108710 w 1432560"/>
                <a:gd name="connsiteY19-6418" fmla="*/ 1254125 h 3588041"/>
                <a:gd name="connsiteX20-6419" fmla="*/ 889635 w 1432560"/>
                <a:gd name="connsiteY20-6420" fmla="*/ 1527175 h 3588041"/>
                <a:gd name="connsiteX21-6421" fmla="*/ 835660 w 1432560"/>
                <a:gd name="connsiteY21-6422" fmla="*/ 1895475 h 3588041"/>
                <a:gd name="connsiteX22-6423" fmla="*/ 1003935 w 1432560"/>
                <a:gd name="connsiteY22-6424" fmla="*/ 2308225 h 3588041"/>
                <a:gd name="connsiteX23-6425" fmla="*/ 895985 w 1432560"/>
                <a:gd name="connsiteY23-6426" fmla="*/ 2578100 h 3588041"/>
                <a:gd name="connsiteX24-6427" fmla="*/ 1213485 w 1432560"/>
                <a:gd name="connsiteY24-6428" fmla="*/ 2533650 h 3588041"/>
                <a:gd name="connsiteX25-6429" fmla="*/ 1432560 w 1432560"/>
                <a:gd name="connsiteY25-6430" fmla="*/ 2626519 h 3588041"/>
                <a:gd name="connsiteX26-6431" fmla="*/ 1188085 w 1432560"/>
                <a:gd name="connsiteY26-6432" fmla="*/ 2590800 h 3588041"/>
                <a:gd name="connsiteX27-6433" fmla="*/ 832485 w 1432560"/>
                <a:gd name="connsiteY27-6434" fmla="*/ 2733675 h 3588041"/>
                <a:gd name="connsiteX28-6435" fmla="*/ 689610 w 1432560"/>
                <a:gd name="connsiteY28-6436" fmla="*/ 3086100 h 3588041"/>
                <a:gd name="connsiteX29-6437" fmla="*/ 918210 w 1432560"/>
                <a:gd name="connsiteY29-6438" fmla="*/ 3419475 h 3588041"/>
                <a:gd name="connsiteX30-6439" fmla="*/ 1016635 w 1432560"/>
                <a:gd name="connsiteY30-6440" fmla="*/ 3581400 h 3588041"/>
                <a:gd name="connsiteX0-6441" fmla="*/ 1016635 w 1432560"/>
                <a:gd name="connsiteY0-6442" fmla="*/ 3581400 h 3588041"/>
                <a:gd name="connsiteX1-6443" fmla="*/ 591185 w 1432560"/>
                <a:gd name="connsiteY1-6444" fmla="*/ 3587750 h 3588041"/>
                <a:gd name="connsiteX2-6445" fmla="*/ 394335 w 1432560"/>
                <a:gd name="connsiteY2-6446" fmla="*/ 3076575 h 3588041"/>
                <a:gd name="connsiteX3-6447" fmla="*/ 746760 w 1432560"/>
                <a:gd name="connsiteY3-6448" fmla="*/ 2381250 h 3588041"/>
                <a:gd name="connsiteX4-6449" fmla="*/ 569595 w 1432560"/>
                <a:gd name="connsiteY4-6450" fmla="*/ 1925320 h 3588041"/>
                <a:gd name="connsiteX5-6451" fmla="*/ 0 w 1432560"/>
                <a:gd name="connsiteY5-6452" fmla="*/ 1870710 h 3588041"/>
                <a:gd name="connsiteX6-6453" fmla="*/ 422910 w 1432560"/>
                <a:gd name="connsiteY6-6454" fmla="*/ 1787525 h 3588041"/>
                <a:gd name="connsiteX7-6455" fmla="*/ 641985 w 1432560"/>
                <a:gd name="connsiteY7-6456" fmla="*/ 1876425 h 3588041"/>
                <a:gd name="connsiteX8-6457" fmla="*/ 822960 w 1432560"/>
                <a:gd name="connsiteY8-6458" fmla="*/ 1333500 h 3588041"/>
                <a:gd name="connsiteX9-6459" fmla="*/ 763429 w 1432560"/>
                <a:gd name="connsiteY9-6460" fmla="*/ 823913 h 3588041"/>
                <a:gd name="connsiteX10-6461" fmla="*/ 387985 w 1432560"/>
                <a:gd name="connsiteY10-6462" fmla="*/ 695325 h 3588041"/>
                <a:gd name="connsiteX11-6463" fmla="*/ 781686 w 1432560"/>
                <a:gd name="connsiteY11-6464" fmla="*/ 724693 h 3588041"/>
                <a:gd name="connsiteX12-6465" fmla="*/ 799148 w 1432560"/>
                <a:gd name="connsiteY12-6466" fmla="*/ 441325 h 3588041"/>
                <a:gd name="connsiteX13-6467" fmla="*/ 886460 w 1432560"/>
                <a:gd name="connsiteY13-6468" fmla="*/ 0 h 3588041"/>
                <a:gd name="connsiteX14-6469" fmla="*/ 857885 w 1432560"/>
                <a:gd name="connsiteY14-6470" fmla="*/ 679450 h 3588041"/>
                <a:gd name="connsiteX15-6471" fmla="*/ 921385 w 1432560"/>
                <a:gd name="connsiteY15-6472" fmla="*/ 1047750 h 3588041"/>
                <a:gd name="connsiteX16-6473" fmla="*/ 930910 w 1432560"/>
                <a:gd name="connsiteY16-6474" fmla="*/ 1295400 h 3588041"/>
                <a:gd name="connsiteX17-6475" fmla="*/ 1102360 w 1432560"/>
                <a:gd name="connsiteY17-6476" fmla="*/ 1187450 h 3588041"/>
                <a:gd name="connsiteX18-6477" fmla="*/ 1375410 w 1432560"/>
                <a:gd name="connsiteY18-6478" fmla="*/ 1171575 h 3588041"/>
                <a:gd name="connsiteX19-6479" fmla="*/ 1108710 w 1432560"/>
                <a:gd name="connsiteY19-6480" fmla="*/ 1254125 h 3588041"/>
                <a:gd name="connsiteX20-6481" fmla="*/ 889635 w 1432560"/>
                <a:gd name="connsiteY20-6482" fmla="*/ 1527175 h 3588041"/>
                <a:gd name="connsiteX21-6483" fmla="*/ 835660 w 1432560"/>
                <a:gd name="connsiteY21-6484" fmla="*/ 1895475 h 3588041"/>
                <a:gd name="connsiteX22-6485" fmla="*/ 1003935 w 1432560"/>
                <a:gd name="connsiteY22-6486" fmla="*/ 2308225 h 3588041"/>
                <a:gd name="connsiteX23-6487" fmla="*/ 895985 w 1432560"/>
                <a:gd name="connsiteY23-6488" fmla="*/ 2578100 h 3588041"/>
                <a:gd name="connsiteX24-6489" fmla="*/ 1213485 w 1432560"/>
                <a:gd name="connsiteY24-6490" fmla="*/ 2533650 h 3588041"/>
                <a:gd name="connsiteX25-6491" fmla="*/ 1432560 w 1432560"/>
                <a:gd name="connsiteY25-6492" fmla="*/ 2626519 h 3588041"/>
                <a:gd name="connsiteX26-6493" fmla="*/ 1188085 w 1432560"/>
                <a:gd name="connsiteY26-6494" fmla="*/ 2590800 h 3588041"/>
                <a:gd name="connsiteX27-6495" fmla="*/ 832485 w 1432560"/>
                <a:gd name="connsiteY27-6496" fmla="*/ 2733675 h 3588041"/>
                <a:gd name="connsiteX28-6497" fmla="*/ 689610 w 1432560"/>
                <a:gd name="connsiteY28-6498" fmla="*/ 3086100 h 3588041"/>
                <a:gd name="connsiteX29-6499" fmla="*/ 918210 w 1432560"/>
                <a:gd name="connsiteY29-6500" fmla="*/ 3419475 h 3588041"/>
                <a:gd name="connsiteX30-6501" fmla="*/ 1016635 w 1432560"/>
                <a:gd name="connsiteY30-6502" fmla="*/ 3581400 h 3588041"/>
                <a:gd name="connsiteX0-6503" fmla="*/ 1016635 w 1432560"/>
                <a:gd name="connsiteY0-6504" fmla="*/ 3581400 h 3588041"/>
                <a:gd name="connsiteX1-6505" fmla="*/ 591185 w 1432560"/>
                <a:gd name="connsiteY1-6506" fmla="*/ 3587750 h 3588041"/>
                <a:gd name="connsiteX2-6507" fmla="*/ 394335 w 1432560"/>
                <a:gd name="connsiteY2-6508" fmla="*/ 3076575 h 3588041"/>
                <a:gd name="connsiteX3-6509" fmla="*/ 746760 w 1432560"/>
                <a:gd name="connsiteY3-6510" fmla="*/ 2381250 h 3588041"/>
                <a:gd name="connsiteX4-6511" fmla="*/ 582295 w 1432560"/>
                <a:gd name="connsiteY4-6512" fmla="*/ 1953895 h 3588041"/>
                <a:gd name="connsiteX5-6513" fmla="*/ 0 w 1432560"/>
                <a:gd name="connsiteY5-6514" fmla="*/ 1870710 h 3588041"/>
                <a:gd name="connsiteX6-6515" fmla="*/ 422910 w 1432560"/>
                <a:gd name="connsiteY6-6516" fmla="*/ 1787525 h 3588041"/>
                <a:gd name="connsiteX7-6517" fmla="*/ 641985 w 1432560"/>
                <a:gd name="connsiteY7-6518" fmla="*/ 1876425 h 3588041"/>
                <a:gd name="connsiteX8-6519" fmla="*/ 822960 w 1432560"/>
                <a:gd name="connsiteY8-6520" fmla="*/ 1333500 h 3588041"/>
                <a:gd name="connsiteX9-6521" fmla="*/ 763429 w 1432560"/>
                <a:gd name="connsiteY9-6522" fmla="*/ 823913 h 3588041"/>
                <a:gd name="connsiteX10-6523" fmla="*/ 387985 w 1432560"/>
                <a:gd name="connsiteY10-6524" fmla="*/ 695325 h 3588041"/>
                <a:gd name="connsiteX11-6525" fmla="*/ 781686 w 1432560"/>
                <a:gd name="connsiteY11-6526" fmla="*/ 724693 h 3588041"/>
                <a:gd name="connsiteX12-6527" fmla="*/ 799148 w 1432560"/>
                <a:gd name="connsiteY12-6528" fmla="*/ 441325 h 3588041"/>
                <a:gd name="connsiteX13-6529" fmla="*/ 886460 w 1432560"/>
                <a:gd name="connsiteY13-6530" fmla="*/ 0 h 3588041"/>
                <a:gd name="connsiteX14-6531" fmla="*/ 857885 w 1432560"/>
                <a:gd name="connsiteY14-6532" fmla="*/ 679450 h 3588041"/>
                <a:gd name="connsiteX15-6533" fmla="*/ 921385 w 1432560"/>
                <a:gd name="connsiteY15-6534" fmla="*/ 1047750 h 3588041"/>
                <a:gd name="connsiteX16-6535" fmla="*/ 930910 w 1432560"/>
                <a:gd name="connsiteY16-6536" fmla="*/ 1295400 h 3588041"/>
                <a:gd name="connsiteX17-6537" fmla="*/ 1102360 w 1432560"/>
                <a:gd name="connsiteY17-6538" fmla="*/ 1187450 h 3588041"/>
                <a:gd name="connsiteX18-6539" fmla="*/ 1375410 w 1432560"/>
                <a:gd name="connsiteY18-6540" fmla="*/ 1171575 h 3588041"/>
                <a:gd name="connsiteX19-6541" fmla="*/ 1108710 w 1432560"/>
                <a:gd name="connsiteY19-6542" fmla="*/ 1254125 h 3588041"/>
                <a:gd name="connsiteX20-6543" fmla="*/ 889635 w 1432560"/>
                <a:gd name="connsiteY20-6544" fmla="*/ 1527175 h 3588041"/>
                <a:gd name="connsiteX21-6545" fmla="*/ 835660 w 1432560"/>
                <a:gd name="connsiteY21-6546" fmla="*/ 1895475 h 3588041"/>
                <a:gd name="connsiteX22-6547" fmla="*/ 1003935 w 1432560"/>
                <a:gd name="connsiteY22-6548" fmla="*/ 2308225 h 3588041"/>
                <a:gd name="connsiteX23-6549" fmla="*/ 895985 w 1432560"/>
                <a:gd name="connsiteY23-6550" fmla="*/ 2578100 h 3588041"/>
                <a:gd name="connsiteX24-6551" fmla="*/ 1213485 w 1432560"/>
                <a:gd name="connsiteY24-6552" fmla="*/ 2533650 h 3588041"/>
                <a:gd name="connsiteX25-6553" fmla="*/ 1432560 w 1432560"/>
                <a:gd name="connsiteY25-6554" fmla="*/ 2626519 h 3588041"/>
                <a:gd name="connsiteX26-6555" fmla="*/ 1188085 w 1432560"/>
                <a:gd name="connsiteY26-6556" fmla="*/ 2590800 h 3588041"/>
                <a:gd name="connsiteX27-6557" fmla="*/ 832485 w 1432560"/>
                <a:gd name="connsiteY27-6558" fmla="*/ 2733675 h 3588041"/>
                <a:gd name="connsiteX28-6559" fmla="*/ 689610 w 1432560"/>
                <a:gd name="connsiteY28-6560" fmla="*/ 3086100 h 3588041"/>
                <a:gd name="connsiteX29-6561" fmla="*/ 918210 w 1432560"/>
                <a:gd name="connsiteY29-6562" fmla="*/ 3419475 h 3588041"/>
                <a:gd name="connsiteX30-6563" fmla="*/ 1016635 w 1432560"/>
                <a:gd name="connsiteY30-6564" fmla="*/ 3581400 h 3588041"/>
                <a:gd name="connsiteX0-6565" fmla="*/ 1016635 w 1432560"/>
                <a:gd name="connsiteY0-6566" fmla="*/ 3581400 h 3588041"/>
                <a:gd name="connsiteX1-6567" fmla="*/ 591185 w 1432560"/>
                <a:gd name="connsiteY1-6568" fmla="*/ 3587750 h 3588041"/>
                <a:gd name="connsiteX2-6569" fmla="*/ 394335 w 1432560"/>
                <a:gd name="connsiteY2-6570" fmla="*/ 3076575 h 3588041"/>
                <a:gd name="connsiteX3-6571" fmla="*/ 746760 w 1432560"/>
                <a:gd name="connsiteY3-6572" fmla="*/ 2381250 h 3588041"/>
                <a:gd name="connsiteX4-6573" fmla="*/ 582295 w 1432560"/>
                <a:gd name="connsiteY4-6574" fmla="*/ 1953895 h 3588041"/>
                <a:gd name="connsiteX5-6575" fmla="*/ 0 w 1432560"/>
                <a:gd name="connsiteY5-6576" fmla="*/ 1870710 h 3588041"/>
                <a:gd name="connsiteX6-6577" fmla="*/ 422910 w 1432560"/>
                <a:gd name="connsiteY6-6578" fmla="*/ 1787525 h 3588041"/>
                <a:gd name="connsiteX7-6579" fmla="*/ 641985 w 1432560"/>
                <a:gd name="connsiteY7-6580" fmla="*/ 1876425 h 3588041"/>
                <a:gd name="connsiteX8-6581" fmla="*/ 822960 w 1432560"/>
                <a:gd name="connsiteY8-6582" fmla="*/ 1333500 h 3588041"/>
                <a:gd name="connsiteX9-6583" fmla="*/ 763429 w 1432560"/>
                <a:gd name="connsiteY9-6584" fmla="*/ 823913 h 3588041"/>
                <a:gd name="connsiteX10-6585" fmla="*/ 387985 w 1432560"/>
                <a:gd name="connsiteY10-6586" fmla="*/ 695325 h 3588041"/>
                <a:gd name="connsiteX11-6587" fmla="*/ 781686 w 1432560"/>
                <a:gd name="connsiteY11-6588" fmla="*/ 724693 h 3588041"/>
                <a:gd name="connsiteX12-6589" fmla="*/ 799148 w 1432560"/>
                <a:gd name="connsiteY12-6590" fmla="*/ 441325 h 3588041"/>
                <a:gd name="connsiteX13-6591" fmla="*/ 886460 w 1432560"/>
                <a:gd name="connsiteY13-6592" fmla="*/ 0 h 3588041"/>
                <a:gd name="connsiteX14-6593" fmla="*/ 857885 w 1432560"/>
                <a:gd name="connsiteY14-6594" fmla="*/ 679450 h 3588041"/>
                <a:gd name="connsiteX15-6595" fmla="*/ 921385 w 1432560"/>
                <a:gd name="connsiteY15-6596" fmla="*/ 1047750 h 3588041"/>
                <a:gd name="connsiteX16-6597" fmla="*/ 930910 w 1432560"/>
                <a:gd name="connsiteY16-6598" fmla="*/ 1295400 h 3588041"/>
                <a:gd name="connsiteX17-6599" fmla="*/ 1102360 w 1432560"/>
                <a:gd name="connsiteY17-6600" fmla="*/ 1187450 h 3588041"/>
                <a:gd name="connsiteX18-6601" fmla="*/ 1375410 w 1432560"/>
                <a:gd name="connsiteY18-6602" fmla="*/ 1171575 h 3588041"/>
                <a:gd name="connsiteX19-6603" fmla="*/ 1108710 w 1432560"/>
                <a:gd name="connsiteY19-6604" fmla="*/ 1254125 h 3588041"/>
                <a:gd name="connsiteX20-6605" fmla="*/ 889635 w 1432560"/>
                <a:gd name="connsiteY20-6606" fmla="*/ 1527175 h 3588041"/>
                <a:gd name="connsiteX21-6607" fmla="*/ 835660 w 1432560"/>
                <a:gd name="connsiteY21-6608" fmla="*/ 1895475 h 3588041"/>
                <a:gd name="connsiteX22-6609" fmla="*/ 1003935 w 1432560"/>
                <a:gd name="connsiteY22-6610" fmla="*/ 2308225 h 3588041"/>
                <a:gd name="connsiteX23-6611" fmla="*/ 895985 w 1432560"/>
                <a:gd name="connsiteY23-6612" fmla="*/ 2578100 h 3588041"/>
                <a:gd name="connsiteX24-6613" fmla="*/ 1165860 w 1432560"/>
                <a:gd name="connsiteY24-6614" fmla="*/ 2524125 h 3588041"/>
                <a:gd name="connsiteX25-6615" fmla="*/ 1432560 w 1432560"/>
                <a:gd name="connsiteY25-6616" fmla="*/ 2626519 h 3588041"/>
                <a:gd name="connsiteX26-6617" fmla="*/ 1188085 w 1432560"/>
                <a:gd name="connsiteY26-6618" fmla="*/ 2590800 h 3588041"/>
                <a:gd name="connsiteX27-6619" fmla="*/ 832485 w 1432560"/>
                <a:gd name="connsiteY27-6620" fmla="*/ 2733675 h 3588041"/>
                <a:gd name="connsiteX28-6621" fmla="*/ 689610 w 1432560"/>
                <a:gd name="connsiteY28-6622" fmla="*/ 3086100 h 3588041"/>
                <a:gd name="connsiteX29-6623" fmla="*/ 918210 w 1432560"/>
                <a:gd name="connsiteY29-6624" fmla="*/ 3419475 h 3588041"/>
                <a:gd name="connsiteX30-6625" fmla="*/ 1016635 w 1432560"/>
                <a:gd name="connsiteY30-6626" fmla="*/ 3581400 h 3588041"/>
                <a:gd name="connsiteX0-6627" fmla="*/ 1016635 w 1432560"/>
                <a:gd name="connsiteY0-6628" fmla="*/ 3581400 h 3588041"/>
                <a:gd name="connsiteX1-6629" fmla="*/ 591185 w 1432560"/>
                <a:gd name="connsiteY1-6630" fmla="*/ 3587750 h 3588041"/>
                <a:gd name="connsiteX2-6631" fmla="*/ 394335 w 1432560"/>
                <a:gd name="connsiteY2-6632" fmla="*/ 3076575 h 3588041"/>
                <a:gd name="connsiteX3-6633" fmla="*/ 746760 w 1432560"/>
                <a:gd name="connsiteY3-6634" fmla="*/ 2381250 h 3588041"/>
                <a:gd name="connsiteX4-6635" fmla="*/ 582295 w 1432560"/>
                <a:gd name="connsiteY4-6636" fmla="*/ 1953895 h 3588041"/>
                <a:gd name="connsiteX5-6637" fmla="*/ 0 w 1432560"/>
                <a:gd name="connsiteY5-6638" fmla="*/ 1870710 h 3588041"/>
                <a:gd name="connsiteX6-6639" fmla="*/ 422910 w 1432560"/>
                <a:gd name="connsiteY6-6640" fmla="*/ 1787525 h 3588041"/>
                <a:gd name="connsiteX7-6641" fmla="*/ 641985 w 1432560"/>
                <a:gd name="connsiteY7-6642" fmla="*/ 1876425 h 3588041"/>
                <a:gd name="connsiteX8-6643" fmla="*/ 822960 w 1432560"/>
                <a:gd name="connsiteY8-6644" fmla="*/ 1333500 h 3588041"/>
                <a:gd name="connsiteX9-6645" fmla="*/ 763429 w 1432560"/>
                <a:gd name="connsiteY9-6646" fmla="*/ 823913 h 3588041"/>
                <a:gd name="connsiteX10-6647" fmla="*/ 387985 w 1432560"/>
                <a:gd name="connsiteY10-6648" fmla="*/ 695325 h 3588041"/>
                <a:gd name="connsiteX11-6649" fmla="*/ 781686 w 1432560"/>
                <a:gd name="connsiteY11-6650" fmla="*/ 724693 h 3588041"/>
                <a:gd name="connsiteX12-6651" fmla="*/ 799148 w 1432560"/>
                <a:gd name="connsiteY12-6652" fmla="*/ 441325 h 3588041"/>
                <a:gd name="connsiteX13-6653" fmla="*/ 886460 w 1432560"/>
                <a:gd name="connsiteY13-6654" fmla="*/ 0 h 3588041"/>
                <a:gd name="connsiteX14-6655" fmla="*/ 857885 w 1432560"/>
                <a:gd name="connsiteY14-6656" fmla="*/ 679450 h 3588041"/>
                <a:gd name="connsiteX15-6657" fmla="*/ 921385 w 1432560"/>
                <a:gd name="connsiteY15-6658" fmla="*/ 1047750 h 3588041"/>
                <a:gd name="connsiteX16-6659" fmla="*/ 930910 w 1432560"/>
                <a:gd name="connsiteY16-6660" fmla="*/ 1295400 h 3588041"/>
                <a:gd name="connsiteX17-6661" fmla="*/ 1102360 w 1432560"/>
                <a:gd name="connsiteY17-6662" fmla="*/ 1187450 h 3588041"/>
                <a:gd name="connsiteX18-6663" fmla="*/ 1375410 w 1432560"/>
                <a:gd name="connsiteY18-6664" fmla="*/ 1171575 h 3588041"/>
                <a:gd name="connsiteX19-6665" fmla="*/ 1108710 w 1432560"/>
                <a:gd name="connsiteY19-6666" fmla="*/ 1254125 h 3588041"/>
                <a:gd name="connsiteX20-6667" fmla="*/ 889635 w 1432560"/>
                <a:gd name="connsiteY20-6668" fmla="*/ 1527175 h 3588041"/>
                <a:gd name="connsiteX21-6669" fmla="*/ 835660 w 1432560"/>
                <a:gd name="connsiteY21-6670" fmla="*/ 1895475 h 3588041"/>
                <a:gd name="connsiteX22-6671" fmla="*/ 1003935 w 1432560"/>
                <a:gd name="connsiteY22-6672" fmla="*/ 2308225 h 3588041"/>
                <a:gd name="connsiteX23-6673" fmla="*/ 895985 w 1432560"/>
                <a:gd name="connsiteY23-6674" fmla="*/ 2578100 h 3588041"/>
                <a:gd name="connsiteX24-6675" fmla="*/ 1165860 w 1432560"/>
                <a:gd name="connsiteY24-6676" fmla="*/ 2524125 h 3588041"/>
                <a:gd name="connsiteX25-6677" fmla="*/ 1432560 w 1432560"/>
                <a:gd name="connsiteY25-6678" fmla="*/ 2626519 h 3588041"/>
                <a:gd name="connsiteX26-6679" fmla="*/ 1188085 w 1432560"/>
                <a:gd name="connsiteY26-6680" fmla="*/ 2590800 h 3588041"/>
                <a:gd name="connsiteX27-6681" fmla="*/ 832485 w 1432560"/>
                <a:gd name="connsiteY27-6682" fmla="*/ 2733675 h 3588041"/>
                <a:gd name="connsiteX28-6683" fmla="*/ 689610 w 1432560"/>
                <a:gd name="connsiteY28-6684" fmla="*/ 3086100 h 3588041"/>
                <a:gd name="connsiteX29-6685" fmla="*/ 918210 w 1432560"/>
                <a:gd name="connsiteY29-6686" fmla="*/ 3419475 h 3588041"/>
                <a:gd name="connsiteX30-6687" fmla="*/ 1016635 w 1432560"/>
                <a:gd name="connsiteY30-6688" fmla="*/ 3581400 h 3588041"/>
                <a:gd name="connsiteX0-6689" fmla="*/ 1016635 w 1432560"/>
                <a:gd name="connsiteY0-6690" fmla="*/ 3581400 h 3588041"/>
                <a:gd name="connsiteX1-6691" fmla="*/ 591185 w 1432560"/>
                <a:gd name="connsiteY1-6692" fmla="*/ 3587750 h 3588041"/>
                <a:gd name="connsiteX2-6693" fmla="*/ 394335 w 1432560"/>
                <a:gd name="connsiteY2-6694" fmla="*/ 3076575 h 3588041"/>
                <a:gd name="connsiteX3-6695" fmla="*/ 746760 w 1432560"/>
                <a:gd name="connsiteY3-6696" fmla="*/ 2381250 h 3588041"/>
                <a:gd name="connsiteX4-6697" fmla="*/ 582295 w 1432560"/>
                <a:gd name="connsiteY4-6698" fmla="*/ 1953895 h 3588041"/>
                <a:gd name="connsiteX5-6699" fmla="*/ 0 w 1432560"/>
                <a:gd name="connsiteY5-6700" fmla="*/ 1870710 h 3588041"/>
                <a:gd name="connsiteX6-6701" fmla="*/ 422910 w 1432560"/>
                <a:gd name="connsiteY6-6702" fmla="*/ 1787525 h 3588041"/>
                <a:gd name="connsiteX7-6703" fmla="*/ 641985 w 1432560"/>
                <a:gd name="connsiteY7-6704" fmla="*/ 1876425 h 3588041"/>
                <a:gd name="connsiteX8-6705" fmla="*/ 822960 w 1432560"/>
                <a:gd name="connsiteY8-6706" fmla="*/ 1333500 h 3588041"/>
                <a:gd name="connsiteX9-6707" fmla="*/ 763429 w 1432560"/>
                <a:gd name="connsiteY9-6708" fmla="*/ 823913 h 3588041"/>
                <a:gd name="connsiteX10-6709" fmla="*/ 387985 w 1432560"/>
                <a:gd name="connsiteY10-6710" fmla="*/ 695325 h 3588041"/>
                <a:gd name="connsiteX11-6711" fmla="*/ 781686 w 1432560"/>
                <a:gd name="connsiteY11-6712" fmla="*/ 724693 h 3588041"/>
                <a:gd name="connsiteX12-6713" fmla="*/ 799148 w 1432560"/>
                <a:gd name="connsiteY12-6714" fmla="*/ 441325 h 3588041"/>
                <a:gd name="connsiteX13-6715" fmla="*/ 886460 w 1432560"/>
                <a:gd name="connsiteY13-6716" fmla="*/ 0 h 3588041"/>
                <a:gd name="connsiteX14-6717" fmla="*/ 857885 w 1432560"/>
                <a:gd name="connsiteY14-6718" fmla="*/ 679450 h 3588041"/>
                <a:gd name="connsiteX15-6719" fmla="*/ 921385 w 1432560"/>
                <a:gd name="connsiteY15-6720" fmla="*/ 1047750 h 3588041"/>
                <a:gd name="connsiteX16-6721" fmla="*/ 930910 w 1432560"/>
                <a:gd name="connsiteY16-6722" fmla="*/ 1295400 h 3588041"/>
                <a:gd name="connsiteX17-6723" fmla="*/ 1102360 w 1432560"/>
                <a:gd name="connsiteY17-6724" fmla="*/ 1187450 h 3588041"/>
                <a:gd name="connsiteX18-6725" fmla="*/ 1375410 w 1432560"/>
                <a:gd name="connsiteY18-6726" fmla="*/ 1171575 h 3588041"/>
                <a:gd name="connsiteX19-6727" fmla="*/ 1108710 w 1432560"/>
                <a:gd name="connsiteY19-6728" fmla="*/ 1254125 h 3588041"/>
                <a:gd name="connsiteX20-6729" fmla="*/ 889635 w 1432560"/>
                <a:gd name="connsiteY20-6730" fmla="*/ 1527175 h 3588041"/>
                <a:gd name="connsiteX21-6731" fmla="*/ 835660 w 1432560"/>
                <a:gd name="connsiteY21-6732" fmla="*/ 1895475 h 3588041"/>
                <a:gd name="connsiteX22-6733" fmla="*/ 1003935 w 1432560"/>
                <a:gd name="connsiteY22-6734" fmla="*/ 2308225 h 3588041"/>
                <a:gd name="connsiteX23-6735" fmla="*/ 895985 w 1432560"/>
                <a:gd name="connsiteY23-6736" fmla="*/ 2578100 h 3588041"/>
                <a:gd name="connsiteX24-6737" fmla="*/ 1165860 w 1432560"/>
                <a:gd name="connsiteY24-6738" fmla="*/ 2524125 h 3588041"/>
                <a:gd name="connsiteX25-6739" fmla="*/ 1432560 w 1432560"/>
                <a:gd name="connsiteY25-6740" fmla="*/ 2626519 h 3588041"/>
                <a:gd name="connsiteX26-6741" fmla="*/ 1188085 w 1432560"/>
                <a:gd name="connsiteY26-6742" fmla="*/ 2590800 h 3588041"/>
                <a:gd name="connsiteX27-6743" fmla="*/ 832485 w 1432560"/>
                <a:gd name="connsiteY27-6744" fmla="*/ 2733675 h 3588041"/>
                <a:gd name="connsiteX28-6745" fmla="*/ 689610 w 1432560"/>
                <a:gd name="connsiteY28-6746" fmla="*/ 3086100 h 3588041"/>
                <a:gd name="connsiteX29-6747" fmla="*/ 918210 w 1432560"/>
                <a:gd name="connsiteY29-6748" fmla="*/ 3419475 h 3588041"/>
                <a:gd name="connsiteX30-6749" fmla="*/ 1016635 w 1432560"/>
                <a:gd name="connsiteY30-6750" fmla="*/ 3581400 h 3588041"/>
                <a:gd name="connsiteX0-6751" fmla="*/ 1016635 w 1432560"/>
                <a:gd name="connsiteY0-6752" fmla="*/ 3581400 h 3588041"/>
                <a:gd name="connsiteX1-6753" fmla="*/ 591185 w 1432560"/>
                <a:gd name="connsiteY1-6754" fmla="*/ 3587750 h 3588041"/>
                <a:gd name="connsiteX2-6755" fmla="*/ 394335 w 1432560"/>
                <a:gd name="connsiteY2-6756" fmla="*/ 3076575 h 3588041"/>
                <a:gd name="connsiteX3-6757" fmla="*/ 746760 w 1432560"/>
                <a:gd name="connsiteY3-6758" fmla="*/ 2381250 h 3588041"/>
                <a:gd name="connsiteX4-6759" fmla="*/ 582295 w 1432560"/>
                <a:gd name="connsiteY4-6760" fmla="*/ 1953895 h 3588041"/>
                <a:gd name="connsiteX5-6761" fmla="*/ 0 w 1432560"/>
                <a:gd name="connsiteY5-6762" fmla="*/ 1870710 h 3588041"/>
                <a:gd name="connsiteX6-6763" fmla="*/ 422910 w 1432560"/>
                <a:gd name="connsiteY6-6764" fmla="*/ 1787525 h 3588041"/>
                <a:gd name="connsiteX7-6765" fmla="*/ 641985 w 1432560"/>
                <a:gd name="connsiteY7-6766" fmla="*/ 1876425 h 3588041"/>
                <a:gd name="connsiteX8-6767" fmla="*/ 822960 w 1432560"/>
                <a:gd name="connsiteY8-6768" fmla="*/ 1333500 h 3588041"/>
                <a:gd name="connsiteX9-6769" fmla="*/ 763429 w 1432560"/>
                <a:gd name="connsiteY9-6770" fmla="*/ 823913 h 3588041"/>
                <a:gd name="connsiteX10-6771" fmla="*/ 387985 w 1432560"/>
                <a:gd name="connsiteY10-6772" fmla="*/ 695325 h 3588041"/>
                <a:gd name="connsiteX11-6773" fmla="*/ 781686 w 1432560"/>
                <a:gd name="connsiteY11-6774" fmla="*/ 724693 h 3588041"/>
                <a:gd name="connsiteX12-6775" fmla="*/ 799148 w 1432560"/>
                <a:gd name="connsiteY12-6776" fmla="*/ 441325 h 3588041"/>
                <a:gd name="connsiteX13-6777" fmla="*/ 886460 w 1432560"/>
                <a:gd name="connsiteY13-6778" fmla="*/ 0 h 3588041"/>
                <a:gd name="connsiteX14-6779" fmla="*/ 857885 w 1432560"/>
                <a:gd name="connsiteY14-6780" fmla="*/ 679450 h 3588041"/>
                <a:gd name="connsiteX15-6781" fmla="*/ 921385 w 1432560"/>
                <a:gd name="connsiteY15-6782" fmla="*/ 1047750 h 3588041"/>
                <a:gd name="connsiteX16-6783" fmla="*/ 930910 w 1432560"/>
                <a:gd name="connsiteY16-6784" fmla="*/ 1295400 h 3588041"/>
                <a:gd name="connsiteX17-6785" fmla="*/ 1102360 w 1432560"/>
                <a:gd name="connsiteY17-6786" fmla="*/ 1187450 h 3588041"/>
                <a:gd name="connsiteX18-6787" fmla="*/ 1375410 w 1432560"/>
                <a:gd name="connsiteY18-6788" fmla="*/ 1171575 h 3588041"/>
                <a:gd name="connsiteX19-6789" fmla="*/ 1108710 w 1432560"/>
                <a:gd name="connsiteY19-6790" fmla="*/ 1254125 h 3588041"/>
                <a:gd name="connsiteX20-6791" fmla="*/ 889635 w 1432560"/>
                <a:gd name="connsiteY20-6792" fmla="*/ 1527175 h 3588041"/>
                <a:gd name="connsiteX21-6793" fmla="*/ 835660 w 1432560"/>
                <a:gd name="connsiteY21-6794" fmla="*/ 1895475 h 3588041"/>
                <a:gd name="connsiteX22-6795" fmla="*/ 1003935 w 1432560"/>
                <a:gd name="connsiteY22-6796" fmla="*/ 2308225 h 3588041"/>
                <a:gd name="connsiteX23-6797" fmla="*/ 895985 w 1432560"/>
                <a:gd name="connsiteY23-6798" fmla="*/ 2578100 h 3588041"/>
                <a:gd name="connsiteX24-6799" fmla="*/ 1165860 w 1432560"/>
                <a:gd name="connsiteY24-6800" fmla="*/ 2524125 h 3588041"/>
                <a:gd name="connsiteX25-6801" fmla="*/ 1432560 w 1432560"/>
                <a:gd name="connsiteY25-6802" fmla="*/ 2626519 h 3588041"/>
                <a:gd name="connsiteX26-6803" fmla="*/ 1188085 w 1432560"/>
                <a:gd name="connsiteY26-6804" fmla="*/ 2590800 h 3588041"/>
                <a:gd name="connsiteX27-6805" fmla="*/ 832485 w 1432560"/>
                <a:gd name="connsiteY27-6806" fmla="*/ 2733675 h 3588041"/>
                <a:gd name="connsiteX28-6807" fmla="*/ 689610 w 1432560"/>
                <a:gd name="connsiteY28-6808" fmla="*/ 3086100 h 3588041"/>
                <a:gd name="connsiteX29-6809" fmla="*/ 918210 w 1432560"/>
                <a:gd name="connsiteY29-6810" fmla="*/ 3419475 h 3588041"/>
                <a:gd name="connsiteX30-6811" fmla="*/ 1016635 w 1432560"/>
                <a:gd name="connsiteY30-6812" fmla="*/ 3581400 h 3588041"/>
                <a:gd name="connsiteX0-6813" fmla="*/ 1016635 w 1432560"/>
                <a:gd name="connsiteY0-6814" fmla="*/ 3581400 h 3588041"/>
                <a:gd name="connsiteX1-6815" fmla="*/ 591185 w 1432560"/>
                <a:gd name="connsiteY1-6816" fmla="*/ 3587750 h 3588041"/>
                <a:gd name="connsiteX2-6817" fmla="*/ 394335 w 1432560"/>
                <a:gd name="connsiteY2-6818" fmla="*/ 3076575 h 3588041"/>
                <a:gd name="connsiteX3-6819" fmla="*/ 746760 w 1432560"/>
                <a:gd name="connsiteY3-6820" fmla="*/ 2381250 h 3588041"/>
                <a:gd name="connsiteX4-6821" fmla="*/ 582295 w 1432560"/>
                <a:gd name="connsiteY4-6822" fmla="*/ 1953895 h 3588041"/>
                <a:gd name="connsiteX5-6823" fmla="*/ 0 w 1432560"/>
                <a:gd name="connsiteY5-6824" fmla="*/ 1870710 h 3588041"/>
                <a:gd name="connsiteX6-6825" fmla="*/ 422910 w 1432560"/>
                <a:gd name="connsiteY6-6826" fmla="*/ 1787525 h 3588041"/>
                <a:gd name="connsiteX7-6827" fmla="*/ 641985 w 1432560"/>
                <a:gd name="connsiteY7-6828" fmla="*/ 1876425 h 3588041"/>
                <a:gd name="connsiteX8-6829" fmla="*/ 822960 w 1432560"/>
                <a:gd name="connsiteY8-6830" fmla="*/ 1333500 h 3588041"/>
                <a:gd name="connsiteX9-6831" fmla="*/ 763429 w 1432560"/>
                <a:gd name="connsiteY9-6832" fmla="*/ 823913 h 3588041"/>
                <a:gd name="connsiteX10-6833" fmla="*/ 387985 w 1432560"/>
                <a:gd name="connsiteY10-6834" fmla="*/ 695325 h 3588041"/>
                <a:gd name="connsiteX11-6835" fmla="*/ 781686 w 1432560"/>
                <a:gd name="connsiteY11-6836" fmla="*/ 724693 h 3588041"/>
                <a:gd name="connsiteX12-6837" fmla="*/ 799148 w 1432560"/>
                <a:gd name="connsiteY12-6838" fmla="*/ 441325 h 3588041"/>
                <a:gd name="connsiteX13-6839" fmla="*/ 886460 w 1432560"/>
                <a:gd name="connsiteY13-6840" fmla="*/ 0 h 3588041"/>
                <a:gd name="connsiteX14-6841" fmla="*/ 857885 w 1432560"/>
                <a:gd name="connsiteY14-6842" fmla="*/ 679450 h 3588041"/>
                <a:gd name="connsiteX15-6843" fmla="*/ 921385 w 1432560"/>
                <a:gd name="connsiteY15-6844" fmla="*/ 1047750 h 3588041"/>
                <a:gd name="connsiteX16-6845" fmla="*/ 930910 w 1432560"/>
                <a:gd name="connsiteY16-6846" fmla="*/ 1295400 h 3588041"/>
                <a:gd name="connsiteX17-6847" fmla="*/ 1102360 w 1432560"/>
                <a:gd name="connsiteY17-6848" fmla="*/ 1187450 h 3588041"/>
                <a:gd name="connsiteX18-6849" fmla="*/ 1375410 w 1432560"/>
                <a:gd name="connsiteY18-6850" fmla="*/ 1171575 h 3588041"/>
                <a:gd name="connsiteX19-6851" fmla="*/ 1108710 w 1432560"/>
                <a:gd name="connsiteY19-6852" fmla="*/ 1254125 h 3588041"/>
                <a:gd name="connsiteX20-6853" fmla="*/ 889635 w 1432560"/>
                <a:gd name="connsiteY20-6854" fmla="*/ 1527175 h 3588041"/>
                <a:gd name="connsiteX21-6855" fmla="*/ 835660 w 1432560"/>
                <a:gd name="connsiteY21-6856" fmla="*/ 1895475 h 3588041"/>
                <a:gd name="connsiteX22-6857" fmla="*/ 1003935 w 1432560"/>
                <a:gd name="connsiteY22-6858" fmla="*/ 2308225 h 3588041"/>
                <a:gd name="connsiteX23-6859" fmla="*/ 895985 w 1432560"/>
                <a:gd name="connsiteY23-6860" fmla="*/ 2578100 h 3588041"/>
                <a:gd name="connsiteX24-6861" fmla="*/ 1165860 w 1432560"/>
                <a:gd name="connsiteY24-6862" fmla="*/ 2524125 h 3588041"/>
                <a:gd name="connsiteX25-6863" fmla="*/ 1432560 w 1432560"/>
                <a:gd name="connsiteY25-6864" fmla="*/ 2626519 h 3588041"/>
                <a:gd name="connsiteX26-6865" fmla="*/ 1188085 w 1432560"/>
                <a:gd name="connsiteY26-6866" fmla="*/ 2590800 h 3588041"/>
                <a:gd name="connsiteX27-6867" fmla="*/ 832485 w 1432560"/>
                <a:gd name="connsiteY27-6868" fmla="*/ 2733675 h 3588041"/>
                <a:gd name="connsiteX28-6869" fmla="*/ 689610 w 1432560"/>
                <a:gd name="connsiteY28-6870" fmla="*/ 3086100 h 3588041"/>
                <a:gd name="connsiteX29-6871" fmla="*/ 918210 w 1432560"/>
                <a:gd name="connsiteY29-6872" fmla="*/ 3419475 h 3588041"/>
                <a:gd name="connsiteX30-6873" fmla="*/ 1016635 w 1432560"/>
                <a:gd name="connsiteY30-6874" fmla="*/ 3581400 h 3588041"/>
                <a:gd name="connsiteX0-6875" fmla="*/ 1016635 w 1432560"/>
                <a:gd name="connsiteY0-6876" fmla="*/ 3581400 h 3588041"/>
                <a:gd name="connsiteX1-6877" fmla="*/ 591185 w 1432560"/>
                <a:gd name="connsiteY1-6878" fmla="*/ 3587750 h 3588041"/>
                <a:gd name="connsiteX2-6879" fmla="*/ 394335 w 1432560"/>
                <a:gd name="connsiteY2-6880" fmla="*/ 3076575 h 3588041"/>
                <a:gd name="connsiteX3-6881" fmla="*/ 746760 w 1432560"/>
                <a:gd name="connsiteY3-6882" fmla="*/ 2381250 h 3588041"/>
                <a:gd name="connsiteX4-6883" fmla="*/ 582295 w 1432560"/>
                <a:gd name="connsiteY4-6884" fmla="*/ 1953895 h 3588041"/>
                <a:gd name="connsiteX5-6885" fmla="*/ 0 w 1432560"/>
                <a:gd name="connsiteY5-6886" fmla="*/ 1870710 h 3588041"/>
                <a:gd name="connsiteX6-6887" fmla="*/ 422910 w 1432560"/>
                <a:gd name="connsiteY6-6888" fmla="*/ 1787525 h 3588041"/>
                <a:gd name="connsiteX7-6889" fmla="*/ 641985 w 1432560"/>
                <a:gd name="connsiteY7-6890" fmla="*/ 1876425 h 3588041"/>
                <a:gd name="connsiteX8-6891" fmla="*/ 822960 w 1432560"/>
                <a:gd name="connsiteY8-6892" fmla="*/ 1333500 h 3588041"/>
                <a:gd name="connsiteX9-6893" fmla="*/ 763429 w 1432560"/>
                <a:gd name="connsiteY9-6894" fmla="*/ 823913 h 3588041"/>
                <a:gd name="connsiteX10-6895" fmla="*/ 387985 w 1432560"/>
                <a:gd name="connsiteY10-6896" fmla="*/ 695325 h 3588041"/>
                <a:gd name="connsiteX11-6897" fmla="*/ 781686 w 1432560"/>
                <a:gd name="connsiteY11-6898" fmla="*/ 724693 h 3588041"/>
                <a:gd name="connsiteX12-6899" fmla="*/ 799148 w 1432560"/>
                <a:gd name="connsiteY12-6900" fmla="*/ 441325 h 3588041"/>
                <a:gd name="connsiteX13-6901" fmla="*/ 886460 w 1432560"/>
                <a:gd name="connsiteY13-6902" fmla="*/ 0 h 3588041"/>
                <a:gd name="connsiteX14-6903" fmla="*/ 857885 w 1432560"/>
                <a:gd name="connsiteY14-6904" fmla="*/ 679450 h 3588041"/>
                <a:gd name="connsiteX15-6905" fmla="*/ 921385 w 1432560"/>
                <a:gd name="connsiteY15-6906" fmla="*/ 1047750 h 3588041"/>
                <a:gd name="connsiteX16-6907" fmla="*/ 930910 w 1432560"/>
                <a:gd name="connsiteY16-6908" fmla="*/ 1295400 h 3588041"/>
                <a:gd name="connsiteX17-6909" fmla="*/ 1102360 w 1432560"/>
                <a:gd name="connsiteY17-6910" fmla="*/ 1187450 h 3588041"/>
                <a:gd name="connsiteX18-6911" fmla="*/ 1375410 w 1432560"/>
                <a:gd name="connsiteY18-6912" fmla="*/ 1171575 h 3588041"/>
                <a:gd name="connsiteX19-6913" fmla="*/ 1108710 w 1432560"/>
                <a:gd name="connsiteY19-6914" fmla="*/ 1254125 h 3588041"/>
                <a:gd name="connsiteX20-6915" fmla="*/ 889635 w 1432560"/>
                <a:gd name="connsiteY20-6916" fmla="*/ 1527175 h 3588041"/>
                <a:gd name="connsiteX21-6917" fmla="*/ 835660 w 1432560"/>
                <a:gd name="connsiteY21-6918" fmla="*/ 1895475 h 3588041"/>
                <a:gd name="connsiteX22-6919" fmla="*/ 1003935 w 1432560"/>
                <a:gd name="connsiteY22-6920" fmla="*/ 2308225 h 3588041"/>
                <a:gd name="connsiteX23-6921" fmla="*/ 895985 w 1432560"/>
                <a:gd name="connsiteY23-6922" fmla="*/ 2578100 h 3588041"/>
                <a:gd name="connsiteX24-6923" fmla="*/ 1165860 w 1432560"/>
                <a:gd name="connsiteY24-6924" fmla="*/ 2524125 h 3588041"/>
                <a:gd name="connsiteX25-6925" fmla="*/ 1432560 w 1432560"/>
                <a:gd name="connsiteY25-6926" fmla="*/ 2626519 h 3588041"/>
                <a:gd name="connsiteX26-6927" fmla="*/ 1188085 w 1432560"/>
                <a:gd name="connsiteY26-6928" fmla="*/ 2590800 h 3588041"/>
                <a:gd name="connsiteX27-6929" fmla="*/ 832485 w 1432560"/>
                <a:gd name="connsiteY27-6930" fmla="*/ 2733675 h 3588041"/>
                <a:gd name="connsiteX28-6931" fmla="*/ 689610 w 1432560"/>
                <a:gd name="connsiteY28-6932" fmla="*/ 3086100 h 3588041"/>
                <a:gd name="connsiteX29-6933" fmla="*/ 918210 w 1432560"/>
                <a:gd name="connsiteY29-6934" fmla="*/ 3419475 h 3588041"/>
                <a:gd name="connsiteX30-6935" fmla="*/ 1016635 w 1432560"/>
                <a:gd name="connsiteY30-6936" fmla="*/ 3581400 h 3588041"/>
                <a:gd name="connsiteX0-6937" fmla="*/ 1016635 w 1432560"/>
                <a:gd name="connsiteY0-6938" fmla="*/ 3581400 h 3588041"/>
                <a:gd name="connsiteX1-6939" fmla="*/ 591185 w 1432560"/>
                <a:gd name="connsiteY1-6940" fmla="*/ 3587750 h 3588041"/>
                <a:gd name="connsiteX2-6941" fmla="*/ 394335 w 1432560"/>
                <a:gd name="connsiteY2-6942" fmla="*/ 3076575 h 3588041"/>
                <a:gd name="connsiteX3-6943" fmla="*/ 746760 w 1432560"/>
                <a:gd name="connsiteY3-6944" fmla="*/ 2381250 h 3588041"/>
                <a:gd name="connsiteX4-6945" fmla="*/ 582295 w 1432560"/>
                <a:gd name="connsiteY4-6946" fmla="*/ 1953895 h 3588041"/>
                <a:gd name="connsiteX5-6947" fmla="*/ 0 w 1432560"/>
                <a:gd name="connsiteY5-6948" fmla="*/ 1870710 h 3588041"/>
                <a:gd name="connsiteX6-6949" fmla="*/ 422910 w 1432560"/>
                <a:gd name="connsiteY6-6950" fmla="*/ 1787525 h 3588041"/>
                <a:gd name="connsiteX7-6951" fmla="*/ 641985 w 1432560"/>
                <a:gd name="connsiteY7-6952" fmla="*/ 1876425 h 3588041"/>
                <a:gd name="connsiteX8-6953" fmla="*/ 822960 w 1432560"/>
                <a:gd name="connsiteY8-6954" fmla="*/ 1333500 h 3588041"/>
                <a:gd name="connsiteX9-6955" fmla="*/ 763429 w 1432560"/>
                <a:gd name="connsiteY9-6956" fmla="*/ 823913 h 3588041"/>
                <a:gd name="connsiteX10-6957" fmla="*/ 387985 w 1432560"/>
                <a:gd name="connsiteY10-6958" fmla="*/ 695325 h 3588041"/>
                <a:gd name="connsiteX11-6959" fmla="*/ 784067 w 1432560"/>
                <a:gd name="connsiteY11-6960" fmla="*/ 734218 h 3588041"/>
                <a:gd name="connsiteX12-6961" fmla="*/ 799148 w 1432560"/>
                <a:gd name="connsiteY12-6962" fmla="*/ 441325 h 3588041"/>
                <a:gd name="connsiteX13-6963" fmla="*/ 886460 w 1432560"/>
                <a:gd name="connsiteY13-6964" fmla="*/ 0 h 3588041"/>
                <a:gd name="connsiteX14-6965" fmla="*/ 857885 w 1432560"/>
                <a:gd name="connsiteY14-6966" fmla="*/ 679450 h 3588041"/>
                <a:gd name="connsiteX15-6967" fmla="*/ 921385 w 1432560"/>
                <a:gd name="connsiteY15-6968" fmla="*/ 1047750 h 3588041"/>
                <a:gd name="connsiteX16-6969" fmla="*/ 930910 w 1432560"/>
                <a:gd name="connsiteY16-6970" fmla="*/ 1295400 h 3588041"/>
                <a:gd name="connsiteX17-6971" fmla="*/ 1102360 w 1432560"/>
                <a:gd name="connsiteY17-6972" fmla="*/ 1187450 h 3588041"/>
                <a:gd name="connsiteX18-6973" fmla="*/ 1375410 w 1432560"/>
                <a:gd name="connsiteY18-6974" fmla="*/ 1171575 h 3588041"/>
                <a:gd name="connsiteX19-6975" fmla="*/ 1108710 w 1432560"/>
                <a:gd name="connsiteY19-6976" fmla="*/ 1254125 h 3588041"/>
                <a:gd name="connsiteX20-6977" fmla="*/ 889635 w 1432560"/>
                <a:gd name="connsiteY20-6978" fmla="*/ 1527175 h 3588041"/>
                <a:gd name="connsiteX21-6979" fmla="*/ 835660 w 1432560"/>
                <a:gd name="connsiteY21-6980" fmla="*/ 1895475 h 3588041"/>
                <a:gd name="connsiteX22-6981" fmla="*/ 1003935 w 1432560"/>
                <a:gd name="connsiteY22-6982" fmla="*/ 2308225 h 3588041"/>
                <a:gd name="connsiteX23-6983" fmla="*/ 895985 w 1432560"/>
                <a:gd name="connsiteY23-6984" fmla="*/ 2578100 h 3588041"/>
                <a:gd name="connsiteX24-6985" fmla="*/ 1165860 w 1432560"/>
                <a:gd name="connsiteY24-6986" fmla="*/ 2524125 h 3588041"/>
                <a:gd name="connsiteX25-6987" fmla="*/ 1432560 w 1432560"/>
                <a:gd name="connsiteY25-6988" fmla="*/ 2626519 h 3588041"/>
                <a:gd name="connsiteX26-6989" fmla="*/ 1188085 w 1432560"/>
                <a:gd name="connsiteY26-6990" fmla="*/ 2590800 h 3588041"/>
                <a:gd name="connsiteX27-6991" fmla="*/ 832485 w 1432560"/>
                <a:gd name="connsiteY27-6992" fmla="*/ 2733675 h 3588041"/>
                <a:gd name="connsiteX28-6993" fmla="*/ 689610 w 1432560"/>
                <a:gd name="connsiteY28-6994" fmla="*/ 3086100 h 3588041"/>
                <a:gd name="connsiteX29-6995" fmla="*/ 918210 w 1432560"/>
                <a:gd name="connsiteY29-6996" fmla="*/ 3419475 h 3588041"/>
                <a:gd name="connsiteX30-6997" fmla="*/ 1016635 w 1432560"/>
                <a:gd name="connsiteY30-6998" fmla="*/ 3581400 h 3588041"/>
                <a:gd name="connsiteX0-6999" fmla="*/ 1016635 w 1432560"/>
                <a:gd name="connsiteY0-7000" fmla="*/ 3581400 h 3588041"/>
                <a:gd name="connsiteX1-7001" fmla="*/ 591185 w 1432560"/>
                <a:gd name="connsiteY1-7002" fmla="*/ 3587750 h 3588041"/>
                <a:gd name="connsiteX2-7003" fmla="*/ 394335 w 1432560"/>
                <a:gd name="connsiteY2-7004" fmla="*/ 3076575 h 3588041"/>
                <a:gd name="connsiteX3-7005" fmla="*/ 746760 w 1432560"/>
                <a:gd name="connsiteY3-7006" fmla="*/ 2381250 h 3588041"/>
                <a:gd name="connsiteX4-7007" fmla="*/ 582295 w 1432560"/>
                <a:gd name="connsiteY4-7008" fmla="*/ 1953895 h 3588041"/>
                <a:gd name="connsiteX5-7009" fmla="*/ 0 w 1432560"/>
                <a:gd name="connsiteY5-7010" fmla="*/ 1870710 h 3588041"/>
                <a:gd name="connsiteX6-7011" fmla="*/ 422910 w 1432560"/>
                <a:gd name="connsiteY6-7012" fmla="*/ 1787525 h 3588041"/>
                <a:gd name="connsiteX7-7013" fmla="*/ 641985 w 1432560"/>
                <a:gd name="connsiteY7-7014" fmla="*/ 1876425 h 3588041"/>
                <a:gd name="connsiteX8-7015" fmla="*/ 822960 w 1432560"/>
                <a:gd name="connsiteY8-7016" fmla="*/ 1333500 h 3588041"/>
                <a:gd name="connsiteX9-7017" fmla="*/ 763429 w 1432560"/>
                <a:gd name="connsiteY9-7018" fmla="*/ 823913 h 3588041"/>
                <a:gd name="connsiteX10-7019" fmla="*/ 387985 w 1432560"/>
                <a:gd name="connsiteY10-7020" fmla="*/ 695325 h 3588041"/>
                <a:gd name="connsiteX11-7021" fmla="*/ 784067 w 1432560"/>
                <a:gd name="connsiteY11-7022" fmla="*/ 734218 h 3588041"/>
                <a:gd name="connsiteX12-7023" fmla="*/ 799148 w 1432560"/>
                <a:gd name="connsiteY12-7024" fmla="*/ 441325 h 3588041"/>
                <a:gd name="connsiteX13-7025" fmla="*/ 886460 w 1432560"/>
                <a:gd name="connsiteY13-7026" fmla="*/ 0 h 3588041"/>
                <a:gd name="connsiteX14-7027" fmla="*/ 857885 w 1432560"/>
                <a:gd name="connsiteY14-7028" fmla="*/ 679450 h 3588041"/>
                <a:gd name="connsiteX15-7029" fmla="*/ 921385 w 1432560"/>
                <a:gd name="connsiteY15-7030" fmla="*/ 1047750 h 3588041"/>
                <a:gd name="connsiteX16-7031" fmla="*/ 930910 w 1432560"/>
                <a:gd name="connsiteY16-7032" fmla="*/ 1295400 h 3588041"/>
                <a:gd name="connsiteX17-7033" fmla="*/ 1102360 w 1432560"/>
                <a:gd name="connsiteY17-7034" fmla="*/ 1187450 h 3588041"/>
                <a:gd name="connsiteX18-7035" fmla="*/ 1375410 w 1432560"/>
                <a:gd name="connsiteY18-7036" fmla="*/ 1171575 h 3588041"/>
                <a:gd name="connsiteX19-7037" fmla="*/ 1108710 w 1432560"/>
                <a:gd name="connsiteY19-7038" fmla="*/ 1254125 h 3588041"/>
                <a:gd name="connsiteX20-7039" fmla="*/ 889635 w 1432560"/>
                <a:gd name="connsiteY20-7040" fmla="*/ 1527175 h 3588041"/>
                <a:gd name="connsiteX21-7041" fmla="*/ 835660 w 1432560"/>
                <a:gd name="connsiteY21-7042" fmla="*/ 1895475 h 3588041"/>
                <a:gd name="connsiteX22-7043" fmla="*/ 1003935 w 1432560"/>
                <a:gd name="connsiteY22-7044" fmla="*/ 2308225 h 3588041"/>
                <a:gd name="connsiteX23-7045" fmla="*/ 895985 w 1432560"/>
                <a:gd name="connsiteY23-7046" fmla="*/ 2578100 h 3588041"/>
                <a:gd name="connsiteX24-7047" fmla="*/ 1165860 w 1432560"/>
                <a:gd name="connsiteY24-7048" fmla="*/ 2524125 h 3588041"/>
                <a:gd name="connsiteX25-7049" fmla="*/ 1432560 w 1432560"/>
                <a:gd name="connsiteY25-7050" fmla="*/ 2626519 h 3588041"/>
                <a:gd name="connsiteX26-7051" fmla="*/ 1188085 w 1432560"/>
                <a:gd name="connsiteY26-7052" fmla="*/ 2590800 h 3588041"/>
                <a:gd name="connsiteX27-7053" fmla="*/ 832485 w 1432560"/>
                <a:gd name="connsiteY27-7054" fmla="*/ 2733675 h 3588041"/>
                <a:gd name="connsiteX28-7055" fmla="*/ 689610 w 1432560"/>
                <a:gd name="connsiteY28-7056" fmla="*/ 3086100 h 3588041"/>
                <a:gd name="connsiteX29-7057" fmla="*/ 918210 w 1432560"/>
                <a:gd name="connsiteY29-7058" fmla="*/ 3419475 h 3588041"/>
                <a:gd name="connsiteX30-7059" fmla="*/ 1016635 w 1432560"/>
                <a:gd name="connsiteY30-7060" fmla="*/ 3581400 h 3588041"/>
                <a:gd name="connsiteX0-7061" fmla="*/ 1016635 w 1432560"/>
                <a:gd name="connsiteY0-7062" fmla="*/ 3581400 h 3588041"/>
                <a:gd name="connsiteX1-7063" fmla="*/ 591185 w 1432560"/>
                <a:gd name="connsiteY1-7064" fmla="*/ 3587750 h 3588041"/>
                <a:gd name="connsiteX2-7065" fmla="*/ 394335 w 1432560"/>
                <a:gd name="connsiteY2-7066" fmla="*/ 3076575 h 3588041"/>
                <a:gd name="connsiteX3-7067" fmla="*/ 746760 w 1432560"/>
                <a:gd name="connsiteY3-7068" fmla="*/ 2381250 h 3588041"/>
                <a:gd name="connsiteX4-7069" fmla="*/ 582295 w 1432560"/>
                <a:gd name="connsiteY4-7070" fmla="*/ 1953895 h 3588041"/>
                <a:gd name="connsiteX5-7071" fmla="*/ 0 w 1432560"/>
                <a:gd name="connsiteY5-7072" fmla="*/ 1870710 h 3588041"/>
                <a:gd name="connsiteX6-7073" fmla="*/ 422910 w 1432560"/>
                <a:gd name="connsiteY6-7074" fmla="*/ 1787525 h 3588041"/>
                <a:gd name="connsiteX7-7075" fmla="*/ 641985 w 1432560"/>
                <a:gd name="connsiteY7-7076" fmla="*/ 1876425 h 3588041"/>
                <a:gd name="connsiteX8-7077" fmla="*/ 822960 w 1432560"/>
                <a:gd name="connsiteY8-7078" fmla="*/ 1333500 h 3588041"/>
                <a:gd name="connsiteX9-7079" fmla="*/ 763429 w 1432560"/>
                <a:gd name="connsiteY9-7080" fmla="*/ 823913 h 3588041"/>
                <a:gd name="connsiteX10-7081" fmla="*/ 387985 w 1432560"/>
                <a:gd name="connsiteY10-7082" fmla="*/ 695325 h 3588041"/>
                <a:gd name="connsiteX11-7083" fmla="*/ 784067 w 1432560"/>
                <a:gd name="connsiteY11-7084" fmla="*/ 734218 h 3588041"/>
                <a:gd name="connsiteX12-7085" fmla="*/ 799148 w 1432560"/>
                <a:gd name="connsiteY12-7086" fmla="*/ 441325 h 3588041"/>
                <a:gd name="connsiteX13-7087" fmla="*/ 886460 w 1432560"/>
                <a:gd name="connsiteY13-7088" fmla="*/ 0 h 3588041"/>
                <a:gd name="connsiteX14-7089" fmla="*/ 857885 w 1432560"/>
                <a:gd name="connsiteY14-7090" fmla="*/ 679450 h 3588041"/>
                <a:gd name="connsiteX15-7091" fmla="*/ 921385 w 1432560"/>
                <a:gd name="connsiteY15-7092" fmla="*/ 1047750 h 3588041"/>
                <a:gd name="connsiteX16-7093" fmla="*/ 930910 w 1432560"/>
                <a:gd name="connsiteY16-7094" fmla="*/ 1295400 h 3588041"/>
                <a:gd name="connsiteX17-7095" fmla="*/ 1102360 w 1432560"/>
                <a:gd name="connsiteY17-7096" fmla="*/ 1187450 h 3588041"/>
                <a:gd name="connsiteX18-7097" fmla="*/ 1375410 w 1432560"/>
                <a:gd name="connsiteY18-7098" fmla="*/ 1171575 h 3588041"/>
                <a:gd name="connsiteX19-7099" fmla="*/ 1108710 w 1432560"/>
                <a:gd name="connsiteY19-7100" fmla="*/ 1254125 h 3588041"/>
                <a:gd name="connsiteX20-7101" fmla="*/ 889635 w 1432560"/>
                <a:gd name="connsiteY20-7102" fmla="*/ 1527175 h 3588041"/>
                <a:gd name="connsiteX21-7103" fmla="*/ 835660 w 1432560"/>
                <a:gd name="connsiteY21-7104" fmla="*/ 1895475 h 3588041"/>
                <a:gd name="connsiteX22-7105" fmla="*/ 1003935 w 1432560"/>
                <a:gd name="connsiteY22-7106" fmla="*/ 2308225 h 3588041"/>
                <a:gd name="connsiteX23-7107" fmla="*/ 895985 w 1432560"/>
                <a:gd name="connsiteY23-7108" fmla="*/ 2578100 h 3588041"/>
                <a:gd name="connsiteX24-7109" fmla="*/ 1165860 w 1432560"/>
                <a:gd name="connsiteY24-7110" fmla="*/ 2524125 h 3588041"/>
                <a:gd name="connsiteX25-7111" fmla="*/ 1432560 w 1432560"/>
                <a:gd name="connsiteY25-7112" fmla="*/ 2626519 h 3588041"/>
                <a:gd name="connsiteX26-7113" fmla="*/ 1188085 w 1432560"/>
                <a:gd name="connsiteY26-7114" fmla="*/ 2590800 h 3588041"/>
                <a:gd name="connsiteX27-7115" fmla="*/ 832485 w 1432560"/>
                <a:gd name="connsiteY27-7116" fmla="*/ 2733675 h 3588041"/>
                <a:gd name="connsiteX28-7117" fmla="*/ 689610 w 1432560"/>
                <a:gd name="connsiteY28-7118" fmla="*/ 3086100 h 3588041"/>
                <a:gd name="connsiteX29-7119" fmla="*/ 918210 w 1432560"/>
                <a:gd name="connsiteY29-7120" fmla="*/ 3419475 h 3588041"/>
                <a:gd name="connsiteX30-7121" fmla="*/ 1016635 w 1432560"/>
                <a:gd name="connsiteY30-7122" fmla="*/ 3581400 h 3588041"/>
                <a:gd name="connsiteX0-7123" fmla="*/ 1003935 w 1419860"/>
                <a:gd name="connsiteY0-7124" fmla="*/ 3581400 h 3588041"/>
                <a:gd name="connsiteX1-7125" fmla="*/ 578485 w 1419860"/>
                <a:gd name="connsiteY1-7126" fmla="*/ 3587750 h 3588041"/>
                <a:gd name="connsiteX2-7127" fmla="*/ 381635 w 1419860"/>
                <a:gd name="connsiteY2-7128" fmla="*/ 3076575 h 3588041"/>
                <a:gd name="connsiteX3-7129" fmla="*/ 734060 w 1419860"/>
                <a:gd name="connsiteY3-7130" fmla="*/ 2381250 h 3588041"/>
                <a:gd name="connsiteX4-7131" fmla="*/ 569595 w 1419860"/>
                <a:gd name="connsiteY4-7132" fmla="*/ 1953895 h 3588041"/>
                <a:gd name="connsiteX5-7133" fmla="*/ 0 w 1419860"/>
                <a:gd name="connsiteY5-7134" fmla="*/ 1902460 h 3588041"/>
                <a:gd name="connsiteX6-7135" fmla="*/ 410210 w 1419860"/>
                <a:gd name="connsiteY6-7136" fmla="*/ 1787525 h 3588041"/>
                <a:gd name="connsiteX7-7137" fmla="*/ 629285 w 1419860"/>
                <a:gd name="connsiteY7-7138" fmla="*/ 1876425 h 3588041"/>
                <a:gd name="connsiteX8-7139" fmla="*/ 810260 w 1419860"/>
                <a:gd name="connsiteY8-7140" fmla="*/ 1333500 h 3588041"/>
                <a:gd name="connsiteX9-7141" fmla="*/ 750729 w 1419860"/>
                <a:gd name="connsiteY9-7142" fmla="*/ 823913 h 3588041"/>
                <a:gd name="connsiteX10-7143" fmla="*/ 375285 w 1419860"/>
                <a:gd name="connsiteY10-7144" fmla="*/ 695325 h 3588041"/>
                <a:gd name="connsiteX11-7145" fmla="*/ 771367 w 1419860"/>
                <a:gd name="connsiteY11-7146" fmla="*/ 734218 h 3588041"/>
                <a:gd name="connsiteX12-7147" fmla="*/ 786448 w 1419860"/>
                <a:gd name="connsiteY12-7148" fmla="*/ 441325 h 3588041"/>
                <a:gd name="connsiteX13-7149" fmla="*/ 873760 w 1419860"/>
                <a:gd name="connsiteY13-7150" fmla="*/ 0 h 3588041"/>
                <a:gd name="connsiteX14-7151" fmla="*/ 845185 w 1419860"/>
                <a:gd name="connsiteY14-7152" fmla="*/ 679450 h 3588041"/>
                <a:gd name="connsiteX15-7153" fmla="*/ 908685 w 1419860"/>
                <a:gd name="connsiteY15-7154" fmla="*/ 1047750 h 3588041"/>
                <a:gd name="connsiteX16-7155" fmla="*/ 918210 w 1419860"/>
                <a:gd name="connsiteY16-7156" fmla="*/ 1295400 h 3588041"/>
                <a:gd name="connsiteX17-7157" fmla="*/ 1089660 w 1419860"/>
                <a:gd name="connsiteY17-7158" fmla="*/ 1187450 h 3588041"/>
                <a:gd name="connsiteX18-7159" fmla="*/ 1362710 w 1419860"/>
                <a:gd name="connsiteY18-7160" fmla="*/ 1171575 h 3588041"/>
                <a:gd name="connsiteX19-7161" fmla="*/ 1096010 w 1419860"/>
                <a:gd name="connsiteY19-7162" fmla="*/ 1254125 h 3588041"/>
                <a:gd name="connsiteX20-7163" fmla="*/ 876935 w 1419860"/>
                <a:gd name="connsiteY20-7164" fmla="*/ 1527175 h 3588041"/>
                <a:gd name="connsiteX21-7165" fmla="*/ 822960 w 1419860"/>
                <a:gd name="connsiteY21-7166" fmla="*/ 1895475 h 3588041"/>
                <a:gd name="connsiteX22-7167" fmla="*/ 991235 w 1419860"/>
                <a:gd name="connsiteY22-7168" fmla="*/ 2308225 h 3588041"/>
                <a:gd name="connsiteX23-7169" fmla="*/ 883285 w 1419860"/>
                <a:gd name="connsiteY23-7170" fmla="*/ 2578100 h 3588041"/>
                <a:gd name="connsiteX24-7171" fmla="*/ 1153160 w 1419860"/>
                <a:gd name="connsiteY24-7172" fmla="*/ 2524125 h 3588041"/>
                <a:gd name="connsiteX25-7173" fmla="*/ 1419860 w 1419860"/>
                <a:gd name="connsiteY25-7174" fmla="*/ 2626519 h 3588041"/>
                <a:gd name="connsiteX26-7175" fmla="*/ 1175385 w 1419860"/>
                <a:gd name="connsiteY26-7176" fmla="*/ 2590800 h 3588041"/>
                <a:gd name="connsiteX27-7177" fmla="*/ 819785 w 1419860"/>
                <a:gd name="connsiteY27-7178" fmla="*/ 2733675 h 3588041"/>
                <a:gd name="connsiteX28-7179" fmla="*/ 676910 w 1419860"/>
                <a:gd name="connsiteY28-7180" fmla="*/ 3086100 h 3588041"/>
                <a:gd name="connsiteX29-7181" fmla="*/ 905510 w 1419860"/>
                <a:gd name="connsiteY29-7182" fmla="*/ 3419475 h 3588041"/>
                <a:gd name="connsiteX30-7183" fmla="*/ 1003935 w 1419860"/>
                <a:gd name="connsiteY30-7184" fmla="*/ 3581400 h 3588041"/>
                <a:gd name="connsiteX0-7185" fmla="*/ 1003935 w 1419860"/>
                <a:gd name="connsiteY0-7186" fmla="*/ 3581400 h 3588041"/>
                <a:gd name="connsiteX1-7187" fmla="*/ 578485 w 1419860"/>
                <a:gd name="connsiteY1-7188" fmla="*/ 3587750 h 3588041"/>
                <a:gd name="connsiteX2-7189" fmla="*/ 381635 w 1419860"/>
                <a:gd name="connsiteY2-7190" fmla="*/ 3076575 h 3588041"/>
                <a:gd name="connsiteX3-7191" fmla="*/ 734060 w 1419860"/>
                <a:gd name="connsiteY3-7192" fmla="*/ 2381250 h 3588041"/>
                <a:gd name="connsiteX4-7193" fmla="*/ 569595 w 1419860"/>
                <a:gd name="connsiteY4-7194" fmla="*/ 1953895 h 3588041"/>
                <a:gd name="connsiteX5-7195" fmla="*/ 0 w 1419860"/>
                <a:gd name="connsiteY5-7196" fmla="*/ 1902460 h 3588041"/>
                <a:gd name="connsiteX6-7197" fmla="*/ 410210 w 1419860"/>
                <a:gd name="connsiteY6-7198" fmla="*/ 1787525 h 3588041"/>
                <a:gd name="connsiteX7-7199" fmla="*/ 629285 w 1419860"/>
                <a:gd name="connsiteY7-7200" fmla="*/ 1876425 h 3588041"/>
                <a:gd name="connsiteX8-7201" fmla="*/ 810260 w 1419860"/>
                <a:gd name="connsiteY8-7202" fmla="*/ 1333500 h 3588041"/>
                <a:gd name="connsiteX9-7203" fmla="*/ 750729 w 1419860"/>
                <a:gd name="connsiteY9-7204" fmla="*/ 823913 h 3588041"/>
                <a:gd name="connsiteX10-7205" fmla="*/ 375285 w 1419860"/>
                <a:gd name="connsiteY10-7206" fmla="*/ 695325 h 3588041"/>
                <a:gd name="connsiteX11-7207" fmla="*/ 771367 w 1419860"/>
                <a:gd name="connsiteY11-7208" fmla="*/ 734218 h 3588041"/>
                <a:gd name="connsiteX12-7209" fmla="*/ 786448 w 1419860"/>
                <a:gd name="connsiteY12-7210" fmla="*/ 441325 h 3588041"/>
                <a:gd name="connsiteX13-7211" fmla="*/ 873760 w 1419860"/>
                <a:gd name="connsiteY13-7212" fmla="*/ 0 h 3588041"/>
                <a:gd name="connsiteX14-7213" fmla="*/ 845185 w 1419860"/>
                <a:gd name="connsiteY14-7214" fmla="*/ 679450 h 3588041"/>
                <a:gd name="connsiteX15-7215" fmla="*/ 908685 w 1419860"/>
                <a:gd name="connsiteY15-7216" fmla="*/ 1047750 h 3588041"/>
                <a:gd name="connsiteX16-7217" fmla="*/ 918210 w 1419860"/>
                <a:gd name="connsiteY16-7218" fmla="*/ 1295400 h 3588041"/>
                <a:gd name="connsiteX17-7219" fmla="*/ 1089660 w 1419860"/>
                <a:gd name="connsiteY17-7220" fmla="*/ 1187450 h 3588041"/>
                <a:gd name="connsiteX18-7221" fmla="*/ 1362710 w 1419860"/>
                <a:gd name="connsiteY18-7222" fmla="*/ 1171575 h 3588041"/>
                <a:gd name="connsiteX19-7223" fmla="*/ 1096010 w 1419860"/>
                <a:gd name="connsiteY19-7224" fmla="*/ 1254125 h 3588041"/>
                <a:gd name="connsiteX20-7225" fmla="*/ 876935 w 1419860"/>
                <a:gd name="connsiteY20-7226" fmla="*/ 1527175 h 3588041"/>
                <a:gd name="connsiteX21-7227" fmla="*/ 822960 w 1419860"/>
                <a:gd name="connsiteY21-7228" fmla="*/ 1895475 h 3588041"/>
                <a:gd name="connsiteX22-7229" fmla="*/ 991235 w 1419860"/>
                <a:gd name="connsiteY22-7230" fmla="*/ 2308225 h 3588041"/>
                <a:gd name="connsiteX23-7231" fmla="*/ 883285 w 1419860"/>
                <a:gd name="connsiteY23-7232" fmla="*/ 2578100 h 3588041"/>
                <a:gd name="connsiteX24-7233" fmla="*/ 1153160 w 1419860"/>
                <a:gd name="connsiteY24-7234" fmla="*/ 2524125 h 3588041"/>
                <a:gd name="connsiteX25-7235" fmla="*/ 1419860 w 1419860"/>
                <a:gd name="connsiteY25-7236" fmla="*/ 2626519 h 3588041"/>
                <a:gd name="connsiteX26-7237" fmla="*/ 1175385 w 1419860"/>
                <a:gd name="connsiteY26-7238" fmla="*/ 2590800 h 3588041"/>
                <a:gd name="connsiteX27-7239" fmla="*/ 819785 w 1419860"/>
                <a:gd name="connsiteY27-7240" fmla="*/ 2733675 h 3588041"/>
                <a:gd name="connsiteX28-7241" fmla="*/ 676910 w 1419860"/>
                <a:gd name="connsiteY28-7242" fmla="*/ 3086100 h 3588041"/>
                <a:gd name="connsiteX29-7243" fmla="*/ 905510 w 1419860"/>
                <a:gd name="connsiteY29-7244" fmla="*/ 3419475 h 3588041"/>
                <a:gd name="connsiteX30-7245" fmla="*/ 1003935 w 1419860"/>
                <a:gd name="connsiteY30-7246" fmla="*/ 3581400 h 3588041"/>
                <a:gd name="connsiteX0-7247" fmla="*/ 1003935 w 1419860"/>
                <a:gd name="connsiteY0-7248" fmla="*/ 3581400 h 3588041"/>
                <a:gd name="connsiteX1-7249" fmla="*/ 578485 w 1419860"/>
                <a:gd name="connsiteY1-7250" fmla="*/ 3587750 h 3588041"/>
                <a:gd name="connsiteX2-7251" fmla="*/ 381635 w 1419860"/>
                <a:gd name="connsiteY2-7252" fmla="*/ 3076575 h 3588041"/>
                <a:gd name="connsiteX3-7253" fmla="*/ 734060 w 1419860"/>
                <a:gd name="connsiteY3-7254" fmla="*/ 2381250 h 3588041"/>
                <a:gd name="connsiteX4-7255" fmla="*/ 569595 w 1419860"/>
                <a:gd name="connsiteY4-7256" fmla="*/ 1953895 h 3588041"/>
                <a:gd name="connsiteX5-7257" fmla="*/ 0 w 1419860"/>
                <a:gd name="connsiteY5-7258" fmla="*/ 1902460 h 3588041"/>
                <a:gd name="connsiteX6-7259" fmla="*/ 410210 w 1419860"/>
                <a:gd name="connsiteY6-7260" fmla="*/ 1787525 h 3588041"/>
                <a:gd name="connsiteX7-7261" fmla="*/ 629285 w 1419860"/>
                <a:gd name="connsiteY7-7262" fmla="*/ 1876425 h 3588041"/>
                <a:gd name="connsiteX8-7263" fmla="*/ 810260 w 1419860"/>
                <a:gd name="connsiteY8-7264" fmla="*/ 1333500 h 3588041"/>
                <a:gd name="connsiteX9-7265" fmla="*/ 750729 w 1419860"/>
                <a:gd name="connsiteY9-7266" fmla="*/ 823913 h 3588041"/>
                <a:gd name="connsiteX10-7267" fmla="*/ 375285 w 1419860"/>
                <a:gd name="connsiteY10-7268" fmla="*/ 695325 h 3588041"/>
                <a:gd name="connsiteX11-7269" fmla="*/ 771367 w 1419860"/>
                <a:gd name="connsiteY11-7270" fmla="*/ 734218 h 3588041"/>
                <a:gd name="connsiteX12-7271" fmla="*/ 786448 w 1419860"/>
                <a:gd name="connsiteY12-7272" fmla="*/ 441325 h 3588041"/>
                <a:gd name="connsiteX13-7273" fmla="*/ 873760 w 1419860"/>
                <a:gd name="connsiteY13-7274" fmla="*/ 0 h 3588041"/>
                <a:gd name="connsiteX14-7275" fmla="*/ 845185 w 1419860"/>
                <a:gd name="connsiteY14-7276" fmla="*/ 679450 h 3588041"/>
                <a:gd name="connsiteX15-7277" fmla="*/ 908685 w 1419860"/>
                <a:gd name="connsiteY15-7278" fmla="*/ 1047750 h 3588041"/>
                <a:gd name="connsiteX16-7279" fmla="*/ 918210 w 1419860"/>
                <a:gd name="connsiteY16-7280" fmla="*/ 1295400 h 3588041"/>
                <a:gd name="connsiteX17-7281" fmla="*/ 1089660 w 1419860"/>
                <a:gd name="connsiteY17-7282" fmla="*/ 1187450 h 3588041"/>
                <a:gd name="connsiteX18-7283" fmla="*/ 1362710 w 1419860"/>
                <a:gd name="connsiteY18-7284" fmla="*/ 1171575 h 3588041"/>
                <a:gd name="connsiteX19-7285" fmla="*/ 1096010 w 1419860"/>
                <a:gd name="connsiteY19-7286" fmla="*/ 1254125 h 3588041"/>
                <a:gd name="connsiteX20-7287" fmla="*/ 876935 w 1419860"/>
                <a:gd name="connsiteY20-7288" fmla="*/ 1527175 h 3588041"/>
                <a:gd name="connsiteX21-7289" fmla="*/ 822960 w 1419860"/>
                <a:gd name="connsiteY21-7290" fmla="*/ 1895475 h 3588041"/>
                <a:gd name="connsiteX22-7291" fmla="*/ 991235 w 1419860"/>
                <a:gd name="connsiteY22-7292" fmla="*/ 2308225 h 3588041"/>
                <a:gd name="connsiteX23-7293" fmla="*/ 883285 w 1419860"/>
                <a:gd name="connsiteY23-7294" fmla="*/ 2578100 h 3588041"/>
                <a:gd name="connsiteX24-7295" fmla="*/ 1153160 w 1419860"/>
                <a:gd name="connsiteY24-7296" fmla="*/ 2524125 h 3588041"/>
                <a:gd name="connsiteX25-7297" fmla="*/ 1419860 w 1419860"/>
                <a:gd name="connsiteY25-7298" fmla="*/ 2626519 h 3588041"/>
                <a:gd name="connsiteX26-7299" fmla="*/ 1175385 w 1419860"/>
                <a:gd name="connsiteY26-7300" fmla="*/ 2590800 h 3588041"/>
                <a:gd name="connsiteX27-7301" fmla="*/ 819785 w 1419860"/>
                <a:gd name="connsiteY27-7302" fmla="*/ 2733675 h 3588041"/>
                <a:gd name="connsiteX28-7303" fmla="*/ 676910 w 1419860"/>
                <a:gd name="connsiteY28-7304" fmla="*/ 3086100 h 3588041"/>
                <a:gd name="connsiteX29-7305" fmla="*/ 905510 w 1419860"/>
                <a:gd name="connsiteY29-7306" fmla="*/ 3419475 h 3588041"/>
                <a:gd name="connsiteX30-7307" fmla="*/ 1003935 w 1419860"/>
                <a:gd name="connsiteY30-7308" fmla="*/ 3581400 h 3588041"/>
                <a:gd name="connsiteX0-7309" fmla="*/ 1003935 w 1419860"/>
                <a:gd name="connsiteY0-7310" fmla="*/ 3581400 h 3588041"/>
                <a:gd name="connsiteX1-7311" fmla="*/ 578485 w 1419860"/>
                <a:gd name="connsiteY1-7312" fmla="*/ 3587750 h 3588041"/>
                <a:gd name="connsiteX2-7313" fmla="*/ 381635 w 1419860"/>
                <a:gd name="connsiteY2-7314" fmla="*/ 3076575 h 3588041"/>
                <a:gd name="connsiteX3-7315" fmla="*/ 734060 w 1419860"/>
                <a:gd name="connsiteY3-7316" fmla="*/ 2381250 h 3588041"/>
                <a:gd name="connsiteX4-7317" fmla="*/ 569595 w 1419860"/>
                <a:gd name="connsiteY4-7318" fmla="*/ 1953895 h 3588041"/>
                <a:gd name="connsiteX5-7319" fmla="*/ 0 w 1419860"/>
                <a:gd name="connsiteY5-7320" fmla="*/ 1902460 h 3588041"/>
                <a:gd name="connsiteX6-7321" fmla="*/ 381635 w 1419860"/>
                <a:gd name="connsiteY6-7322" fmla="*/ 1784350 h 3588041"/>
                <a:gd name="connsiteX7-7323" fmla="*/ 629285 w 1419860"/>
                <a:gd name="connsiteY7-7324" fmla="*/ 1876425 h 3588041"/>
                <a:gd name="connsiteX8-7325" fmla="*/ 810260 w 1419860"/>
                <a:gd name="connsiteY8-7326" fmla="*/ 1333500 h 3588041"/>
                <a:gd name="connsiteX9-7327" fmla="*/ 750729 w 1419860"/>
                <a:gd name="connsiteY9-7328" fmla="*/ 823913 h 3588041"/>
                <a:gd name="connsiteX10-7329" fmla="*/ 375285 w 1419860"/>
                <a:gd name="connsiteY10-7330" fmla="*/ 695325 h 3588041"/>
                <a:gd name="connsiteX11-7331" fmla="*/ 771367 w 1419860"/>
                <a:gd name="connsiteY11-7332" fmla="*/ 734218 h 3588041"/>
                <a:gd name="connsiteX12-7333" fmla="*/ 786448 w 1419860"/>
                <a:gd name="connsiteY12-7334" fmla="*/ 441325 h 3588041"/>
                <a:gd name="connsiteX13-7335" fmla="*/ 873760 w 1419860"/>
                <a:gd name="connsiteY13-7336" fmla="*/ 0 h 3588041"/>
                <a:gd name="connsiteX14-7337" fmla="*/ 845185 w 1419860"/>
                <a:gd name="connsiteY14-7338" fmla="*/ 679450 h 3588041"/>
                <a:gd name="connsiteX15-7339" fmla="*/ 908685 w 1419860"/>
                <a:gd name="connsiteY15-7340" fmla="*/ 1047750 h 3588041"/>
                <a:gd name="connsiteX16-7341" fmla="*/ 918210 w 1419860"/>
                <a:gd name="connsiteY16-7342" fmla="*/ 1295400 h 3588041"/>
                <a:gd name="connsiteX17-7343" fmla="*/ 1089660 w 1419860"/>
                <a:gd name="connsiteY17-7344" fmla="*/ 1187450 h 3588041"/>
                <a:gd name="connsiteX18-7345" fmla="*/ 1362710 w 1419860"/>
                <a:gd name="connsiteY18-7346" fmla="*/ 1171575 h 3588041"/>
                <a:gd name="connsiteX19-7347" fmla="*/ 1096010 w 1419860"/>
                <a:gd name="connsiteY19-7348" fmla="*/ 1254125 h 3588041"/>
                <a:gd name="connsiteX20-7349" fmla="*/ 876935 w 1419860"/>
                <a:gd name="connsiteY20-7350" fmla="*/ 1527175 h 3588041"/>
                <a:gd name="connsiteX21-7351" fmla="*/ 822960 w 1419860"/>
                <a:gd name="connsiteY21-7352" fmla="*/ 1895475 h 3588041"/>
                <a:gd name="connsiteX22-7353" fmla="*/ 991235 w 1419860"/>
                <a:gd name="connsiteY22-7354" fmla="*/ 2308225 h 3588041"/>
                <a:gd name="connsiteX23-7355" fmla="*/ 883285 w 1419860"/>
                <a:gd name="connsiteY23-7356" fmla="*/ 2578100 h 3588041"/>
                <a:gd name="connsiteX24-7357" fmla="*/ 1153160 w 1419860"/>
                <a:gd name="connsiteY24-7358" fmla="*/ 2524125 h 3588041"/>
                <a:gd name="connsiteX25-7359" fmla="*/ 1419860 w 1419860"/>
                <a:gd name="connsiteY25-7360" fmla="*/ 2626519 h 3588041"/>
                <a:gd name="connsiteX26-7361" fmla="*/ 1175385 w 1419860"/>
                <a:gd name="connsiteY26-7362" fmla="*/ 2590800 h 3588041"/>
                <a:gd name="connsiteX27-7363" fmla="*/ 819785 w 1419860"/>
                <a:gd name="connsiteY27-7364" fmla="*/ 2733675 h 3588041"/>
                <a:gd name="connsiteX28-7365" fmla="*/ 676910 w 1419860"/>
                <a:gd name="connsiteY28-7366" fmla="*/ 3086100 h 3588041"/>
                <a:gd name="connsiteX29-7367" fmla="*/ 905510 w 1419860"/>
                <a:gd name="connsiteY29-7368" fmla="*/ 3419475 h 3588041"/>
                <a:gd name="connsiteX30-7369" fmla="*/ 1003935 w 1419860"/>
                <a:gd name="connsiteY30-7370" fmla="*/ 3581400 h 3588041"/>
                <a:gd name="connsiteX0-7371" fmla="*/ 1003935 w 1419860"/>
                <a:gd name="connsiteY0-7372" fmla="*/ 3581400 h 3588041"/>
                <a:gd name="connsiteX1-7373" fmla="*/ 578485 w 1419860"/>
                <a:gd name="connsiteY1-7374" fmla="*/ 3587750 h 3588041"/>
                <a:gd name="connsiteX2-7375" fmla="*/ 381635 w 1419860"/>
                <a:gd name="connsiteY2-7376" fmla="*/ 3076575 h 3588041"/>
                <a:gd name="connsiteX3-7377" fmla="*/ 734060 w 1419860"/>
                <a:gd name="connsiteY3-7378" fmla="*/ 2381250 h 3588041"/>
                <a:gd name="connsiteX4-7379" fmla="*/ 569595 w 1419860"/>
                <a:gd name="connsiteY4-7380" fmla="*/ 1953895 h 3588041"/>
                <a:gd name="connsiteX5-7381" fmla="*/ 0 w 1419860"/>
                <a:gd name="connsiteY5-7382" fmla="*/ 1902460 h 3588041"/>
                <a:gd name="connsiteX6-7383" fmla="*/ 381635 w 1419860"/>
                <a:gd name="connsiteY6-7384" fmla="*/ 1784350 h 3588041"/>
                <a:gd name="connsiteX7-7385" fmla="*/ 629285 w 1419860"/>
                <a:gd name="connsiteY7-7386" fmla="*/ 1876425 h 3588041"/>
                <a:gd name="connsiteX8-7387" fmla="*/ 810260 w 1419860"/>
                <a:gd name="connsiteY8-7388" fmla="*/ 1333500 h 3588041"/>
                <a:gd name="connsiteX9-7389" fmla="*/ 750729 w 1419860"/>
                <a:gd name="connsiteY9-7390" fmla="*/ 823913 h 3588041"/>
                <a:gd name="connsiteX10-7391" fmla="*/ 375285 w 1419860"/>
                <a:gd name="connsiteY10-7392" fmla="*/ 695325 h 3588041"/>
                <a:gd name="connsiteX11-7393" fmla="*/ 771367 w 1419860"/>
                <a:gd name="connsiteY11-7394" fmla="*/ 734218 h 3588041"/>
                <a:gd name="connsiteX12-7395" fmla="*/ 786448 w 1419860"/>
                <a:gd name="connsiteY12-7396" fmla="*/ 441325 h 3588041"/>
                <a:gd name="connsiteX13-7397" fmla="*/ 873760 w 1419860"/>
                <a:gd name="connsiteY13-7398" fmla="*/ 0 h 3588041"/>
                <a:gd name="connsiteX14-7399" fmla="*/ 845185 w 1419860"/>
                <a:gd name="connsiteY14-7400" fmla="*/ 679450 h 3588041"/>
                <a:gd name="connsiteX15-7401" fmla="*/ 908685 w 1419860"/>
                <a:gd name="connsiteY15-7402" fmla="*/ 1047750 h 3588041"/>
                <a:gd name="connsiteX16-7403" fmla="*/ 918210 w 1419860"/>
                <a:gd name="connsiteY16-7404" fmla="*/ 1295400 h 3588041"/>
                <a:gd name="connsiteX17-7405" fmla="*/ 1089660 w 1419860"/>
                <a:gd name="connsiteY17-7406" fmla="*/ 1187450 h 3588041"/>
                <a:gd name="connsiteX18-7407" fmla="*/ 1362710 w 1419860"/>
                <a:gd name="connsiteY18-7408" fmla="*/ 1171575 h 3588041"/>
                <a:gd name="connsiteX19-7409" fmla="*/ 1096010 w 1419860"/>
                <a:gd name="connsiteY19-7410" fmla="*/ 1254125 h 3588041"/>
                <a:gd name="connsiteX20-7411" fmla="*/ 876935 w 1419860"/>
                <a:gd name="connsiteY20-7412" fmla="*/ 1527175 h 3588041"/>
                <a:gd name="connsiteX21-7413" fmla="*/ 822960 w 1419860"/>
                <a:gd name="connsiteY21-7414" fmla="*/ 1895475 h 3588041"/>
                <a:gd name="connsiteX22-7415" fmla="*/ 991235 w 1419860"/>
                <a:gd name="connsiteY22-7416" fmla="*/ 2308225 h 3588041"/>
                <a:gd name="connsiteX23-7417" fmla="*/ 883285 w 1419860"/>
                <a:gd name="connsiteY23-7418" fmla="*/ 2578100 h 3588041"/>
                <a:gd name="connsiteX24-7419" fmla="*/ 1153160 w 1419860"/>
                <a:gd name="connsiteY24-7420" fmla="*/ 2524125 h 3588041"/>
                <a:gd name="connsiteX25-7421" fmla="*/ 1419860 w 1419860"/>
                <a:gd name="connsiteY25-7422" fmla="*/ 2626519 h 3588041"/>
                <a:gd name="connsiteX26-7423" fmla="*/ 1175385 w 1419860"/>
                <a:gd name="connsiteY26-7424" fmla="*/ 2590800 h 3588041"/>
                <a:gd name="connsiteX27-7425" fmla="*/ 819785 w 1419860"/>
                <a:gd name="connsiteY27-7426" fmla="*/ 2733675 h 3588041"/>
                <a:gd name="connsiteX28-7427" fmla="*/ 676910 w 1419860"/>
                <a:gd name="connsiteY28-7428" fmla="*/ 3086100 h 3588041"/>
                <a:gd name="connsiteX29-7429" fmla="*/ 905510 w 1419860"/>
                <a:gd name="connsiteY29-7430" fmla="*/ 3419475 h 3588041"/>
                <a:gd name="connsiteX30-7431" fmla="*/ 1003935 w 1419860"/>
                <a:gd name="connsiteY30-7432" fmla="*/ 3581400 h 3588041"/>
                <a:gd name="connsiteX0-7433" fmla="*/ 1003935 w 1419860"/>
                <a:gd name="connsiteY0-7434" fmla="*/ 3581400 h 3588041"/>
                <a:gd name="connsiteX1-7435" fmla="*/ 578485 w 1419860"/>
                <a:gd name="connsiteY1-7436" fmla="*/ 3587750 h 3588041"/>
                <a:gd name="connsiteX2-7437" fmla="*/ 381635 w 1419860"/>
                <a:gd name="connsiteY2-7438" fmla="*/ 3076575 h 3588041"/>
                <a:gd name="connsiteX3-7439" fmla="*/ 734060 w 1419860"/>
                <a:gd name="connsiteY3-7440" fmla="*/ 2381250 h 3588041"/>
                <a:gd name="connsiteX4-7441" fmla="*/ 569595 w 1419860"/>
                <a:gd name="connsiteY4-7442" fmla="*/ 1953895 h 3588041"/>
                <a:gd name="connsiteX5-7443" fmla="*/ 0 w 1419860"/>
                <a:gd name="connsiteY5-7444" fmla="*/ 1902460 h 3588041"/>
                <a:gd name="connsiteX6-7445" fmla="*/ 359410 w 1419860"/>
                <a:gd name="connsiteY6-7446" fmla="*/ 1806575 h 3588041"/>
                <a:gd name="connsiteX7-7447" fmla="*/ 629285 w 1419860"/>
                <a:gd name="connsiteY7-7448" fmla="*/ 1876425 h 3588041"/>
                <a:gd name="connsiteX8-7449" fmla="*/ 810260 w 1419860"/>
                <a:gd name="connsiteY8-7450" fmla="*/ 1333500 h 3588041"/>
                <a:gd name="connsiteX9-7451" fmla="*/ 750729 w 1419860"/>
                <a:gd name="connsiteY9-7452" fmla="*/ 823913 h 3588041"/>
                <a:gd name="connsiteX10-7453" fmla="*/ 375285 w 1419860"/>
                <a:gd name="connsiteY10-7454" fmla="*/ 695325 h 3588041"/>
                <a:gd name="connsiteX11-7455" fmla="*/ 771367 w 1419860"/>
                <a:gd name="connsiteY11-7456" fmla="*/ 734218 h 3588041"/>
                <a:gd name="connsiteX12-7457" fmla="*/ 786448 w 1419860"/>
                <a:gd name="connsiteY12-7458" fmla="*/ 441325 h 3588041"/>
                <a:gd name="connsiteX13-7459" fmla="*/ 873760 w 1419860"/>
                <a:gd name="connsiteY13-7460" fmla="*/ 0 h 3588041"/>
                <a:gd name="connsiteX14-7461" fmla="*/ 845185 w 1419860"/>
                <a:gd name="connsiteY14-7462" fmla="*/ 679450 h 3588041"/>
                <a:gd name="connsiteX15-7463" fmla="*/ 908685 w 1419860"/>
                <a:gd name="connsiteY15-7464" fmla="*/ 1047750 h 3588041"/>
                <a:gd name="connsiteX16-7465" fmla="*/ 918210 w 1419860"/>
                <a:gd name="connsiteY16-7466" fmla="*/ 1295400 h 3588041"/>
                <a:gd name="connsiteX17-7467" fmla="*/ 1089660 w 1419860"/>
                <a:gd name="connsiteY17-7468" fmla="*/ 1187450 h 3588041"/>
                <a:gd name="connsiteX18-7469" fmla="*/ 1362710 w 1419860"/>
                <a:gd name="connsiteY18-7470" fmla="*/ 1171575 h 3588041"/>
                <a:gd name="connsiteX19-7471" fmla="*/ 1096010 w 1419860"/>
                <a:gd name="connsiteY19-7472" fmla="*/ 1254125 h 3588041"/>
                <a:gd name="connsiteX20-7473" fmla="*/ 876935 w 1419860"/>
                <a:gd name="connsiteY20-7474" fmla="*/ 1527175 h 3588041"/>
                <a:gd name="connsiteX21-7475" fmla="*/ 822960 w 1419860"/>
                <a:gd name="connsiteY21-7476" fmla="*/ 1895475 h 3588041"/>
                <a:gd name="connsiteX22-7477" fmla="*/ 991235 w 1419860"/>
                <a:gd name="connsiteY22-7478" fmla="*/ 2308225 h 3588041"/>
                <a:gd name="connsiteX23-7479" fmla="*/ 883285 w 1419860"/>
                <a:gd name="connsiteY23-7480" fmla="*/ 2578100 h 3588041"/>
                <a:gd name="connsiteX24-7481" fmla="*/ 1153160 w 1419860"/>
                <a:gd name="connsiteY24-7482" fmla="*/ 2524125 h 3588041"/>
                <a:gd name="connsiteX25-7483" fmla="*/ 1419860 w 1419860"/>
                <a:gd name="connsiteY25-7484" fmla="*/ 2626519 h 3588041"/>
                <a:gd name="connsiteX26-7485" fmla="*/ 1175385 w 1419860"/>
                <a:gd name="connsiteY26-7486" fmla="*/ 2590800 h 3588041"/>
                <a:gd name="connsiteX27-7487" fmla="*/ 819785 w 1419860"/>
                <a:gd name="connsiteY27-7488" fmla="*/ 2733675 h 3588041"/>
                <a:gd name="connsiteX28-7489" fmla="*/ 676910 w 1419860"/>
                <a:gd name="connsiteY28-7490" fmla="*/ 3086100 h 3588041"/>
                <a:gd name="connsiteX29-7491" fmla="*/ 905510 w 1419860"/>
                <a:gd name="connsiteY29-7492" fmla="*/ 3419475 h 3588041"/>
                <a:gd name="connsiteX30-7493" fmla="*/ 1003935 w 1419860"/>
                <a:gd name="connsiteY30-7494" fmla="*/ 3581400 h 3588041"/>
                <a:gd name="connsiteX0-7495" fmla="*/ 1003935 w 1419860"/>
                <a:gd name="connsiteY0-7496" fmla="*/ 3581400 h 3588041"/>
                <a:gd name="connsiteX1-7497" fmla="*/ 578485 w 1419860"/>
                <a:gd name="connsiteY1-7498" fmla="*/ 3587750 h 3588041"/>
                <a:gd name="connsiteX2-7499" fmla="*/ 381635 w 1419860"/>
                <a:gd name="connsiteY2-7500" fmla="*/ 3076575 h 3588041"/>
                <a:gd name="connsiteX3-7501" fmla="*/ 734060 w 1419860"/>
                <a:gd name="connsiteY3-7502" fmla="*/ 2381250 h 3588041"/>
                <a:gd name="connsiteX4-7503" fmla="*/ 569595 w 1419860"/>
                <a:gd name="connsiteY4-7504" fmla="*/ 1953895 h 3588041"/>
                <a:gd name="connsiteX5-7505" fmla="*/ 0 w 1419860"/>
                <a:gd name="connsiteY5-7506" fmla="*/ 1902460 h 3588041"/>
                <a:gd name="connsiteX6-7507" fmla="*/ 359410 w 1419860"/>
                <a:gd name="connsiteY6-7508" fmla="*/ 1806575 h 3588041"/>
                <a:gd name="connsiteX7-7509" fmla="*/ 629285 w 1419860"/>
                <a:gd name="connsiteY7-7510" fmla="*/ 1876425 h 3588041"/>
                <a:gd name="connsiteX8-7511" fmla="*/ 810260 w 1419860"/>
                <a:gd name="connsiteY8-7512" fmla="*/ 1333500 h 3588041"/>
                <a:gd name="connsiteX9-7513" fmla="*/ 750729 w 1419860"/>
                <a:gd name="connsiteY9-7514" fmla="*/ 823913 h 3588041"/>
                <a:gd name="connsiteX10-7515" fmla="*/ 375285 w 1419860"/>
                <a:gd name="connsiteY10-7516" fmla="*/ 695325 h 3588041"/>
                <a:gd name="connsiteX11-7517" fmla="*/ 771367 w 1419860"/>
                <a:gd name="connsiteY11-7518" fmla="*/ 734218 h 3588041"/>
                <a:gd name="connsiteX12-7519" fmla="*/ 786448 w 1419860"/>
                <a:gd name="connsiteY12-7520" fmla="*/ 441325 h 3588041"/>
                <a:gd name="connsiteX13-7521" fmla="*/ 873760 w 1419860"/>
                <a:gd name="connsiteY13-7522" fmla="*/ 0 h 3588041"/>
                <a:gd name="connsiteX14-7523" fmla="*/ 845185 w 1419860"/>
                <a:gd name="connsiteY14-7524" fmla="*/ 679450 h 3588041"/>
                <a:gd name="connsiteX15-7525" fmla="*/ 908685 w 1419860"/>
                <a:gd name="connsiteY15-7526" fmla="*/ 1047750 h 3588041"/>
                <a:gd name="connsiteX16-7527" fmla="*/ 918210 w 1419860"/>
                <a:gd name="connsiteY16-7528" fmla="*/ 1295400 h 3588041"/>
                <a:gd name="connsiteX17-7529" fmla="*/ 1089660 w 1419860"/>
                <a:gd name="connsiteY17-7530" fmla="*/ 1187450 h 3588041"/>
                <a:gd name="connsiteX18-7531" fmla="*/ 1362710 w 1419860"/>
                <a:gd name="connsiteY18-7532" fmla="*/ 1171575 h 3588041"/>
                <a:gd name="connsiteX19-7533" fmla="*/ 1096010 w 1419860"/>
                <a:gd name="connsiteY19-7534" fmla="*/ 1254125 h 3588041"/>
                <a:gd name="connsiteX20-7535" fmla="*/ 876935 w 1419860"/>
                <a:gd name="connsiteY20-7536" fmla="*/ 1527175 h 3588041"/>
                <a:gd name="connsiteX21-7537" fmla="*/ 822960 w 1419860"/>
                <a:gd name="connsiteY21-7538" fmla="*/ 1895475 h 3588041"/>
                <a:gd name="connsiteX22-7539" fmla="*/ 991235 w 1419860"/>
                <a:gd name="connsiteY22-7540" fmla="*/ 2308225 h 3588041"/>
                <a:gd name="connsiteX23-7541" fmla="*/ 883285 w 1419860"/>
                <a:gd name="connsiteY23-7542" fmla="*/ 2578100 h 3588041"/>
                <a:gd name="connsiteX24-7543" fmla="*/ 1153160 w 1419860"/>
                <a:gd name="connsiteY24-7544" fmla="*/ 2524125 h 3588041"/>
                <a:gd name="connsiteX25-7545" fmla="*/ 1419860 w 1419860"/>
                <a:gd name="connsiteY25-7546" fmla="*/ 2626519 h 3588041"/>
                <a:gd name="connsiteX26-7547" fmla="*/ 1175385 w 1419860"/>
                <a:gd name="connsiteY26-7548" fmla="*/ 2590800 h 3588041"/>
                <a:gd name="connsiteX27-7549" fmla="*/ 819785 w 1419860"/>
                <a:gd name="connsiteY27-7550" fmla="*/ 2733675 h 3588041"/>
                <a:gd name="connsiteX28-7551" fmla="*/ 676910 w 1419860"/>
                <a:gd name="connsiteY28-7552" fmla="*/ 3086100 h 3588041"/>
                <a:gd name="connsiteX29-7553" fmla="*/ 905510 w 1419860"/>
                <a:gd name="connsiteY29-7554" fmla="*/ 3419475 h 3588041"/>
                <a:gd name="connsiteX30-7555" fmla="*/ 1003935 w 1419860"/>
                <a:gd name="connsiteY30-7556" fmla="*/ 3581400 h 3588041"/>
                <a:gd name="connsiteX0-7557" fmla="*/ 1003935 w 1419860"/>
                <a:gd name="connsiteY0-7558" fmla="*/ 3581400 h 3588041"/>
                <a:gd name="connsiteX1-7559" fmla="*/ 578485 w 1419860"/>
                <a:gd name="connsiteY1-7560" fmla="*/ 3587750 h 3588041"/>
                <a:gd name="connsiteX2-7561" fmla="*/ 381635 w 1419860"/>
                <a:gd name="connsiteY2-7562" fmla="*/ 3076575 h 3588041"/>
                <a:gd name="connsiteX3-7563" fmla="*/ 734060 w 1419860"/>
                <a:gd name="connsiteY3-7564" fmla="*/ 2381250 h 3588041"/>
                <a:gd name="connsiteX4-7565" fmla="*/ 569595 w 1419860"/>
                <a:gd name="connsiteY4-7566" fmla="*/ 1953895 h 3588041"/>
                <a:gd name="connsiteX5-7567" fmla="*/ 0 w 1419860"/>
                <a:gd name="connsiteY5-7568" fmla="*/ 1902460 h 3588041"/>
                <a:gd name="connsiteX6-7569" fmla="*/ 359410 w 1419860"/>
                <a:gd name="connsiteY6-7570" fmla="*/ 1806575 h 3588041"/>
                <a:gd name="connsiteX7-7571" fmla="*/ 622935 w 1419860"/>
                <a:gd name="connsiteY7-7572" fmla="*/ 1879600 h 3588041"/>
                <a:gd name="connsiteX8-7573" fmla="*/ 810260 w 1419860"/>
                <a:gd name="connsiteY8-7574" fmla="*/ 1333500 h 3588041"/>
                <a:gd name="connsiteX9-7575" fmla="*/ 750729 w 1419860"/>
                <a:gd name="connsiteY9-7576" fmla="*/ 823913 h 3588041"/>
                <a:gd name="connsiteX10-7577" fmla="*/ 375285 w 1419860"/>
                <a:gd name="connsiteY10-7578" fmla="*/ 695325 h 3588041"/>
                <a:gd name="connsiteX11-7579" fmla="*/ 771367 w 1419860"/>
                <a:gd name="connsiteY11-7580" fmla="*/ 734218 h 3588041"/>
                <a:gd name="connsiteX12-7581" fmla="*/ 786448 w 1419860"/>
                <a:gd name="connsiteY12-7582" fmla="*/ 441325 h 3588041"/>
                <a:gd name="connsiteX13-7583" fmla="*/ 873760 w 1419860"/>
                <a:gd name="connsiteY13-7584" fmla="*/ 0 h 3588041"/>
                <a:gd name="connsiteX14-7585" fmla="*/ 845185 w 1419860"/>
                <a:gd name="connsiteY14-7586" fmla="*/ 679450 h 3588041"/>
                <a:gd name="connsiteX15-7587" fmla="*/ 908685 w 1419860"/>
                <a:gd name="connsiteY15-7588" fmla="*/ 1047750 h 3588041"/>
                <a:gd name="connsiteX16-7589" fmla="*/ 918210 w 1419860"/>
                <a:gd name="connsiteY16-7590" fmla="*/ 1295400 h 3588041"/>
                <a:gd name="connsiteX17-7591" fmla="*/ 1089660 w 1419860"/>
                <a:gd name="connsiteY17-7592" fmla="*/ 1187450 h 3588041"/>
                <a:gd name="connsiteX18-7593" fmla="*/ 1362710 w 1419860"/>
                <a:gd name="connsiteY18-7594" fmla="*/ 1171575 h 3588041"/>
                <a:gd name="connsiteX19-7595" fmla="*/ 1096010 w 1419860"/>
                <a:gd name="connsiteY19-7596" fmla="*/ 1254125 h 3588041"/>
                <a:gd name="connsiteX20-7597" fmla="*/ 876935 w 1419860"/>
                <a:gd name="connsiteY20-7598" fmla="*/ 1527175 h 3588041"/>
                <a:gd name="connsiteX21-7599" fmla="*/ 822960 w 1419860"/>
                <a:gd name="connsiteY21-7600" fmla="*/ 1895475 h 3588041"/>
                <a:gd name="connsiteX22-7601" fmla="*/ 991235 w 1419860"/>
                <a:gd name="connsiteY22-7602" fmla="*/ 2308225 h 3588041"/>
                <a:gd name="connsiteX23-7603" fmla="*/ 883285 w 1419860"/>
                <a:gd name="connsiteY23-7604" fmla="*/ 2578100 h 3588041"/>
                <a:gd name="connsiteX24-7605" fmla="*/ 1153160 w 1419860"/>
                <a:gd name="connsiteY24-7606" fmla="*/ 2524125 h 3588041"/>
                <a:gd name="connsiteX25-7607" fmla="*/ 1419860 w 1419860"/>
                <a:gd name="connsiteY25-7608" fmla="*/ 2626519 h 3588041"/>
                <a:gd name="connsiteX26-7609" fmla="*/ 1175385 w 1419860"/>
                <a:gd name="connsiteY26-7610" fmla="*/ 2590800 h 3588041"/>
                <a:gd name="connsiteX27-7611" fmla="*/ 819785 w 1419860"/>
                <a:gd name="connsiteY27-7612" fmla="*/ 2733675 h 3588041"/>
                <a:gd name="connsiteX28-7613" fmla="*/ 676910 w 1419860"/>
                <a:gd name="connsiteY28-7614" fmla="*/ 3086100 h 3588041"/>
                <a:gd name="connsiteX29-7615" fmla="*/ 905510 w 1419860"/>
                <a:gd name="connsiteY29-7616" fmla="*/ 3419475 h 3588041"/>
                <a:gd name="connsiteX30-7617" fmla="*/ 1003935 w 1419860"/>
                <a:gd name="connsiteY30-7618" fmla="*/ 3581400 h 3588041"/>
                <a:gd name="connsiteX0-7619" fmla="*/ 1003935 w 1419860"/>
                <a:gd name="connsiteY0-7620" fmla="*/ 3581400 h 3588041"/>
                <a:gd name="connsiteX1-7621" fmla="*/ 578485 w 1419860"/>
                <a:gd name="connsiteY1-7622" fmla="*/ 3587750 h 3588041"/>
                <a:gd name="connsiteX2-7623" fmla="*/ 381635 w 1419860"/>
                <a:gd name="connsiteY2-7624" fmla="*/ 3076575 h 3588041"/>
                <a:gd name="connsiteX3-7625" fmla="*/ 734060 w 1419860"/>
                <a:gd name="connsiteY3-7626" fmla="*/ 2381250 h 3588041"/>
                <a:gd name="connsiteX4-7627" fmla="*/ 569595 w 1419860"/>
                <a:gd name="connsiteY4-7628" fmla="*/ 1953895 h 3588041"/>
                <a:gd name="connsiteX5-7629" fmla="*/ 0 w 1419860"/>
                <a:gd name="connsiteY5-7630" fmla="*/ 1902460 h 3588041"/>
                <a:gd name="connsiteX6-7631" fmla="*/ 318135 w 1419860"/>
                <a:gd name="connsiteY6-7632" fmla="*/ 1812925 h 3588041"/>
                <a:gd name="connsiteX7-7633" fmla="*/ 622935 w 1419860"/>
                <a:gd name="connsiteY7-7634" fmla="*/ 1879600 h 3588041"/>
                <a:gd name="connsiteX8-7635" fmla="*/ 810260 w 1419860"/>
                <a:gd name="connsiteY8-7636" fmla="*/ 1333500 h 3588041"/>
                <a:gd name="connsiteX9-7637" fmla="*/ 750729 w 1419860"/>
                <a:gd name="connsiteY9-7638" fmla="*/ 823913 h 3588041"/>
                <a:gd name="connsiteX10-7639" fmla="*/ 375285 w 1419860"/>
                <a:gd name="connsiteY10-7640" fmla="*/ 695325 h 3588041"/>
                <a:gd name="connsiteX11-7641" fmla="*/ 771367 w 1419860"/>
                <a:gd name="connsiteY11-7642" fmla="*/ 734218 h 3588041"/>
                <a:gd name="connsiteX12-7643" fmla="*/ 786448 w 1419860"/>
                <a:gd name="connsiteY12-7644" fmla="*/ 441325 h 3588041"/>
                <a:gd name="connsiteX13-7645" fmla="*/ 873760 w 1419860"/>
                <a:gd name="connsiteY13-7646" fmla="*/ 0 h 3588041"/>
                <a:gd name="connsiteX14-7647" fmla="*/ 845185 w 1419860"/>
                <a:gd name="connsiteY14-7648" fmla="*/ 679450 h 3588041"/>
                <a:gd name="connsiteX15-7649" fmla="*/ 908685 w 1419860"/>
                <a:gd name="connsiteY15-7650" fmla="*/ 1047750 h 3588041"/>
                <a:gd name="connsiteX16-7651" fmla="*/ 918210 w 1419860"/>
                <a:gd name="connsiteY16-7652" fmla="*/ 1295400 h 3588041"/>
                <a:gd name="connsiteX17-7653" fmla="*/ 1089660 w 1419860"/>
                <a:gd name="connsiteY17-7654" fmla="*/ 1187450 h 3588041"/>
                <a:gd name="connsiteX18-7655" fmla="*/ 1362710 w 1419860"/>
                <a:gd name="connsiteY18-7656" fmla="*/ 1171575 h 3588041"/>
                <a:gd name="connsiteX19-7657" fmla="*/ 1096010 w 1419860"/>
                <a:gd name="connsiteY19-7658" fmla="*/ 1254125 h 3588041"/>
                <a:gd name="connsiteX20-7659" fmla="*/ 876935 w 1419860"/>
                <a:gd name="connsiteY20-7660" fmla="*/ 1527175 h 3588041"/>
                <a:gd name="connsiteX21-7661" fmla="*/ 822960 w 1419860"/>
                <a:gd name="connsiteY21-7662" fmla="*/ 1895475 h 3588041"/>
                <a:gd name="connsiteX22-7663" fmla="*/ 991235 w 1419860"/>
                <a:gd name="connsiteY22-7664" fmla="*/ 2308225 h 3588041"/>
                <a:gd name="connsiteX23-7665" fmla="*/ 883285 w 1419860"/>
                <a:gd name="connsiteY23-7666" fmla="*/ 2578100 h 3588041"/>
                <a:gd name="connsiteX24-7667" fmla="*/ 1153160 w 1419860"/>
                <a:gd name="connsiteY24-7668" fmla="*/ 2524125 h 3588041"/>
                <a:gd name="connsiteX25-7669" fmla="*/ 1419860 w 1419860"/>
                <a:gd name="connsiteY25-7670" fmla="*/ 2626519 h 3588041"/>
                <a:gd name="connsiteX26-7671" fmla="*/ 1175385 w 1419860"/>
                <a:gd name="connsiteY26-7672" fmla="*/ 2590800 h 3588041"/>
                <a:gd name="connsiteX27-7673" fmla="*/ 819785 w 1419860"/>
                <a:gd name="connsiteY27-7674" fmla="*/ 2733675 h 3588041"/>
                <a:gd name="connsiteX28-7675" fmla="*/ 676910 w 1419860"/>
                <a:gd name="connsiteY28-7676" fmla="*/ 3086100 h 3588041"/>
                <a:gd name="connsiteX29-7677" fmla="*/ 905510 w 1419860"/>
                <a:gd name="connsiteY29-7678" fmla="*/ 3419475 h 3588041"/>
                <a:gd name="connsiteX30-7679" fmla="*/ 1003935 w 1419860"/>
                <a:gd name="connsiteY30-7680" fmla="*/ 3581400 h 3588041"/>
                <a:gd name="connsiteX0-7681" fmla="*/ 1003935 w 1419860"/>
                <a:gd name="connsiteY0-7682" fmla="*/ 3581400 h 3588041"/>
                <a:gd name="connsiteX1-7683" fmla="*/ 578485 w 1419860"/>
                <a:gd name="connsiteY1-7684" fmla="*/ 3587750 h 3588041"/>
                <a:gd name="connsiteX2-7685" fmla="*/ 381635 w 1419860"/>
                <a:gd name="connsiteY2-7686" fmla="*/ 3076575 h 3588041"/>
                <a:gd name="connsiteX3-7687" fmla="*/ 734060 w 1419860"/>
                <a:gd name="connsiteY3-7688" fmla="*/ 2381250 h 3588041"/>
                <a:gd name="connsiteX4-7689" fmla="*/ 569595 w 1419860"/>
                <a:gd name="connsiteY4-7690" fmla="*/ 1953895 h 3588041"/>
                <a:gd name="connsiteX5-7691" fmla="*/ 0 w 1419860"/>
                <a:gd name="connsiteY5-7692" fmla="*/ 1902460 h 3588041"/>
                <a:gd name="connsiteX6-7693" fmla="*/ 318135 w 1419860"/>
                <a:gd name="connsiteY6-7694" fmla="*/ 1812925 h 3588041"/>
                <a:gd name="connsiteX7-7695" fmla="*/ 622935 w 1419860"/>
                <a:gd name="connsiteY7-7696" fmla="*/ 1879600 h 3588041"/>
                <a:gd name="connsiteX8-7697" fmla="*/ 810260 w 1419860"/>
                <a:gd name="connsiteY8-7698" fmla="*/ 1333500 h 3588041"/>
                <a:gd name="connsiteX9-7699" fmla="*/ 750729 w 1419860"/>
                <a:gd name="connsiteY9-7700" fmla="*/ 823913 h 3588041"/>
                <a:gd name="connsiteX10-7701" fmla="*/ 375285 w 1419860"/>
                <a:gd name="connsiteY10-7702" fmla="*/ 695325 h 3588041"/>
                <a:gd name="connsiteX11-7703" fmla="*/ 771367 w 1419860"/>
                <a:gd name="connsiteY11-7704" fmla="*/ 734218 h 3588041"/>
                <a:gd name="connsiteX12-7705" fmla="*/ 786448 w 1419860"/>
                <a:gd name="connsiteY12-7706" fmla="*/ 441325 h 3588041"/>
                <a:gd name="connsiteX13-7707" fmla="*/ 873760 w 1419860"/>
                <a:gd name="connsiteY13-7708" fmla="*/ 0 h 3588041"/>
                <a:gd name="connsiteX14-7709" fmla="*/ 845185 w 1419860"/>
                <a:gd name="connsiteY14-7710" fmla="*/ 679450 h 3588041"/>
                <a:gd name="connsiteX15-7711" fmla="*/ 908685 w 1419860"/>
                <a:gd name="connsiteY15-7712" fmla="*/ 1047750 h 3588041"/>
                <a:gd name="connsiteX16-7713" fmla="*/ 918210 w 1419860"/>
                <a:gd name="connsiteY16-7714" fmla="*/ 1295400 h 3588041"/>
                <a:gd name="connsiteX17-7715" fmla="*/ 1089660 w 1419860"/>
                <a:gd name="connsiteY17-7716" fmla="*/ 1187450 h 3588041"/>
                <a:gd name="connsiteX18-7717" fmla="*/ 1362710 w 1419860"/>
                <a:gd name="connsiteY18-7718" fmla="*/ 1171575 h 3588041"/>
                <a:gd name="connsiteX19-7719" fmla="*/ 1096010 w 1419860"/>
                <a:gd name="connsiteY19-7720" fmla="*/ 1254125 h 3588041"/>
                <a:gd name="connsiteX20-7721" fmla="*/ 876935 w 1419860"/>
                <a:gd name="connsiteY20-7722" fmla="*/ 1527175 h 3588041"/>
                <a:gd name="connsiteX21-7723" fmla="*/ 822960 w 1419860"/>
                <a:gd name="connsiteY21-7724" fmla="*/ 1895475 h 3588041"/>
                <a:gd name="connsiteX22-7725" fmla="*/ 991235 w 1419860"/>
                <a:gd name="connsiteY22-7726" fmla="*/ 2308225 h 3588041"/>
                <a:gd name="connsiteX23-7727" fmla="*/ 883285 w 1419860"/>
                <a:gd name="connsiteY23-7728" fmla="*/ 2578100 h 3588041"/>
                <a:gd name="connsiteX24-7729" fmla="*/ 1153160 w 1419860"/>
                <a:gd name="connsiteY24-7730" fmla="*/ 2524125 h 3588041"/>
                <a:gd name="connsiteX25-7731" fmla="*/ 1419860 w 1419860"/>
                <a:gd name="connsiteY25-7732" fmla="*/ 2626519 h 3588041"/>
                <a:gd name="connsiteX26-7733" fmla="*/ 1175385 w 1419860"/>
                <a:gd name="connsiteY26-7734" fmla="*/ 2590800 h 3588041"/>
                <a:gd name="connsiteX27-7735" fmla="*/ 819785 w 1419860"/>
                <a:gd name="connsiteY27-7736" fmla="*/ 2733675 h 3588041"/>
                <a:gd name="connsiteX28-7737" fmla="*/ 676910 w 1419860"/>
                <a:gd name="connsiteY28-7738" fmla="*/ 3086100 h 3588041"/>
                <a:gd name="connsiteX29-7739" fmla="*/ 905510 w 1419860"/>
                <a:gd name="connsiteY29-7740" fmla="*/ 3419475 h 3588041"/>
                <a:gd name="connsiteX30-7741" fmla="*/ 1003935 w 1419860"/>
                <a:gd name="connsiteY30-7742" fmla="*/ 3581400 h 3588041"/>
                <a:gd name="connsiteX0-7743" fmla="*/ 1003935 w 1419860"/>
                <a:gd name="connsiteY0-7744" fmla="*/ 3581400 h 3588041"/>
                <a:gd name="connsiteX1-7745" fmla="*/ 578485 w 1419860"/>
                <a:gd name="connsiteY1-7746" fmla="*/ 3587750 h 3588041"/>
                <a:gd name="connsiteX2-7747" fmla="*/ 381635 w 1419860"/>
                <a:gd name="connsiteY2-7748" fmla="*/ 3076575 h 3588041"/>
                <a:gd name="connsiteX3-7749" fmla="*/ 734060 w 1419860"/>
                <a:gd name="connsiteY3-7750" fmla="*/ 2381250 h 3588041"/>
                <a:gd name="connsiteX4-7751" fmla="*/ 569595 w 1419860"/>
                <a:gd name="connsiteY4-7752" fmla="*/ 1953895 h 3588041"/>
                <a:gd name="connsiteX5-7753" fmla="*/ 0 w 1419860"/>
                <a:gd name="connsiteY5-7754" fmla="*/ 1902460 h 3588041"/>
                <a:gd name="connsiteX6-7755" fmla="*/ 318135 w 1419860"/>
                <a:gd name="connsiteY6-7756" fmla="*/ 1812925 h 3588041"/>
                <a:gd name="connsiteX7-7757" fmla="*/ 622935 w 1419860"/>
                <a:gd name="connsiteY7-7758" fmla="*/ 1879600 h 3588041"/>
                <a:gd name="connsiteX8-7759" fmla="*/ 810260 w 1419860"/>
                <a:gd name="connsiteY8-7760" fmla="*/ 1333500 h 3588041"/>
                <a:gd name="connsiteX9-7761" fmla="*/ 750729 w 1419860"/>
                <a:gd name="connsiteY9-7762" fmla="*/ 823913 h 3588041"/>
                <a:gd name="connsiteX10-7763" fmla="*/ 375285 w 1419860"/>
                <a:gd name="connsiteY10-7764" fmla="*/ 695325 h 3588041"/>
                <a:gd name="connsiteX11-7765" fmla="*/ 771367 w 1419860"/>
                <a:gd name="connsiteY11-7766" fmla="*/ 734218 h 3588041"/>
                <a:gd name="connsiteX12-7767" fmla="*/ 786448 w 1419860"/>
                <a:gd name="connsiteY12-7768" fmla="*/ 441325 h 3588041"/>
                <a:gd name="connsiteX13-7769" fmla="*/ 873760 w 1419860"/>
                <a:gd name="connsiteY13-7770" fmla="*/ 0 h 3588041"/>
                <a:gd name="connsiteX14-7771" fmla="*/ 845185 w 1419860"/>
                <a:gd name="connsiteY14-7772" fmla="*/ 679450 h 3588041"/>
                <a:gd name="connsiteX15-7773" fmla="*/ 908685 w 1419860"/>
                <a:gd name="connsiteY15-7774" fmla="*/ 1047750 h 3588041"/>
                <a:gd name="connsiteX16-7775" fmla="*/ 918210 w 1419860"/>
                <a:gd name="connsiteY16-7776" fmla="*/ 1295400 h 3588041"/>
                <a:gd name="connsiteX17-7777" fmla="*/ 1089660 w 1419860"/>
                <a:gd name="connsiteY17-7778" fmla="*/ 1187450 h 3588041"/>
                <a:gd name="connsiteX18-7779" fmla="*/ 1362710 w 1419860"/>
                <a:gd name="connsiteY18-7780" fmla="*/ 1171575 h 3588041"/>
                <a:gd name="connsiteX19-7781" fmla="*/ 1096010 w 1419860"/>
                <a:gd name="connsiteY19-7782" fmla="*/ 1254125 h 3588041"/>
                <a:gd name="connsiteX20-7783" fmla="*/ 876935 w 1419860"/>
                <a:gd name="connsiteY20-7784" fmla="*/ 1527175 h 3588041"/>
                <a:gd name="connsiteX21-7785" fmla="*/ 822960 w 1419860"/>
                <a:gd name="connsiteY21-7786" fmla="*/ 1895475 h 3588041"/>
                <a:gd name="connsiteX22-7787" fmla="*/ 991235 w 1419860"/>
                <a:gd name="connsiteY22-7788" fmla="*/ 2308225 h 3588041"/>
                <a:gd name="connsiteX23-7789" fmla="*/ 883285 w 1419860"/>
                <a:gd name="connsiteY23-7790" fmla="*/ 2578100 h 3588041"/>
                <a:gd name="connsiteX24-7791" fmla="*/ 1153160 w 1419860"/>
                <a:gd name="connsiteY24-7792" fmla="*/ 2524125 h 3588041"/>
                <a:gd name="connsiteX25-7793" fmla="*/ 1419860 w 1419860"/>
                <a:gd name="connsiteY25-7794" fmla="*/ 2626519 h 3588041"/>
                <a:gd name="connsiteX26-7795" fmla="*/ 1175385 w 1419860"/>
                <a:gd name="connsiteY26-7796" fmla="*/ 2590800 h 3588041"/>
                <a:gd name="connsiteX27-7797" fmla="*/ 819785 w 1419860"/>
                <a:gd name="connsiteY27-7798" fmla="*/ 2733675 h 3588041"/>
                <a:gd name="connsiteX28-7799" fmla="*/ 676910 w 1419860"/>
                <a:gd name="connsiteY28-7800" fmla="*/ 3086100 h 3588041"/>
                <a:gd name="connsiteX29-7801" fmla="*/ 905510 w 1419860"/>
                <a:gd name="connsiteY29-7802" fmla="*/ 3419475 h 3588041"/>
                <a:gd name="connsiteX30-7803" fmla="*/ 1003935 w 1419860"/>
                <a:gd name="connsiteY30-7804" fmla="*/ 3581400 h 3588041"/>
                <a:gd name="connsiteX0-7805" fmla="*/ 1003935 w 1419860"/>
                <a:gd name="connsiteY0-7806" fmla="*/ 3581400 h 3588041"/>
                <a:gd name="connsiteX1-7807" fmla="*/ 578485 w 1419860"/>
                <a:gd name="connsiteY1-7808" fmla="*/ 3587750 h 3588041"/>
                <a:gd name="connsiteX2-7809" fmla="*/ 381635 w 1419860"/>
                <a:gd name="connsiteY2-7810" fmla="*/ 3076575 h 3588041"/>
                <a:gd name="connsiteX3-7811" fmla="*/ 734060 w 1419860"/>
                <a:gd name="connsiteY3-7812" fmla="*/ 2381250 h 3588041"/>
                <a:gd name="connsiteX4-7813" fmla="*/ 569595 w 1419860"/>
                <a:gd name="connsiteY4-7814" fmla="*/ 1953895 h 3588041"/>
                <a:gd name="connsiteX5-7815" fmla="*/ 0 w 1419860"/>
                <a:gd name="connsiteY5-7816" fmla="*/ 1902460 h 3588041"/>
                <a:gd name="connsiteX6-7817" fmla="*/ 318135 w 1419860"/>
                <a:gd name="connsiteY6-7818" fmla="*/ 1812925 h 3588041"/>
                <a:gd name="connsiteX7-7819" fmla="*/ 622935 w 1419860"/>
                <a:gd name="connsiteY7-7820" fmla="*/ 1879600 h 3588041"/>
                <a:gd name="connsiteX8-7821" fmla="*/ 810260 w 1419860"/>
                <a:gd name="connsiteY8-7822" fmla="*/ 1333500 h 3588041"/>
                <a:gd name="connsiteX9-7823" fmla="*/ 750729 w 1419860"/>
                <a:gd name="connsiteY9-7824" fmla="*/ 823913 h 3588041"/>
                <a:gd name="connsiteX10-7825" fmla="*/ 375285 w 1419860"/>
                <a:gd name="connsiteY10-7826" fmla="*/ 695325 h 3588041"/>
                <a:gd name="connsiteX11-7827" fmla="*/ 771367 w 1419860"/>
                <a:gd name="connsiteY11-7828" fmla="*/ 734218 h 3588041"/>
                <a:gd name="connsiteX12-7829" fmla="*/ 786448 w 1419860"/>
                <a:gd name="connsiteY12-7830" fmla="*/ 441325 h 3588041"/>
                <a:gd name="connsiteX13-7831" fmla="*/ 873760 w 1419860"/>
                <a:gd name="connsiteY13-7832" fmla="*/ 0 h 3588041"/>
                <a:gd name="connsiteX14-7833" fmla="*/ 845185 w 1419860"/>
                <a:gd name="connsiteY14-7834" fmla="*/ 679450 h 3588041"/>
                <a:gd name="connsiteX15-7835" fmla="*/ 908685 w 1419860"/>
                <a:gd name="connsiteY15-7836" fmla="*/ 1047750 h 3588041"/>
                <a:gd name="connsiteX16-7837" fmla="*/ 918210 w 1419860"/>
                <a:gd name="connsiteY16-7838" fmla="*/ 1295400 h 3588041"/>
                <a:gd name="connsiteX17-7839" fmla="*/ 1089660 w 1419860"/>
                <a:gd name="connsiteY17-7840" fmla="*/ 1187450 h 3588041"/>
                <a:gd name="connsiteX18-7841" fmla="*/ 1362710 w 1419860"/>
                <a:gd name="connsiteY18-7842" fmla="*/ 1171575 h 3588041"/>
                <a:gd name="connsiteX19-7843" fmla="*/ 1096010 w 1419860"/>
                <a:gd name="connsiteY19-7844" fmla="*/ 1254125 h 3588041"/>
                <a:gd name="connsiteX20-7845" fmla="*/ 876935 w 1419860"/>
                <a:gd name="connsiteY20-7846" fmla="*/ 1527175 h 3588041"/>
                <a:gd name="connsiteX21-7847" fmla="*/ 822960 w 1419860"/>
                <a:gd name="connsiteY21-7848" fmla="*/ 1895475 h 3588041"/>
                <a:gd name="connsiteX22-7849" fmla="*/ 991235 w 1419860"/>
                <a:gd name="connsiteY22-7850" fmla="*/ 2308225 h 3588041"/>
                <a:gd name="connsiteX23-7851" fmla="*/ 883285 w 1419860"/>
                <a:gd name="connsiteY23-7852" fmla="*/ 2578100 h 3588041"/>
                <a:gd name="connsiteX24-7853" fmla="*/ 1153160 w 1419860"/>
                <a:gd name="connsiteY24-7854" fmla="*/ 2524125 h 3588041"/>
                <a:gd name="connsiteX25-7855" fmla="*/ 1419860 w 1419860"/>
                <a:gd name="connsiteY25-7856" fmla="*/ 2626519 h 3588041"/>
                <a:gd name="connsiteX26-7857" fmla="*/ 1175385 w 1419860"/>
                <a:gd name="connsiteY26-7858" fmla="*/ 2590800 h 3588041"/>
                <a:gd name="connsiteX27-7859" fmla="*/ 819785 w 1419860"/>
                <a:gd name="connsiteY27-7860" fmla="*/ 2733675 h 3588041"/>
                <a:gd name="connsiteX28-7861" fmla="*/ 676910 w 1419860"/>
                <a:gd name="connsiteY28-7862" fmla="*/ 3086100 h 3588041"/>
                <a:gd name="connsiteX29-7863" fmla="*/ 905510 w 1419860"/>
                <a:gd name="connsiteY29-7864" fmla="*/ 3419475 h 3588041"/>
                <a:gd name="connsiteX30-7865" fmla="*/ 1003935 w 1419860"/>
                <a:gd name="connsiteY30-7866" fmla="*/ 3581400 h 3588041"/>
                <a:gd name="connsiteX0-7867" fmla="*/ 1003935 w 1419860"/>
                <a:gd name="connsiteY0-7868" fmla="*/ 3581400 h 3588041"/>
                <a:gd name="connsiteX1-7869" fmla="*/ 578485 w 1419860"/>
                <a:gd name="connsiteY1-7870" fmla="*/ 3587750 h 3588041"/>
                <a:gd name="connsiteX2-7871" fmla="*/ 381635 w 1419860"/>
                <a:gd name="connsiteY2-7872" fmla="*/ 3076575 h 3588041"/>
                <a:gd name="connsiteX3-7873" fmla="*/ 734060 w 1419860"/>
                <a:gd name="connsiteY3-7874" fmla="*/ 2381250 h 3588041"/>
                <a:gd name="connsiteX4-7875" fmla="*/ 569595 w 1419860"/>
                <a:gd name="connsiteY4-7876" fmla="*/ 1953895 h 3588041"/>
                <a:gd name="connsiteX5-7877" fmla="*/ 0 w 1419860"/>
                <a:gd name="connsiteY5-7878" fmla="*/ 1902460 h 3588041"/>
                <a:gd name="connsiteX6-7879" fmla="*/ 318135 w 1419860"/>
                <a:gd name="connsiteY6-7880" fmla="*/ 1812925 h 3588041"/>
                <a:gd name="connsiteX7-7881" fmla="*/ 622935 w 1419860"/>
                <a:gd name="connsiteY7-7882" fmla="*/ 1879600 h 3588041"/>
                <a:gd name="connsiteX8-7883" fmla="*/ 810260 w 1419860"/>
                <a:gd name="connsiteY8-7884" fmla="*/ 1333500 h 3588041"/>
                <a:gd name="connsiteX9-7885" fmla="*/ 750729 w 1419860"/>
                <a:gd name="connsiteY9-7886" fmla="*/ 823913 h 3588041"/>
                <a:gd name="connsiteX10-7887" fmla="*/ 375285 w 1419860"/>
                <a:gd name="connsiteY10-7888" fmla="*/ 695325 h 3588041"/>
                <a:gd name="connsiteX11-7889" fmla="*/ 771367 w 1419860"/>
                <a:gd name="connsiteY11-7890" fmla="*/ 734218 h 3588041"/>
                <a:gd name="connsiteX12-7891" fmla="*/ 786448 w 1419860"/>
                <a:gd name="connsiteY12-7892" fmla="*/ 441325 h 3588041"/>
                <a:gd name="connsiteX13-7893" fmla="*/ 873760 w 1419860"/>
                <a:gd name="connsiteY13-7894" fmla="*/ 0 h 3588041"/>
                <a:gd name="connsiteX14-7895" fmla="*/ 845185 w 1419860"/>
                <a:gd name="connsiteY14-7896" fmla="*/ 679450 h 3588041"/>
                <a:gd name="connsiteX15-7897" fmla="*/ 908685 w 1419860"/>
                <a:gd name="connsiteY15-7898" fmla="*/ 1047750 h 3588041"/>
                <a:gd name="connsiteX16-7899" fmla="*/ 918210 w 1419860"/>
                <a:gd name="connsiteY16-7900" fmla="*/ 1295400 h 3588041"/>
                <a:gd name="connsiteX17-7901" fmla="*/ 1089660 w 1419860"/>
                <a:gd name="connsiteY17-7902" fmla="*/ 1187450 h 3588041"/>
                <a:gd name="connsiteX18-7903" fmla="*/ 1362710 w 1419860"/>
                <a:gd name="connsiteY18-7904" fmla="*/ 1171575 h 3588041"/>
                <a:gd name="connsiteX19-7905" fmla="*/ 1096010 w 1419860"/>
                <a:gd name="connsiteY19-7906" fmla="*/ 1254125 h 3588041"/>
                <a:gd name="connsiteX20-7907" fmla="*/ 876935 w 1419860"/>
                <a:gd name="connsiteY20-7908" fmla="*/ 1527175 h 3588041"/>
                <a:gd name="connsiteX21-7909" fmla="*/ 822960 w 1419860"/>
                <a:gd name="connsiteY21-7910" fmla="*/ 1895475 h 3588041"/>
                <a:gd name="connsiteX22-7911" fmla="*/ 991235 w 1419860"/>
                <a:gd name="connsiteY22-7912" fmla="*/ 2308225 h 3588041"/>
                <a:gd name="connsiteX23-7913" fmla="*/ 883285 w 1419860"/>
                <a:gd name="connsiteY23-7914" fmla="*/ 2578100 h 3588041"/>
                <a:gd name="connsiteX24-7915" fmla="*/ 1153160 w 1419860"/>
                <a:gd name="connsiteY24-7916" fmla="*/ 2524125 h 3588041"/>
                <a:gd name="connsiteX25-7917" fmla="*/ 1419860 w 1419860"/>
                <a:gd name="connsiteY25-7918" fmla="*/ 2626519 h 3588041"/>
                <a:gd name="connsiteX26-7919" fmla="*/ 1175385 w 1419860"/>
                <a:gd name="connsiteY26-7920" fmla="*/ 2590800 h 3588041"/>
                <a:gd name="connsiteX27-7921" fmla="*/ 819785 w 1419860"/>
                <a:gd name="connsiteY27-7922" fmla="*/ 2733675 h 3588041"/>
                <a:gd name="connsiteX28-7923" fmla="*/ 676910 w 1419860"/>
                <a:gd name="connsiteY28-7924" fmla="*/ 3086100 h 3588041"/>
                <a:gd name="connsiteX29-7925" fmla="*/ 905510 w 1419860"/>
                <a:gd name="connsiteY29-7926" fmla="*/ 3419475 h 3588041"/>
                <a:gd name="connsiteX30-7927" fmla="*/ 1003935 w 1419860"/>
                <a:gd name="connsiteY30-7928" fmla="*/ 3581400 h 3588041"/>
                <a:gd name="connsiteX0-7929" fmla="*/ 1010285 w 1426210"/>
                <a:gd name="connsiteY0-7930" fmla="*/ 3581400 h 3588041"/>
                <a:gd name="connsiteX1-7931" fmla="*/ 584835 w 1426210"/>
                <a:gd name="connsiteY1-7932" fmla="*/ 3587750 h 3588041"/>
                <a:gd name="connsiteX2-7933" fmla="*/ 387985 w 1426210"/>
                <a:gd name="connsiteY2-7934" fmla="*/ 3076575 h 3588041"/>
                <a:gd name="connsiteX3-7935" fmla="*/ 740410 w 1426210"/>
                <a:gd name="connsiteY3-7936" fmla="*/ 2381250 h 3588041"/>
                <a:gd name="connsiteX4-7937" fmla="*/ 575945 w 1426210"/>
                <a:gd name="connsiteY4-7938" fmla="*/ 1953895 h 3588041"/>
                <a:gd name="connsiteX5-7939" fmla="*/ 0 w 1426210"/>
                <a:gd name="connsiteY5-7940" fmla="*/ 1937385 h 3588041"/>
                <a:gd name="connsiteX6-7941" fmla="*/ 324485 w 1426210"/>
                <a:gd name="connsiteY6-7942" fmla="*/ 1812925 h 3588041"/>
                <a:gd name="connsiteX7-7943" fmla="*/ 629285 w 1426210"/>
                <a:gd name="connsiteY7-7944" fmla="*/ 1879600 h 3588041"/>
                <a:gd name="connsiteX8-7945" fmla="*/ 816610 w 1426210"/>
                <a:gd name="connsiteY8-7946" fmla="*/ 1333500 h 3588041"/>
                <a:gd name="connsiteX9-7947" fmla="*/ 757079 w 1426210"/>
                <a:gd name="connsiteY9-7948" fmla="*/ 823913 h 3588041"/>
                <a:gd name="connsiteX10-7949" fmla="*/ 381635 w 1426210"/>
                <a:gd name="connsiteY10-7950" fmla="*/ 695325 h 3588041"/>
                <a:gd name="connsiteX11-7951" fmla="*/ 777717 w 1426210"/>
                <a:gd name="connsiteY11-7952" fmla="*/ 734218 h 3588041"/>
                <a:gd name="connsiteX12-7953" fmla="*/ 792798 w 1426210"/>
                <a:gd name="connsiteY12-7954" fmla="*/ 441325 h 3588041"/>
                <a:gd name="connsiteX13-7955" fmla="*/ 880110 w 1426210"/>
                <a:gd name="connsiteY13-7956" fmla="*/ 0 h 3588041"/>
                <a:gd name="connsiteX14-7957" fmla="*/ 851535 w 1426210"/>
                <a:gd name="connsiteY14-7958" fmla="*/ 679450 h 3588041"/>
                <a:gd name="connsiteX15-7959" fmla="*/ 915035 w 1426210"/>
                <a:gd name="connsiteY15-7960" fmla="*/ 1047750 h 3588041"/>
                <a:gd name="connsiteX16-7961" fmla="*/ 924560 w 1426210"/>
                <a:gd name="connsiteY16-7962" fmla="*/ 1295400 h 3588041"/>
                <a:gd name="connsiteX17-7963" fmla="*/ 1096010 w 1426210"/>
                <a:gd name="connsiteY17-7964" fmla="*/ 1187450 h 3588041"/>
                <a:gd name="connsiteX18-7965" fmla="*/ 1369060 w 1426210"/>
                <a:gd name="connsiteY18-7966" fmla="*/ 1171575 h 3588041"/>
                <a:gd name="connsiteX19-7967" fmla="*/ 1102360 w 1426210"/>
                <a:gd name="connsiteY19-7968" fmla="*/ 1254125 h 3588041"/>
                <a:gd name="connsiteX20-7969" fmla="*/ 883285 w 1426210"/>
                <a:gd name="connsiteY20-7970" fmla="*/ 1527175 h 3588041"/>
                <a:gd name="connsiteX21-7971" fmla="*/ 829310 w 1426210"/>
                <a:gd name="connsiteY21-7972" fmla="*/ 1895475 h 3588041"/>
                <a:gd name="connsiteX22-7973" fmla="*/ 997585 w 1426210"/>
                <a:gd name="connsiteY22-7974" fmla="*/ 2308225 h 3588041"/>
                <a:gd name="connsiteX23-7975" fmla="*/ 889635 w 1426210"/>
                <a:gd name="connsiteY23-7976" fmla="*/ 2578100 h 3588041"/>
                <a:gd name="connsiteX24-7977" fmla="*/ 1159510 w 1426210"/>
                <a:gd name="connsiteY24-7978" fmla="*/ 2524125 h 3588041"/>
                <a:gd name="connsiteX25-7979" fmla="*/ 1426210 w 1426210"/>
                <a:gd name="connsiteY25-7980" fmla="*/ 2626519 h 3588041"/>
                <a:gd name="connsiteX26-7981" fmla="*/ 1181735 w 1426210"/>
                <a:gd name="connsiteY26-7982" fmla="*/ 2590800 h 3588041"/>
                <a:gd name="connsiteX27-7983" fmla="*/ 826135 w 1426210"/>
                <a:gd name="connsiteY27-7984" fmla="*/ 2733675 h 3588041"/>
                <a:gd name="connsiteX28-7985" fmla="*/ 683260 w 1426210"/>
                <a:gd name="connsiteY28-7986" fmla="*/ 3086100 h 3588041"/>
                <a:gd name="connsiteX29-7987" fmla="*/ 911860 w 1426210"/>
                <a:gd name="connsiteY29-7988" fmla="*/ 3419475 h 3588041"/>
                <a:gd name="connsiteX30-7989" fmla="*/ 1010285 w 1426210"/>
                <a:gd name="connsiteY30-7990" fmla="*/ 3581400 h 3588041"/>
                <a:gd name="connsiteX0-7991" fmla="*/ 1010285 w 1426210"/>
                <a:gd name="connsiteY0-7992" fmla="*/ 3581400 h 3588041"/>
                <a:gd name="connsiteX1-7993" fmla="*/ 584835 w 1426210"/>
                <a:gd name="connsiteY1-7994" fmla="*/ 3587750 h 3588041"/>
                <a:gd name="connsiteX2-7995" fmla="*/ 387985 w 1426210"/>
                <a:gd name="connsiteY2-7996" fmla="*/ 3076575 h 3588041"/>
                <a:gd name="connsiteX3-7997" fmla="*/ 740410 w 1426210"/>
                <a:gd name="connsiteY3-7998" fmla="*/ 2381250 h 3588041"/>
                <a:gd name="connsiteX4-7999" fmla="*/ 575945 w 1426210"/>
                <a:gd name="connsiteY4-8000" fmla="*/ 1953895 h 3588041"/>
                <a:gd name="connsiteX5-8001" fmla="*/ 0 w 1426210"/>
                <a:gd name="connsiteY5-8002" fmla="*/ 1937385 h 3588041"/>
                <a:gd name="connsiteX6-8003" fmla="*/ 324485 w 1426210"/>
                <a:gd name="connsiteY6-8004" fmla="*/ 1812925 h 3588041"/>
                <a:gd name="connsiteX7-8005" fmla="*/ 629285 w 1426210"/>
                <a:gd name="connsiteY7-8006" fmla="*/ 1879600 h 3588041"/>
                <a:gd name="connsiteX8-8007" fmla="*/ 816610 w 1426210"/>
                <a:gd name="connsiteY8-8008" fmla="*/ 1333500 h 3588041"/>
                <a:gd name="connsiteX9-8009" fmla="*/ 757079 w 1426210"/>
                <a:gd name="connsiteY9-8010" fmla="*/ 823913 h 3588041"/>
                <a:gd name="connsiteX10-8011" fmla="*/ 381635 w 1426210"/>
                <a:gd name="connsiteY10-8012" fmla="*/ 695325 h 3588041"/>
                <a:gd name="connsiteX11-8013" fmla="*/ 777717 w 1426210"/>
                <a:gd name="connsiteY11-8014" fmla="*/ 734218 h 3588041"/>
                <a:gd name="connsiteX12-8015" fmla="*/ 792798 w 1426210"/>
                <a:gd name="connsiteY12-8016" fmla="*/ 441325 h 3588041"/>
                <a:gd name="connsiteX13-8017" fmla="*/ 880110 w 1426210"/>
                <a:gd name="connsiteY13-8018" fmla="*/ 0 h 3588041"/>
                <a:gd name="connsiteX14-8019" fmla="*/ 851535 w 1426210"/>
                <a:gd name="connsiteY14-8020" fmla="*/ 679450 h 3588041"/>
                <a:gd name="connsiteX15-8021" fmla="*/ 915035 w 1426210"/>
                <a:gd name="connsiteY15-8022" fmla="*/ 1047750 h 3588041"/>
                <a:gd name="connsiteX16-8023" fmla="*/ 924560 w 1426210"/>
                <a:gd name="connsiteY16-8024" fmla="*/ 1295400 h 3588041"/>
                <a:gd name="connsiteX17-8025" fmla="*/ 1096010 w 1426210"/>
                <a:gd name="connsiteY17-8026" fmla="*/ 1187450 h 3588041"/>
                <a:gd name="connsiteX18-8027" fmla="*/ 1369060 w 1426210"/>
                <a:gd name="connsiteY18-8028" fmla="*/ 1171575 h 3588041"/>
                <a:gd name="connsiteX19-8029" fmla="*/ 1102360 w 1426210"/>
                <a:gd name="connsiteY19-8030" fmla="*/ 1254125 h 3588041"/>
                <a:gd name="connsiteX20-8031" fmla="*/ 883285 w 1426210"/>
                <a:gd name="connsiteY20-8032" fmla="*/ 1527175 h 3588041"/>
                <a:gd name="connsiteX21-8033" fmla="*/ 829310 w 1426210"/>
                <a:gd name="connsiteY21-8034" fmla="*/ 1895475 h 3588041"/>
                <a:gd name="connsiteX22-8035" fmla="*/ 997585 w 1426210"/>
                <a:gd name="connsiteY22-8036" fmla="*/ 2308225 h 3588041"/>
                <a:gd name="connsiteX23-8037" fmla="*/ 889635 w 1426210"/>
                <a:gd name="connsiteY23-8038" fmla="*/ 2578100 h 3588041"/>
                <a:gd name="connsiteX24-8039" fmla="*/ 1159510 w 1426210"/>
                <a:gd name="connsiteY24-8040" fmla="*/ 2524125 h 3588041"/>
                <a:gd name="connsiteX25-8041" fmla="*/ 1426210 w 1426210"/>
                <a:gd name="connsiteY25-8042" fmla="*/ 2626519 h 3588041"/>
                <a:gd name="connsiteX26-8043" fmla="*/ 1181735 w 1426210"/>
                <a:gd name="connsiteY26-8044" fmla="*/ 2590800 h 3588041"/>
                <a:gd name="connsiteX27-8045" fmla="*/ 826135 w 1426210"/>
                <a:gd name="connsiteY27-8046" fmla="*/ 2733675 h 3588041"/>
                <a:gd name="connsiteX28-8047" fmla="*/ 683260 w 1426210"/>
                <a:gd name="connsiteY28-8048" fmla="*/ 3086100 h 3588041"/>
                <a:gd name="connsiteX29-8049" fmla="*/ 911860 w 1426210"/>
                <a:gd name="connsiteY29-8050" fmla="*/ 3419475 h 3588041"/>
                <a:gd name="connsiteX30-8051" fmla="*/ 1010285 w 1426210"/>
                <a:gd name="connsiteY30-8052" fmla="*/ 3581400 h 3588041"/>
                <a:gd name="connsiteX0-8053" fmla="*/ 1010285 w 1426210"/>
                <a:gd name="connsiteY0-8054" fmla="*/ 3581400 h 3588041"/>
                <a:gd name="connsiteX1-8055" fmla="*/ 584835 w 1426210"/>
                <a:gd name="connsiteY1-8056" fmla="*/ 3587750 h 3588041"/>
                <a:gd name="connsiteX2-8057" fmla="*/ 387985 w 1426210"/>
                <a:gd name="connsiteY2-8058" fmla="*/ 3076575 h 3588041"/>
                <a:gd name="connsiteX3-8059" fmla="*/ 740410 w 1426210"/>
                <a:gd name="connsiteY3-8060" fmla="*/ 2381250 h 3588041"/>
                <a:gd name="connsiteX4-8061" fmla="*/ 575945 w 1426210"/>
                <a:gd name="connsiteY4-8062" fmla="*/ 1953895 h 3588041"/>
                <a:gd name="connsiteX5-8063" fmla="*/ 0 w 1426210"/>
                <a:gd name="connsiteY5-8064" fmla="*/ 1937385 h 3588041"/>
                <a:gd name="connsiteX6-8065" fmla="*/ 280035 w 1426210"/>
                <a:gd name="connsiteY6-8066" fmla="*/ 1822450 h 3588041"/>
                <a:gd name="connsiteX7-8067" fmla="*/ 629285 w 1426210"/>
                <a:gd name="connsiteY7-8068" fmla="*/ 1879600 h 3588041"/>
                <a:gd name="connsiteX8-8069" fmla="*/ 816610 w 1426210"/>
                <a:gd name="connsiteY8-8070" fmla="*/ 1333500 h 3588041"/>
                <a:gd name="connsiteX9-8071" fmla="*/ 757079 w 1426210"/>
                <a:gd name="connsiteY9-8072" fmla="*/ 823913 h 3588041"/>
                <a:gd name="connsiteX10-8073" fmla="*/ 381635 w 1426210"/>
                <a:gd name="connsiteY10-8074" fmla="*/ 695325 h 3588041"/>
                <a:gd name="connsiteX11-8075" fmla="*/ 777717 w 1426210"/>
                <a:gd name="connsiteY11-8076" fmla="*/ 734218 h 3588041"/>
                <a:gd name="connsiteX12-8077" fmla="*/ 792798 w 1426210"/>
                <a:gd name="connsiteY12-8078" fmla="*/ 441325 h 3588041"/>
                <a:gd name="connsiteX13-8079" fmla="*/ 880110 w 1426210"/>
                <a:gd name="connsiteY13-8080" fmla="*/ 0 h 3588041"/>
                <a:gd name="connsiteX14-8081" fmla="*/ 851535 w 1426210"/>
                <a:gd name="connsiteY14-8082" fmla="*/ 679450 h 3588041"/>
                <a:gd name="connsiteX15-8083" fmla="*/ 915035 w 1426210"/>
                <a:gd name="connsiteY15-8084" fmla="*/ 1047750 h 3588041"/>
                <a:gd name="connsiteX16-8085" fmla="*/ 924560 w 1426210"/>
                <a:gd name="connsiteY16-8086" fmla="*/ 1295400 h 3588041"/>
                <a:gd name="connsiteX17-8087" fmla="*/ 1096010 w 1426210"/>
                <a:gd name="connsiteY17-8088" fmla="*/ 1187450 h 3588041"/>
                <a:gd name="connsiteX18-8089" fmla="*/ 1369060 w 1426210"/>
                <a:gd name="connsiteY18-8090" fmla="*/ 1171575 h 3588041"/>
                <a:gd name="connsiteX19-8091" fmla="*/ 1102360 w 1426210"/>
                <a:gd name="connsiteY19-8092" fmla="*/ 1254125 h 3588041"/>
                <a:gd name="connsiteX20-8093" fmla="*/ 883285 w 1426210"/>
                <a:gd name="connsiteY20-8094" fmla="*/ 1527175 h 3588041"/>
                <a:gd name="connsiteX21-8095" fmla="*/ 829310 w 1426210"/>
                <a:gd name="connsiteY21-8096" fmla="*/ 1895475 h 3588041"/>
                <a:gd name="connsiteX22-8097" fmla="*/ 997585 w 1426210"/>
                <a:gd name="connsiteY22-8098" fmla="*/ 2308225 h 3588041"/>
                <a:gd name="connsiteX23-8099" fmla="*/ 889635 w 1426210"/>
                <a:gd name="connsiteY23-8100" fmla="*/ 2578100 h 3588041"/>
                <a:gd name="connsiteX24-8101" fmla="*/ 1159510 w 1426210"/>
                <a:gd name="connsiteY24-8102" fmla="*/ 2524125 h 3588041"/>
                <a:gd name="connsiteX25-8103" fmla="*/ 1426210 w 1426210"/>
                <a:gd name="connsiteY25-8104" fmla="*/ 2626519 h 3588041"/>
                <a:gd name="connsiteX26-8105" fmla="*/ 1181735 w 1426210"/>
                <a:gd name="connsiteY26-8106" fmla="*/ 2590800 h 3588041"/>
                <a:gd name="connsiteX27-8107" fmla="*/ 826135 w 1426210"/>
                <a:gd name="connsiteY27-8108" fmla="*/ 2733675 h 3588041"/>
                <a:gd name="connsiteX28-8109" fmla="*/ 683260 w 1426210"/>
                <a:gd name="connsiteY28-8110" fmla="*/ 3086100 h 3588041"/>
                <a:gd name="connsiteX29-8111" fmla="*/ 911860 w 1426210"/>
                <a:gd name="connsiteY29-8112" fmla="*/ 3419475 h 3588041"/>
                <a:gd name="connsiteX30-8113" fmla="*/ 1010285 w 1426210"/>
                <a:gd name="connsiteY30-8114" fmla="*/ 3581400 h 3588041"/>
                <a:gd name="connsiteX0-8115" fmla="*/ 1010285 w 1426210"/>
                <a:gd name="connsiteY0-8116" fmla="*/ 3581400 h 3588041"/>
                <a:gd name="connsiteX1-8117" fmla="*/ 584835 w 1426210"/>
                <a:gd name="connsiteY1-8118" fmla="*/ 3587750 h 3588041"/>
                <a:gd name="connsiteX2-8119" fmla="*/ 387985 w 1426210"/>
                <a:gd name="connsiteY2-8120" fmla="*/ 3076575 h 3588041"/>
                <a:gd name="connsiteX3-8121" fmla="*/ 740410 w 1426210"/>
                <a:gd name="connsiteY3-8122" fmla="*/ 2381250 h 3588041"/>
                <a:gd name="connsiteX4-8123" fmla="*/ 575945 w 1426210"/>
                <a:gd name="connsiteY4-8124" fmla="*/ 1953895 h 3588041"/>
                <a:gd name="connsiteX5-8125" fmla="*/ 0 w 1426210"/>
                <a:gd name="connsiteY5-8126" fmla="*/ 1937385 h 3588041"/>
                <a:gd name="connsiteX6-8127" fmla="*/ 308610 w 1426210"/>
                <a:gd name="connsiteY6-8128" fmla="*/ 1828800 h 3588041"/>
                <a:gd name="connsiteX7-8129" fmla="*/ 629285 w 1426210"/>
                <a:gd name="connsiteY7-8130" fmla="*/ 1879600 h 3588041"/>
                <a:gd name="connsiteX8-8131" fmla="*/ 816610 w 1426210"/>
                <a:gd name="connsiteY8-8132" fmla="*/ 1333500 h 3588041"/>
                <a:gd name="connsiteX9-8133" fmla="*/ 757079 w 1426210"/>
                <a:gd name="connsiteY9-8134" fmla="*/ 823913 h 3588041"/>
                <a:gd name="connsiteX10-8135" fmla="*/ 381635 w 1426210"/>
                <a:gd name="connsiteY10-8136" fmla="*/ 695325 h 3588041"/>
                <a:gd name="connsiteX11-8137" fmla="*/ 777717 w 1426210"/>
                <a:gd name="connsiteY11-8138" fmla="*/ 734218 h 3588041"/>
                <a:gd name="connsiteX12-8139" fmla="*/ 792798 w 1426210"/>
                <a:gd name="connsiteY12-8140" fmla="*/ 441325 h 3588041"/>
                <a:gd name="connsiteX13-8141" fmla="*/ 880110 w 1426210"/>
                <a:gd name="connsiteY13-8142" fmla="*/ 0 h 3588041"/>
                <a:gd name="connsiteX14-8143" fmla="*/ 851535 w 1426210"/>
                <a:gd name="connsiteY14-8144" fmla="*/ 679450 h 3588041"/>
                <a:gd name="connsiteX15-8145" fmla="*/ 915035 w 1426210"/>
                <a:gd name="connsiteY15-8146" fmla="*/ 1047750 h 3588041"/>
                <a:gd name="connsiteX16-8147" fmla="*/ 924560 w 1426210"/>
                <a:gd name="connsiteY16-8148" fmla="*/ 1295400 h 3588041"/>
                <a:gd name="connsiteX17-8149" fmla="*/ 1096010 w 1426210"/>
                <a:gd name="connsiteY17-8150" fmla="*/ 1187450 h 3588041"/>
                <a:gd name="connsiteX18-8151" fmla="*/ 1369060 w 1426210"/>
                <a:gd name="connsiteY18-8152" fmla="*/ 1171575 h 3588041"/>
                <a:gd name="connsiteX19-8153" fmla="*/ 1102360 w 1426210"/>
                <a:gd name="connsiteY19-8154" fmla="*/ 1254125 h 3588041"/>
                <a:gd name="connsiteX20-8155" fmla="*/ 883285 w 1426210"/>
                <a:gd name="connsiteY20-8156" fmla="*/ 1527175 h 3588041"/>
                <a:gd name="connsiteX21-8157" fmla="*/ 829310 w 1426210"/>
                <a:gd name="connsiteY21-8158" fmla="*/ 1895475 h 3588041"/>
                <a:gd name="connsiteX22-8159" fmla="*/ 997585 w 1426210"/>
                <a:gd name="connsiteY22-8160" fmla="*/ 2308225 h 3588041"/>
                <a:gd name="connsiteX23-8161" fmla="*/ 889635 w 1426210"/>
                <a:gd name="connsiteY23-8162" fmla="*/ 2578100 h 3588041"/>
                <a:gd name="connsiteX24-8163" fmla="*/ 1159510 w 1426210"/>
                <a:gd name="connsiteY24-8164" fmla="*/ 2524125 h 3588041"/>
                <a:gd name="connsiteX25-8165" fmla="*/ 1426210 w 1426210"/>
                <a:gd name="connsiteY25-8166" fmla="*/ 2626519 h 3588041"/>
                <a:gd name="connsiteX26-8167" fmla="*/ 1181735 w 1426210"/>
                <a:gd name="connsiteY26-8168" fmla="*/ 2590800 h 3588041"/>
                <a:gd name="connsiteX27-8169" fmla="*/ 826135 w 1426210"/>
                <a:gd name="connsiteY27-8170" fmla="*/ 2733675 h 3588041"/>
                <a:gd name="connsiteX28-8171" fmla="*/ 683260 w 1426210"/>
                <a:gd name="connsiteY28-8172" fmla="*/ 3086100 h 3588041"/>
                <a:gd name="connsiteX29-8173" fmla="*/ 911860 w 1426210"/>
                <a:gd name="connsiteY29-8174" fmla="*/ 3419475 h 3588041"/>
                <a:gd name="connsiteX30-8175" fmla="*/ 1010285 w 1426210"/>
                <a:gd name="connsiteY30-8176" fmla="*/ 3581400 h 3588041"/>
                <a:gd name="connsiteX0-8177" fmla="*/ 1010285 w 1426210"/>
                <a:gd name="connsiteY0-8178" fmla="*/ 3581400 h 3588041"/>
                <a:gd name="connsiteX1-8179" fmla="*/ 584835 w 1426210"/>
                <a:gd name="connsiteY1-8180" fmla="*/ 3587750 h 3588041"/>
                <a:gd name="connsiteX2-8181" fmla="*/ 387985 w 1426210"/>
                <a:gd name="connsiteY2-8182" fmla="*/ 3076575 h 3588041"/>
                <a:gd name="connsiteX3-8183" fmla="*/ 740410 w 1426210"/>
                <a:gd name="connsiteY3-8184" fmla="*/ 2381250 h 3588041"/>
                <a:gd name="connsiteX4-8185" fmla="*/ 575945 w 1426210"/>
                <a:gd name="connsiteY4-8186" fmla="*/ 1953895 h 3588041"/>
                <a:gd name="connsiteX5-8187" fmla="*/ 0 w 1426210"/>
                <a:gd name="connsiteY5-8188" fmla="*/ 1937385 h 3588041"/>
                <a:gd name="connsiteX6-8189" fmla="*/ 308610 w 1426210"/>
                <a:gd name="connsiteY6-8190" fmla="*/ 1828800 h 3588041"/>
                <a:gd name="connsiteX7-8191" fmla="*/ 629285 w 1426210"/>
                <a:gd name="connsiteY7-8192" fmla="*/ 1879600 h 3588041"/>
                <a:gd name="connsiteX8-8193" fmla="*/ 816610 w 1426210"/>
                <a:gd name="connsiteY8-8194" fmla="*/ 1333500 h 3588041"/>
                <a:gd name="connsiteX9-8195" fmla="*/ 757079 w 1426210"/>
                <a:gd name="connsiteY9-8196" fmla="*/ 823913 h 3588041"/>
                <a:gd name="connsiteX10-8197" fmla="*/ 381635 w 1426210"/>
                <a:gd name="connsiteY10-8198" fmla="*/ 695325 h 3588041"/>
                <a:gd name="connsiteX11-8199" fmla="*/ 777717 w 1426210"/>
                <a:gd name="connsiteY11-8200" fmla="*/ 734218 h 3588041"/>
                <a:gd name="connsiteX12-8201" fmla="*/ 792798 w 1426210"/>
                <a:gd name="connsiteY12-8202" fmla="*/ 441325 h 3588041"/>
                <a:gd name="connsiteX13-8203" fmla="*/ 880110 w 1426210"/>
                <a:gd name="connsiteY13-8204" fmla="*/ 0 h 3588041"/>
                <a:gd name="connsiteX14-8205" fmla="*/ 851535 w 1426210"/>
                <a:gd name="connsiteY14-8206" fmla="*/ 679450 h 3588041"/>
                <a:gd name="connsiteX15-8207" fmla="*/ 915035 w 1426210"/>
                <a:gd name="connsiteY15-8208" fmla="*/ 1047750 h 3588041"/>
                <a:gd name="connsiteX16-8209" fmla="*/ 924560 w 1426210"/>
                <a:gd name="connsiteY16-8210" fmla="*/ 1295400 h 3588041"/>
                <a:gd name="connsiteX17-8211" fmla="*/ 1096010 w 1426210"/>
                <a:gd name="connsiteY17-8212" fmla="*/ 1187450 h 3588041"/>
                <a:gd name="connsiteX18-8213" fmla="*/ 1369060 w 1426210"/>
                <a:gd name="connsiteY18-8214" fmla="*/ 1171575 h 3588041"/>
                <a:gd name="connsiteX19-8215" fmla="*/ 1102360 w 1426210"/>
                <a:gd name="connsiteY19-8216" fmla="*/ 1254125 h 3588041"/>
                <a:gd name="connsiteX20-8217" fmla="*/ 883285 w 1426210"/>
                <a:gd name="connsiteY20-8218" fmla="*/ 1527175 h 3588041"/>
                <a:gd name="connsiteX21-8219" fmla="*/ 829310 w 1426210"/>
                <a:gd name="connsiteY21-8220" fmla="*/ 1895475 h 3588041"/>
                <a:gd name="connsiteX22-8221" fmla="*/ 997585 w 1426210"/>
                <a:gd name="connsiteY22-8222" fmla="*/ 2308225 h 3588041"/>
                <a:gd name="connsiteX23-8223" fmla="*/ 889635 w 1426210"/>
                <a:gd name="connsiteY23-8224" fmla="*/ 2578100 h 3588041"/>
                <a:gd name="connsiteX24-8225" fmla="*/ 1159510 w 1426210"/>
                <a:gd name="connsiteY24-8226" fmla="*/ 2524125 h 3588041"/>
                <a:gd name="connsiteX25-8227" fmla="*/ 1426210 w 1426210"/>
                <a:gd name="connsiteY25-8228" fmla="*/ 2626519 h 3588041"/>
                <a:gd name="connsiteX26-8229" fmla="*/ 1181735 w 1426210"/>
                <a:gd name="connsiteY26-8230" fmla="*/ 2590800 h 3588041"/>
                <a:gd name="connsiteX27-8231" fmla="*/ 826135 w 1426210"/>
                <a:gd name="connsiteY27-8232" fmla="*/ 2733675 h 3588041"/>
                <a:gd name="connsiteX28-8233" fmla="*/ 683260 w 1426210"/>
                <a:gd name="connsiteY28-8234" fmla="*/ 3086100 h 3588041"/>
                <a:gd name="connsiteX29-8235" fmla="*/ 911860 w 1426210"/>
                <a:gd name="connsiteY29-8236" fmla="*/ 3419475 h 3588041"/>
                <a:gd name="connsiteX30-8237" fmla="*/ 1010285 w 1426210"/>
                <a:gd name="connsiteY30-8238" fmla="*/ 3581400 h 3588041"/>
                <a:gd name="connsiteX0-8239" fmla="*/ 1010285 w 1426210"/>
                <a:gd name="connsiteY0-8240" fmla="*/ 3581400 h 3588041"/>
                <a:gd name="connsiteX1-8241" fmla="*/ 584835 w 1426210"/>
                <a:gd name="connsiteY1-8242" fmla="*/ 3587750 h 3588041"/>
                <a:gd name="connsiteX2-8243" fmla="*/ 387985 w 1426210"/>
                <a:gd name="connsiteY2-8244" fmla="*/ 3076575 h 3588041"/>
                <a:gd name="connsiteX3-8245" fmla="*/ 740410 w 1426210"/>
                <a:gd name="connsiteY3-8246" fmla="*/ 2381250 h 3588041"/>
                <a:gd name="connsiteX4-8247" fmla="*/ 575945 w 1426210"/>
                <a:gd name="connsiteY4-8248" fmla="*/ 1953895 h 3588041"/>
                <a:gd name="connsiteX5-8249" fmla="*/ 0 w 1426210"/>
                <a:gd name="connsiteY5-8250" fmla="*/ 1937385 h 3588041"/>
                <a:gd name="connsiteX6-8251" fmla="*/ 308610 w 1426210"/>
                <a:gd name="connsiteY6-8252" fmla="*/ 1828800 h 3588041"/>
                <a:gd name="connsiteX7-8253" fmla="*/ 629285 w 1426210"/>
                <a:gd name="connsiteY7-8254" fmla="*/ 1879600 h 3588041"/>
                <a:gd name="connsiteX8-8255" fmla="*/ 816610 w 1426210"/>
                <a:gd name="connsiteY8-8256" fmla="*/ 1333500 h 3588041"/>
                <a:gd name="connsiteX9-8257" fmla="*/ 757079 w 1426210"/>
                <a:gd name="connsiteY9-8258" fmla="*/ 823913 h 3588041"/>
                <a:gd name="connsiteX10-8259" fmla="*/ 381635 w 1426210"/>
                <a:gd name="connsiteY10-8260" fmla="*/ 695325 h 3588041"/>
                <a:gd name="connsiteX11-8261" fmla="*/ 777717 w 1426210"/>
                <a:gd name="connsiteY11-8262" fmla="*/ 734218 h 3588041"/>
                <a:gd name="connsiteX12-8263" fmla="*/ 792798 w 1426210"/>
                <a:gd name="connsiteY12-8264" fmla="*/ 441325 h 3588041"/>
                <a:gd name="connsiteX13-8265" fmla="*/ 880110 w 1426210"/>
                <a:gd name="connsiteY13-8266" fmla="*/ 0 h 3588041"/>
                <a:gd name="connsiteX14-8267" fmla="*/ 851535 w 1426210"/>
                <a:gd name="connsiteY14-8268" fmla="*/ 679450 h 3588041"/>
                <a:gd name="connsiteX15-8269" fmla="*/ 915035 w 1426210"/>
                <a:gd name="connsiteY15-8270" fmla="*/ 1047750 h 3588041"/>
                <a:gd name="connsiteX16-8271" fmla="*/ 924560 w 1426210"/>
                <a:gd name="connsiteY16-8272" fmla="*/ 1295400 h 3588041"/>
                <a:gd name="connsiteX17-8273" fmla="*/ 1096010 w 1426210"/>
                <a:gd name="connsiteY17-8274" fmla="*/ 1187450 h 3588041"/>
                <a:gd name="connsiteX18-8275" fmla="*/ 1369060 w 1426210"/>
                <a:gd name="connsiteY18-8276" fmla="*/ 1171575 h 3588041"/>
                <a:gd name="connsiteX19-8277" fmla="*/ 1102360 w 1426210"/>
                <a:gd name="connsiteY19-8278" fmla="*/ 1254125 h 3588041"/>
                <a:gd name="connsiteX20-8279" fmla="*/ 883285 w 1426210"/>
                <a:gd name="connsiteY20-8280" fmla="*/ 1527175 h 3588041"/>
                <a:gd name="connsiteX21-8281" fmla="*/ 829310 w 1426210"/>
                <a:gd name="connsiteY21-8282" fmla="*/ 1895475 h 3588041"/>
                <a:gd name="connsiteX22-8283" fmla="*/ 997585 w 1426210"/>
                <a:gd name="connsiteY22-8284" fmla="*/ 2308225 h 3588041"/>
                <a:gd name="connsiteX23-8285" fmla="*/ 889635 w 1426210"/>
                <a:gd name="connsiteY23-8286" fmla="*/ 2578100 h 3588041"/>
                <a:gd name="connsiteX24-8287" fmla="*/ 1159510 w 1426210"/>
                <a:gd name="connsiteY24-8288" fmla="*/ 2524125 h 3588041"/>
                <a:gd name="connsiteX25-8289" fmla="*/ 1426210 w 1426210"/>
                <a:gd name="connsiteY25-8290" fmla="*/ 2626519 h 3588041"/>
                <a:gd name="connsiteX26-8291" fmla="*/ 1181735 w 1426210"/>
                <a:gd name="connsiteY26-8292" fmla="*/ 2590800 h 3588041"/>
                <a:gd name="connsiteX27-8293" fmla="*/ 826135 w 1426210"/>
                <a:gd name="connsiteY27-8294" fmla="*/ 2733675 h 3588041"/>
                <a:gd name="connsiteX28-8295" fmla="*/ 683260 w 1426210"/>
                <a:gd name="connsiteY28-8296" fmla="*/ 3086100 h 3588041"/>
                <a:gd name="connsiteX29-8297" fmla="*/ 911860 w 1426210"/>
                <a:gd name="connsiteY29-8298" fmla="*/ 3419475 h 3588041"/>
                <a:gd name="connsiteX30-8299" fmla="*/ 1010285 w 1426210"/>
                <a:gd name="connsiteY30-8300" fmla="*/ 3581400 h 35880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Lst>
              <a:rect l="l" t="t" r="r" b="b"/>
              <a:pathLst>
                <a:path w="1426210" h="3588041">
                  <a:moveTo>
                    <a:pt x="1010285" y="3581400"/>
                  </a:moveTo>
                  <a:cubicBezTo>
                    <a:pt x="949431" y="3584046"/>
                    <a:pt x="774277" y="3589337"/>
                    <a:pt x="584835" y="3587750"/>
                  </a:cubicBezTo>
                  <a:cubicBezTo>
                    <a:pt x="395393" y="3586163"/>
                    <a:pt x="346181" y="3245908"/>
                    <a:pt x="387985" y="3076575"/>
                  </a:cubicBezTo>
                  <a:cubicBezTo>
                    <a:pt x="429789" y="2907242"/>
                    <a:pt x="709083" y="2568363"/>
                    <a:pt x="740410" y="2381250"/>
                  </a:cubicBezTo>
                  <a:cubicBezTo>
                    <a:pt x="771737" y="2194137"/>
                    <a:pt x="699347" y="2027873"/>
                    <a:pt x="575945" y="1953895"/>
                  </a:cubicBezTo>
                  <a:cubicBezTo>
                    <a:pt x="452543" y="1879918"/>
                    <a:pt x="246062" y="1906270"/>
                    <a:pt x="0" y="1937385"/>
                  </a:cubicBezTo>
                  <a:cubicBezTo>
                    <a:pt x="176213" y="1860550"/>
                    <a:pt x="191029" y="1847956"/>
                    <a:pt x="308610" y="1828800"/>
                  </a:cubicBezTo>
                  <a:cubicBezTo>
                    <a:pt x="426191" y="1809644"/>
                    <a:pt x="531390" y="1839912"/>
                    <a:pt x="629285" y="1879600"/>
                  </a:cubicBezTo>
                  <a:cubicBezTo>
                    <a:pt x="628492" y="1689101"/>
                    <a:pt x="795311" y="1509448"/>
                    <a:pt x="816610" y="1333500"/>
                  </a:cubicBezTo>
                  <a:cubicBezTo>
                    <a:pt x="837909" y="1157552"/>
                    <a:pt x="829575" y="930275"/>
                    <a:pt x="757079" y="823913"/>
                  </a:cubicBezTo>
                  <a:cubicBezTo>
                    <a:pt x="684583" y="717551"/>
                    <a:pt x="502814" y="711861"/>
                    <a:pt x="381635" y="695325"/>
                  </a:cubicBezTo>
                  <a:cubicBezTo>
                    <a:pt x="496200" y="695457"/>
                    <a:pt x="688553" y="665427"/>
                    <a:pt x="777717" y="734218"/>
                  </a:cubicBezTo>
                  <a:cubicBezTo>
                    <a:pt x="771631" y="617272"/>
                    <a:pt x="775733" y="563695"/>
                    <a:pt x="792798" y="441325"/>
                  </a:cubicBezTo>
                  <a:cubicBezTo>
                    <a:pt x="809864" y="318955"/>
                    <a:pt x="839364" y="250296"/>
                    <a:pt x="880110" y="0"/>
                  </a:cubicBezTo>
                  <a:cubicBezTo>
                    <a:pt x="876406" y="171979"/>
                    <a:pt x="845714" y="504825"/>
                    <a:pt x="851535" y="679450"/>
                  </a:cubicBezTo>
                  <a:cubicBezTo>
                    <a:pt x="857356" y="854075"/>
                    <a:pt x="902864" y="945092"/>
                    <a:pt x="915035" y="1047750"/>
                  </a:cubicBezTo>
                  <a:cubicBezTo>
                    <a:pt x="927206" y="1150408"/>
                    <a:pt x="929852" y="1162579"/>
                    <a:pt x="924560" y="1295400"/>
                  </a:cubicBezTo>
                  <a:cubicBezTo>
                    <a:pt x="989118" y="1225021"/>
                    <a:pt x="1040977" y="1204912"/>
                    <a:pt x="1096010" y="1187450"/>
                  </a:cubicBezTo>
                  <a:cubicBezTo>
                    <a:pt x="1151043" y="1169988"/>
                    <a:pt x="1235710" y="1164167"/>
                    <a:pt x="1369060" y="1171575"/>
                  </a:cubicBezTo>
                  <a:cubicBezTo>
                    <a:pt x="1276985" y="1188508"/>
                    <a:pt x="1183322" y="1194858"/>
                    <a:pt x="1102360" y="1254125"/>
                  </a:cubicBezTo>
                  <a:cubicBezTo>
                    <a:pt x="1021398" y="1313392"/>
                    <a:pt x="928793" y="1420283"/>
                    <a:pt x="883285" y="1527175"/>
                  </a:cubicBezTo>
                  <a:cubicBezTo>
                    <a:pt x="837777" y="1634067"/>
                    <a:pt x="810260" y="1765300"/>
                    <a:pt x="829310" y="1895475"/>
                  </a:cubicBezTo>
                  <a:cubicBezTo>
                    <a:pt x="848360" y="2025650"/>
                    <a:pt x="987531" y="2194454"/>
                    <a:pt x="997585" y="2308225"/>
                  </a:cubicBezTo>
                  <a:cubicBezTo>
                    <a:pt x="1007639" y="2421996"/>
                    <a:pt x="957898" y="2484438"/>
                    <a:pt x="889635" y="2578100"/>
                  </a:cubicBezTo>
                  <a:cubicBezTo>
                    <a:pt x="997584" y="2532062"/>
                    <a:pt x="1072462" y="2520817"/>
                    <a:pt x="1159510" y="2524125"/>
                  </a:cubicBezTo>
                  <a:cubicBezTo>
                    <a:pt x="1246558" y="2527433"/>
                    <a:pt x="1354242" y="2576512"/>
                    <a:pt x="1426210" y="2626519"/>
                  </a:cubicBezTo>
                  <a:cubicBezTo>
                    <a:pt x="1360066" y="2600325"/>
                    <a:pt x="1281747" y="2572941"/>
                    <a:pt x="1181735" y="2590800"/>
                  </a:cubicBezTo>
                  <a:cubicBezTo>
                    <a:pt x="1081723" y="2608659"/>
                    <a:pt x="909214" y="2651125"/>
                    <a:pt x="826135" y="2733675"/>
                  </a:cubicBezTo>
                  <a:cubicBezTo>
                    <a:pt x="743056" y="2816225"/>
                    <a:pt x="688022" y="2917825"/>
                    <a:pt x="683260" y="3086100"/>
                  </a:cubicBezTo>
                  <a:cubicBezTo>
                    <a:pt x="684848" y="3232150"/>
                    <a:pt x="851006" y="3349625"/>
                    <a:pt x="911860" y="3419475"/>
                  </a:cubicBezTo>
                  <a:cubicBezTo>
                    <a:pt x="972714" y="3489325"/>
                    <a:pt x="1071139" y="3578754"/>
                    <a:pt x="1010285" y="3581400"/>
                  </a:cubicBezTo>
                  <a:close/>
                </a:path>
              </a:pathLst>
            </a:custGeom>
            <a:solidFill>
              <a:schemeClr val="accent1"/>
            </a:solidFill>
            <a:ln>
              <a:solidFill>
                <a:schemeClr val="accent1"/>
              </a:solidFill>
            </a:ln>
            <a:effectLst>
              <a:outerShdw blurRad="203200" dist="38100" dir="2700000" algn="tl"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00"/>
                                        <p:tgtEl>
                                          <p:spTgt spid="20"/>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 calcmode="lin" valueType="num">
                                      <p:cBhvr>
                                        <p:cTn id="17" dur="500" fill="hold"/>
                                        <p:tgtEl>
                                          <p:spTgt spid="13"/>
                                        </p:tgtEl>
                                        <p:attrNameLst>
                                          <p:attrName>style.rotation</p:attrName>
                                        </p:attrNameLst>
                                      </p:cBhvr>
                                      <p:tavLst>
                                        <p:tav tm="0">
                                          <p:val>
                                            <p:fltVal val="90"/>
                                          </p:val>
                                        </p:tav>
                                        <p:tav tm="100000">
                                          <p:val>
                                            <p:fltVal val="0"/>
                                          </p:val>
                                        </p:tav>
                                      </p:tavLst>
                                    </p:anim>
                                    <p:animEffect transition="in" filter="fade">
                                      <p:cBhvr>
                                        <p:cTn id="18" dur="500"/>
                                        <p:tgtEl>
                                          <p:spTgt spid="13"/>
                                        </p:tgtEl>
                                      </p:cBhvr>
                                    </p:animEffect>
                                  </p:childTnLst>
                                </p:cTn>
                              </p:par>
                              <p:par>
                                <p:cTn id="19" presetID="2" presetClass="entr" presetSubtype="8" decel="8000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750" fill="hold"/>
                                        <p:tgtEl>
                                          <p:spTgt spid="12"/>
                                        </p:tgtEl>
                                        <p:attrNameLst>
                                          <p:attrName>ppt_x</p:attrName>
                                        </p:attrNameLst>
                                      </p:cBhvr>
                                      <p:tavLst>
                                        <p:tav tm="0">
                                          <p:val>
                                            <p:strVal val="0-#ppt_w/2"/>
                                          </p:val>
                                        </p:tav>
                                        <p:tav tm="100000">
                                          <p:val>
                                            <p:strVal val="#ppt_x"/>
                                          </p:val>
                                        </p:tav>
                                      </p:tavLst>
                                    </p:anim>
                                    <p:anim calcmode="lin" valueType="num">
                                      <p:cBhvr additive="base">
                                        <p:cTn id="22" dur="750" fill="hold"/>
                                        <p:tgtEl>
                                          <p:spTgt spid="12"/>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31"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 calcmode="lin" valueType="num">
                                      <p:cBhvr>
                                        <p:cTn id="28" dur="500" fill="hold"/>
                                        <p:tgtEl>
                                          <p:spTgt spid="14"/>
                                        </p:tgtEl>
                                        <p:attrNameLst>
                                          <p:attrName>style.rotation</p:attrName>
                                        </p:attrNameLst>
                                      </p:cBhvr>
                                      <p:tavLst>
                                        <p:tav tm="0">
                                          <p:val>
                                            <p:fltVal val="90"/>
                                          </p:val>
                                        </p:tav>
                                        <p:tav tm="100000">
                                          <p:val>
                                            <p:fltVal val="0"/>
                                          </p:val>
                                        </p:tav>
                                      </p:tavLst>
                                    </p:anim>
                                    <p:animEffect transition="in" filter="fade">
                                      <p:cBhvr>
                                        <p:cTn id="29" dur="500"/>
                                        <p:tgtEl>
                                          <p:spTgt spid="14"/>
                                        </p:tgtEl>
                                      </p:cBhvr>
                                    </p:animEffect>
                                  </p:childTnLst>
                                </p:cTn>
                              </p:par>
                              <p:par>
                                <p:cTn id="30" presetID="2" presetClass="entr" presetSubtype="2" decel="8000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750" fill="hold"/>
                                        <p:tgtEl>
                                          <p:spTgt spid="17"/>
                                        </p:tgtEl>
                                        <p:attrNameLst>
                                          <p:attrName>ppt_x</p:attrName>
                                        </p:attrNameLst>
                                      </p:cBhvr>
                                      <p:tavLst>
                                        <p:tav tm="0">
                                          <p:val>
                                            <p:strVal val="1+#ppt_w/2"/>
                                          </p:val>
                                        </p:tav>
                                        <p:tav tm="100000">
                                          <p:val>
                                            <p:strVal val="#ppt_x"/>
                                          </p:val>
                                        </p:tav>
                                      </p:tavLst>
                                    </p:anim>
                                    <p:anim calcmode="lin" valueType="num">
                                      <p:cBhvr additive="base">
                                        <p:cTn id="33" dur="75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31"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 calcmode="lin" valueType="num">
                                      <p:cBhvr>
                                        <p:cTn id="39" dur="500" fill="hold"/>
                                        <p:tgtEl>
                                          <p:spTgt spid="15"/>
                                        </p:tgtEl>
                                        <p:attrNameLst>
                                          <p:attrName>style.rotation</p:attrName>
                                        </p:attrNameLst>
                                      </p:cBhvr>
                                      <p:tavLst>
                                        <p:tav tm="0">
                                          <p:val>
                                            <p:fltVal val="90"/>
                                          </p:val>
                                        </p:tav>
                                        <p:tav tm="100000">
                                          <p:val>
                                            <p:fltVal val="0"/>
                                          </p:val>
                                        </p:tav>
                                      </p:tavLst>
                                    </p:anim>
                                    <p:animEffect transition="in" filter="fade">
                                      <p:cBhvr>
                                        <p:cTn id="40" dur="500"/>
                                        <p:tgtEl>
                                          <p:spTgt spid="15"/>
                                        </p:tgtEl>
                                      </p:cBhvr>
                                    </p:animEffect>
                                  </p:childTnLst>
                                </p:cTn>
                              </p:par>
                              <p:par>
                                <p:cTn id="41" presetID="2" presetClass="entr" presetSubtype="8" decel="8000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750" fill="hold"/>
                                        <p:tgtEl>
                                          <p:spTgt spid="19"/>
                                        </p:tgtEl>
                                        <p:attrNameLst>
                                          <p:attrName>ppt_x</p:attrName>
                                        </p:attrNameLst>
                                      </p:cBhvr>
                                      <p:tavLst>
                                        <p:tav tm="0">
                                          <p:val>
                                            <p:strVal val="0-#ppt_w/2"/>
                                          </p:val>
                                        </p:tav>
                                        <p:tav tm="100000">
                                          <p:val>
                                            <p:strVal val="#ppt_x"/>
                                          </p:val>
                                        </p:tav>
                                      </p:tavLst>
                                    </p:anim>
                                    <p:anim calcmode="lin" valueType="num">
                                      <p:cBhvr additive="base">
                                        <p:cTn id="44" dur="750" fill="hold"/>
                                        <p:tgtEl>
                                          <p:spTgt spid="19"/>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31"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p:cTn id="48" dur="500" fill="hold"/>
                                        <p:tgtEl>
                                          <p:spTgt spid="16"/>
                                        </p:tgtEl>
                                        <p:attrNameLst>
                                          <p:attrName>ppt_w</p:attrName>
                                        </p:attrNameLst>
                                      </p:cBhvr>
                                      <p:tavLst>
                                        <p:tav tm="0">
                                          <p:val>
                                            <p:fltVal val="0"/>
                                          </p:val>
                                        </p:tav>
                                        <p:tav tm="100000">
                                          <p:val>
                                            <p:strVal val="#ppt_w"/>
                                          </p:val>
                                        </p:tav>
                                      </p:tavLst>
                                    </p:anim>
                                    <p:anim calcmode="lin" valueType="num">
                                      <p:cBhvr>
                                        <p:cTn id="49" dur="500" fill="hold"/>
                                        <p:tgtEl>
                                          <p:spTgt spid="16"/>
                                        </p:tgtEl>
                                        <p:attrNameLst>
                                          <p:attrName>ppt_h</p:attrName>
                                        </p:attrNameLst>
                                      </p:cBhvr>
                                      <p:tavLst>
                                        <p:tav tm="0">
                                          <p:val>
                                            <p:fltVal val="0"/>
                                          </p:val>
                                        </p:tav>
                                        <p:tav tm="100000">
                                          <p:val>
                                            <p:strVal val="#ppt_h"/>
                                          </p:val>
                                        </p:tav>
                                      </p:tavLst>
                                    </p:anim>
                                    <p:anim calcmode="lin" valueType="num">
                                      <p:cBhvr>
                                        <p:cTn id="50" dur="500" fill="hold"/>
                                        <p:tgtEl>
                                          <p:spTgt spid="16"/>
                                        </p:tgtEl>
                                        <p:attrNameLst>
                                          <p:attrName>style.rotation</p:attrName>
                                        </p:attrNameLst>
                                      </p:cBhvr>
                                      <p:tavLst>
                                        <p:tav tm="0">
                                          <p:val>
                                            <p:fltVal val="90"/>
                                          </p:val>
                                        </p:tav>
                                        <p:tav tm="100000">
                                          <p:val>
                                            <p:fltVal val="0"/>
                                          </p:val>
                                        </p:tav>
                                      </p:tavLst>
                                    </p:anim>
                                    <p:animEffect transition="in" filter="fade">
                                      <p:cBhvr>
                                        <p:cTn id="51" dur="500"/>
                                        <p:tgtEl>
                                          <p:spTgt spid="16"/>
                                        </p:tgtEl>
                                      </p:cBhvr>
                                    </p:animEffect>
                                  </p:childTnLst>
                                </p:cTn>
                              </p:par>
                              <p:par>
                                <p:cTn id="52" presetID="2" presetClass="entr" presetSubtype="2" decel="8000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750" fill="hold"/>
                                        <p:tgtEl>
                                          <p:spTgt spid="18"/>
                                        </p:tgtEl>
                                        <p:attrNameLst>
                                          <p:attrName>ppt_x</p:attrName>
                                        </p:attrNameLst>
                                      </p:cBhvr>
                                      <p:tavLst>
                                        <p:tav tm="0">
                                          <p:val>
                                            <p:strVal val="1+#ppt_w/2"/>
                                          </p:val>
                                        </p:tav>
                                        <p:tav tm="100000">
                                          <p:val>
                                            <p:strVal val="#ppt_x"/>
                                          </p:val>
                                        </p:tav>
                                      </p:tavLst>
                                    </p:anim>
                                    <p:anim calcmode="lin" valueType="num">
                                      <p:cBhvr additive="base">
                                        <p:cTn id="55" dur="75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7"/>
          <p:cNvSpPr/>
          <p:nvPr/>
        </p:nvSpPr>
        <p:spPr bwMode="auto">
          <a:xfrm>
            <a:off x="5671871" y="2579241"/>
            <a:ext cx="2329143" cy="2127647"/>
          </a:xfrm>
          <a:custGeom>
            <a:avLst/>
            <a:gdLst>
              <a:gd name="T0" fmla="*/ 2687 w 4137"/>
              <a:gd name="T1" fmla="*/ 148 h 3776"/>
              <a:gd name="T2" fmla="*/ 3629 w 4137"/>
              <a:gd name="T3" fmla="*/ 2303 h 3776"/>
              <a:gd name="T4" fmla="*/ 1466 w 4137"/>
              <a:gd name="T5" fmla="*/ 3265 h 3776"/>
              <a:gd name="T6" fmla="*/ 496 w 4137"/>
              <a:gd name="T7" fmla="*/ 1123 h 3776"/>
              <a:gd name="T8" fmla="*/ 348 w 4137"/>
              <a:gd name="T9" fmla="*/ 1066 h 3776"/>
              <a:gd name="T10" fmla="*/ 1409 w 4137"/>
              <a:gd name="T11" fmla="*/ 3413 h 3776"/>
              <a:gd name="T12" fmla="*/ 3777 w 4137"/>
              <a:gd name="T13" fmla="*/ 2360 h 3776"/>
              <a:gd name="T14" fmla="*/ 2744 w 4137"/>
              <a:gd name="T15" fmla="*/ 0 h 3776"/>
              <a:gd name="T16" fmla="*/ 2687 w 4137"/>
              <a:gd name="T17" fmla="*/ 148 h 3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37" h="3776">
                <a:moveTo>
                  <a:pt x="2687" y="148"/>
                </a:moveTo>
                <a:cubicBezTo>
                  <a:pt x="3536" y="487"/>
                  <a:pt x="3958" y="1447"/>
                  <a:pt x="3629" y="2303"/>
                </a:cubicBezTo>
                <a:cubicBezTo>
                  <a:pt x="3297" y="3166"/>
                  <a:pt x="2328" y="3597"/>
                  <a:pt x="1466" y="3265"/>
                </a:cubicBezTo>
                <a:cubicBezTo>
                  <a:pt x="610" y="2936"/>
                  <a:pt x="179" y="1980"/>
                  <a:pt x="496" y="1123"/>
                </a:cubicBezTo>
                <a:lnTo>
                  <a:pt x="348" y="1066"/>
                </a:lnTo>
                <a:cubicBezTo>
                  <a:pt x="0" y="2005"/>
                  <a:pt x="471" y="3053"/>
                  <a:pt x="1409" y="3413"/>
                </a:cubicBezTo>
                <a:cubicBezTo>
                  <a:pt x="2353" y="3776"/>
                  <a:pt x="3414" y="3305"/>
                  <a:pt x="3777" y="2360"/>
                </a:cubicBezTo>
                <a:cubicBezTo>
                  <a:pt x="4137" y="1422"/>
                  <a:pt x="3675" y="371"/>
                  <a:pt x="2744" y="0"/>
                </a:cubicBezTo>
                <a:lnTo>
                  <a:pt x="2687" y="148"/>
                </a:lnTo>
                <a:close/>
              </a:path>
            </a:pathLst>
          </a:custGeom>
          <a:solidFill>
            <a:schemeClr val="accent1"/>
          </a:solidFill>
          <a:ln>
            <a:noFill/>
          </a:ln>
        </p:spPr>
        <p:txBody>
          <a:bodyPr lIns="68562" tIns="34281" rIns="68562" bIns="34281"/>
          <a:lstStyle/>
          <a:p>
            <a:endParaRPr lang="zh-CN" altLang="en-US" sz="1400"/>
          </a:p>
        </p:txBody>
      </p:sp>
      <p:sp>
        <p:nvSpPr>
          <p:cNvPr id="5" name="Freeform 8"/>
          <p:cNvSpPr/>
          <p:nvPr/>
        </p:nvSpPr>
        <p:spPr bwMode="auto">
          <a:xfrm>
            <a:off x="3710488" y="3461495"/>
            <a:ext cx="2320812" cy="1964531"/>
          </a:xfrm>
          <a:custGeom>
            <a:avLst/>
            <a:gdLst>
              <a:gd name="T0" fmla="*/ 3119 w 4122"/>
              <a:gd name="T1" fmla="*/ 125 h 3487"/>
              <a:gd name="T2" fmla="*/ 3374 w 4122"/>
              <a:gd name="T3" fmla="*/ 2463 h 3487"/>
              <a:gd name="T4" fmla="*/ 1022 w 4122"/>
              <a:gd name="T5" fmla="*/ 2734 h 3487"/>
              <a:gd name="T6" fmla="*/ 737 w 4122"/>
              <a:gd name="T7" fmla="*/ 399 h 3487"/>
              <a:gd name="T8" fmla="*/ 613 w 4122"/>
              <a:gd name="T9" fmla="*/ 301 h 3487"/>
              <a:gd name="T10" fmla="*/ 923 w 4122"/>
              <a:gd name="T11" fmla="*/ 2858 h 3487"/>
              <a:gd name="T12" fmla="*/ 3498 w 4122"/>
              <a:gd name="T13" fmla="*/ 2561 h 3487"/>
              <a:gd name="T14" fmla="*/ 3218 w 4122"/>
              <a:gd name="T15" fmla="*/ 0 h 3487"/>
              <a:gd name="T16" fmla="*/ 3119 w 4122"/>
              <a:gd name="T17" fmla="*/ 125 h 3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22" h="3487">
                <a:moveTo>
                  <a:pt x="3119" y="125"/>
                </a:moveTo>
                <a:cubicBezTo>
                  <a:pt x="3828" y="702"/>
                  <a:pt x="3944" y="1744"/>
                  <a:pt x="3374" y="2463"/>
                </a:cubicBezTo>
                <a:cubicBezTo>
                  <a:pt x="2799" y="3187"/>
                  <a:pt x="1746" y="3308"/>
                  <a:pt x="1022" y="2734"/>
                </a:cubicBezTo>
                <a:cubicBezTo>
                  <a:pt x="303" y="2164"/>
                  <a:pt x="178" y="1123"/>
                  <a:pt x="737" y="399"/>
                </a:cubicBezTo>
                <a:lnTo>
                  <a:pt x="613" y="301"/>
                </a:lnTo>
                <a:cubicBezTo>
                  <a:pt x="0" y="1093"/>
                  <a:pt x="136" y="2234"/>
                  <a:pt x="923" y="2858"/>
                </a:cubicBezTo>
                <a:cubicBezTo>
                  <a:pt x="1716" y="3487"/>
                  <a:pt x="2869" y="3354"/>
                  <a:pt x="3498" y="2561"/>
                </a:cubicBezTo>
                <a:cubicBezTo>
                  <a:pt x="4122" y="1774"/>
                  <a:pt x="3996" y="632"/>
                  <a:pt x="3218" y="0"/>
                </a:cubicBezTo>
                <a:lnTo>
                  <a:pt x="3119" y="125"/>
                </a:lnTo>
                <a:close/>
              </a:path>
            </a:pathLst>
          </a:custGeom>
          <a:solidFill>
            <a:schemeClr val="accent1"/>
          </a:solidFill>
          <a:ln>
            <a:noFill/>
          </a:ln>
        </p:spPr>
        <p:txBody>
          <a:bodyPr lIns="68562" tIns="34281" rIns="68562" bIns="34281"/>
          <a:lstStyle/>
          <a:p>
            <a:endParaRPr lang="zh-CN" altLang="en-US" sz="1400"/>
          </a:p>
        </p:txBody>
      </p:sp>
      <p:sp>
        <p:nvSpPr>
          <p:cNvPr id="6" name="Freeform 9"/>
          <p:cNvSpPr/>
          <p:nvPr/>
        </p:nvSpPr>
        <p:spPr bwMode="auto">
          <a:xfrm>
            <a:off x="4037781" y="1393378"/>
            <a:ext cx="2206557" cy="2125266"/>
          </a:xfrm>
          <a:custGeom>
            <a:avLst/>
            <a:gdLst>
              <a:gd name="T0" fmla="*/ 1687 w 3919"/>
              <a:gd name="T1" fmla="*/ 3617 h 3773"/>
              <a:gd name="T2" fmla="*/ 309 w 3919"/>
              <a:gd name="T3" fmla="*/ 1711 h 3773"/>
              <a:gd name="T4" fmla="*/ 2219 w 3919"/>
              <a:gd name="T5" fmla="*/ 311 h 3773"/>
              <a:gd name="T6" fmla="*/ 3622 w 3919"/>
              <a:gd name="T7" fmla="*/ 2199 h 3773"/>
              <a:gd name="T8" fmla="*/ 3778 w 3919"/>
              <a:gd name="T9" fmla="*/ 2223 h 3773"/>
              <a:gd name="T10" fmla="*/ 2243 w 3919"/>
              <a:gd name="T11" fmla="*/ 155 h 3773"/>
              <a:gd name="T12" fmla="*/ 153 w 3919"/>
              <a:gd name="T13" fmla="*/ 1687 h 3773"/>
              <a:gd name="T14" fmla="*/ 1663 w 3919"/>
              <a:gd name="T15" fmla="*/ 3773 h 3773"/>
              <a:gd name="T16" fmla="*/ 1687 w 3919"/>
              <a:gd name="T17" fmla="*/ 3617 h 3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9" h="3773">
                <a:moveTo>
                  <a:pt x="1687" y="3617"/>
                </a:moveTo>
                <a:cubicBezTo>
                  <a:pt x="785" y="3466"/>
                  <a:pt x="170" y="2617"/>
                  <a:pt x="309" y="1711"/>
                </a:cubicBezTo>
                <a:cubicBezTo>
                  <a:pt x="450" y="797"/>
                  <a:pt x="1305" y="171"/>
                  <a:pt x="2219" y="311"/>
                </a:cubicBezTo>
                <a:cubicBezTo>
                  <a:pt x="3125" y="451"/>
                  <a:pt x="3749" y="1294"/>
                  <a:pt x="3622" y="2199"/>
                </a:cubicBezTo>
                <a:lnTo>
                  <a:pt x="3778" y="2223"/>
                </a:lnTo>
                <a:cubicBezTo>
                  <a:pt x="3919" y="1231"/>
                  <a:pt x="3236" y="308"/>
                  <a:pt x="2243" y="155"/>
                </a:cubicBezTo>
                <a:cubicBezTo>
                  <a:pt x="1243" y="0"/>
                  <a:pt x="307" y="687"/>
                  <a:pt x="153" y="1687"/>
                </a:cubicBezTo>
                <a:cubicBezTo>
                  <a:pt x="0" y="2680"/>
                  <a:pt x="675" y="3609"/>
                  <a:pt x="1663" y="3773"/>
                </a:cubicBezTo>
                <a:lnTo>
                  <a:pt x="1687" y="3617"/>
                </a:lnTo>
                <a:close/>
              </a:path>
            </a:pathLst>
          </a:custGeom>
          <a:solidFill>
            <a:schemeClr val="accent1"/>
          </a:solidFill>
          <a:ln>
            <a:noFill/>
          </a:ln>
        </p:spPr>
        <p:txBody>
          <a:bodyPr lIns="68562" tIns="34281" rIns="68562" bIns="34281"/>
          <a:lstStyle/>
          <a:p>
            <a:endParaRPr lang="zh-CN" altLang="en-US" sz="1400"/>
          </a:p>
        </p:txBody>
      </p:sp>
      <p:sp>
        <p:nvSpPr>
          <p:cNvPr id="7" name="Oval 10"/>
          <p:cNvSpPr>
            <a:spLocks noChangeArrowheads="1"/>
          </p:cNvSpPr>
          <p:nvPr/>
        </p:nvSpPr>
        <p:spPr bwMode="auto">
          <a:xfrm>
            <a:off x="3947329" y="1717228"/>
            <a:ext cx="654588" cy="653654"/>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8" name="Oval 11"/>
          <p:cNvSpPr>
            <a:spLocks noChangeArrowheads="1"/>
          </p:cNvSpPr>
          <p:nvPr/>
        </p:nvSpPr>
        <p:spPr bwMode="auto">
          <a:xfrm>
            <a:off x="4699510" y="4947394"/>
            <a:ext cx="653398" cy="653653"/>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9" name="Oval 12"/>
          <p:cNvSpPr>
            <a:spLocks noChangeArrowheads="1"/>
          </p:cNvSpPr>
          <p:nvPr/>
        </p:nvSpPr>
        <p:spPr bwMode="auto">
          <a:xfrm>
            <a:off x="7466633" y="3623419"/>
            <a:ext cx="653397" cy="653653"/>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10" name="TextBox 10"/>
          <p:cNvSpPr txBox="1">
            <a:spLocks noChangeArrowheads="1"/>
          </p:cNvSpPr>
          <p:nvPr/>
        </p:nvSpPr>
        <p:spPr bwMode="auto">
          <a:xfrm>
            <a:off x="3965182" y="1763663"/>
            <a:ext cx="58198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latin typeface="微软雅黑" panose="020B0503020204020204" pitchFamily="34" charset="-122"/>
                <a:ea typeface="微软雅黑" panose="020B0503020204020204" pitchFamily="34" charset="-122"/>
              </a:rPr>
              <a:t>添加</a:t>
            </a:r>
            <a:endParaRPr lang="en-US" altLang="zh-CN" sz="1200">
              <a:latin typeface="微软雅黑" panose="020B0503020204020204" pitchFamily="34" charset="-122"/>
              <a:ea typeface="微软雅黑" panose="020B0503020204020204" pitchFamily="34" charset="-122"/>
            </a:endParaRPr>
          </a:p>
          <a:p>
            <a:pPr algn="ctr" eaLnBrk="1" hangingPunct="1"/>
            <a:r>
              <a:rPr lang="zh-CN" altLang="en-US" sz="1200">
                <a:latin typeface="微软雅黑" panose="020B0503020204020204" pitchFamily="34" charset="-122"/>
                <a:ea typeface="微软雅黑" panose="020B0503020204020204" pitchFamily="34" charset="-122"/>
              </a:rPr>
              <a:t>标题</a:t>
            </a:r>
            <a:endParaRPr lang="en-US" altLang="zh-CN" sz="1200">
              <a:latin typeface="微软雅黑" panose="020B0503020204020204" pitchFamily="34" charset="-122"/>
              <a:ea typeface="微软雅黑" panose="020B0503020204020204" pitchFamily="34" charset="-122"/>
            </a:endParaRPr>
          </a:p>
        </p:txBody>
      </p:sp>
      <p:sp>
        <p:nvSpPr>
          <p:cNvPr id="11" name="TextBox 11"/>
          <p:cNvSpPr txBox="1">
            <a:spLocks noChangeArrowheads="1"/>
          </p:cNvSpPr>
          <p:nvPr/>
        </p:nvSpPr>
        <p:spPr bwMode="auto">
          <a:xfrm>
            <a:off x="4110382" y="3885357"/>
            <a:ext cx="134964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2" name="TextBox 12"/>
          <p:cNvSpPr txBox="1">
            <a:spLocks noChangeArrowheads="1"/>
          </p:cNvSpPr>
          <p:nvPr/>
        </p:nvSpPr>
        <p:spPr bwMode="auto">
          <a:xfrm>
            <a:off x="4593850" y="2109940"/>
            <a:ext cx="134845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dirty="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3" name="TextBox 13"/>
          <p:cNvSpPr txBox="1">
            <a:spLocks noChangeArrowheads="1"/>
          </p:cNvSpPr>
          <p:nvPr/>
        </p:nvSpPr>
        <p:spPr bwMode="auto">
          <a:xfrm>
            <a:off x="6136034" y="3097163"/>
            <a:ext cx="134964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dirty="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4" name="TextBox 14"/>
          <p:cNvSpPr txBox="1">
            <a:spLocks noChangeArrowheads="1"/>
          </p:cNvSpPr>
          <p:nvPr/>
        </p:nvSpPr>
        <p:spPr bwMode="auto">
          <a:xfrm>
            <a:off x="4723313" y="5029547"/>
            <a:ext cx="58079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latin typeface="微软雅黑" panose="020B0503020204020204" pitchFamily="34" charset="-122"/>
                <a:ea typeface="微软雅黑" panose="020B0503020204020204" pitchFamily="34" charset="-122"/>
              </a:rPr>
              <a:t>添加</a:t>
            </a:r>
            <a:endParaRPr lang="en-US" altLang="zh-CN" sz="1200" dirty="0">
              <a:latin typeface="微软雅黑" panose="020B0503020204020204" pitchFamily="34" charset="-122"/>
              <a:ea typeface="微软雅黑" panose="020B0503020204020204" pitchFamily="34" charset="-122"/>
            </a:endParaRPr>
          </a:p>
          <a:p>
            <a:pPr algn="ctr" eaLnBrk="1" hangingPunct="1"/>
            <a:r>
              <a:rPr lang="zh-CN" altLang="en-US" sz="1200" dirty="0">
                <a:latin typeface="微软雅黑" panose="020B0503020204020204" pitchFamily="34" charset="-122"/>
                <a:ea typeface="微软雅黑" panose="020B0503020204020204" pitchFamily="34" charset="-122"/>
              </a:rPr>
              <a:t>标题</a:t>
            </a:r>
            <a:endParaRPr lang="en-US" altLang="zh-CN" sz="1200" dirty="0">
              <a:latin typeface="微软雅黑" panose="020B0503020204020204" pitchFamily="34" charset="-122"/>
              <a:ea typeface="微软雅黑" panose="020B0503020204020204" pitchFamily="34" charset="-122"/>
            </a:endParaRPr>
          </a:p>
        </p:txBody>
      </p:sp>
      <p:sp>
        <p:nvSpPr>
          <p:cNvPr id="15" name="TextBox 15"/>
          <p:cNvSpPr txBox="1">
            <a:spLocks noChangeArrowheads="1"/>
          </p:cNvSpPr>
          <p:nvPr/>
        </p:nvSpPr>
        <p:spPr bwMode="auto">
          <a:xfrm>
            <a:off x="7516619" y="3718669"/>
            <a:ext cx="58079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latin typeface="微软雅黑" panose="020B0503020204020204" pitchFamily="34" charset="-122"/>
                <a:ea typeface="微软雅黑" panose="020B0503020204020204" pitchFamily="34" charset="-122"/>
              </a:rPr>
              <a:t>添加</a:t>
            </a:r>
            <a:endParaRPr lang="en-US" altLang="zh-CN" sz="1200">
              <a:latin typeface="微软雅黑" panose="020B0503020204020204" pitchFamily="34" charset="-122"/>
              <a:ea typeface="微软雅黑" panose="020B0503020204020204" pitchFamily="34" charset="-122"/>
            </a:endParaRPr>
          </a:p>
          <a:p>
            <a:pPr algn="ctr" eaLnBrk="1" hangingPunct="1"/>
            <a:r>
              <a:rPr lang="zh-CN" altLang="en-US" sz="1200">
                <a:latin typeface="微软雅黑" panose="020B0503020204020204" pitchFamily="34" charset="-122"/>
                <a:ea typeface="微软雅黑" panose="020B0503020204020204" pitchFamily="34" charset="-122"/>
              </a:rPr>
              <a:t>标题</a:t>
            </a:r>
            <a:endParaRPr lang="en-US" altLang="zh-CN" sz="12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90"/>
                                          </p:val>
                                        </p:tav>
                                        <p:tav tm="100000">
                                          <p:val>
                                            <p:fltVal val="0"/>
                                          </p:val>
                                        </p:tav>
                                      </p:tavLst>
                                    </p:anim>
                                    <p:animEffect transition="in" filter="fade">
                                      <p:cBhvr>
                                        <p:cTn id="10" dur="5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 calcmode="lin" valueType="num">
                                      <p:cBhvr>
                                        <p:cTn id="15" dur="500" fill="hold"/>
                                        <p:tgtEl>
                                          <p:spTgt spid="4"/>
                                        </p:tgtEl>
                                        <p:attrNameLst>
                                          <p:attrName>style.rotation</p:attrName>
                                        </p:attrNameLst>
                                      </p:cBhvr>
                                      <p:tavLst>
                                        <p:tav tm="0">
                                          <p:val>
                                            <p:fltVal val="90"/>
                                          </p:val>
                                        </p:tav>
                                        <p:tav tm="100000">
                                          <p:val>
                                            <p:fltVal val="0"/>
                                          </p:val>
                                        </p:tav>
                                      </p:tavLst>
                                    </p:anim>
                                    <p:animEffect transition="in" filter="fade">
                                      <p:cBhvr>
                                        <p:cTn id="16" dur="5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style.rotation</p:attrName>
                                        </p:attrNameLst>
                                      </p:cBhvr>
                                      <p:tavLst>
                                        <p:tav tm="0">
                                          <p:val>
                                            <p:fltVal val="90"/>
                                          </p:val>
                                        </p:tav>
                                        <p:tav tm="100000">
                                          <p:val>
                                            <p:fltVal val="0"/>
                                          </p:val>
                                        </p:tav>
                                      </p:tavLst>
                                    </p:anim>
                                    <p:animEffect transition="in" filter="fade">
                                      <p:cBhvr>
                                        <p:cTn id="22" dur="500"/>
                                        <p:tgtEl>
                                          <p:spTgt spid="5"/>
                                        </p:tgtEl>
                                      </p:cBhvr>
                                    </p:animEffect>
                                  </p:childTnLst>
                                </p:cTn>
                              </p:par>
                            </p:childTnLst>
                          </p:cTn>
                        </p:par>
                        <p:par>
                          <p:cTn id="23" fill="hold">
                            <p:stCondLst>
                              <p:cond delay="500"/>
                            </p:stCondLst>
                            <p:childTnLst>
                              <p:par>
                                <p:cTn id="24" presetID="52"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Scale>
                                      <p:cBhvr>
                                        <p:cTn id="26"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7" dur="1000" decel="50000" fill="hold">
                                          <p:stCondLst>
                                            <p:cond delay="0"/>
                                          </p:stCondLst>
                                        </p:cTn>
                                        <p:tgtEl>
                                          <p:spTgt spid="7"/>
                                        </p:tgtEl>
                                        <p:attrNameLst>
                                          <p:attrName>ppt_x</p:attrName>
                                          <p:attrName>ppt_y</p:attrName>
                                        </p:attrNameLst>
                                      </p:cBhvr>
                                      <p:rCtr x="0" y="0"/>
                                    </p:animMotion>
                                    <p:animEffect transition="in" filter="fade">
                                      <p:cBhvr>
                                        <p:cTn id="28" dur="1000"/>
                                        <p:tgtEl>
                                          <p:spTgt spid="7"/>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Scale>
                                      <p:cBhvr>
                                        <p:cTn id="31"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2" dur="1000" decel="50000" fill="hold">
                                          <p:stCondLst>
                                            <p:cond delay="0"/>
                                          </p:stCondLst>
                                        </p:cTn>
                                        <p:tgtEl>
                                          <p:spTgt spid="10"/>
                                        </p:tgtEl>
                                        <p:attrNameLst>
                                          <p:attrName>ppt_x</p:attrName>
                                          <p:attrName>ppt_y</p:attrName>
                                        </p:attrNameLst>
                                      </p:cBhvr>
                                      <p:rCtr x="0" y="0"/>
                                    </p:animMotion>
                                    <p:animEffect transition="in" filter="fade">
                                      <p:cBhvr>
                                        <p:cTn id="33" dur="1000"/>
                                        <p:tgtEl>
                                          <p:spTgt spid="10"/>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Scale>
                                      <p:cBhvr>
                                        <p:cTn id="3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7" dur="1000" decel="50000" fill="hold">
                                          <p:stCondLst>
                                            <p:cond delay="0"/>
                                          </p:stCondLst>
                                        </p:cTn>
                                        <p:tgtEl>
                                          <p:spTgt spid="9"/>
                                        </p:tgtEl>
                                        <p:attrNameLst>
                                          <p:attrName>ppt_x</p:attrName>
                                          <p:attrName>ppt_y</p:attrName>
                                        </p:attrNameLst>
                                      </p:cBhvr>
                                      <p:rCtr x="0" y="0"/>
                                    </p:animMotion>
                                    <p:animEffect transition="in" filter="fade">
                                      <p:cBhvr>
                                        <p:cTn id="38" dur="1000"/>
                                        <p:tgtEl>
                                          <p:spTgt spid="9"/>
                                        </p:tgtEl>
                                      </p:cBhvr>
                                    </p:animEffect>
                                  </p:childTnLst>
                                </p:cTn>
                              </p:par>
                              <p:par>
                                <p:cTn id="39" presetID="52"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Scale>
                                      <p:cBhvr>
                                        <p:cTn id="41"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2" dur="1000" decel="50000" fill="hold">
                                          <p:stCondLst>
                                            <p:cond delay="0"/>
                                          </p:stCondLst>
                                        </p:cTn>
                                        <p:tgtEl>
                                          <p:spTgt spid="15"/>
                                        </p:tgtEl>
                                        <p:attrNameLst>
                                          <p:attrName>ppt_x</p:attrName>
                                          <p:attrName>ppt_y</p:attrName>
                                        </p:attrNameLst>
                                      </p:cBhvr>
                                      <p:rCtr x="0" y="0"/>
                                    </p:animMotion>
                                    <p:animEffect transition="in" filter="fade">
                                      <p:cBhvr>
                                        <p:cTn id="43" dur="1000"/>
                                        <p:tgtEl>
                                          <p:spTgt spid="15"/>
                                        </p:tgtEl>
                                      </p:cBhvr>
                                    </p:animEffect>
                                  </p:childTnLst>
                                </p:cTn>
                              </p:par>
                              <p:par>
                                <p:cTn id="44" presetID="52"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Scale>
                                      <p:cBhvr>
                                        <p:cTn id="4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7" dur="1000" decel="50000" fill="hold">
                                          <p:stCondLst>
                                            <p:cond delay="0"/>
                                          </p:stCondLst>
                                        </p:cTn>
                                        <p:tgtEl>
                                          <p:spTgt spid="8"/>
                                        </p:tgtEl>
                                        <p:attrNameLst>
                                          <p:attrName>ppt_x</p:attrName>
                                          <p:attrName>ppt_y</p:attrName>
                                        </p:attrNameLst>
                                      </p:cBhvr>
                                      <p:rCtr x="0" y="0"/>
                                    </p:animMotion>
                                    <p:animEffect transition="in" filter="fade">
                                      <p:cBhvr>
                                        <p:cTn id="48" dur="1000"/>
                                        <p:tgtEl>
                                          <p:spTgt spid="8"/>
                                        </p:tgtEl>
                                      </p:cBhvr>
                                    </p:animEffect>
                                  </p:childTnLst>
                                </p:cTn>
                              </p:par>
                              <p:par>
                                <p:cTn id="49" presetID="52"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Scale>
                                      <p:cBhvr>
                                        <p:cTn id="51"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2" dur="1000" decel="50000" fill="hold">
                                          <p:stCondLst>
                                            <p:cond delay="0"/>
                                          </p:stCondLst>
                                        </p:cTn>
                                        <p:tgtEl>
                                          <p:spTgt spid="14"/>
                                        </p:tgtEl>
                                        <p:attrNameLst>
                                          <p:attrName>ppt_x</p:attrName>
                                          <p:attrName>ppt_y</p:attrName>
                                        </p:attrNameLst>
                                      </p:cBhvr>
                                      <p:rCtr x="0" y="0"/>
                                    </p:animMotion>
                                    <p:animEffect transition="in" filter="fade">
                                      <p:cBhvr>
                                        <p:cTn id="53" dur="1000"/>
                                        <p:tgtEl>
                                          <p:spTgt spid="14"/>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500"/>
                                        <p:tgtEl>
                                          <p:spTgt spid="12"/>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down)">
                                      <p:cBhvr>
                                        <p:cTn id="60" dur="500"/>
                                        <p:tgtEl>
                                          <p:spTgt spid="1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right)">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autoUpdateAnimBg="0"/>
      <p:bldP spid="8" grpId="0" animBg="1" autoUpdateAnimBg="0"/>
      <p:bldP spid="9" grpId="0" animBg="1" autoUpdateAnimBg="0"/>
      <p:bldP spid="10" grpId="0" autoUpdateAnimBg="0"/>
      <p:bldP spid="11" grpId="0" autoUpdateAnimBg="0"/>
      <p:bldP spid="12" grpId="0" autoUpdateAnimBg="0"/>
      <p:bldP spid="13" grpId="0" autoUpdateAnimBg="0"/>
      <p:bldP spid="14" grpId="0" autoUpdateAnimBg="0"/>
      <p:bldP spid="1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374236" y="1807533"/>
            <a:ext cx="6049067" cy="2163818"/>
            <a:chOff x="2686385" y="1983722"/>
            <a:chExt cx="6049067" cy="2163818"/>
          </a:xfrm>
        </p:grpSpPr>
        <p:sp>
          <p:nvSpPr>
            <p:cNvPr id="5" name="任意多边形 4"/>
            <p:cNvSpPr/>
            <p:nvPr/>
          </p:nvSpPr>
          <p:spPr>
            <a:xfrm rot="19320000">
              <a:off x="2686385" y="3256449"/>
              <a:ext cx="6049067" cy="891091"/>
            </a:xfrm>
            <a:custGeom>
              <a:avLst/>
              <a:gdLst>
                <a:gd name="connsiteX0" fmla="*/ 5871090 w 6049067"/>
                <a:gd name="connsiteY0" fmla="*/ 665132 h 891091"/>
                <a:gd name="connsiteX1" fmla="*/ 6049067 w 6049067"/>
                <a:gd name="connsiteY1" fmla="*/ 804183 h 891091"/>
                <a:gd name="connsiteX2" fmla="*/ 6013780 w 6049067"/>
                <a:gd name="connsiteY2" fmla="*/ 836246 h 891091"/>
                <a:gd name="connsiteX3" fmla="*/ 5834230 w 6049067"/>
                <a:gd name="connsiteY3" fmla="*/ 891091 h 891091"/>
                <a:gd name="connsiteX4" fmla="*/ 321135 w 6049067"/>
                <a:gd name="connsiteY4" fmla="*/ 891091 h 891091"/>
                <a:gd name="connsiteX5" fmla="*/ 0 w 6049067"/>
                <a:gd name="connsiteY5" fmla="*/ 569956 h 891091"/>
                <a:gd name="connsiteX6" fmla="*/ 0 w 6049067"/>
                <a:gd name="connsiteY6" fmla="*/ 199220 h 891091"/>
                <a:gd name="connsiteX7" fmla="*/ 113866 w 6049067"/>
                <a:gd name="connsiteY7" fmla="*/ 120214 h 891091"/>
                <a:gd name="connsiteX8" fmla="*/ 228972 w 6049067"/>
                <a:gd name="connsiteY8" fmla="*/ 0 h 891091"/>
                <a:gd name="connsiteX9" fmla="*/ 228972 w 6049067"/>
                <a:gd name="connsiteY9" fmla="*/ 372117 h 891091"/>
                <a:gd name="connsiteX10" fmla="*/ 521987 w 6049067"/>
                <a:gd name="connsiteY10" fmla="*/ 665133 h 891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49067" h="891091">
                  <a:moveTo>
                    <a:pt x="5871090" y="665132"/>
                  </a:moveTo>
                  <a:lnTo>
                    <a:pt x="6049067" y="804183"/>
                  </a:lnTo>
                  <a:lnTo>
                    <a:pt x="6013780" y="836246"/>
                  </a:lnTo>
                  <a:cubicBezTo>
                    <a:pt x="5962527" y="870873"/>
                    <a:pt x="5900740" y="891091"/>
                    <a:pt x="5834230" y="891091"/>
                  </a:cubicBezTo>
                  <a:lnTo>
                    <a:pt x="321135" y="891091"/>
                  </a:lnTo>
                  <a:cubicBezTo>
                    <a:pt x="143777" y="891091"/>
                    <a:pt x="0" y="747314"/>
                    <a:pt x="0" y="569956"/>
                  </a:cubicBezTo>
                  <a:lnTo>
                    <a:pt x="0" y="199220"/>
                  </a:lnTo>
                  <a:lnTo>
                    <a:pt x="113866" y="120214"/>
                  </a:lnTo>
                  <a:lnTo>
                    <a:pt x="228972" y="0"/>
                  </a:lnTo>
                  <a:lnTo>
                    <a:pt x="228972" y="372117"/>
                  </a:lnTo>
                  <a:cubicBezTo>
                    <a:pt x="228972" y="533945"/>
                    <a:pt x="360159" y="665132"/>
                    <a:pt x="521987" y="665133"/>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2633485">
              <a:off x="7988013" y="1983722"/>
              <a:ext cx="539138" cy="286028"/>
            </a:xfrm>
            <a:prstGeom prst="triangl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3800425" y="5334736"/>
            <a:ext cx="3079650" cy="702129"/>
            <a:chOff x="4112574" y="5510925"/>
            <a:chExt cx="3079650" cy="702129"/>
          </a:xfrm>
          <a:solidFill>
            <a:schemeClr val="accent1"/>
          </a:solidFill>
        </p:grpSpPr>
        <p:sp>
          <p:nvSpPr>
            <p:cNvPr id="8" name="五边形 7"/>
            <p:cNvSpPr/>
            <p:nvPr/>
          </p:nvSpPr>
          <p:spPr>
            <a:xfrm>
              <a:off x="4112574" y="5510925"/>
              <a:ext cx="3079650" cy="70212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949734" y="5621064"/>
              <a:ext cx="1620957" cy="523220"/>
            </a:xfrm>
            <a:prstGeom prst="rect">
              <a:avLst/>
            </a:prstGeom>
            <a:grpFill/>
            <a:effectLst/>
          </p:spPr>
          <p:txBody>
            <a:bodyPr wrap="none" rtlCol="0">
              <a:spAutoFit/>
            </a:bodyPr>
            <a:lstStyle/>
            <a:p>
              <a:r>
                <a:rPr lang="zh-CN" altLang="en-US" sz="2800" dirty="0">
                  <a:solidFill>
                    <a:srgbClr val="FFFFFF"/>
                  </a:solidFill>
                  <a:latin typeface="微软雅黑" panose="020B0503020204020204" pitchFamily="34" charset="-122"/>
                  <a:ea typeface="微软雅黑" panose="020B0503020204020204" pitchFamily="34" charset="-122"/>
                </a:rPr>
                <a:t>初步构想</a:t>
              </a:r>
              <a:endParaRPr lang="en-US" altLang="zh-CN" sz="2800" dirty="0">
                <a:solidFill>
                  <a:srgbClr val="FFFFFF"/>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205952" y="5578288"/>
              <a:ext cx="561372" cy="584775"/>
            </a:xfrm>
            <a:prstGeom prst="rect">
              <a:avLst/>
            </a:prstGeom>
            <a:grpFill/>
          </p:spPr>
          <p:txBody>
            <a:bodyPr wrap="none" rtlCol="0">
              <a:spAutoFit/>
            </a:bodyPr>
            <a:lstStyle/>
            <a:p>
              <a:r>
                <a:rPr lang="en-US" altLang="zh-CN" sz="3200" dirty="0">
                  <a:solidFill>
                    <a:schemeClr val="bg1"/>
                  </a:solidFill>
                  <a:effectLst>
                    <a:outerShdw blurRad="50800" dist="25400" dir="2700000" algn="tl" rotWithShape="0">
                      <a:prstClr val="black">
                        <a:alpha val="40000"/>
                      </a:prstClr>
                    </a:outerShdw>
                  </a:effectLst>
                  <a:latin typeface="Impact" panose="020B0806030902050204" pitchFamily="34" charset="0"/>
                </a:rPr>
                <a:t>01</a:t>
              </a:r>
              <a:endParaRPr lang="zh-CN" altLang="en-US" sz="3200" dirty="0">
                <a:solidFill>
                  <a:schemeClr val="bg1"/>
                </a:solidFill>
                <a:effectLst>
                  <a:outerShdw blurRad="50800" dist="25400" dir="2700000" algn="tl" rotWithShape="0">
                    <a:prstClr val="black">
                      <a:alpha val="40000"/>
                    </a:prstClr>
                  </a:outerShdw>
                </a:effectLst>
                <a:latin typeface="Impact" panose="020B0806030902050204" pitchFamily="34" charset="0"/>
              </a:endParaRPr>
            </a:p>
          </p:txBody>
        </p:sp>
      </p:grpSp>
      <p:grpSp>
        <p:nvGrpSpPr>
          <p:cNvPr id="11" name="组合 10"/>
          <p:cNvGrpSpPr/>
          <p:nvPr/>
        </p:nvGrpSpPr>
        <p:grpSpPr>
          <a:xfrm>
            <a:off x="4966316" y="4463192"/>
            <a:ext cx="3079650" cy="702129"/>
            <a:chOff x="5278465" y="4639381"/>
            <a:chExt cx="3079650" cy="702129"/>
          </a:xfrm>
          <a:solidFill>
            <a:schemeClr val="accent1"/>
          </a:solidFill>
        </p:grpSpPr>
        <p:sp>
          <p:nvSpPr>
            <p:cNvPr id="12" name="五边形 11"/>
            <p:cNvSpPr/>
            <p:nvPr/>
          </p:nvSpPr>
          <p:spPr>
            <a:xfrm>
              <a:off x="5278465" y="4639381"/>
              <a:ext cx="3079650" cy="70212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6128815" y="4744294"/>
              <a:ext cx="1620957" cy="523220"/>
            </a:xfrm>
            <a:prstGeom prst="rect">
              <a:avLst/>
            </a:prstGeom>
            <a:grpFill/>
            <a:effectLst/>
          </p:spPr>
          <p:txBody>
            <a:bodyPr wrap="none" rtlCol="0">
              <a:spAutoFit/>
            </a:bodyPr>
            <a:lstStyle/>
            <a:p>
              <a:r>
                <a:rPr lang="zh-CN" altLang="en-US" sz="2800" dirty="0">
                  <a:solidFill>
                    <a:srgbClr val="FFFFFF"/>
                  </a:solidFill>
                  <a:latin typeface="微软雅黑" panose="020B0503020204020204" pitchFamily="34" charset="-122"/>
                  <a:ea typeface="微软雅黑" panose="020B0503020204020204" pitchFamily="34" charset="-122"/>
                </a:rPr>
                <a:t>初步目标</a:t>
              </a:r>
              <a:endParaRPr lang="en-US" altLang="zh-CN" sz="2800" dirty="0">
                <a:solidFill>
                  <a:srgbClr val="FFFFFF"/>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5414190" y="4707356"/>
              <a:ext cx="611065" cy="584775"/>
            </a:xfrm>
            <a:prstGeom prst="rect">
              <a:avLst/>
            </a:prstGeom>
            <a:grpFill/>
          </p:spPr>
          <p:txBody>
            <a:bodyPr wrap="none" rtlCol="0">
              <a:spAutoFit/>
            </a:bodyPr>
            <a:lstStyle/>
            <a:p>
              <a:r>
                <a:rPr lang="en-US" altLang="zh-CN" sz="3200" dirty="0">
                  <a:solidFill>
                    <a:schemeClr val="bg1"/>
                  </a:solidFill>
                  <a:effectLst>
                    <a:outerShdw blurRad="50800" dist="25400" dir="2700000" algn="tl" rotWithShape="0">
                      <a:prstClr val="black">
                        <a:alpha val="40000"/>
                      </a:prstClr>
                    </a:outerShdw>
                  </a:effectLst>
                  <a:latin typeface="Impact" panose="020B0806030902050204" pitchFamily="34" charset="0"/>
                </a:rPr>
                <a:t>02</a:t>
              </a:r>
              <a:endParaRPr lang="zh-CN" altLang="en-US" sz="3200" dirty="0">
                <a:solidFill>
                  <a:schemeClr val="bg1"/>
                </a:solidFill>
                <a:effectLst>
                  <a:outerShdw blurRad="50800" dist="25400" dir="2700000" algn="tl" rotWithShape="0">
                    <a:prstClr val="black">
                      <a:alpha val="40000"/>
                    </a:prstClr>
                  </a:outerShdw>
                </a:effectLst>
                <a:latin typeface="Impact" panose="020B0806030902050204" pitchFamily="34" charset="0"/>
              </a:endParaRPr>
            </a:p>
          </p:txBody>
        </p:sp>
      </p:grpSp>
      <p:grpSp>
        <p:nvGrpSpPr>
          <p:cNvPr id="15" name="组合 14"/>
          <p:cNvGrpSpPr/>
          <p:nvPr/>
        </p:nvGrpSpPr>
        <p:grpSpPr>
          <a:xfrm>
            <a:off x="6091235" y="3591648"/>
            <a:ext cx="3079650" cy="702129"/>
            <a:chOff x="6403384" y="3767837"/>
            <a:chExt cx="3079650" cy="702129"/>
          </a:xfrm>
          <a:solidFill>
            <a:schemeClr val="accent1"/>
          </a:solidFill>
        </p:grpSpPr>
        <p:sp>
          <p:nvSpPr>
            <p:cNvPr id="16" name="五边形 15"/>
            <p:cNvSpPr/>
            <p:nvPr/>
          </p:nvSpPr>
          <p:spPr>
            <a:xfrm>
              <a:off x="6403384" y="3767837"/>
              <a:ext cx="3079650" cy="70212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文本框 16"/>
            <p:cNvSpPr txBox="1"/>
            <p:nvPr/>
          </p:nvSpPr>
          <p:spPr>
            <a:xfrm>
              <a:off x="7264352" y="3835092"/>
              <a:ext cx="1620957" cy="523220"/>
            </a:xfrm>
            <a:prstGeom prst="rect">
              <a:avLst/>
            </a:prstGeom>
            <a:grpFill/>
            <a:effectLst/>
          </p:spPr>
          <p:txBody>
            <a:bodyPr wrap="none" rtlCol="0">
              <a:spAutoFit/>
            </a:bodyPr>
            <a:lstStyle/>
            <a:p>
              <a:r>
                <a:rPr lang="zh-CN" altLang="en-US" sz="2800" dirty="0">
                  <a:solidFill>
                    <a:srgbClr val="FFFFFF"/>
                  </a:solidFill>
                  <a:latin typeface="微软雅黑" panose="020B0503020204020204" pitchFamily="34" charset="-122"/>
                  <a:ea typeface="微软雅黑" panose="020B0503020204020204" pitchFamily="34" charset="-122"/>
                </a:rPr>
                <a:t>引证假设</a:t>
              </a:r>
              <a:endParaRPr lang="en-US" altLang="zh-CN" sz="2800" dirty="0">
                <a:solidFill>
                  <a:srgbClr val="FFFFFF"/>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537604" y="3814675"/>
              <a:ext cx="622286" cy="584775"/>
            </a:xfrm>
            <a:prstGeom prst="rect">
              <a:avLst/>
            </a:prstGeom>
            <a:grpFill/>
          </p:spPr>
          <p:txBody>
            <a:bodyPr wrap="none" rtlCol="0">
              <a:spAutoFit/>
            </a:bodyPr>
            <a:lstStyle/>
            <a:p>
              <a:r>
                <a:rPr lang="en-US" altLang="zh-CN" sz="3200" dirty="0">
                  <a:solidFill>
                    <a:schemeClr val="bg1"/>
                  </a:solidFill>
                  <a:effectLst>
                    <a:outerShdw blurRad="50800" dist="25400" dir="2700000" algn="tl" rotWithShape="0">
                      <a:prstClr val="black">
                        <a:alpha val="40000"/>
                      </a:prstClr>
                    </a:outerShdw>
                  </a:effectLst>
                  <a:latin typeface="Impact" panose="020B0806030902050204" pitchFamily="34" charset="0"/>
                </a:rPr>
                <a:t>03</a:t>
              </a:r>
              <a:endParaRPr lang="zh-CN" altLang="en-US" sz="3200" dirty="0">
                <a:solidFill>
                  <a:schemeClr val="bg1"/>
                </a:solidFill>
                <a:effectLst>
                  <a:outerShdw blurRad="50800" dist="25400" dir="2700000" algn="tl" rotWithShape="0">
                    <a:prstClr val="black">
                      <a:alpha val="40000"/>
                    </a:prstClr>
                  </a:outerShdw>
                </a:effectLst>
                <a:latin typeface="Impact" panose="020B0806030902050204" pitchFamily="34" charset="0"/>
              </a:endParaRPr>
            </a:p>
          </p:txBody>
        </p:sp>
      </p:grpSp>
      <p:grpSp>
        <p:nvGrpSpPr>
          <p:cNvPr id="19" name="组合 18"/>
          <p:cNvGrpSpPr/>
          <p:nvPr/>
        </p:nvGrpSpPr>
        <p:grpSpPr>
          <a:xfrm>
            <a:off x="7216154" y="2720104"/>
            <a:ext cx="3079650" cy="702129"/>
            <a:chOff x="7528303" y="2896293"/>
            <a:chExt cx="3079650" cy="702129"/>
          </a:xfrm>
          <a:solidFill>
            <a:schemeClr val="accent1"/>
          </a:solidFill>
        </p:grpSpPr>
        <p:sp>
          <p:nvSpPr>
            <p:cNvPr id="20" name="五边形 19"/>
            <p:cNvSpPr/>
            <p:nvPr/>
          </p:nvSpPr>
          <p:spPr>
            <a:xfrm>
              <a:off x="7528303" y="2896293"/>
              <a:ext cx="3079650" cy="70212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8305708" y="2998994"/>
              <a:ext cx="1980029" cy="523220"/>
            </a:xfrm>
            <a:prstGeom prst="rect">
              <a:avLst/>
            </a:prstGeom>
            <a:grpFill/>
            <a:effectLst/>
          </p:spPr>
          <p:txBody>
            <a:bodyPr wrap="none" rtlCol="0">
              <a:spAutoFit/>
            </a:bodyPr>
            <a:lstStyle/>
            <a:p>
              <a:r>
                <a:rPr lang="zh-CN" altLang="en-US" sz="2800" dirty="0">
                  <a:solidFill>
                    <a:srgbClr val="FFFFFF"/>
                  </a:solidFill>
                  <a:latin typeface="微软雅黑" panose="020B0503020204020204" pitchFamily="34" charset="-122"/>
                  <a:ea typeface="微软雅黑" panose="020B0503020204020204" pitchFamily="34" charset="-122"/>
                </a:rPr>
                <a:t>进一步目标</a:t>
              </a:r>
              <a:endParaRPr lang="en-US" altLang="zh-CN" sz="2800" dirty="0">
                <a:solidFill>
                  <a:srgbClr val="FFFFFF"/>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7596463" y="2975973"/>
              <a:ext cx="609462" cy="584775"/>
            </a:xfrm>
            <a:prstGeom prst="rect">
              <a:avLst/>
            </a:prstGeom>
            <a:grpFill/>
          </p:spPr>
          <p:txBody>
            <a:bodyPr wrap="none" rtlCol="0">
              <a:spAutoFit/>
            </a:bodyPr>
            <a:lstStyle/>
            <a:p>
              <a:r>
                <a:rPr lang="en-US" altLang="zh-CN" sz="3200" dirty="0">
                  <a:solidFill>
                    <a:schemeClr val="bg1"/>
                  </a:solidFill>
                  <a:effectLst>
                    <a:outerShdw blurRad="50800" dist="25400" dir="2700000" algn="tl" rotWithShape="0">
                      <a:prstClr val="black">
                        <a:alpha val="40000"/>
                      </a:prstClr>
                    </a:outerShdw>
                  </a:effectLst>
                  <a:latin typeface="Impact" panose="020B0806030902050204" pitchFamily="34" charset="0"/>
                </a:rPr>
                <a:t>04</a:t>
              </a:r>
              <a:endParaRPr lang="zh-CN" altLang="en-US" sz="3200" dirty="0">
                <a:solidFill>
                  <a:schemeClr val="bg1"/>
                </a:solidFill>
                <a:effectLst>
                  <a:outerShdw blurRad="50800" dist="25400" dir="2700000" algn="tl" rotWithShape="0">
                    <a:prstClr val="black">
                      <a:alpha val="40000"/>
                    </a:prstClr>
                  </a:outerShdw>
                </a:effectLst>
                <a:latin typeface="Impact" panose="020B0806030902050204" pitchFamily="34" charset="0"/>
              </a:endParaRPr>
            </a:p>
          </p:txBody>
        </p:sp>
      </p:grpSp>
      <p:grpSp>
        <p:nvGrpSpPr>
          <p:cNvPr id="23" name="组合 22"/>
          <p:cNvGrpSpPr/>
          <p:nvPr/>
        </p:nvGrpSpPr>
        <p:grpSpPr>
          <a:xfrm>
            <a:off x="8196304" y="1842887"/>
            <a:ext cx="3079650" cy="702129"/>
            <a:chOff x="8508453" y="2019076"/>
            <a:chExt cx="3079650" cy="702129"/>
          </a:xfrm>
          <a:solidFill>
            <a:schemeClr val="accent1"/>
          </a:solidFill>
        </p:grpSpPr>
        <p:sp>
          <p:nvSpPr>
            <p:cNvPr id="24" name="五边形 23"/>
            <p:cNvSpPr/>
            <p:nvPr/>
          </p:nvSpPr>
          <p:spPr>
            <a:xfrm>
              <a:off x="8508453" y="2019076"/>
              <a:ext cx="3079650" cy="70212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426227" y="2105104"/>
              <a:ext cx="1620957" cy="523220"/>
            </a:xfrm>
            <a:prstGeom prst="rect">
              <a:avLst/>
            </a:prstGeom>
            <a:grpFill/>
            <a:effectLst/>
          </p:spPr>
          <p:txBody>
            <a:bodyPr wrap="none" rtlCol="0">
              <a:spAutoFit/>
            </a:bodyPr>
            <a:lstStyle/>
            <a:p>
              <a:r>
                <a:rPr lang="zh-CN" altLang="en-US" sz="2800" dirty="0">
                  <a:solidFill>
                    <a:srgbClr val="FFFFFF"/>
                  </a:solidFill>
                  <a:latin typeface="微软雅黑" panose="020B0503020204020204" pitchFamily="34" charset="-122"/>
                  <a:ea typeface="微软雅黑" panose="020B0503020204020204" pitchFamily="34" charset="-122"/>
                </a:rPr>
                <a:t>思维发散</a:t>
              </a:r>
              <a:endParaRPr lang="en-US" altLang="zh-CN" sz="2800" dirty="0">
                <a:solidFill>
                  <a:srgbClr val="FFFFFF"/>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8612383" y="2105104"/>
              <a:ext cx="623889" cy="584775"/>
            </a:xfrm>
            <a:prstGeom prst="rect">
              <a:avLst/>
            </a:prstGeom>
            <a:grpFill/>
          </p:spPr>
          <p:txBody>
            <a:bodyPr wrap="none" rtlCol="0">
              <a:spAutoFit/>
            </a:bodyPr>
            <a:lstStyle/>
            <a:p>
              <a:r>
                <a:rPr lang="en-US" altLang="zh-CN" sz="3200" dirty="0">
                  <a:solidFill>
                    <a:schemeClr val="bg1"/>
                  </a:solidFill>
                  <a:effectLst>
                    <a:outerShdw blurRad="50800" dist="25400" dir="2700000" algn="tl" rotWithShape="0">
                      <a:prstClr val="black">
                        <a:alpha val="40000"/>
                      </a:prstClr>
                    </a:outerShdw>
                  </a:effectLst>
                  <a:latin typeface="Impact" panose="020B0806030902050204" pitchFamily="34" charset="0"/>
                </a:rPr>
                <a:t>05</a:t>
              </a:r>
              <a:endParaRPr lang="zh-CN" altLang="en-US" sz="3200" dirty="0">
                <a:solidFill>
                  <a:schemeClr val="bg1"/>
                </a:solidFill>
                <a:effectLst>
                  <a:outerShdw blurRad="50800" dist="25400" dir="2700000" algn="tl" rotWithShape="0">
                    <a:prstClr val="black">
                      <a:alpha val="40000"/>
                    </a:prstClr>
                  </a:outerShdw>
                </a:effectLst>
                <a:latin typeface="Impact" panose="020B0806030902050204" pitchFamily="34" charset="0"/>
              </a:endParaRPr>
            </a:p>
          </p:txBody>
        </p:sp>
      </p:grpSp>
      <p:grpSp>
        <p:nvGrpSpPr>
          <p:cNvPr id="27" name="组合 26"/>
          <p:cNvGrpSpPr/>
          <p:nvPr/>
        </p:nvGrpSpPr>
        <p:grpSpPr>
          <a:xfrm>
            <a:off x="1226704" y="3658903"/>
            <a:ext cx="1855359" cy="1855358"/>
            <a:chOff x="1943583" y="4134892"/>
            <a:chExt cx="1855359" cy="1855358"/>
          </a:xfrm>
          <a:solidFill>
            <a:schemeClr val="accent1"/>
          </a:solidFill>
        </p:grpSpPr>
        <p:sp>
          <p:nvSpPr>
            <p:cNvPr id="28" name="椭圆 27"/>
            <p:cNvSpPr>
              <a:spLocks noChangeAspect="1"/>
            </p:cNvSpPr>
            <p:nvPr/>
          </p:nvSpPr>
          <p:spPr>
            <a:xfrm>
              <a:off x="1943583" y="4134892"/>
              <a:ext cx="1855359" cy="1855358"/>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2376318" y="4534374"/>
              <a:ext cx="1005403" cy="1077218"/>
            </a:xfrm>
            <a:prstGeom prst="rect">
              <a:avLst/>
            </a:prstGeom>
            <a:grpFill/>
          </p:spPr>
          <p:txBody>
            <a:bodyPr wrap="none" rtlCol="0">
              <a:spAutoFit/>
            </a:bodyPr>
            <a:lstStyle/>
            <a:p>
              <a:r>
                <a:rPr lang="zh-CN" altLang="en-US" sz="3200" b="1" dirty="0">
                  <a:solidFill>
                    <a:srgbClr val="FEFEFE"/>
                  </a:solidFill>
                  <a:latin typeface="微软雅黑" panose="020B0503020204020204" pitchFamily="34" charset="-122"/>
                  <a:ea typeface="微软雅黑" panose="020B0503020204020204" pitchFamily="34" charset="-122"/>
                </a:rPr>
                <a:t>添加</a:t>
              </a:r>
              <a:endParaRPr lang="en-US" altLang="zh-CN" sz="3200" b="1" dirty="0">
                <a:solidFill>
                  <a:srgbClr val="FEFEFE"/>
                </a:solidFill>
                <a:latin typeface="微软雅黑" panose="020B0503020204020204" pitchFamily="34" charset="-122"/>
                <a:ea typeface="微软雅黑" panose="020B0503020204020204" pitchFamily="34" charset="-122"/>
              </a:endParaRPr>
            </a:p>
            <a:p>
              <a:r>
                <a:rPr lang="zh-CN" altLang="en-US" sz="3200" b="1" dirty="0">
                  <a:solidFill>
                    <a:srgbClr val="FEFEFE"/>
                  </a:solidFill>
                  <a:latin typeface="微软雅黑" panose="020B0503020204020204" pitchFamily="34" charset="-122"/>
                  <a:ea typeface="微软雅黑" panose="020B0503020204020204" pitchFamily="34" charset="-122"/>
                </a:rPr>
                <a:t>标题</a:t>
              </a:r>
            </a:p>
          </p:txBody>
        </p:sp>
      </p:grpSp>
      <p:sp>
        <p:nvSpPr>
          <p:cNvPr id="30" name="文本框 29"/>
          <p:cNvSpPr txBox="1"/>
          <p:nvPr/>
        </p:nvSpPr>
        <p:spPr>
          <a:xfrm>
            <a:off x="1703448" y="1744527"/>
            <a:ext cx="3057247" cy="1569660"/>
          </a:xfrm>
          <a:prstGeom prst="rect">
            <a:avLst/>
          </a:prstGeom>
          <a:noFill/>
          <a:effectLst/>
        </p:spPr>
        <p:txBody>
          <a:bodyPr wrap="none" rtlCol="0">
            <a:spAutoFit/>
          </a:bodyPr>
          <a:lstStyle/>
          <a:p>
            <a:r>
              <a:rPr lang="zh-CN" altLang="en-US" sz="1600" dirty="0">
                <a:latin typeface="微软雅黑" panose="020B0503020204020204" pitchFamily="34" charset="-122"/>
                <a:ea typeface="微软雅黑" panose="020B0503020204020204" pitchFamily="34" charset="-122"/>
              </a:rPr>
              <a:t>请在这里输入您的主要叙述内容</a:t>
            </a:r>
            <a:endParaRPr lang="en-US" altLang="zh-CN"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请在这里输入您的主要叙述内容</a:t>
            </a:r>
            <a:endParaRPr lang="en-US" altLang="zh-CN"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请在这里输入您的主要叙述内容</a:t>
            </a:r>
            <a:endParaRPr lang="en-US" altLang="zh-CN"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请在这里输入您的主要叙述内容</a:t>
            </a:r>
            <a:endParaRPr lang="en-US" altLang="zh-CN" sz="1600" dirty="0">
              <a:latin typeface="微软雅黑" panose="020B0503020204020204" pitchFamily="34" charset="-122"/>
              <a:ea typeface="微软雅黑" panose="020B0503020204020204" pitchFamily="34" charset="-122"/>
            </a:endParaRPr>
          </a:p>
          <a:p>
            <a:endParaRPr lang="en-US" altLang="zh-CN" sz="1600" dirty="0">
              <a:latin typeface="微软雅黑" panose="020B0503020204020204" pitchFamily="34" charset="-122"/>
              <a:ea typeface="微软雅黑" panose="020B0503020204020204" pitchFamily="34" charset="-122"/>
            </a:endParaRPr>
          </a:p>
          <a:p>
            <a:endParaRPr lang="en-US" altLang="zh-CN"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3482334" y="3572801"/>
            <a:ext cx="920124" cy="649088"/>
          </a:xfrm>
          <a:prstGeom prst="rect">
            <a:avLst/>
          </a:prstGeom>
          <a:noFill/>
        </p:spPr>
        <p:txBody>
          <a:bodyPr wrap="none" lIns="0" tIns="0" rIns="0" bIns="0">
            <a:spAutoFit/>
          </a:bodyPr>
          <a:lstStyle/>
          <a:p>
            <a:pPr>
              <a:defRPr/>
            </a:pPr>
            <a:r>
              <a:rPr lang="en-US" altLang="zh-CN" sz="3375" dirty="0">
                <a:solidFill>
                  <a:schemeClr val="accent2"/>
                </a:solidFill>
                <a:latin typeface="Arial" panose="020B0604020202020204" pitchFamily="34" charset="0"/>
                <a:ea typeface="微软雅黑" panose="020B0503020204020204" pitchFamily="34" charset="-122"/>
                <a:sym typeface="Arial" panose="020B0604020202020204" pitchFamily="34" charset="0"/>
              </a:rPr>
              <a:t>P</a:t>
            </a:r>
            <a:r>
              <a:rPr lang="en-US" altLang="zh-CN" sz="4220" dirty="0">
                <a:solidFill>
                  <a:schemeClr val="accent2"/>
                </a:solidFill>
                <a:latin typeface="Arial" panose="020B0604020202020204" pitchFamily="34" charset="0"/>
                <a:ea typeface="微软雅黑" panose="020B0503020204020204" pitchFamily="34" charset="-122"/>
                <a:sym typeface="Arial" panose="020B0604020202020204" pitchFamily="34" charset="0"/>
              </a:rPr>
              <a:t>art</a:t>
            </a:r>
            <a:endParaRPr lang="zh-CN" altLang="en-US" sz="1213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13"/>
          <p:cNvSpPr txBox="1">
            <a:spLocks noChangeArrowheads="1"/>
          </p:cNvSpPr>
          <p:nvPr>
            <p:custDataLst>
              <p:tags r:id="rId2"/>
            </p:custDataLst>
          </p:nvPr>
        </p:nvSpPr>
        <p:spPr bwMode="auto">
          <a:xfrm>
            <a:off x="3619392" y="3402029"/>
            <a:ext cx="646011" cy="34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215" dirty="0">
                <a:solidFill>
                  <a:schemeClr val="accent2"/>
                </a:solidFill>
                <a:latin typeface="Arial" panose="020B0604020202020204" pitchFamily="34" charset="0"/>
                <a:ea typeface="微软雅黑" panose="020B0503020204020204" pitchFamily="34" charset="-122"/>
                <a:sym typeface="Arial" panose="020B0604020202020204" pitchFamily="34" charset="0"/>
              </a:rPr>
              <a:t>章 节</a:t>
            </a:r>
          </a:p>
        </p:txBody>
      </p:sp>
      <p:sp>
        <p:nvSpPr>
          <p:cNvPr id="4" name="任意多边形 3"/>
          <p:cNvSpPr/>
          <p:nvPr/>
        </p:nvSpPr>
        <p:spPr bwMode="auto">
          <a:xfrm>
            <a:off x="6225119" y="2408473"/>
            <a:ext cx="6633631" cy="1768447"/>
          </a:xfrm>
          <a:custGeom>
            <a:avLst/>
            <a:gdLst>
              <a:gd name="connsiteX0" fmla="*/ 5835374 w 6633631"/>
              <a:gd name="connsiteY0" fmla="*/ 0 h 1768447"/>
              <a:gd name="connsiteX1" fmla="*/ 6099146 w 6633631"/>
              <a:gd name="connsiteY1" fmla="*/ 12824 h 1768447"/>
              <a:gd name="connsiteX2" fmla="*/ 6366389 w 6633631"/>
              <a:gd name="connsiteY2" fmla="*/ 38472 h 1768447"/>
              <a:gd name="connsiteX3" fmla="*/ 6633631 w 6633631"/>
              <a:gd name="connsiteY3" fmla="*/ 80607 h 1768447"/>
              <a:gd name="connsiteX4" fmla="*/ 6633631 w 6633631"/>
              <a:gd name="connsiteY4" fmla="*/ 957939 h 1768447"/>
              <a:gd name="connsiteX5" fmla="*/ 6633631 w 6633631"/>
              <a:gd name="connsiteY5" fmla="*/ 1205442 h 1768447"/>
              <a:gd name="connsiteX6" fmla="*/ 6633631 w 6633631"/>
              <a:gd name="connsiteY6" fmla="*/ 1768447 h 1768447"/>
              <a:gd name="connsiteX7" fmla="*/ 0 w 6633631"/>
              <a:gd name="connsiteY7" fmla="*/ 1768447 h 1768447"/>
              <a:gd name="connsiteX8" fmla="*/ 0 w 6633631"/>
              <a:gd name="connsiteY8" fmla="*/ 1205442 h 1768447"/>
              <a:gd name="connsiteX9" fmla="*/ 0 w 6633631"/>
              <a:gd name="connsiteY9" fmla="*/ 957939 h 1768447"/>
              <a:gd name="connsiteX10" fmla="*/ 0 w 6633631"/>
              <a:gd name="connsiteY10" fmla="*/ 650353 h 1768447"/>
              <a:gd name="connsiteX11" fmla="*/ 207084 w 6633631"/>
              <a:gd name="connsiteY11" fmla="*/ 730960 h 1768447"/>
              <a:gd name="connsiteX12" fmla="*/ 415325 w 6633631"/>
              <a:gd name="connsiteY12" fmla="*/ 787751 h 1768447"/>
              <a:gd name="connsiteX13" fmla="*/ 625880 w 6633631"/>
              <a:gd name="connsiteY13" fmla="*/ 829887 h 1768447"/>
              <a:gd name="connsiteX14" fmla="*/ 838748 w 6633631"/>
              <a:gd name="connsiteY14" fmla="*/ 855534 h 1768447"/>
              <a:gd name="connsiteX15" fmla="*/ 1053931 w 6633631"/>
              <a:gd name="connsiteY15" fmla="*/ 864694 h 1768447"/>
              <a:gd name="connsiteX16" fmla="*/ 1272584 w 6633631"/>
              <a:gd name="connsiteY16" fmla="*/ 862862 h 1768447"/>
              <a:gd name="connsiteX17" fmla="*/ 1491237 w 6633631"/>
              <a:gd name="connsiteY17" fmla="*/ 846374 h 1768447"/>
              <a:gd name="connsiteX18" fmla="*/ 1713360 w 6633631"/>
              <a:gd name="connsiteY18" fmla="*/ 817063 h 1768447"/>
              <a:gd name="connsiteX19" fmla="*/ 1936641 w 6633631"/>
              <a:gd name="connsiteY19" fmla="*/ 782255 h 1768447"/>
              <a:gd name="connsiteX20" fmla="*/ 2163392 w 6633631"/>
              <a:gd name="connsiteY20" fmla="*/ 736456 h 1768447"/>
              <a:gd name="connsiteX21" fmla="*/ 2392457 w 6633631"/>
              <a:gd name="connsiteY21" fmla="*/ 683328 h 1768447"/>
              <a:gd name="connsiteX22" fmla="*/ 2623836 w 6633631"/>
              <a:gd name="connsiteY22" fmla="*/ 624705 h 1768447"/>
              <a:gd name="connsiteX23" fmla="*/ 2856372 w 6633631"/>
              <a:gd name="connsiteY23" fmla="*/ 564250 h 1768447"/>
              <a:gd name="connsiteX24" fmla="*/ 3091221 w 6633631"/>
              <a:gd name="connsiteY24" fmla="*/ 496466 h 1768447"/>
              <a:gd name="connsiteX25" fmla="*/ 3330698 w 6633631"/>
              <a:gd name="connsiteY25" fmla="*/ 432347 h 1768447"/>
              <a:gd name="connsiteX26" fmla="*/ 3569019 w 6633631"/>
              <a:gd name="connsiteY26" fmla="*/ 364564 h 1768447"/>
              <a:gd name="connsiteX27" fmla="*/ 3811966 w 6633631"/>
              <a:gd name="connsiteY27" fmla="*/ 300445 h 1768447"/>
              <a:gd name="connsiteX28" fmla="*/ 4057228 w 6633631"/>
              <a:gd name="connsiteY28" fmla="*/ 239989 h 1768447"/>
              <a:gd name="connsiteX29" fmla="*/ 4304803 w 6633631"/>
              <a:gd name="connsiteY29" fmla="*/ 183198 h 1768447"/>
              <a:gd name="connsiteX30" fmla="*/ 4553535 w 6633631"/>
              <a:gd name="connsiteY30" fmla="*/ 128239 h 1768447"/>
              <a:gd name="connsiteX31" fmla="*/ 4804581 w 6633631"/>
              <a:gd name="connsiteY31" fmla="*/ 82439 h 1768447"/>
              <a:gd name="connsiteX32" fmla="*/ 5060255 w 6633631"/>
              <a:gd name="connsiteY32" fmla="*/ 47632 h 1768447"/>
              <a:gd name="connsiteX33" fmla="*/ 5314771 w 6633631"/>
              <a:gd name="connsiteY33" fmla="*/ 18320 h 1768447"/>
              <a:gd name="connsiteX34" fmla="*/ 5575073 w 6633631"/>
              <a:gd name="connsiteY34" fmla="*/ 3664 h 1768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633631" h="1768447">
                <a:moveTo>
                  <a:pt x="5835374" y="0"/>
                </a:moveTo>
                <a:lnTo>
                  <a:pt x="6099146" y="12824"/>
                </a:lnTo>
                <a:lnTo>
                  <a:pt x="6366389" y="38472"/>
                </a:lnTo>
                <a:lnTo>
                  <a:pt x="6633631" y="80607"/>
                </a:lnTo>
                <a:lnTo>
                  <a:pt x="6633631" y="957939"/>
                </a:lnTo>
                <a:lnTo>
                  <a:pt x="6633631" y="1205442"/>
                </a:lnTo>
                <a:lnTo>
                  <a:pt x="6633631" y="1768447"/>
                </a:lnTo>
                <a:lnTo>
                  <a:pt x="0" y="1768447"/>
                </a:lnTo>
                <a:lnTo>
                  <a:pt x="0" y="1205442"/>
                </a:lnTo>
                <a:lnTo>
                  <a:pt x="0" y="957939"/>
                </a:lnTo>
                <a:lnTo>
                  <a:pt x="0" y="650353"/>
                </a:lnTo>
                <a:lnTo>
                  <a:pt x="207084" y="730960"/>
                </a:lnTo>
                <a:lnTo>
                  <a:pt x="415325" y="787751"/>
                </a:lnTo>
                <a:lnTo>
                  <a:pt x="625880" y="829887"/>
                </a:lnTo>
                <a:lnTo>
                  <a:pt x="838748" y="855534"/>
                </a:lnTo>
                <a:lnTo>
                  <a:pt x="1053931" y="864694"/>
                </a:lnTo>
                <a:lnTo>
                  <a:pt x="1272584" y="862862"/>
                </a:lnTo>
                <a:lnTo>
                  <a:pt x="1491237" y="846374"/>
                </a:lnTo>
                <a:lnTo>
                  <a:pt x="1713360" y="817063"/>
                </a:lnTo>
                <a:lnTo>
                  <a:pt x="1936641" y="782255"/>
                </a:lnTo>
                <a:lnTo>
                  <a:pt x="2163392" y="736456"/>
                </a:lnTo>
                <a:lnTo>
                  <a:pt x="2392457" y="683328"/>
                </a:lnTo>
                <a:lnTo>
                  <a:pt x="2623836" y="624705"/>
                </a:lnTo>
                <a:lnTo>
                  <a:pt x="2856372" y="564250"/>
                </a:lnTo>
                <a:lnTo>
                  <a:pt x="3091221" y="496466"/>
                </a:lnTo>
                <a:lnTo>
                  <a:pt x="3330698" y="432347"/>
                </a:lnTo>
                <a:lnTo>
                  <a:pt x="3569019" y="364564"/>
                </a:lnTo>
                <a:lnTo>
                  <a:pt x="3811966" y="300445"/>
                </a:lnTo>
                <a:lnTo>
                  <a:pt x="4057228" y="239989"/>
                </a:lnTo>
                <a:lnTo>
                  <a:pt x="4304803" y="183198"/>
                </a:lnTo>
                <a:lnTo>
                  <a:pt x="4553535" y="128239"/>
                </a:lnTo>
                <a:lnTo>
                  <a:pt x="4804581" y="82439"/>
                </a:lnTo>
                <a:lnTo>
                  <a:pt x="5060255" y="47632"/>
                </a:lnTo>
                <a:lnTo>
                  <a:pt x="5314771" y="18320"/>
                </a:lnTo>
                <a:lnTo>
                  <a:pt x="5575073" y="3664"/>
                </a:lnTo>
                <a:close/>
              </a:path>
            </a:pathLst>
          </a:custGeom>
          <a:solidFill>
            <a:schemeClr val="accent1"/>
          </a:solidFill>
          <a:ln w="0">
            <a:solidFill>
              <a:schemeClr val="accent1"/>
            </a:solidFill>
            <a:prstDash val="solid"/>
            <a:round/>
          </a:ln>
        </p:spPr>
        <p:txBody>
          <a:bodyPr vert="horz" wrap="square" lIns="128580" tIns="64290" rIns="128580" bIns="64290" numCol="1" anchor="t" anchorCtr="0" compatLnSpc="1">
            <a:noAutofit/>
          </a:bodyPr>
          <a:lstStyle/>
          <a:p>
            <a:endParaRPr lang="zh-CN" altLang="en-US"/>
          </a:p>
        </p:txBody>
      </p:sp>
      <p:sp>
        <p:nvSpPr>
          <p:cNvPr id="5" name="文本框 14"/>
          <p:cNvSpPr txBox="1">
            <a:spLocks noChangeArrowheads="1"/>
          </p:cNvSpPr>
          <p:nvPr>
            <p:custDataLst>
              <p:tags r:id="rId3"/>
            </p:custDataLst>
          </p:nvPr>
        </p:nvSpPr>
        <p:spPr bwMode="auto">
          <a:xfrm>
            <a:off x="4573974" y="2924875"/>
            <a:ext cx="1442703" cy="1557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0125" dirty="0">
                <a:solidFill>
                  <a:schemeClr val="accent2"/>
                </a:solidFill>
                <a:latin typeface="Arial" panose="020B0604020202020204" pitchFamily="34" charset="0"/>
                <a:ea typeface="微软雅黑" panose="020B0503020204020204" pitchFamily="34" charset="-122"/>
                <a:sym typeface="Arial" panose="020B0604020202020204" pitchFamily="34" charset="0"/>
              </a:rPr>
              <a:t>01</a:t>
            </a:r>
            <a:endParaRPr lang="zh-CN" altLang="en-US" sz="10125"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标题 5"/>
          <p:cNvSpPr txBox="1"/>
          <p:nvPr>
            <p:custDataLst>
              <p:tags r:id="rId4"/>
            </p:custDataLst>
          </p:nvPr>
        </p:nvSpPr>
        <p:spPr>
          <a:xfrm>
            <a:off x="6631409" y="3352838"/>
            <a:ext cx="3686398" cy="553998"/>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kern="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7" name="文本占位符 6"/>
          <p:cNvSpPr txBox="1"/>
          <p:nvPr>
            <p:custDataLst>
              <p:tags r:id="rId5"/>
            </p:custDataLst>
          </p:nvPr>
        </p:nvSpPr>
        <p:spPr>
          <a:xfrm>
            <a:off x="6631409" y="3930043"/>
            <a:ext cx="3686398" cy="221599"/>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bg1"/>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2" name="组合 41"/>
          <p:cNvGrpSpPr/>
          <p:nvPr/>
        </p:nvGrpSpPr>
        <p:grpSpPr>
          <a:xfrm>
            <a:off x="5138132" y="1760838"/>
            <a:ext cx="1634446" cy="1619597"/>
            <a:chOff x="3639532" y="1083505"/>
            <a:chExt cx="1634446" cy="1619597"/>
          </a:xfrm>
        </p:grpSpPr>
        <p:sp>
          <p:nvSpPr>
            <p:cNvPr id="43" name="泪滴形 1"/>
            <p:cNvSpPr/>
            <p:nvPr/>
          </p:nvSpPr>
          <p:spPr>
            <a:xfrm rot="9000000">
              <a:off x="3639532" y="1114849"/>
              <a:ext cx="1634446" cy="1588253"/>
            </a:xfrm>
            <a:custGeom>
              <a:avLst/>
              <a:gdLst>
                <a:gd name="connsiteX0" fmla="*/ 0 w 1296144"/>
                <a:gd name="connsiteY0" fmla="*/ 648072 h 1296144"/>
                <a:gd name="connsiteX1" fmla="*/ 648072 w 1296144"/>
                <a:gd name="connsiteY1" fmla="*/ 0 h 1296144"/>
                <a:gd name="connsiteX2" fmla="*/ 1944216 w 1296144"/>
                <a:gd name="connsiteY2" fmla="*/ -648072 h 1296144"/>
                <a:gd name="connsiteX3" fmla="*/ 1296144 w 1296144"/>
                <a:gd name="connsiteY3" fmla="*/ 648072 h 1296144"/>
                <a:gd name="connsiteX4" fmla="*/ 648072 w 1296144"/>
                <a:gd name="connsiteY4" fmla="*/ 1296144 h 1296144"/>
                <a:gd name="connsiteX5" fmla="*/ 0 w 1296144"/>
                <a:gd name="connsiteY5" fmla="*/ 648072 h 1296144"/>
                <a:gd name="connsiteX0-1" fmla="*/ 0 w 2029584"/>
                <a:gd name="connsiteY0-2" fmla="*/ 1039204 h 1687276"/>
                <a:gd name="connsiteX1-3" fmla="*/ 648072 w 2029584"/>
                <a:gd name="connsiteY1-4" fmla="*/ 391132 h 1687276"/>
                <a:gd name="connsiteX2-5" fmla="*/ 2029584 w 2029584"/>
                <a:gd name="connsiteY2-6" fmla="*/ 0 h 1687276"/>
                <a:gd name="connsiteX3-7" fmla="*/ 1296144 w 2029584"/>
                <a:gd name="connsiteY3-8" fmla="*/ 1039204 h 1687276"/>
                <a:gd name="connsiteX4-9" fmla="*/ 648072 w 2029584"/>
                <a:gd name="connsiteY4-10" fmla="*/ 1687276 h 1687276"/>
                <a:gd name="connsiteX5-11" fmla="*/ 0 w 2029584"/>
                <a:gd name="connsiteY5-12" fmla="*/ 1039204 h 1687276"/>
                <a:gd name="connsiteX0-13" fmla="*/ 0 w 2029584"/>
                <a:gd name="connsiteY0-14" fmla="*/ 1039204 h 1687276"/>
                <a:gd name="connsiteX1-15" fmla="*/ 648072 w 2029584"/>
                <a:gd name="connsiteY1-16" fmla="*/ 391132 h 1687276"/>
                <a:gd name="connsiteX2-17" fmla="*/ 2029584 w 2029584"/>
                <a:gd name="connsiteY2-18" fmla="*/ 0 h 1687276"/>
                <a:gd name="connsiteX3-19" fmla="*/ 1296144 w 2029584"/>
                <a:gd name="connsiteY3-20" fmla="*/ 1039204 h 1687276"/>
                <a:gd name="connsiteX4-21" fmla="*/ 648072 w 2029584"/>
                <a:gd name="connsiteY4-22" fmla="*/ 1687276 h 1687276"/>
                <a:gd name="connsiteX5-23" fmla="*/ 0 w 2029584"/>
                <a:gd name="connsiteY5-24" fmla="*/ 1039204 h 1687276"/>
                <a:gd name="connsiteX0-25" fmla="*/ 0 w 2165874"/>
                <a:gd name="connsiteY0-26" fmla="*/ 1076669 h 1724741"/>
                <a:gd name="connsiteX1-27" fmla="*/ 648072 w 2165874"/>
                <a:gd name="connsiteY1-28" fmla="*/ 428597 h 1724741"/>
                <a:gd name="connsiteX2-29" fmla="*/ 2029584 w 2165874"/>
                <a:gd name="connsiteY2-30" fmla="*/ 37465 h 1724741"/>
                <a:gd name="connsiteX3-31" fmla="*/ 1296144 w 2165874"/>
                <a:gd name="connsiteY3-32" fmla="*/ 1076669 h 1724741"/>
                <a:gd name="connsiteX4-33" fmla="*/ 648072 w 2165874"/>
                <a:gd name="connsiteY4-34" fmla="*/ 1724741 h 1724741"/>
                <a:gd name="connsiteX5-35" fmla="*/ 0 w 2165874"/>
                <a:gd name="connsiteY5-36" fmla="*/ 1076669 h 1724741"/>
                <a:gd name="connsiteX0-37" fmla="*/ 0 w 1792199"/>
                <a:gd name="connsiteY0-38" fmla="*/ 953196 h 1601268"/>
                <a:gd name="connsiteX1-39" fmla="*/ 648072 w 1792199"/>
                <a:gd name="connsiteY1-40" fmla="*/ 305124 h 1601268"/>
                <a:gd name="connsiteX2-41" fmla="*/ 1609839 w 1792199"/>
                <a:gd name="connsiteY2-42" fmla="*/ 42858 h 1601268"/>
                <a:gd name="connsiteX3-43" fmla="*/ 1296144 w 1792199"/>
                <a:gd name="connsiteY3-44" fmla="*/ 953196 h 1601268"/>
                <a:gd name="connsiteX4-45" fmla="*/ 648072 w 1792199"/>
                <a:gd name="connsiteY4-46" fmla="*/ 1601268 h 1601268"/>
                <a:gd name="connsiteX5-47" fmla="*/ 0 w 1792199"/>
                <a:gd name="connsiteY5-48" fmla="*/ 953196 h 1601268"/>
                <a:gd name="connsiteX0-49" fmla="*/ 0 w 1805270"/>
                <a:gd name="connsiteY0-50" fmla="*/ 976218 h 1624290"/>
                <a:gd name="connsiteX1-51" fmla="*/ 648072 w 1805270"/>
                <a:gd name="connsiteY1-52" fmla="*/ 328146 h 1624290"/>
                <a:gd name="connsiteX2-53" fmla="*/ 1625122 w 1805270"/>
                <a:gd name="connsiteY2-54" fmla="*/ 41735 h 1624290"/>
                <a:gd name="connsiteX3-55" fmla="*/ 1296144 w 1805270"/>
                <a:gd name="connsiteY3-56" fmla="*/ 976218 h 1624290"/>
                <a:gd name="connsiteX4-57" fmla="*/ 648072 w 1805270"/>
                <a:gd name="connsiteY4-58" fmla="*/ 1624290 h 1624290"/>
                <a:gd name="connsiteX5-59" fmla="*/ 0 w 1805270"/>
                <a:gd name="connsiteY5-60" fmla="*/ 976218 h 1624290"/>
                <a:gd name="connsiteX0-61" fmla="*/ 0 w 1637010"/>
                <a:gd name="connsiteY0-62" fmla="*/ 939529 h 1587601"/>
                <a:gd name="connsiteX1-63" fmla="*/ 648072 w 1637010"/>
                <a:gd name="connsiteY1-64" fmla="*/ 291457 h 1587601"/>
                <a:gd name="connsiteX2-65" fmla="*/ 1625122 w 1637010"/>
                <a:gd name="connsiteY2-66" fmla="*/ 5046 h 1587601"/>
                <a:gd name="connsiteX3-67" fmla="*/ 1296144 w 1637010"/>
                <a:gd name="connsiteY3-68" fmla="*/ 939529 h 1587601"/>
                <a:gd name="connsiteX4-69" fmla="*/ 648072 w 1637010"/>
                <a:gd name="connsiteY4-70" fmla="*/ 1587601 h 1587601"/>
                <a:gd name="connsiteX5-71" fmla="*/ 0 w 1637010"/>
                <a:gd name="connsiteY5-72" fmla="*/ 939529 h 1587601"/>
                <a:gd name="connsiteX0-73" fmla="*/ 0 w 1637010"/>
                <a:gd name="connsiteY0-74" fmla="*/ 939529 h 1587601"/>
                <a:gd name="connsiteX1-75" fmla="*/ 648072 w 1637010"/>
                <a:gd name="connsiteY1-76" fmla="*/ 291457 h 1587601"/>
                <a:gd name="connsiteX2-77" fmla="*/ 1625122 w 1637010"/>
                <a:gd name="connsiteY2-78" fmla="*/ 5046 h 1587601"/>
                <a:gd name="connsiteX3-79" fmla="*/ 1296144 w 1637010"/>
                <a:gd name="connsiteY3-80" fmla="*/ 939529 h 1587601"/>
                <a:gd name="connsiteX4-81" fmla="*/ 648072 w 1637010"/>
                <a:gd name="connsiteY4-82" fmla="*/ 1587601 h 1587601"/>
                <a:gd name="connsiteX5-83" fmla="*/ 0 w 1637010"/>
                <a:gd name="connsiteY5-84" fmla="*/ 939529 h 1587601"/>
                <a:gd name="connsiteX0-85" fmla="*/ 0 w 1634446"/>
                <a:gd name="connsiteY0-86" fmla="*/ 940181 h 1588253"/>
                <a:gd name="connsiteX1-87" fmla="*/ 648072 w 1634446"/>
                <a:gd name="connsiteY1-88" fmla="*/ 292109 h 1588253"/>
                <a:gd name="connsiteX2-89" fmla="*/ 1625122 w 1634446"/>
                <a:gd name="connsiteY2-90" fmla="*/ 5698 h 1588253"/>
                <a:gd name="connsiteX3-91" fmla="*/ 1296144 w 1634446"/>
                <a:gd name="connsiteY3-92" fmla="*/ 940181 h 1588253"/>
                <a:gd name="connsiteX4-93" fmla="*/ 648072 w 1634446"/>
                <a:gd name="connsiteY4-94" fmla="*/ 1588253 h 1588253"/>
                <a:gd name="connsiteX5-95" fmla="*/ 0 w 1634446"/>
                <a:gd name="connsiteY5-96" fmla="*/ 940181 h 15882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34446" h="1588253">
                  <a:moveTo>
                    <a:pt x="0" y="940181"/>
                  </a:moveTo>
                  <a:cubicBezTo>
                    <a:pt x="0" y="582261"/>
                    <a:pt x="328114" y="382958"/>
                    <a:pt x="648072" y="292109"/>
                  </a:cubicBezTo>
                  <a:cubicBezTo>
                    <a:pt x="948631" y="206768"/>
                    <a:pt x="1538452" y="70176"/>
                    <a:pt x="1625122" y="5698"/>
                  </a:cubicBezTo>
                  <a:cubicBezTo>
                    <a:pt x="1711792" y="-58780"/>
                    <a:pt x="1162276" y="434675"/>
                    <a:pt x="1296144" y="940181"/>
                  </a:cubicBezTo>
                  <a:cubicBezTo>
                    <a:pt x="1296144" y="1298101"/>
                    <a:pt x="1005992" y="1588253"/>
                    <a:pt x="648072" y="1588253"/>
                  </a:cubicBezTo>
                  <a:cubicBezTo>
                    <a:pt x="290152" y="1588253"/>
                    <a:pt x="0" y="1298101"/>
                    <a:pt x="0" y="94018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TextBox 6"/>
            <p:cNvSpPr txBox="1"/>
            <p:nvPr/>
          </p:nvSpPr>
          <p:spPr>
            <a:xfrm>
              <a:off x="4201158" y="1083505"/>
              <a:ext cx="629211" cy="523220"/>
            </a:xfrm>
            <a:prstGeom prst="rect">
              <a:avLst/>
            </a:prstGeom>
            <a:noFill/>
          </p:spPr>
          <p:txBody>
            <a:bodyPr wrap="none" rtlCol="0">
              <a:spAutoFit/>
            </a:bodyPr>
            <a:lstStyle/>
            <a:p>
              <a:r>
                <a:rPr lang="en-US" altLang="zh-CN" sz="2800" dirty="0">
                  <a:solidFill>
                    <a:schemeClr val="bg1"/>
                  </a:solidFill>
                  <a:latin typeface="Broadway" panose="04040905080B02020502" pitchFamily="82" charset="0"/>
                </a:rPr>
                <a:t>01</a:t>
              </a:r>
              <a:endParaRPr lang="zh-CN" altLang="en-US" sz="2800" dirty="0">
                <a:solidFill>
                  <a:schemeClr val="bg1"/>
                </a:solidFill>
                <a:latin typeface="Broadway" panose="04040905080B02020502" pitchFamily="82" charset="0"/>
              </a:endParaRPr>
            </a:p>
          </p:txBody>
        </p:sp>
        <p:sp>
          <p:nvSpPr>
            <p:cNvPr id="45" name="矩形 44"/>
            <p:cNvSpPr/>
            <p:nvPr/>
          </p:nvSpPr>
          <p:spPr>
            <a:xfrm>
              <a:off x="3973582" y="1501543"/>
              <a:ext cx="1065311" cy="646331"/>
            </a:xfrm>
            <a:prstGeom prst="rect">
              <a:avLst/>
            </a:prstGeom>
          </p:spPr>
          <p:txBody>
            <a:bodyPr wrap="square">
              <a:spAutoFit/>
            </a:bodyPr>
            <a:lstStyle/>
            <a:p>
              <a:pPr algn="ctr"/>
              <a:r>
                <a:rPr lang="zh-CN" altLang="en-US" dirty="0">
                  <a:solidFill>
                    <a:schemeClr val="bg1"/>
                  </a:solidFill>
                  <a:latin typeface="Verdana" panose="020B0604030504040204"/>
                  <a:ea typeface="微软雅黑" panose="020B0503020204020204" pitchFamily="34" charset="-122"/>
                </a:rPr>
                <a:t>点击添加标题</a:t>
              </a:r>
            </a:p>
          </p:txBody>
        </p:sp>
      </p:grpSp>
      <p:grpSp>
        <p:nvGrpSpPr>
          <p:cNvPr id="46" name="组合 45"/>
          <p:cNvGrpSpPr/>
          <p:nvPr/>
        </p:nvGrpSpPr>
        <p:grpSpPr>
          <a:xfrm>
            <a:off x="6394555" y="2048291"/>
            <a:ext cx="1588253" cy="1634446"/>
            <a:chOff x="4895955" y="1370958"/>
            <a:chExt cx="1588253" cy="1634446"/>
          </a:xfrm>
        </p:grpSpPr>
        <p:sp>
          <p:nvSpPr>
            <p:cNvPr id="47" name="泪滴形 1"/>
            <p:cNvSpPr/>
            <p:nvPr/>
          </p:nvSpPr>
          <p:spPr>
            <a:xfrm rot="17954865" flipH="1">
              <a:off x="4872859" y="1394054"/>
              <a:ext cx="1634446" cy="1588253"/>
            </a:xfrm>
            <a:custGeom>
              <a:avLst/>
              <a:gdLst>
                <a:gd name="connsiteX0" fmla="*/ 0 w 1296144"/>
                <a:gd name="connsiteY0" fmla="*/ 648072 h 1296144"/>
                <a:gd name="connsiteX1" fmla="*/ 648072 w 1296144"/>
                <a:gd name="connsiteY1" fmla="*/ 0 h 1296144"/>
                <a:gd name="connsiteX2" fmla="*/ 1944216 w 1296144"/>
                <a:gd name="connsiteY2" fmla="*/ -648072 h 1296144"/>
                <a:gd name="connsiteX3" fmla="*/ 1296144 w 1296144"/>
                <a:gd name="connsiteY3" fmla="*/ 648072 h 1296144"/>
                <a:gd name="connsiteX4" fmla="*/ 648072 w 1296144"/>
                <a:gd name="connsiteY4" fmla="*/ 1296144 h 1296144"/>
                <a:gd name="connsiteX5" fmla="*/ 0 w 1296144"/>
                <a:gd name="connsiteY5" fmla="*/ 648072 h 1296144"/>
                <a:gd name="connsiteX0-1" fmla="*/ 0 w 2029584"/>
                <a:gd name="connsiteY0-2" fmla="*/ 1039204 h 1687276"/>
                <a:gd name="connsiteX1-3" fmla="*/ 648072 w 2029584"/>
                <a:gd name="connsiteY1-4" fmla="*/ 391132 h 1687276"/>
                <a:gd name="connsiteX2-5" fmla="*/ 2029584 w 2029584"/>
                <a:gd name="connsiteY2-6" fmla="*/ 0 h 1687276"/>
                <a:gd name="connsiteX3-7" fmla="*/ 1296144 w 2029584"/>
                <a:gd name="connsiteY3-8" fmla="*/ 1039204 h 1687276"/>
                <a:gd name="connsiteX4-9" fmla="*/ 648072 w 2029584"/>
                <a:gd name="connsiteY4-10" fmla="*/ 1687276 h 1687276"/>
                <a:gd name="connsiteX5-11" fmla="*/ 0 w 2029584"/>
                <a:gd name="connsiteY5-12" fmla="*/ 1039204 h 1687276"/>
                <a:gd name="connsiteX0-13" fmla="*/ 0 w 2029584"/>
                <a:gd name="connsiteY0-14" fmla="*/ 1039204 h 1687276"/>
                <a:gd name="connsiteX1-15" fmla="*/ 648072 w 2029584"/>
                <a:gd name="connsiteY1-16" fmla="*/ 391132 h 1687276"/>
                <a:gd name="connsiteX2-17" fmla="*/ 2029584 w 2029584"/>
                <a:gd name="connsiteY2-18" fmla="*/ 0 h 1687276"/>
                <a:gd name="connsiteX3-19" fmla="*/ 1296144 w 2029584"/>
                <a:gd name="connsiteY3-20" fmla="*/ 1039204 h 1687276"/>
                <a:gd name="connsiteX4-21" fmla="*/ 648072 w 2029584"/>
                <a:gd name="connsiteY4-22" fmla="*/ 1687276 h 1687276"/>
                <a:gd name="connsiteX5-23" fmla="*/ 0 w 2029584"/>
                <a:gd name="connsiteY5-24" fmla="*/ 1039204 h 1687276"/>
                <a:gd name="connsiteX0-25" fmla="*/ 0 w 2165874"/>
                <a:gd name="connsiteY0-26" fmla="*/ 1076669 h 1724741"/>
                <a:gd name="connsiteX1-27" fmla="*/ 648072 w 2165874"/>
                <a:gd name="connsiteY1-28" fmla="*/ 428597 h 1724741"/>
                <a:gd name="connsiteX2-29" fmla="*/ 2029584 w 2165874"/>
                <a:gd name="connsiteY2-30" fmla="*/ 37465 h 1724741"/>
                <a:gd name="connsiteX3-31" fmla="*/ 1296144 w 2165874"/>
                <a:gd name="connsiteY3-32" fmla="*/ 1076669 h 1724741"/>
                <a:gd name="connsiteX4-33" fmla="*/ 648072 w 2165874"/>
                <a:gd name="connsiteY4-34" fmla="*/ 1724741 h 1724741"/>
                <a:gd name="connsiteX5-35" fmla="*/ 0 w 2165874"/>
                <a:gd name="connsiteY5-36" fmla="*/ 1076669 h 1724741"/>
                <a:gd name="connsiteX0-37" fmla="*/ 0 w 1792199"/>
                <a:gd name="connsiteY0-38" fmla="*/ 953196 h 1601268"/>
                <a:gd name="connsiteX1-39" fmla="*/ 648072 w 1792199"/>
                <a:gd name="connsiteY1-40" fmla="*/ 305124 h 1601268"/>
                <a:gd name="connsiteX2-41" fmla="*/ 1609839 w 1792199"/>
                <a:gd name="connsiteY2-42" fmla="*/ 42858 h 1601268"/>
                <a:gd name="connsiteX3-43" fmla="*/ 1296144 w 1792199"/>
                <a:gd name="connsiteY3-44" fmla="*/ 953196 h 1601268"/>
                <a:gd name="connsiteX4-45" fmla="*/ 648072 w 1792199"/>
                <a:gd name="connsiteY4-46" fmla="*/ 1601268 h 1601268"/>
                <a:gd name="connsiteX5-47" fmla="*/ 0 w 1792199"/>
                <a:gd name="connsiteY5-48" fmla="*/ 953196 h 1601268"/>
                <a:gd name="connsiteX0-49" fmla="*/ 0 w 1805270"/>
                <a:gd name="connsiteY0-50" fmla="*/ 976218 h 1624290"/>
                <a:gd name="connsiteX1-51" fmla="*/ 648072 w 1805270"/>
                <a:gd name="connsiteY1-52" fmla="*/ 328146 h 1624290"/>
                <a:gd name="connsiteX2-53" fmla="*/ 1625122 w 1805270"/>
                <a:gd name="connsiteY2-54" fmla="*/ 41735 h 1624290"/>
                <a:gd name="connsiteX3-55" fmla="*/ 1296144 w 1805270"/>
                <a:gd name="connsiteY3-56" fmla="*/ 976218 h 1624290"/>
                <a:gd name="connsiteX4-57" fmla="*/ 648072 w 1805270"/>
                <a:gd name="connsiteY4-58" fmla="*/ 1624290 h 1624290"/>
                <a:gd name="connsiteX5-59" fmla="*/ 0 w 1805270"/>
                <a:gd name="connsiteY5-60" fmla="*/ 976218 h 1624290"/>
                <a:gd name="connsiteX0-61" fmla="*/ 0 w 1637010"/>
                <a:gd name="connsiteY0-62" fmla="*/ 939529 h 1587601"/>
                <a:gd name="connsiteX1-63" fmla="*/ 648072 w 1637010"/>
                <a:gd name="connsiteY1-64" fmla="*/ 291457 h 1587601"/>
                <a:gd name="connsiteX2-65" fmla="*/ 1625122 w 1637010"/>
                <a:gd name="connsiteY2-66" fmla="*/ 5046 h 1587601"/>
                <a:gd name="connsiteX3-67" fmla="*/ 1296144 w 1637010"/>
                <a:gd name="connsiteY3-68" fmla="*/ 939529 h 1587601"/>
                <a:gd name="connsiteX4-69" fmla="*/ 648072 w 1637010"/>
                <a:gd name="connsiteY4-70" fmla="*/ 1587601 h 1587601"/>
                <a:gd name="connsiteX5-71" fmla="*/ 0 w 1637010"/>
                <a:gd name="connsiteY5-72" fmla="*/ 939529 h 1587601"/>
                <a:gd name="connsiteX0-73" fmla="*/ 0 w 1637010"/>
                <a:gd name="connsiteY0-74" fmla="*/ 939529 h 1587601"/>
                <a:gd name="connsiteX1-75" fmla="*/ 648072 w 1637010"/>
                <a:gd name="connsiteY1-76" fmla="*/ 291457 h 1587601"/>
                <a:gd name="connsiteX2-77" fmla="*/ 1625122 w 1637010"/>
                <a:gd name="connsiteY2-78" fmla="*/ 5046 h 1587601"/>
                <a:gd name="connsiteX3-79" fmla="*/ 1296144 w 1637010"/>
                <a:gd name="connsiteY3-80" fmla="*/ 939529 h 1587601"/>
                <a:gd name="connsiteX4-81" fmla="*/ 648072 w 1637010"/>
                <a:gd name="connsiteY4-82" fmla="*/ 1587601 h 1587601"/>
                <a:gd name="connsiteX5-83" fmla="*/ 0 w 1637010"/>
                <a:gd name="connsiteY5-84" fmla="*/ 939529 h 1587601"/>
                <a:gd name="connsiteX0-85" fmla="*/ 0 w 1634446"/>
                <a:gd name="connsiteY0-86" fmla="*/ 940181 h 1588253"/>
                <a:gd name="connsiteX1-87" fmla="*/ 648072 w 1634446"/>
                <a:gd name="connsiteY1-88" fmla="*/ 292109 h 1588253"/>
                <a:gd name="connsiteX2-89" fmla="*/ 1625122 w 1634446"/>
                <a:gd name="connsiteY2-90" fmla="*/ 5698 h 1588253"/>
                <a:gd name="connsiteX3-91" fmla="*/ 1296144 w 1634446"/>
                <a:gd name="connsiteY3-92" fmla="*/ 940181 h 1588253"/>
                <a:gd name="connsiteX4-93" fmla="*/ 648072 w 1634446"/>
                <a:gd name="connsiteY4-94" fmla="*/ 1588253 h 1588253"/>
                <a:gd name="connsiteX5-95" fmla="*/ 0 w 1634446"/>
                <a:gd name="connsiteY5-96" fmla="*/ 940181 h 15882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34446" h="1588253">
                  <a:moveTo>
                    <a:pt x="0" y="940181"/>
                  </a:moveTo>
                  <a:cubicBezTo>
                    <a:pt x="0" y="582261"/>
                    <a:pt x="328114" y="382958"/>
                    <a:pt x="648072" y="292109"/>
                  </a:cubicBezTo>
                  <a:cubicBezTo>
                    <a:pt x="948631" y="206768"/>
                    <a:pt x="1538452" y="70176"/>
                    <a:pt x="1625122" y="5698"/>
                  </a:cubicBezTo>
                  <a:cubicBezTo>
                    <a:pt x="1711792" y="-58780"/>
                    <a:pt x="1162276" y="434675"/>
                    <a:pt x="1296144" y="940181"/>
                  </a:cubicBezTo>
                  <a:cubicBezTo>
                    <a:pt x="1296144" y="1298101"/>
                    <a:pt x="1005992" y="1588253"/>
                    <a:pt x="648072" y="1588253"/>
                  </a:cubicBezTo>
                  <a:cubicBezTo>
                    <a:pt x="290152" y="1588253"/>
                    <a:pt x="0" y="1298101"/>
                    <a:pt x="0" y="94018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TextBox 9"/>
            <p:cNvSpPr txBox="1"/>
            <p:nvPr/>
          </p:nvSpPr>
          <p:spPr>
            <a:xfrm>
              <a:off x="5613882" y="1544048"/>
              <a:ext cx="649537" cy="523220"/>
            </a:xfrm>
            <a:prstGeom prst="rect">
              <a:avLst/>
            </a:prstGeom>
            <a:noFill/>
          </p:spPr>
          <p:txBody>
            <a:bodyPr wrap="none" rtlCol="0">
              <a:spAutoFit/>
            </a:bodyPr>
            <a:lstStyle/>
            <a:p>
              <a:r>
                <a:rPr lang="en-US" altLang="zh-CN" sz="2800" dirty="0">
                  <a:solidFill>
                    <a:schemeClr val="bg1"/>
                  </a:solidFill>
                  <a:latin typeface="Broadway" panose="04040905080B02020502" pitchFamily="82" charset="0"/>
                </a:rPr>
                <a:t>02</a:t>
              </a:r>
              <a:endParaRPr lang="zh-CN" altLang="en-US" sz="2800" dirty="0">
                <a:solidFill>
                  <a:schemeClr val="bg1"/>
                </a:solidFill>
                <a:latin typeface="Broadway" panose="04040905080B02020502" pitchFamily="82" charset="0"/>
              </a:endParaRPr>
            </a:p>
          </p:txBody>
        </p:sp>
        <p:sp>
          <p:nvSpPr>
            <p:cNvPr id="49" name="矩形 48"/>
            <p:cNvSpPr/>
            <p:nvPr/>
          </p:nvSpPr>
          <p:spPr>
            <a:xfrm>
              <a:off x="5386306" y="1962086"/>
              <a:ext cx="1065311" cy="646331"/>
            </a:xfrm>
            <a:prstGeom prst="rect">
              <a:avLst/>
            </a:prstGeom>
          </p:spPr>
          <p:txBody>
            <a:bodyPr wrap="square">
              <a:spAutoFit/>
            </a:bodyPr>
            <a:lstStyle/>
            <a:p>
              <a:pPr algn="ctr"/>
              <a:r>
                <a:rPr lang="zh-CN" altLang="en-US" dirty="0">
                  <a:solidFill>
                    <a:schemeClr val="bg1"/>
                  </a:solidFill>
                  <a:latin typeface="Verdana" panose="020B0604030504040204"/>
                  <a:ea typeface="微软雅黑" panose="020B0503020204020204" pitchFamily="34" charset="-122"/>
                </a:rPr>
                <a:t>点击添加标题</a:t>
              </a:r>
            </a:p>
          </p:txBody>
        </p:sp>
      </p:grpSp>
      <p:grpSp>
        <p:nvGrpSpPr>
          <p:cNvPr id="50" name="组合 49"/>
          <p:cNvGrpSpPr/>
          <p:nvPr/>
        </p:nvGrpSpPr>
        <p:grpSpPr>
          <a:xfrm>
            <a:off x="4082816" y="2826984"/>
            <a:ext cx="1634446" cy="1619630"/>
            <a:chOff x="2584216" y="2149651"/>
            <a:chExt cx="1634446" cy="1619630"/>
          </a:xfrm>
        </p:grpSpPr>
        <p:sp>
          <p:nvSpPr>
            <p:cNvPr id="51" name="泪滴形 1"/>
            <p:cNvSpPr/>
            <p:nvPr/>
          </p:nvSpPr>
          <p:spPr>
            <a:xfrm rot="9000000">
              <a:off x="2584216" y="2181028"/>
              <a:ext cx="1634446" cy="1588253"/>
            </a:xfrm>
            <a:custGeom>
              <a:avLst/>
              <a:gdLst>
                <a:gd name="connsiteX0" fmla="*/ 0 w 1296144"/>
                <a:gd name="connsiteY0" fmla="*/ 648072 h 1296144"/>
                <a:gd name="connsiteX1" fmla="*/ 648072 w 1296144"/>
                <a:gd name="connsiteY1" fmla="*/ 0 h 1296144"/>
                <a:gd name="connsiteX2" fmla="*/ 1944216 w 1296144"/>
                <a:gd name="connsiteY2" fmla="*/ -648072 h 1296144"/>
                <a:gd name="connsiteX3" fmla="*/ 1296144 w 1296144"/>
                <a:gd name="connsiteY3" fmla="*/ 648072 h 1296144"/>
                <a:gd name="connsiteX4" fmla="*/ 648072 w 1296144"/>
                <a:gd name="connsiteY4" fmla="*/ 1296144 h 1296144"/>
                <a:gd name="connsiteX5" fmla="*/ 0 w 1296144"/>
                <a:gd name="connsiteY5" fmla="*/ 648072 h 1296144"/>
                <a:gd name="connsiteX0-1" fmla="*/ 0 w 2029584"/>
                <a:gd name="connsiteY0-2" fmla="*/ 1039204 h 1687276"/>
                <a:gd name="connsiteX1-3" fmla="*/ 648072 w 2029584"/>
                <a:gd name="connsiteY1-4" fmla="*/ 391132 h 1687276"/>
                <a:gd name="connsiteX2-5" fmla="*/ 2029584 w 2029584"/>
                <a:gd name="connsiteY2-6" fmla="*/ 0 h 1687276"/>
                <a:gd name="connsiteX3-7" fmla="*/ 1296144 w 2029584"/>
                <a:gd name="connsiteY3-8" fmla="*/ 1039204 h 1687276"/>
                <a:gd name="connsiteX4-9" fmla="*/ 648072 w 2029584"/>
                <a:gd name="connsiteY4-10" fmla="*/ 1687276 h 1687276"/>
                <a:gd name="connsiteX5-11" fmla="*/ 0 w 2029584"/>
                <a:gd name="connsiteY5-12" fmla="*/ 1039204 h 1687276"/>
                <a:gd name="connsiteX0-13" fmla="*/ 0 w 2029584"/>
                <a:gd name="connsiteY0-14" fmla="*/ 1039204 h 1687276"/>
                <a:gd name="connsiteX1-15" fmla="*/ 648072 w 2029584"/>
                <a:gd name="connsiteY1-16" fmla="*/ 391132 h 1687276"/>
                <a:gd name="connsiteX2-17" fmla="*/ 2029584 w 2029584"/>
                <a:gd name="connsiteY2-18" fmla="*/ 0 h 1687276"/>
                <a:gd name="connsiteX3-19" fmla="*/ 1296144 w 2029584"/>
                <a:gd name="connsiteY3-20" fmla="*/ 1039204 h 1687276"/>
                <a:gd name="connsiteX4-21" fmla="*/ 648072 w 2029584"/>
                <a:gd name="connsiteY4-22" fmla="*/ 1687276 h 1687276"/>
                <a:gd name="connsiteX5-23" fmla="*/ 0 w 2029584"/>
                <a:gd name="connsiteY5-24" fmla="*/ 1039204 h 1687276"/>
                <a:gd name="connsiteX0-25" fmla="*/ 0 w 2165874"/>
                <a:gd name="connsiteY0-26" fmla="*/ 1076669 h 1724741"/>
                <a:gd name="connsiteX1-27" fmla="*/ 648072 w 2165874"/>
                <a:gd name="connsiteY1-28" fmla="*/ 428597 h 1724741"/>
                <a:gd name="connsiteX2-29" fmla="*/ 2029584 w 2165874"/>
                <a:gd name="connsiteY2-30" fmla="*/ 37465 h 1724741"/>
                <a:gd name="connsiteX3-31" fmla="*/ 1296144 w 2165874"/>
                <a:gd name="connsiteY3-32" fmla="*/ 1076669 h 1724741"/>
                <a:gd name="connsiteX4-33" fmla="*/ 648072 w 2165874"/>
                <a:gd name="connsiteY4-34" fmla="*/ 1724741 h 1724741"/>
                <a:gd name="connsiteX5-35" fmla="*/ 0 w 2165874"/>
                <a:gd name="connsiteY5-36" fmla="*/ 1076669 h 1724741"/>
                <a:gd name="connsiteX0-37" fmla="*/ 0 w 1792199"/>
                <a:gd name="connsiteY0-38" fmla="*/ 953196 h 1601268"/>
                <a:gd name="connsiteX1-39" fmla="*/ 648072 w 1792199"/>
                <a:gd name="connsiteY1-40" fmla="*/ 305124 h 1601268"/>
                <a:gd name="connsiteX2-41" fmla="*/ 1609839 w 1792199"/>
                <a:gd name="connsiteY2-42" fmla="*/ 42858 h 1601268"/>
                <a:gd name="connsiteX3-43" fmla="*/ 1296144 w 1792199"/>
                <a:gd name="connsiteY3-44" fmla="*/ 953196 h 1601268"/>
                <a:gd name="connsiteX4-45" fmla="*/ 648072 w 1792199"/>
                <a:gd name="connsiteY4-46" fmla="*/ 1601268 h 1601268"/>
                <a:gd name="connsiteX5-47" fmla="*/ 0 w 1792199"/>
                <a:gd name="connsiteY5-48" fmla="*/ 953196 h 1601268"/>
                <a:gd name="connsiteX0-49" fmla="*/ 0 w 1805270"/>
                <a:gd name="connsiteY0-50" fmla="*/ 976218 h 1624290"/>
                <a:gd name="connsiteX1-51" fmla="*/ 648072 w 1805270"/>
                <a:gd name="connsiteY1-52" fmla="*/ 328146 h 1624290"/>
                <a:gd name="connsiteX2-53" fmla="*/ 1625122 w 1805270"/>
                <a:gd name="connsiteY2-54" fmla="*/ 41735 h 1624290"/>
                <a:gd name="connsiteX3-55" fmla="*/ 1296144 w 1805270"/>
                <a:gd name="connsiteY3-56" fmla="*/ 976218 h 1624290"/>
                <a:gd name="connsiteX4-57" fmla="*/ 648072 w 1805270"/>
                <a:gd name="connsiteY4-58" fmla="*/ 1624290 h 1624290"/>
                <a:gd name="connsiteX5-59" fmla="*/ 0 w 1805270"/>
                <a:gd name="connsiteY5-60" fmla="*/ 976218 h 1624290"/>
                <a:gd name="connsiteX0-61" fmla="*/ 0 w 1637010"/>
                <a:gd name="connsiteY0-62" fmla="*/ 939529 h 1587601"/>
                <a:gd name="connsiteX1-63" fmla="*/ 648072 w 1637010"/>
                <a:gd name="connsiteY1-64" fmla="*/ 291457 h 1587601"/>
                <a:gd name="connsiteX2-65" fmla="*/ 1625122 w 1637010"/>
                <a:gd name="connsiteY2-66" fmla="*/ 5046 h 1587601"/>
                <a:gd name="connsiteX3-67" fmla="*/ 1296144 w 1637010"/>
                <a:gd name="connsiteY3-68" fmla="*/ 939529 h 1587601"/>
                <a:gd name="connsiteX4-69" fmla="*/ 648072 w 1637010"/>
                <a:gd name="connsiteY4-70" fmla="*/ 1587601 h 1587601"/>
                <a:gd name="connsiteX5-71" fmla="*/ 0 w 1637010"/>
                <a:gd name="connsiteY5-72" fmla="*/ 939529 h 1587601"/>
                <a:gd name="connsiteX0-73" fmla="*/ 0 w 1637010"/>
                <a:gd name="connsiteY0-74" fmla="*/ 939529 h 1587601"/>
                <a:gd name="connsiteX1-75" fmla="*/ 648072 w 1637010"/>
                <a:gd name="connsiteY1-76" fmla="*/ 291457 h 1587601"/>
                <a:gd name="connsiteX2-77" fmla="*/ 1625122 w 1637010"/>
                <a:gd name="connsiteY2-78" fmla="*/ 5046 h 1587601"/>
                <a:gd name="connsiteX3-79" fmla="*/ 1296144 w 1637010"/>
                <a:gd name="connsiteY3-80" fmla="*/ 939529 h 1587601"/>
                <a:gd name="connsiteX4-81" fmla="*/ 648072 w 1637010"/>
                <a:gd name="connsiteY4-82" fmla="*/ 1587601 h 1587601"/>
                <a:gd name="connsiteX5-83" fmla="*/ 0 w 1637010"/>
                <a:gd name="connsiteY5-84" fmla="*/ 939529 h 1587601"/>
                <a:gd name="connsiteX0-85" fmla="*/ 0 w 1634446"/>
                <a:gd name="connsiteY0-86" fmla="*/ 940181 h 1588253"/>
                <a:gd name="connsiteX1-87" fmla="*/ 648072 w 1634446"/>
                <a:gd name="connsiteY1-88" fmla="*/ 292109 h 1588253"/>
                <a:gd name="connsiteX2-89" fmla="*/ 1625122 w 1634446"/>
                <a:gd name="connsiteY2-90" fmla="*/ 5698 h 1588253"/>
                <a:gd name="connsiteX3-91" fmla="*/ 1296144 w 1634446"/>
                <a:gd name="connsiteY3-92" fmla="*/ 940181 h 1588253"/>
                <a:gd name="connsiteX4-93" fmla="*/ 648072 w 1634446"/>
                <a:gd name="connsiteY4-94" fmla="*/ 1588253 h 1588253"/>
                <a:gd name="connsiteX5-95" fmla="*/ 0 w 1634446"/>
                <a:gd name="connsiteY5-96" fmla="*/ 940181 h 15882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34446" h="1588253">
                  <a:moveTo>
                    <a:pt x="0" y="940181"/>
                  </a:moveTo>
                  <a:cubicBezTo>
                    <a:pt x="0" y="582261"/>
                    <a:pt x="328114" y="382958"/>
                    <a:pt x="648072" y="292109"/>
                  </a:cubicBezTo>
                  <a:cubicBezTo>
                    <a:pt x="948631" y="206768"/>
                    <a:pt x="1538452" y="70176"/>
                    <a:pt x="1625122" y="5698"/>
                  </a:cubicBezTo>
                  <a:cubicBezTo>
                    <a:pt x="1711792" y="-58780"/>
                    <a:pt x="1162276" y="434675"/>
                    <a:pt x="1296144" y="940181"/>
                  </a:cubicBezTo>
                  <a:cubicBezTo>
                    <a:pt x="1296144" y="1298101"/>
                    <a:pt x="1005992" y="1588253"/>
                    <a:pt x="648072" y="1588253"/>
                  </a:cubicBezTo>
                  <a:cubicBezTo>
                    <a:pt x="290152" y="1588253"/>
                    <a:pt x="0" y="1298101"/>
                    <a:pt x="0" y="94018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TextBox 11"/>
            <p:cNvSpPr txBox="1"/>
            <p:nvPr/>
          </p:nvSpPr>
          <p:spPr>
            <a:xfrm>
              <a:off x="3153033" y="2149651"/>
              <a:ext cx="649537" cy="523220"/>
            </a:xfrm>
            <a:prstGeom prst="rect">
              <a:avLst/>
            </a:prstGeom>
            <a:noFill/>
          </p:spPr>
          <p:txBody>
            <a:bodyPr wrap="none" rtlCol="0">
              <a:spAutoFit/>
            </a:bodyPr>
            <a:lstStyle/>
            <a:p>
              <a:r>
                <a:rPr lang="en-US" altLang="zh-CN" sz="2800" dirty="0">
                  <a:solidFill>
                    <a:schemeClr val="bg1"/>
                  </a:solidFill>
                  <a:latin typeface="Broadway" panose="04040905080B02020502" pitchFamily="82" charset="0"/>
                </a:rPr>
                <a:t>03</a:t>
              </a:r>
              <a:endParaRPr lang="zh-CN" altLang="en-US" sz="2800" dirty="0">
                <a:solidFill>
                  <a:schemeClr val="bg1"/>
                </a:solidFill>
                <a:latin typeface="Broadway" panose="04040905080B02020502" pitchFamily="82" charset="0"/>
              </a:endParaRPr>
            </a:p>
          </p:txBody>
        </p:sp>
        <p:sp>
          <p:nvSpPr>
            <p:cNvPr id="53" name="矩形 52"/>
            <p:cNvSpPr/>
            <p:nvPr/>
          </p:nvSpPr>
          <p:spPr>
            <a:xfrm>
              <a:off x="2925457" y="2567689"/>
              <a:ext cx="1065311" cy="646331"/>
            </a:xfrm>
            <a:prstGeom prst="rect">
              <a:avLst/>
            </a:prstGeom>
          </p:spPr>
          <p:txBody>
            <a:bodyPr wrap="square">
              <a:spAutoFit/>
            </a:bodyPr>
            <a:lstStyle/>
            <a:p>
              <a:pPr algn="ctr"/>
              <a:r>
                <a:rPr lang="zh-CN" altLang="en-US" dirty="0">
                  <a:solidFill>
                    <a:schemeClr val="bg1"/>
                  </a:solidFill>
                  <a:latin typeface="Verdana" panose="020B0604030504040204"/>
                  <a:ea typeface="微软雅黑" panose="020B0503020204020204" pitchFamily="34" charset="-122"/>
                </a:rPr>
                <a:t>点击添加标题</a:t>
              </a:r>
            </a:p>
          </p:txBody>
        </p:sp>
      </p:grpSp>
      <p:grpSp>
        <p:nvGrpSpPr>
          <p:cNvPr id="54" name="组合 53"/>
          <p:cNvGrpSpPr/>
          <p:nvPr/>
        </p:nvGrpSpPr>
        <p:grpSpPr>
          <a:xfrm>
            <a:off x="5302384" y="3149329"/>
            <a:ext cx="1588253" cy="1634446"/>
            <a:chOff x="3803784" y="2471996"/>
            <a:chExt cx="1588253" cy="1634446"/>
          </a:xfrm>
        </p:grpSpPr>
        <p:sp>
          <p:nvSpPr>
            <p:cNvPr id="55" name="泪滴形 1"/>
            <p:cNvSpPr/>
            <p:nvPr/>
          </p:nvSpPr>
          <p:spPr>
            <a:xfrm rot="17954865" flipH="1">
              <a:off x="3780688" y="2495092"/>
              <a:ext cx="1634446" cy="1588253"/>
            </a:xfrm>
            <a:custGeom>
              <a:avLst/>
              <a:gdLst>
                <a:gd name="connsiteX0" fmla="*/ 0 w 1296144"/>
                <a:gd name="connsiteY0" fmla="*/ 648072 h 1296144"/>
                <a:gd name="connsiteX1" fmla="*/ 648072 w 1296144"/>
                <a:gd name="connsiteY1" fmla="*/ 0 h 1296144"/>
                <a:gd name="connsiteX2" fmla="*/ 1944216 w 1296144"/>
                <a:gd name="connsiteY2" fmla="*/ -648072 h 1296144"/>
                <a:gd name="connsiteX3" fmla="*/ 1296144 w 1296144"/>
                <a:gd name="connsiteY3" fmla="*/ 648072 h 1296144"/>
                <a:gd name="connsiteX4" fmla="*/ 648072 w 1296144"/>
                <a:gd name="connsiteY4" fmla="*/ 1296144 h 1296144"/>
                <a:gd name="connsiteX5" fmla="*/ 0 w 1296144"/>
                <a:gd name="connsiteY5" fmla="*/ 648072 h 1296144"/>
                <a:gd name="connsiteX0-1" fmla="*/ 0 w 2029584"/>
                <a:gd name="connsiteY0-2" fmla="*/ 1039204 h 1687276"/>
                <a:gd name="connsiteX1-3" fmla="*/ 648072 w 2029584"/>
                <a:gd name="connsiteY1-4" fmla="*/ 391132 h 1687276"/>
                <a:gd name="connsiteX2-5" fmla="*/ 2029584 w 2029584"/>
                <a:gd name="connsiteY2-6" fmla="*/ 0 h 1687276"/>
                <a:gd name="connsiteX3-7" fmla="*/ 1296144 w 2029584"/>
                <a:gd name="connsiteY3-8" fmla="*/ 1039204 h 1687276"/>
                <a:gd name="connsiteX4-9" fmla="*/ 648072 w 2029584"/>
                <a:gd name="connsiteY4-10" fmla="*/ 1687276 h 1687276"/>
                <a:gd name="connsiteX5-11" fmla="*/ 0 w 2029584"/>
                <a:gd name="connsiteY5-12" fmla="*/ 1039204 h 1687276"/>
                <a:gd name="connsiteX0-13" fmla="*/ 0 w 2029584"/>
                <a:gd name="connsiteY0-14" fmla="*/ 1039204 h 1687276"/>
                <a:gd name="connsiteX1-15" fmla="*/ 648072 w 2029584"/>
                <a:gd name="connsiteY1-16" fmla="*/ 391132 h 1687276"/>
                <a:gd name="connsiteX2-17" fmla="*/ 2029584 w 2029584"/>
                <a:gd name="connsiteY2-18" fmla="*/ 0 h 1687276"/>
                <a:gd name="connsiteX3-19" fmla="*/ 1296144 w 2029584"/>
                <a:gd name="connsiteY3-20" fmla="*/ 1039204 h 1687276"/>
                <a:gd name="connsiteX4-21" fmla="*/ 648072 w 2029584"/>
                <a:gd name="connsiteY4-22" fmla="*/ 1687276 h 1687276"/>
                <a:gd name="connsiteX5-23" fmla="*/ 0 w 2029584"/>
                <a:gd name="connsiteY5-24" fmla="*/ 1039204 h 1687276"/>
                <a:gd name="connsiteX0-25" fmla="*/ 0 w 2165874"/>
                <a:gd name="connsiteY0-26" fmla="*/ 1076669 h 1724741"/>
                <a:gd name="connsiteX1-27" fmla="*/ 648072 w 2165874"/>
                <a:gd name="connsiteY1-28" fmla="*/ 428597 h 1724741"/>
                <a:gd name="connsiteX2-29" fmla="*/ 2029584 w 2165874"/>
                <a:gd name="connsiteY2-30" fmla="*/ 37465 h 1724741"/>
                <a:gd name="connsiteX3-31" fmla="*/ 1296144 w 2165874"/>
                <a:gd name="connsiteY3-32" fmla="*/ 1076669 h 1724741"/>
                <a:gd name="connsiteX4-33" fmla="*/ 648072 w 2165874"/>
                <a:gd name="connsiteY4-34" fmla="*/ 1724741 h 1724741"/>
                <a:gd name="connsiteX5-35" fmla="*/ 0 w 2165874"/>
                <a:gd name="connsiteY5-36" fmla="*/ 1076669 h 1724741"/>
                <a:gd name="connsiteX0-37" fmla="*/ 0 w 1792199"/>
                <a:gd name="connsiteY0-38" fmla="*/ 953196 h 1601268"/>
                <a:gd name="connsiteX1-39" fmla="*/ 648072 w 1792199"/>
                <a:gd name="connsiteY1-40" fmla="*/ 305124 h 1601268"/>
                <a:gd name="connsiteX2-41" fmla="*/ 1609839 w 1792199"/>
                <a:gd name="connsiteY2-42" fmla="*/ 42858 h 1601268"/>
                <a:gd name="connsiteX3-43" fmla="*/ 1296144 w 1792199"/>
                <a:gd name="connsiteY3-44" fmla="*/ 953196 h 1601268"/>
                <a:gd name="connsiteX4-45" fmla="*/ 648072 w 1792199"/>
                <a:gd name="connsiteY4-46" fmla="*/ 1601268 h 1601268"/>
                <a:gd name="connsiteX5-47" fmla="*/ 0 w 1792199"/>
                <a:gd name="connsiteY5-48" fmla="*/ 953196 h 1601268"/>
                <a:gd name="connsiteX0-49" fmla="*/ 0 w 1805270"/>
                <a:gd name="connsiteY0-50" fmla="*/ 976218 h 1624290"/>
                <a:gd name="connsiteX1-51" fmla="*/ 648072 w 1805270"/>
                <a:gd name="connsiteY1-52" fmla="*/ 328146 h 1624290"/>
                <a:gd name="connsiteX2-53" fmla="*/ 1625122 w 1805270"/>
                <a:gd name="connsiteY2-54" fmla="*/ 41735 h 1624290"/>
                <a:gd name="connsiteX3-55" fmla="*/ 1296144 w 1805270"/>
                <a:gd name="connsiteY3-56" fmla="*/ 976218 h 1624290"/>
                <a:gd name="connsiteX4-57" fmla="*/ 648072 w 1805270"/>
                <a:gd name="connsiteY4-58" fmla="*/ 1624290 h 1624290"/>
                <a:gd name="connsiteX5-59" fmla="*/ 0 w 1805270"/>
                <a:gd name="connsiteY5-60" fmla="*/ 976218 h 1624290"/>
                <a:gd name="connsiteX0-61" fmla="*/ 0 w 1637010"/>
                <a:gd name="connsiteY0-62" fmla="*/ 939529 h 1587601"/>
                <a:gd name="connsiteX1-63" fmla="*/ 648072 w 1637010"/>
                <a:gd name="connsiteY1-64" fmla="*/ 291457 h 1587601"/>
                <a:gd name="connsiteX2-65" fmla="*/ 1625122 w 1637010"/>
                <a:gd name="connsiteY2-66" fmla="*/ 5046 h 1587601"/>
                <a:gd name="connsiteX3-67" fmla="*/ 1296144 w 1637010"/>
                <a:gd name="connsiteY3-68" fmla="*/ 939529 h 1587601"/>
                <a:gd name="connsiteX4-69" fmla="*/ 648072 w 1637010"/>
                <a:gd name="connsiteY4-70" fmla="*/ 1587601 h 1587601"/>
                <a:gd name="connsiteX5-71" fmla="*/ 0 w 1637010"/>
                <a:gd name="connsiteY5-72" fmla="*/ 939529 h 1587601"/>
                <a:gd name="connsiteX0-73" fmla="*/ 0 w 1637010"/>
                <a:gd name="connsiteY0-74" fmla="*/ 939529 h 1587601"/>
                <a:gd name="connsiteX1-75" fmla="*/ 648072 w 1637010"/>
                <a:gd name="connsiteY1-76" fmla="*/ 291457 h 1587601"/>
                <a:gd name="connsiteX2-77" fmla="*/ 1625122 w 1637010"/>
                <a:gd name="connsiteY2-78" fmla="*/ 5046 h 1587601"/>
                <a:gd name="connsiteX3-79" fmla="*/ 1296144 w 1637010"/>
                <a:gd name="connsiteY3-80" fmla="*/ 939529 h 1587601"/>
                <a:gd name="connsiteX4-81" fmla="*/ 648072 w 1637010"/>
                <a:gd name="connsiteY4-82" fmla="*/ 1587601 h 1587601"/>
                <a:gd name="connsiteX5-83" fmla="*/ 0 w 1637010"/>
                <a:gd name="connsiteY5-84" fmla="*/ 939529 h 1587601"/>
                <a:gd name="connsiteX0-85" fmla="*/ 0 w 1634446"/>
                <a:gd name="connsiteY0-86" fmla="*/ 940181 h 1588253"/>
                <a:gd name="connsiteX1-87" fmla="*/ 648072 w 1634446"/>
                <a:gd name="connsiteY1-88" fmla="*/ 292109 h 1588253"/>
                <a:gd name="connsiteX2-89" fmla="*/ 1625122 w 1634446"/>
                <a:gd name="connsiteY2-90" fmla="*/ 5698 h 1588253"/>
                <a:gd name="connsiteX3-91" fmla="*/ 1296144 w 1634446"/>
                <a:gd name="connsiteY3-92" fmla="*/ 940181 h 1588253"/>
                <a:gd name="connsiteX4-93" fmla="*/ 648072 w 1634446"/>
                <a:gd name="connsiteY4-94" fmla="*/ 1588253 h 1588253"/>
                <a:gd name="connsiteX5-95" fmla="*/ 0 w 1634446"/>
                <a:gd name="connsiteY5-96" fmla="*/ 940181 h 15882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34446" h="1588253">
                  <a:moveTo>
                    <a:pt x="0" y="940181"/>
                  </a:moveTo>
                  <a:cubicBezTo>
                    <a:pt x="0" y="582261"/>
                    <a:pt x="328114" y="382958"/>
                    <a:pt x="648072" y="292109"/>
                  </a:cubicBezTo>
                  <a:cubicBezTo>
                    <a:pt x="948631" y="206768"/>
                    <a:pt x="1538452" y="70176"/>
                    <a:pt x="1625122" y="5698"/>
                  </a:cubicBezTo>
                  <a:cubicBezTo>
                    <a:pt x="1711792" y="-58780"/>
                    <a:pt x="1162276" y="434675"/>
                    <a:pt x="1296144" y="940181"/>
                  </a:cubicBezTo>
                  <a:cubicBezTo>
                    <a:pt x="1296144" y="1298101"/>
                    <a:pt x="1005992" y="1588253"/>
                    <a:pt x="648072" y="1588253"/>
                  </a:cubicBezTo>
                  <a:cubicBezTo>
                    <a:pt x="290152" y="1588253"/>
                    <a:pt x="0" y="1298101"/>
                    <a:pt x="0" y="94018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13"/>
            <p:cNvSpPr txBox="1"/>
            <p:nvPr/>
          </p:nvSpPr>
          <p:spPr>
            <a:xfrm>
              <a:off x="4534703" y="2644296"/>
              <a:ext cx="645305" cy="523220"/>
            </a:xfrm>
            <a:prstGeom prst="rect">
              <a:avLst/>
            </a:prstGeom>
            <a:noFill/>
          </p:spPr>
          <p:txBody>
            <a:bodyPr wrap="none" rtlCol="0">
              <a:spAutoFit/>
            </a:bodyPr>
            <a:lstStyle/>
            <a:p>
              <a:r>
                <a:rPr lang="en-US" altLang="zh-CN" sz="2800" dirty="0">
                  <a:solidFill>
                    <a:schemeClr val="bg1"/>
                  </a:solidFill>
                  <a:latin typeface="Broadway" panose="04040905080B02020502" pitchFamily="82" charset="0"/>
                </a:rPr>
                <a:t>04</a:t>
              </a:r>
              <a:endParaRPr lang="zh-CN" altLang="en-US" sz="2800" dirty="0">
                <a:solidFill>
                  <a:schemeClr val="bg1"/>
                </a:solidFill>
                <a:latin typeface="Broadway" panose="04040905080B02020502" pitchFamily="82" charset="0"/>
              </a:endParaRPr>
            </a:p>
          </p:txBody>
        </p:sp>
        <p:sp>
          <p:nvSpPr>
            <p:cNvPr id="57" name="矩形 56"/>
            <p:cNvSpPr/>
            <p:nvPr/>
          </p:nvSpPr>
          <p:spPr>
            <a:xfrm>
              <a:off x="4307127" y="3062334"/>
              <a:ext cx="1065311" cy="646331"/>
            </a:xfrm>
            <a:prstGeom prst="rect">
              <a:avLst/>
            </a:prstGeom>
          </p:spPr>
          <p:txBody>
            <a:bodyPr wrap="square">
              <a:spAutoFit/>
            </a:bodyPr>
            <a:lstStyle/>
            <a:p>
              <a:pPr algn="ctr"/>
              <a:r>
                <a:rPr lang="zh-CN" altLang="en-US" dirty="0">
                  <a:solidFill>
                    <a:schemeClr val="bg1"/>
                  </a:solidFill>
                  <a:latin typeface="Verdana" panose="020B0604030504040204"/>
                  <a:ea typeface="微软雅黑" panose="020B0503020204020204" pitchFamily="34" charset="-122"/>
                </a:rPr>
                <a:t>点击添加标题</a:t>
              </a:r>
            </a:p>
          </p:txBody>
        </p:sp>
      </p:grpSp>
      <p:sp>
        <p:nvSpPr>
          <p:cNvPr id="58" name="TextBox 17"/>
          <p:cNvSpPr txBox="1"/>
          <p:nvPr/>
        </p:nvSpPr>
        <p:spPr>
          <a:xfrm>
            <a:off x="2962068" y="1917266"/>
            <a:ext cx="2339102" cy="523220"/>
          </a:xfrm>
          <a:prstGeom prst="rect">
            <a:avLst/>
          </a:prstGeom>
          <a:noFill/>
        </p:spPr>
        <p:txBody>
          <a:bodyPr wrap="non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p>
        </p:txBody>
      </p:sp>
      <p:sp>
        <p:nvSpPr>
          <p:cNvPr id="59" name="TextBox 18"/>
          <p:cNvSpPr txBox="1"/>
          <p:nvPr/>
        </p:nvSpPr>
        <p:spPr>
          <a:xfrm>
            <a:off x="7884081" y="3221556"/>
            <a:ext cx="2339102" cy="523220"/>
          </a:xfrm>
          <a:prstGeom prst="rect">
            <a:avLst/>
          </a:prstGeom>
          <a:noFill/>
        </p:spPr>
        <p:txBody>
          <a:bodyPr wrap="non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p>
        </p:txBody>
      </p:sp>
      <p:sp>
        <p:nvSpPr>
          <p:cNvPr id="60" name="TextBox 19"/>
          <p:cNvSpPr txBox="1"/>
          <p:nvPr/>
        </p:nvSpPr>
        <p:spPr>
          <a:xfrm>
            <a:off x="1891382" y="3174068"/>
            <a:ext cx="2339102" cy="523220"/>
          </a:xfrm>
          <a:prstGeom prst="rect">
            <a:avLst/>
          </a:prstGeom>
          <a:noFill/>
        </p:spPr>
        <p:txBody>
          <a:bodyPr wrap="non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p>
        </p:txBody>
      </p:sp>
      <p:sp>
        <p:nvSpPr>
          <p:cNvPr id="61" name="TextBox 20"/>
          <p:cNvSpPr txBox="1"/>
          <p:nvPr/>
        </p:nvSpPr>
        <p:spPr>
          <a:xfrm>
            <a:off x="6884906" y="4304360"/>
            <a:ext cx="2339102" cy="523220"/>
          </a:xfrm>
          <a:prstGeom prst="rect">
            <a:avLst/>
          </a:prstGeom>
          <a:noFill/>
        </p:spPr>
        <p:txBody>
          <a:bodyPr wrap="non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点击添加文本点击添加文本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right)">
                                      <p:cBhvr>
                                        <p:cTn id="11" dur="500"/>
                                        <p:tgtEl>
                                          <p:spTgt spid="5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wipe(left)">
                                      <p:cBhvr>
                                        <p:cTn id="15" dur="500"/>
                                        <p:tgtEl>
                                          <p:spTgt spid="4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500"/>
                                        <p:tgtEl>
                                          <p:spTgt spid="59"/>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wipe(down)">
                                      <p:cBhvr>
                                        <p:cTn id="23" dur="500"/>
                                        <p:tgtEl>
                                          <p:spTgt spid="50"/>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wipe(right)">
                                      <p:cBhvr>
                                        <p:cTn id="27" dur="500"/>
                                        <p:tgtEl>
                                          <p:spTgt spid="60"/>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left)">
                                      <p:cBhvr>
                                        <p:cTn id="31" dur="500"/>
                                        <p:tgtEl>
                                          <p:spTgt spid="54"/>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wipe(left)">
                                      <p:cBhvr>
                                        <p:cTn id="3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3"/>
          <p:cNvSpPr/>
          <p:nvPr/>
        </p:nvSpPr>
        <p:spPr>
          <a:xfrm>
            <a:off x="7150174" y="1727540"/>
            <a:ext cx="3024336" cy="3024336"/>
          </a:xfrm>
          <a:prstGeom prst="ellipse">
            <a:avLst/>
          </a:prstGeom>
          <a:solidFill>
            <a:schemeClr val="accent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9"/>
          <p:cNvSpPr/>
          <p:nvPr/>
        </p:nvSpPr>
        <p:spPr>
          <a:xfrm rot="20617135">
            <a:off x="4419075" y="3399654"/>
            <a:ext cx="1328057" cy="501314"/>
          </a:xfrm>
          <a:custGeom>
            <a:avLst/>
            <a:gdLst/>
            <a:ahLst/>
            <a:cxnLst/>
            <a:rect l="l" t="t" r="r" b="b"/>
            <a:pathLst>
              <a:path w="903459" h="501314">
                <a:moveTo>
                  <a:pt x="0" y="0"/>
                </a:moveTo>
                <a:lnTo>
                  <a:pt x="28532" y="0"/>
                </a:lnTo>
                <a:cubicBezTo>
                  <a:pt x="120737" y="118548"/>
                  <a:pt x="343338" y="169932"/>
                  <a:pt x="581863" y="117461"/>
                </a:cubicBezTo>
                <a:cubicBezTo>
                  <a:pt x="689667" y="93746"/>
                  <a:pt x="785616" y="52139"/>
                  <a:pt x="861617" y="0"/>
                </a:cubicBezTo>
                <a:lnTo>
                  <a:pt x="903459" y="0"/>
                </a:lnTo>
                <a:lnTo>
                  <a:pt x="903459" y="409686"/>
                </a:lnTo>
                <a:cubicBezTo>
                  <a:pt x="799327" y="328376"/>
                  <a:pt x="625773" y="285773"/>
                  <a:pt x="435273" y="305520"/>
                </a:cubicBezTo>
                <a:cubicBezTo>
                  <a:pt x="246070" y="325133"/>
                  <a:pt x="85844" y="401513"/>
                  <a:pt x="0" y="501314"/>
                </a:cubicBezTo>
                <a:close/>
              </a:path>
            </a:pathLst>
          </a:custGeom>
          <a:solidFill>
            <a:schemeClr val="accent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9"/>
          <p:cNvSpPr/>
          <p:nvPr/>
        </p:nvSpPr>
        <p:spPr>
          <a:xfrm rot="208928">
            <a:off x="6467083" y="3132230"/>
            <a:ext cx="777383" cy="501314"/>
          </a:xfrm>
          <a:custGeom>
            <a:avLst/>
            <a:gdLst/>
            <a:ahLst/>
            <a:cxnLst/>
            <a:rect l="l" t="t" r="r" b="b"/>
            <a:pathLst>
              <a:path w="903459" h="501314">
                <a:moveTo>
                  <a:pt x="0" y="0"/>
                </a:moveTo>
                <a:lnTo>
                  <a:pt x="28532" y="0"/>
                </a:lnTo>
                <a:cubicBezTo>
                  <a:pt x="120737" y="118548"/>
                  <a:pt x="343338" y="169932"/>
                  <a:pt x="581863" y="117461"/>
                </a:cubicBezTo>
                <a:cubicBezTo>
                  <a:pt x="689667" y="93746"/>
                  <a:pt x="785616" y="52139"/>
                  <a:pt x="861617" y="0"/>
                </a:cubicBezTo>
                <a:lnTo>
                  <a:pt x="903459" y="0"/>
                </a:lnTo>
                <a:lnTo>
                  <a:pt x="903459" y="409686"/>
                </a:lnTo>
                <a:cubicBezTo>
                  <a:pt x="799327" y="328376"/>
                  <a:pt x="625773" y="285773"/>
                  <a:pt x="435273" y="305520"/>
                </a:cubicBezTo>
                <a:cubicBezTo>
                  <a:pt x="246070" y="325133"/>
                  <a:pt x="85844" y="401513"/>
                  <a:pt x="0" y="501314"/>
                </a:cubicBezTo>
                <a:close/>
              </a:path>
            </a:pathLst>
          </a:custGeom>
          <a:solidFill>
            <a:schemeClr val="accent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9"/>
          <p:cNvSpPr/>
          <p:nvPr/>
        </p:nvSpPr>
        <p:spPr>
          <a:xfrm rot="2805488">
            <a:off x="2533322" y="2989051"/>
            <a:ext cx="1448582" cy="501314"/>
          </a:xfrm>
          <a:custGeom>
            <a:avLst/>
            <a:gdLst/>
            <a:ahLst/>
            <a:cxnLst/>
            <a:rect l="l" t="t" r="r" b="b"/>
            <a:pathLst>
              <a:path w="903459" h="501314">
                <a:moveTo>
                  <a:pt x="0" y="0"/>
                </a:moveTo>
                <a:lnTo>
                  <a:pt x="28532" y="0"/>
                </a:lnTo>
                <a:cubicBezTo>
                  <a:pt x="120737" y="118548"/>
                  <a:pt x="343338" y="169932"/>
                  <a:pt x="581863" y="117461"/>
                </a:cubicBezTo>
                <a:cubicBezTo>
                  <a:pt x="689667" y="93746"/>
                  <a:pt x="785616" y="52139"/>
                  <a:pt x="861617" y="0"/>
                </a:cubicBezTo>
                <a:lnTo>
                  <a:pt x="903459" y="0"/>
                </a:lnTo>
                <a:lnTo>
                  <a:pt x="903459" y="409686"/>
                </a:lnTo>
                <a:cubicBezTo>
                  <a:pt x="799327" y="328376"/>
                  <a:pt x="625773" y="285773"/>
                  <a:pt x="435273" y="305520"/>
                </a:cubicBezTo>
                <a:cubicBezTo>
                  <a:pt x="246070" y="325133"/>
                  <a:pt x="85844" y="401513"/>
                  <a:pt x="0" y="501314"/>
                </a:cubicBezTo>
                <a:close/>
              </a:path>
            </a:pathLst>
          </a:custGeom>
          <a:solidFill>
            <a:schemeClr val="accent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11"/>
          <p:cNvSpPr txBox="1"/>
          <p:nvPr/>
        </p:nvSpPr>
        <p:spPr>
          <a:xfrm>
            <a:off x="7838269" y="2835019"/>
            <a:ext cx="1704429" cy="1384995"/>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点击此处添加文本点击此处添加文本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点击此处添加文本点击此处添加文本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点击此处添加文本点击此处添加文本</a:t>
            </a:r>
          </a:p>
        </p:txBody>
      </p:sp>
      <p:sp>
        <p:nvSpPr>
          <p:cNvPr id="9" name="矩形 8"/>
          <p:cNvSpPr/>
          <p:nvPr/>
        </p:nvSpPr>
        <p:spPr>
          <a:xfrm>
            <a:off x="7839411" y="2306804"/>
            <a:ext cx="1569661" cy="369332"/>
          </a:xfrm>
          <a:prstGeom prst="rect">
            <a:avLst/>
          </a:prstGeom>
        </p:spPr>
        <p:txBody>
          <a:bodyPr wrap="none">
            <a:spAutoFit/>
          </a:bodyPr>
          <a:lstStyle/>
          <a:p>
            <a:pPr algn="ctr"/>
            <a:r>
              <a:rPr lang="zh-CN" altLang="en-US" b="1" dirty="0">
                <a:solidFill>
                  <a:schemeClr val="bg1"/>
                </a:solidFill>
                <a:latin typeface="Verdana" panose="020B0604030504040204"/>
                <a:ea typeface="微软雅黑" panose="020B0503020204020204" pitchFamily="34" charset="-122"/>
              </a:rPr>
              <a:t>点击添加标题</a:t>
            </a:r>
          </a:p>
        </p:txBody>
      </p:sp>
      <p:cxnSp>
        <p:nvCxnSpPr>
          <p:cNvPr id="10" name="直接连接符 9"/>
          <p:cNvCxnSpPr/>
          <p:nvPr/>
        </p:nvCxnSpPr>
        <p:spPr>
          <a:xfrm>
            <a:off x="7609309" y="2763011"/>
            <a:ext cx="2039987"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5640896" y="2842337"/>
            <a:ext cx="936104" cy="936104"/>
            <a:chOff x="4269296" y="2571750"/>
            <a:chExt cx="936104" cy="936104"/>
          </a:xfrm>
          <a:solidFill>
            <a:schemeClr val="accent1"/>
          </a:solidFill>
        </p:grpSpPr>
        <p:sp>
          <p:nvSpPr>
            <p:cNvPr id="12" name="椭圆 11"/>
            <p:cNvSpPr/>
            <p:nvPr/>
          </p:nvSpPr>
          <p:spPr>
            <a:xfrm>
              <a:off x="4269296" y="2571750"/>
              <a:ext cx="936104" cy="936104"/>
            </a:xfrm>
            <a:prstGeom prst="ellipse">
              <a:avLst/>
            </a:prstGeom>
            <a:grpFill/>
            <a:ln w="952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452962" y="2734653"/>
              <a:ext cx="708223" cy="584775"/>
            </a:xfrm>
            <a:prstGeom prst="rect">
              <a:avLst/>
            </a:prstGeom>
            <a:noFill/>
            <a:ln>
              <a:noFill/>
            </a:ln>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添加文本</a:t>
              </a:r>
              <a:endParaRPr lang="zh-CN" altLang="en-US" b="1" dirty="0">
                <a:solidFill>
                  <a:schemeClr val="bg1"/>
                </a:solidFill>
              </a:endParaRPr>
            </a:p>
          </p:txBody>
        </p:sp>
      </p:grpSp>
      <p:grpSp>
        <p:nvGrpSpPr>
          <p:cNvPr id="14" name="组合 13"/>
          <p:cNvGrpSpPr/>
          <p:nvPr/>
        </p:nvGrpSpPr>
        <p:grpSpPr>
          <a:xfrm>
            <a:off x="3612802" y="3471501"/>
            <a:ext cx="936104" cy="936104"/>
            <a:chOff x="2241202" y="3200914"/>
            <a:chExt cx="936104" cy="936104"/>
          </a:xfrm>
          <a:solidFill>
            <a:schemeClr val="accent1"/>
          </a:solidFill>
        </p:grpSpPr>
        <p:sp>
          <p:nvSpPr>
            <p:cNvPr id="15" name="椭圆 14"/>
            <p:cNvSpPr/>
            <p:nvPr/>
          </p:nvSpPr>
          <p:spPr>
            <a:xfrm>
              <a:off x="2241202" y="3200914"/>
              <a:ext cx="936104" cy="936104"/>
            </a:xfrm>
            <a:prstGeom prst="ellipse">
              <a:avLst/>
            </a:prstGeom>
            <a:grpFill/>
            <a:ln w="952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423765" y="3386103"/>
              <a:ext cx="708223" cy="584775"/>
            </a:xfrm>
            <a:prstGeom prst="rect">
              <a:avLst/>
            </a:prstGeom>
            <a:noFill/>
            <a:ln>
              <a:noFill/>
            </a:ln>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添加文本</a:t>
              </a:r>
              <a:endParaRPr lang="zh-CN" altLang="en-US" b="1" dirty="0">
                <a:solidFill>
                  <a:schemeClr val="bg1"/>
                </a:solidFill>
              </a:endParaRPr>
            </a:p>
          </p:txBody>
        </p:sp>
      </p:grpSp>
      <p:grpSp>
        <p:nvGrpSpPr>
          <p:cNvPr id="17" name="组合 16"/>
          <p:cNvGrpSpPr/>
          <p:nvPr/>
        </p:nvGrpSpPr>
        <p:grpSpPr>
          <a:xfrm>
            <a:off x="2073983" y="1958728"/>
            <a:ext cx="936104" cy="936104"/>
            <a:chOff x="702383" y="1688141"/>
            <a:chExt cx="936104" cy="936104"/>
          </a:xfrm>
          <a:solidFill>
            <a:schemeClr val="accent1"/>
          </a:solidFill>
        </p:grpSpPr>
        <p:sp>
          <p:nvSpPr>
            <p:cNvPr id="18" name="椭圆 17"/>
            <p:cNvSpPr/>
            <p:nvPr/>
          </p:nvSpPr>
          <p:spPr>
            <a:xfrm>
              <a:off x="702383" y="1688141"/>
              <a:ext cx="936104" cy="936104"/>
            </a:xfrm>
            <a:prstGeom prst="ellipse">
              <a:avLst/>
            </a:prstGeom>
            <a:grpFill/>
            <a:ln w="952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881498" y="1861271"/>
              <a:ext cx="708223" cy="584775"/>
            </a:xfrm>
            <a:prstGeom prst="rect">
              <a:avLst/>
            </a:prstGeom>
            <a:noFill/>
            <a:ln>
              <a:noFill/>
            </a:ln>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添加文本</a:t>
              </a:r>
              <a:endParaRPr lang="zh-CN" altLang="en-US" b="1"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par>
                          <p:cTn id="21" fill="hold">
                            <p:stCondLst>
                              <p:cond delay="2000"/>
                            </p:stCondLst>
                            <p:childTnLst>
                              <p:par>
                                <p:cTn id="22" presetID="23" presetClass="entr" presetSubtype="3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strVal val="(6*min(max(#ppt_w*#ppt_h,.3),1)-7.4)/-.7*#ppt_w"/>
                                          </p:val>
                                        </p:tav>
                                        <p:tav tm="100000">
                                          <p:val>
                                            <p:strVal val="#ppt_w"/>
                                          </p:val>
                                        </p:tav>
                                      </p:tavLst>
                                    </p:anim>
                                    <p:anim calcmode="lin" valueType="num">
                                      <p:cBhvr>
                                        <p:cTn id="25" dur="500" fill="hold"/>
                                        <p:tgtEl>
                                          <p:spTgt spid="11"/>
                                        </p:tgtEl>
                                        <p:attrNameLst>
                                          <p:attrName>ppt_h</p:attrName>
                                        </p:attrNameLst>
                                      </p:cBhvr>
                                      <p:tavLst>
                                        <p:tav tm="0">
                                          <p:val>
                                            <p:strVal val="(6*min(max(#ppt_w*#ppt_h,.3),1)-7.4)/-.7*#ppt_h"/>
                                          </p:val>
                                        </p:tav>
                                        <p:tav tm="100000">
                                          <p:val>
                                            <p:strVal val="#ppt_h"/>
                                          </p:val>
                                        </p:tav>
                                      </p:tavLst>
                                    </p:anim>
                                    <p:anim calcmode="lin" valueType="num">
                                      <p:cBhvr>
                                        <p:cTn id="26" dur="500" fill="hold"/>
                                        <p:tgtEl>
                                          <p:spTgt spid="11"/>
                                        </p:tgtEl>
                                        <p:attrNameLst>
                                          <p:attrName>ppt_x</p:attrName>
                                        </p:attrNameLst>
                                      </p:cBhvr>
                                      <p:tavLst>
                                        <p:tav tm="0">
                                          <p:val>
                                            <p:fltVal val="0.5"/>
                                          </p:val>
                                        </p:tav>
                                        <p:tav tm="100000">
                                          <p:val>
                                            <p:strVal val="#ppt_x"/>
                                          </p:val>
                                        </p:tav>
                                      </p:tavLst>
                                    </p:anim>
                                    <p:anim calcmode="lin" valueType="num">
                                      <p:cBhvr>
                                        <p:cTn id="27" dur="500" fill="hold"/>
                                        <p:tgtEl>
                                          <p:spTgt spid="11"/>
                                        </p:tgtEl>
                                        <p:attrNameLst>
                                          <p:attrName>ppt_y</p:attrName>
                                        </p:attrNameLst>
                                      </p:cBhvr>
                                      <p:tavLst>
                                        <p:tav tm="0">
                                          <p:val>
                                            <p:strVal val="1+(6*min(max(#ppt_w*#ppt_h,.3),1)-7.4)/-.7*#ppt_h/2"/>
                                          </p:val>
                                        </p:tav>
                                        <p:tav tm="100000">
                                          <p:val>
                                            <p:strVal val="#ppt_y"/>
                                          </p:val>
                                        </p:tav>
                                      </p:tavLst>
                                    </p:anim>
                                  </p:childTnLst>
                                </p:cTn>
                              </p:par>
                              <p:par>
                                <p:cTn id="28" presetID="23" presetClass="entr" presetSubtype="36" fill="hold" nodeType="withEffect">
                                  <p:stCondLst>
                                    <p:cond delay="25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strVal val="(6*min(max(#ppt_w*#ppt_h,.3),1)-7.4)/-.7*#ppt_w"/>
                                          </p:val>
                                        </p:tav>
                                        <p:tav tm="100000">
                                          <p:val>
                                            <p:strVal val="#ppt_w"/>
                                          </p:val>
                                        </p:tav>
                                      </p:tavLst>
                                    </p:anim>
                                    <p:anim calcmode="lin" valueType="num">
                                      <p:cBhvr>
                                        <p:cTn id="31" dur="500" fill="hold"/>
                                        <p:tgtEl>
                                          <p:spTgt spid="14"/>
                                        </p:tgtEl>
                                        <p:attrNameLst>
                                          <p:attrName>ppt_h</p:attrName>
                                        </p:attrNameLst>
                                      </p:cBhvr>
                                      <p:tavLst>
                                        <p:tav tm="0">
                                          <p:val>
                                            <p:strVal val="(6*min(max(#ppt_w*#ppt_h,.3),1)-7.4)/-.7*#ppt_h"/>
                                          </p:val>
                                        </p:tav>
                                        <p:tav tm="100000">
                                          <p:val>
                                            <p:strVal val="#ppt_h"/>
                                          </p:val>
                                        </p:tav>
                                      </p:tavLst>
                                    </p:anim>
                                    <p:anim calcmode="lin" valueType="num">
                                      <p:cBhvr>
                                        <p:cTn id="32" dur="500" fill="hold"/>
                                        <p:tgtEl>
                                          <p:spTgt spid="14"/>
                                        </p:tgtEl>
                                        <p:attrNameLst>
                                          <p:attrName>ppt_x</p:attrName>
                                        </p:attrNameLst>
                                      </p:cBhvr>
                                      <p:tavLst>
                                        <p:tav tm="0">
                                          <p:val>
                                            <p:fltVal val="0.5"/>
                                          </p:val>
                                        </p:tav>
                                        <p:tav tm="100000">
                                          <p:val>
                                            <p:strVal val="#ppt_x"/>
                                          </p:val>
                                        </p:tav>
                                      </p:tavLst>
                                    </p:anim>
                                    <p:anim calcmode="lin" valueType="num">
                                      <p:cBhvr>
                                        <p:cTn id="33" dur="500" fill="hold"/>
                                        <p:tgtEl>
                                          <p:spTgt spid="14"/>
                                        </p:tgtEl>
                                        <p:attrNameLst>
                                          <p:attrName>ppt_y</p:attrName>
                                        </p:attrNameLst>
                                      </p:cBhvr>
                                      <p:tavLst>
                                        <p:tav tm="0">
                                          <p:val>
                                            <p:strVal val="1+(6*min(max(#ppt_w*#ppt_h,.3),1)-7.4)/-.7*#ppt_h/2"/>
                                          </p:val>
                                        </p:tav>
                                        <p:tav tm="100000">
                                          <p:val>
                                            <p:strVal val="#ppt_y"/>
                                          </p:val>
                                        </p:tav>
                                      </p:tavLst>
                                    </p:anim>
                                  </p:childTnLst>
                                </p:cTn>
                              </p:par>
                              <p:par>
                                <p:cTn id="34" presetID="23" presetClass="entr" presetSubtype="36" fill="hold" nodeType="withEffect">
                                  <p:stCondLst>
                                    <p:cond delay="50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strVal val="(6*min(max(#ppt_w*#ppt_h,.3),1)-7.4)/-.7*#ppt_w"/>
                                          </p:val>
                                        </p:tav>
                                        <p:tav tm="100000">
                                          <p:val>
                                            <p:strVal val="#ppt_w"/>
                                          </p:val>
                                        </p:tav>
                                      </p:tavLst>
                                    </p:anim>
                                    <p:anim calcmode="lin" valueType="num">
                                      <p:cBhvr>
                                        <p:cTn id="37" dur="500" fill="hold"/>
                                        <p:tgtEl>
                                          <p:spTgt spid="17"/>
                                        </p:tgtEl>
                                        <p:attrNameLst>
                                          <p:attrName>ppt_h</p:attrName>
                                        </p:attrNameLst>
                                      </p:cBhvr>
                                      <p:tavLst>
                                        <p:tav tm="0">
                                          <p:val>
                                            <p:strVal val="(6*min(max(#ppt_w*#ppt_h,.3),1)-7.4)/-.7*#ppt_h"/>
                                          </p:val>
                                        </p:tav>
                                        <p:tav tm="100000">
                                          <p:val>
                                            <p:strVal val="#ppt_h"/>
                                          </p:val>
                                        </p:tav>
                                      </p:tavLst>
                                    </p:anim>
                                    <p:anim calcmode="lin" valueType="num">
                                      <p:cBhvr>
                                        <p:cTn id="38" dur="500" fill="hold"/>
                                        <p:tgtEl>
                                          <p:spTgt spid="17"/>
                                        </p:tgtEl>
                                        <p:attrNameLst>
                                          <p:attrName>ppt_x</p:attrName>
                                        </p:attrNameLst>
                                      </p:cBhvr>
                                      <p:tavLst>
                                        <p:tav tm="0">
                                          <p:val>
                                            <p:fltVal val="0.5"/>
                                          </p:val>
                                        </p:tav>
                                        <p:tav tm="100000">
                                          <p:val>
                                            <p:strVal val="#ppt_x"/>
                                          </p:val>
                                        </p:tav>
                                      </p:tavLst>
                                    </p:anim>
                                    <p:anim calcmode="lin" valueType="num">
                                      <p:cBhvr>
                                        <p:cTn id="39" dur="500" fill="hold"/>
                                        <p:tgtEl>
                                          <p:spTgt spid="17"/>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2500"/>
                            </p:stCondLst>
                            <p:childTnLst>
                              <p:par>
                                <p:cTn id="41" presetID="22" presetClass="entr" presetSubtype="2"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right)">
                                      <p:cBhvr>
                                        <p:cTn id="43" dur="500"/>
                                        <p:tgtEl>
                                          <p:spTgt spid="6"/>
                                        </p:tgtEl>
                                      </p:cBhvr>
                                    </p:animEffect>
                                  </p:childTnLst>
                                </p:cTn>
                              </p:par>
                            </p:childTnLst>
                          </p:cTn>
                        </p:par>
                        <p:par>
                          <p:cTn id="44" fill="hold">
                            <p:stCondLst>
                              <p:cond delay="3000"/>
                            </p:stCondLst>
                            <p:childTnLst>
                              <p:par>
                                <p:cTn id="45" presetID="22" presetClass="entr" presetSubtype="2"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right)">
                                      <p:cBhvr>
                                        <p:cTn id="47" dur="500"/>
                                        <p:tgtEl>
                                          <p:spTgt spid="5"/>
                                        </p:tgtEl>
                                      </p:cBhvr>
                                    </p:animEffect>
                                  </p:childTnLst>
                                </p:cTn>
                              </p:par>
                            </p:childTnLst>
                          </p:cTn>
                        </p:par>
                        <p:par>
                          <p:cTn id="48" fill="hold">
                            <p:stCondLst>
                              <p:cond delay="3500"/>
                            </p:stCondLst>
                            <p:childTnLst>
                              <p:par>
                                <p:cTn id="49" presetID="22" presetClass="entr" presetSubtype="4"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Oval 12"/>
          <p:cNvSpPr/>
          <p:nvPr/>
        </p:nvSpPr>
        <p:spPr>
          <a:xfrm>
            <a:off x="1864570" y="2060674"/>
            <a:ext cx="1573212"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7" name="Oval 13"/>
          <p:cNvSpPr/>
          <p:nvPr/>
        </p:nvSpPr>
        <p:spPr>
          <a:xfrm>
            <a:off x="2063007" y="2259111"/>
            <a:ext cx="1176338"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80%</a:t>
            </a:r>
          </a:p>
        </p:txBody>
      </p:sp>
      <p:sp>
        <p:nvSpPr>
          <p:cNvPr id="8" name="Arc 14"/>
          <p:cNvSpPr/>
          <p:nvPr/>
        </p:nvSpPr>
        <p:spPr>
          <a:xfrm>
            <a:off x="1864570" y="2060674"/>
            <a:ext cx="1573212" cy="1573212"/>
          </a:xfrm>
          <a:prstGeom prst="arc">
            <a:avLst>
              <a:gd name="adj1" fmla="val 16018236"/>
              <a:gd name="adj2" fmla="val 9832525"/>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18"/>
          <p:cNvSpPr/>
          <p:nvPr/>
        </p:nvSpPr>
        <p:spPr>
          <a:xfrm>
            <a:off x="4247879" y="2060674"/>
            <a:ext cx="1573212"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0" name="Oval 19"/>
          <p:cNvSpPr/>
          <p:nvPr/>
        </p:nvSpPr>
        <p:spPr>
          <a:xfrm>
            <a:off x="4446316" y="2259111"/>
            <a:ext cx="1176338"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50%</a:t>
            </a:r>
          </a:p>
        </p:txBody>
      </p:sp>
      <p:sp>
        <p:nvSpPr>
          <p:cNvPr id="11" name="Arc 20"/>
          <p:cNvSpPr/>
          <p:nvPr/>
        </p:nvSpPr>
        <p:spPr>
          <a:xfrm>
            <a:off x="4247879" y="2060674"/>
            <a:ext cx="1573212" cy="1573212"/>
          </a:xfrm>
          <a:prstGeom prst="arc">
            <a:avLst>
              <a:gd name="adj1" fmla="val 16018236"/>
              <a:gd name="adj2" fmla="val 5788795"/>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22"/>
          <p:cNvSpPr/>
          <p:nvPr/>
        </p:nvSpPr>
        <p:spPr>
          <a:xfrm>
            <a:off x="6624142" y="2060674"/>
            <a:ext cx="1573213"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3" name="Oval 23"/>
          <p:cNvSpPr/>
          <p:nvPr/>
        </p:nvSpPr>
        <p:spPr>
          <a:xfrm>
            <a:off x="6822580" y="2259111"/>
            <a:ext cx="1176337"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45%</a:t>
            </a:r>
          </a:p>
        </p:txBody>
      </p:sp>
      <p:sp>
        <p:nvSpPr>
          <p:cNvPr id="14" name="Arc 24"/>
          <p:cNvSpPr/>
          <p:nvPr/>
        </p:nvSpPr>
        <p:spPr>
          <a:xfrm>
            <a:off x="6624142" y="2060674"/>
            <a:ext cx="1573213" cy="1573212"/>
          </a:xfrm>
          <a:prstGeom prst="arc">
            <a:avLst>
              <a:gd name="adj1" fmla="val 16018236"/>
              <a:gd name="adj2" fmla="val 3132458"/>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26"/>
          <p:cNvSpPr/>
          <p:nvPr/>
        </p:nvSpPr>
        <p:spPr>
          <a:xfrm>
            <a:off x="8969873" y="2060674"/>
            <a:ext cx="1573213"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6" name="Oval 27"/>
          <p:cNvSpPr/>
          <p:nvPr/>
        </p:nvSpPr>
        <p:spPr>
          <a:xfrm>
            <a:off x="9168311" y="2259111"/>
            <a:ext cx="1176337"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90%</a:t>
            </a:r>
          </a:p>
        </p:txBody>
      </p:sp>
      <p:sp>
        <p:nvSpPr>
          <p:cNvPr id="17" name="Arc 28"/>
          <p:cNvSpPr/>
          <p:nvPr/>
        </p:nvSpPr>
        <p:spPr>
          <a:xfrm>
            <a:off x="8969873" y="2060674"/>
            <a:ext cx="1573213" cy="1573212"/>
          </a:xfrm>
          <a:prstGeom prst="arc">
            <a:avLst>
              <a:gd name="adj1" fmla="val 16018236"/>
              <a:gd name="adj2" fmla="val 13285852"/>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TextBox 30"/>
          <p:cNvSpPr txBox="1"/>
          <p:nvPr/>
        </p:nvSpPr>
        <p:spPr>
          <a:xfrm>
            <a:off x="1585519" y="3932882"/>
            <a:ext cx="2195512"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31"/>
          <p:cNvSpPr txBox="1"/>
          <p:nvPr/>
        </p:nvSpPr>
        <p:spPr>
          <a:xfrm>
            <a:off x="3936729" y="3932882"/>
            <a:ext cx="2195512"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TextBox 32"/>
          <p:cNvSpPr txBox="1"/>
          <p:nvPr/>
        </p:nvSpPr>
        <p:spPr>
          <a:xfrm>
            <a:off x="6312992" y="3932882"/>
            <a:ext cx="2195513"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33"/>
          <p:cNvSpPr txBox="1"/>
          <p:nvPr/>
        </p:nvSpPr>
        <p:spPr>
          <a:xfrm>
            <a:off x="8658723" y="3932882"/>
            <a:ext cx="2195513"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100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grpId="0" nodeType="withEffect">
                                  <p:stCondLst>
                                    <p:cond delay="100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100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150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grpId="0" nodeType="withEffect">
                                  <p:stCondLst>
                                    <p:cond delay="150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grpId="0" nodeType="withEffect">
                                  <p:stCondLst>
                                    <p:cond delay="150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2" presetClass="entr" presetSubtype="8" fill="hold" grpId="0" nodeType="withEffect">
                                  <p:stCondLst>
                                    <p:cond delay="200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0-#ppt_w/2"/>
                                          </p:val>
                                        </p:tav>
                                        <p:tav tm="100000">
                                          <p:val>
                                            <p:strVal val="#ppt_x"/>
                                          </p:val>
                                        </p:tav>
                                      </p:tavLst>
                                    </p:anim>
                                    <p:anim calcmode="lin" valueType="num">
                                      <p:cBhvr additive="base">
                                        <p:cTn id="68" dur="500" fill="hold"/>
                                        <p:tgtEl>
                                          <p:spTgt spid="18"/>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200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0-#ppt_w/2"/>
                                          </p:val>
                                        </p:tav>
                                        <p:tav tm="100000">
                                          <p:val>
                                            <p:strVal val="#ppt_x"/>
                                          </p:val>
                                        </p:tav>
                                      </p:tavLst>
                                    </p:anim>
                                    <p:anim calcmode="lin" valueType="num">
                                      <p:cBhvr additive="base">
                                        <p:cTn id="72" dur="500" fill="hold"/>
                                        <p:tgtEl>
                                          <p:spTgt spid="19"/>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200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0-#ppt_w/2"/>
                                          </p:val>
                                        </p:tav>
                                        <p:tav tm="100000">
                                          <p:val>
                                            <p:strVal val="#ppt_x"/>
                                          </p:val>
                                        </p:tav>
                                      </p:tavLst>
                                    </p:anim>
                                    <p:anim calcmode="lin" valueType="num">
                                      <p:cBhvr additive="base">
                                        <p:cTn id="76" dur="500" fill="hold"/>
                                        <p:tgtEl>
                                          <p:spTgt spid="20"/>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200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0-#ppt_w/2"/>
                                          </p:val>
                                        </p:tav>
                                        <p:tav tm="100000">
                                          <p:val>
                                            <p:strVal val="#ppt_x"/>
                                          </p:val>
                                        </p:tav>
                                      </p:tavLst>
                                    </p:anim>
                                    <p:anim calcmode="lin" valueType="num">
                                      <p:cBhvr additive="base">
                                        <p:cTn id="80"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等腰三角形 5"/>
          <p:cNvSpPr/>
          <p:nvPr/>
        </p:nvSpPr>
        <p:spPr>
          <a:xfrm rot="18525405">
            <a:off x="5385909" y="2229721"/>
            <a:ext cx="266201" cy="229484"/>
          </a:xfrm>
          <a:prstGeom prst="triangl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等腰三角形 6"/>
          <p:cNvSpPr/>
          <p:nvPr/>
        </p:nvSpPr>
        <p:spPr>
          <a:xfrm rot="17031267">
            <a:off x="7532951" y="2981806"/>
            <a:ext cx="266201" cy="229484"/>
          </a:xfrm>
          <a:prstGeom prst="triangl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等腰三角形 7"/>
          <p:cNvSpPr/>
          <p:nvPr/>
        </p:nvSpPr>
        <p:spPr>
          <a:xfrm rot="6968439">
            <a:off x="6971982" y="4813221"/>
            <a:ext cx="266201" cy="229484"/>
          </a:xfrm>
          <a:prstGeom prst="triangl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等腰三角形 8"/>
          <p:cNvSpPr/>
          <p:nvPr/>
        </p:nvSpPr>
        <p:spPr>
          <a:xfrm rot="16673854">
            <a:off x="4447171" y="3605976"/>
            <a:ext cx="266201" cy="229484"/>
          </a:xfrm>
          <a:prstGeom prst="triangl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 name="Freeform 19"/>
          <p:cNvSpPr/>
          <p:nvPr/>
        </p:nvSpPr>
        <p:spPr bwMode="auto">
          <a:xfrm>
            <a:off x="5446350" y="2202747"/>
            <a:ext cx="1426718" cy="1419791"/>
          </a:xfrm>
          <a:custGeom>
            <a:avLst/>
            <a:gdLst>
              <a:gd name="T0" fmla="*/ 103 w 206"/>
              <a:gd name="T1" fmla="*/ 0 h 205"/>
              <a:gd name="T2" fmla="*/ 206 w 206"/>
              <a:gd name="T3" fmla="*/ 103 h 205"/>
              <a:gd name="T4" fmla="*/ 117 w 206"/>
              <a:gd name="T5" fmla="*/ 205 h 205"/>
              <a:gd name="T6" fmla="*/ 17 w 206"/>
              <a:gd name="T7" fmla="*/ 128 h 205"/>
              <a:gd name="T8" fmla="*/ 4 w 206"/>
              <a:gd name="T9" fmla="*/ 129 h 205"/>
              <a:gd name="T10" fmla="*/ 0 w 206"/>
              <a:gd name="T11" fmla="*/ 103 h 205"/>
              <a:gd name="T12" fmla="*/ 103 w 206"/>
              <a:gd name="T13" fmla="*/ 0 h 205"/>
            </a:gdLst>
            <a:ahLst/>
            <a:cxnLst>
              <a:cxn ang="0">
                <a:pos x="T0" y="T1"/>
              </a:cxn>
              <a:cxn ang="0">
                <a:pos x="T2" y="T3"/>
              </a:cxn>
              <a:cxn ang="0">
                <a:pos x="T4" y="T5"/>
              </a:cxn>
              <a:cxn ang="0">
                <a:pos x="T6" y="T7"/>
              </a:cxn>
              <a:cxn ang="0">
                <a:pos x="T8" y="T9"/>
              </a:cxn>
              <a:cxn ang="0">
                <a:pos x="T10" y="T11"/>
              </a:cxn>
              <a:cxn ang="0">
                <a:pos x="T12" y="T13"/>
              </a:cxn>
            </a:cxnLst>
            <a:rect l="0" t="0" r="r" b="b"/>
            <a:pathLst>
              <a:path w="206" h="205">
                <a:moveTo>
                  <a:pt x="103" y="0"/>
                </a:moveTo>
                <a:cubicBezTo>
                  <a:pt x="160" y="0"/>
                  <a:pt x="206" y="46"/>
                  <a:pt x="206" y="103"/>
                </a:cubicBezTo>
                <a:cubicBezTo>
                  <a:pt x="206" y="155"/>
                  <a:pt x="167" y="198"/>
                  <a:pt x="117" y="205"/>
                </a:cubicBezTo>
                <a:cubicBezTo>
                  <a:pt x="106" y="161"/>
                  <a:pt x="65" y="128"/>
                  <a:pt x="17" y="128"/>
                </a:cubicBezTo>
                <a:cubicBezTo>
                  <a:pt x="13" y="128"/>
                  <a:pt x="8" y="128"/>
                  <a:pt x="4" y="129"/>
                </a:cubicBezTo>
                <a:cubicBezTo>
                  <a:pt x="1" y="120"/>
                  <a:pt x="0" y="112"/>
                  <a:pt x="0" y="103"/>
                </a:cubicBezTo>
                <a:cubicBezTo>
                  <a:pt x="0" y="46"/>
                  <a:pt x="46" y="0"/>
                  <a:pt x="103"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Freeform 20"/>
          <p:cNvSpPr/>
          <p:nvPr/>
        </p:nvSpPr>
        <p:spPr bwMode="auto">
          <a:xfrm>
            <a:off x="4712214" y="3123880"/>
            <a:ext cx="1419792" cy="1419791"/>
          </a:xfrm>
          <a:custGeom>
            <a:avLst/>
            <a:gdLst>
              <a:gd name="T0" fmla="*/ 0 w 205"/>
              <a:gd name="T1" fmla="*/ 103 h 205"/>
              <a:gd name="T2" fmla="*/ 103 w 205"/>
              <a:gd name="T3" fmla="*/ 0 h 205"/>
              <a:gd name="T4" fmla="*/ 205 w 205"/>
              <a:gd name="T5" fmla="*/ 89 h 205"/>
              <a:gd name="T6" fmla="*/ 128 w 205"/>
              <a:gd name="T7" fmla="*/ 188 h 205"/>
              <a:gd name="T8" fmla="*/ 129 w 205"/>
              <a:gd name="T9" fmla="*/ 202 h 205"/>
              <a:gd name="T10" fmla="*/ 103 w 205"/>
              <a:gd name="T11" fmla="*/ 205 h 205"/>
              <a:gd name="T12" fmla="*/ 0 w 205"/>
              <a:gd name="T13" fmla="*/ 103 h 205"/>
            </a:gdLst>
            <a:ahLst/>
            <a:cxnLst>
              <a:cxn ang="0">
                <a:pos x="T0" y="T1"/>
              </a:cxn>
              <a:cxn ang="0">
                <a:pos x="T2" y="T3"/>
              </a:cxn>
              <a:cxn ang="0">
                <a:pos x="T4" y="T5"/>
              </a:cxn>
              <a:cxn ang="0">
                <a:pos x="T6" y="T7"/>
              </a:cxn>
              <a:cxn ang="0">
                <a:pos x="T8" y="T9"/>
              </a:cxn>
              <a:cxn ang="0">
                <a:pos x="T10" y="T11"/>
              </a:cxn>
              <a:cxn ang="0">
                <a:pos x="T12" y="T13"/>
              </a:cxn>
            </a:cxnLst>
            <a:rect l="0" t="0" r="r" b="b"/>
            <a:pathLst>
              <a:path w="205" h="205">
                <a:moveTo>
                  <a:pt x="0" y="103"/>
                </a:moveTo>
                <a:cubicBezTo>
                  <a:pt x="0" y="46"/>
                  <a:pt x="46" y="0"/>
                  <a:pt x="103" y="0"/>
                </a:cubicBezTo>
                <a:cubicBezTo>
                  <a:pt x="155" y="0"/>
                  <a:pt x="198" y="38"/>
                  <a:pt x="205" y="89"/>
                </a:cubicBezTo>
                <a:cubicBezTo>
                  <a:pt x="161" y="100"/>
                  <a:pt x="128" y="140"/>
                  <a:pt x="128" y="188"/>
                </a:cubicBezTo>
                <a:cubicBezTo>
                  <a:pt x="128" y="193"/>
                  <a:pt x="128" y="198"/>
                  <a:pt x="129" y="202"/>
                </a:cubicBezTo>
                <a:cubicBezTo>
                  <a:pt x="120" y="204"/>
                  <a:pt x="112" y="205"/>
                  <a:pt x="103" y="205"/>
                </a:cubicBezTo>
                <a:cubicBezTo>
                  <a:pt x="46" y="205"/>
                  <a:pt x="0" y="159"/>
                  <a:pt x="0" y="103"/>
                </a:cubicBez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Freeform 21"/>
          <p:cNvSpPr/>
          <p:nvPr/>
        </p:nvSpPr>
        <p:spPr bwMode="auto">
          <a:xfrm>
            <a:off x="6395187" y="2936883"/>
            <a:ext cx="1419792" cy="1426717"/>
          </a:xfrm>
          <a:custGeom>
            <a:avLst/>
            <a:gdLst>
              <a:gd name="T0" fmla="*/ 205 w 205"/>
              <a:gd name="T1" fmla="*/ 103 h 206"/>
              <a:gd name="T2" fmla="*/ 102 w 205"/>
              <a:gd name="T3" fmla="*/ 206 h 206"/>
              <a:gd name="T4" fmla="*/ 0 w 205"/>
              <a:gd name="T5" fmla="*/ 117 h 206"/>
              <a:gd name="T6" fmla="*/ 77 w 205"/>
              <a:gd name="T7" fmla="*/ 18 h 206"/>
              <a:gd name="T8" fmla="*/ 76 w 205"/>
              <a:gd name="T9" fmla="*/ 4 h 206"/>
              <a:gd name="T10" fmla="*/ 102 w 205"/>
              <a:gd name="T11" fmla="*/ 0 h 206"/>
              <a:gd name="T12" fmla="*/ 205 w 205"/>
              <a:gd name="T13" fmla="*/ 103 h 206"/>
            </a:gdLst>
            <a:ahLst/>
            <a:cxnLst>
              <a:cxn ang="0">
                <a:pos x="T0" y="T1"/>
              </a:cxn>
              <a:cxn ang="0">
                <a:pos x="T2" y="T3"/>
              </a:cxn>
              <a:cxn ang="0">
                <a:pos x="T4" y="T5"/>
              </a:cxn>
              <a:cxn ang="0">
                <a:pos x="T6" y="T7"/>
              </a:cxn>
              <a:cxn ang="0">
                <a:pos x="T8" y="T9"/>
              </a:cxn>
              <a:cxn ang="0">
                <a:pos x="T10" y="T11"/>
              </a:cxn>
              <a:cxn ang="0">
                <a:pos x="T12" y="T13"/>
              </a:cxn>
            </a:cxnLst>
            <a:rect l="0" t="0" r="r" b="b"/>
            <a:pathLst>
              <a:path w="205" h="206">
                <a:moveTo>
                  <a:pt x="205" y="103"/>
                </a:moveTo>
                <a:cubicBezTo>
                  <a:pt x="205" y="160"/>
                  <a:pt x="159" y="206"/>
                  <a:pt x="102" y="206"/>
                </a:cubicBezTo>
                <a:cubicBezTo>
                  <a:pt x="50" y="206"/>
                  <a:pt x="7" y="167"/>
                  <a:pt x="0" y="117"/>
                </a:cubicBezTo>
                <a:cubicBezTo>
                  <a:pt x="44" y="106"/>
                  <a:pt x="77" y="66"/>
                  <a:pt x="77" y="18"/>
                </a:cubicBezTo>
                <a:cubicBezTo>
                  <a:pt x="77" y="13"/>
                  <a:pt x="77" y="8"/>
                  <a:pt x="76" y="4"/>
                </a:cubicBezTo>
                <a:cubicBezTo>
                  <a:pt x="85" y="2"/>
                  <a:pt x="93" y="0"/>
                  <a:pt x="102" y="0"/>
                </a:cubicBezTo>
                <a:cubicBezTo>
                  <a:pt x="159" y="0"/>
                  <a:pt x="205" y="47"/>
                  <a:pt x="205" y="103"/>
                </a:cubicBez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Freeform 22"/>
          <p:cNvSpPr/>
          <p:nvPr/>
        </p:nvSpPr>
        <p:spPr bwMode="auto">
          <a:xfrm>
            <a:off x="5633347" y="3878794"/>
            <a:ext cx="1426718" cy="1419791"/>
          </a:xfrm>
          <a:custGeom>
            <a:avLst/>
            <a:gdLst>
              <a:gd name="T0" fmla="*/ 103 w 206"/>
              <a:gd name="T1" fmla="*/ 205 h 205"/>
              <a:gd name="T2" fmla="*/ 0 w 206"/>
              <a:gd name="T3" fmla="*/ 102 h 205"/>
              <a:gd name="T4" fmla="*/ 89 w 206"/>
              <a:gd name="T5" fmla="*/ 0 h 205"/>
              <a:gd name="T6" fmla="*/ 188 w 206"/>
              <a:gd name="T7" fmla="*/ 77 h 205"/>
              <a:gd name="T8" fmla="*/ 202 w 206"/>
              <a:gd name="T9" fmla="*/ 76 h 205"/>
              <a:gd name="T10" fmla="*/ 206 w 206"/>
              <a:gd name="T11" fmla="*/ 102 h 205"/>
              <a:gd name="T12" fmla="*/ 103 w 206"/>
              <a:gd name="T13" fmla="*/ 205 h 205"/>
            </a:gdLst>
            <a:ahLst/>
            <a:cxnLst>
              <a:cxn ang="0">
                <a:pos x="T0" y="T1"/>
              </a:cxn>
              <a:cxn ang="0">
                <a:pos x="T2" y="T3"/>
              </a:cxn>
              <a:cxn ang="0">
                <a:pos x="T4" y="T5"/>
              </a:cxn>
              <a:cxn ang="0">
                <a:pos x="T6" y="T7"/>
              </a:cxn>
              <a:cxn ang="0">
                <a:pos x="T8" y="T9"/>
              </a:cxn>
              <a:cxn ang="0">
                <a:pos x="T10" y="T11"/>
              </a:cxn>
              <a:cxn ang="0">
                <a:pos x="T12" y="T13"/>
              </a:cxn>
            </a:cxnLst>
            <a:rect l="0" t="0" r="r" b="b"/>
            <a:pathLst>
              <a:path w="206" h="205">
                <a:moveTo>
                  <a:pt x="103" y="205"/>
                </a:moveTo>
                <a:cubicBezTo>
                  <a:pt x="46" y="205"/>
                  <a:pt x="0" y="159"/>
                  <a:pt x="0" y="102"/>
                </a:cubicBezTo>
                <a:cubicBezTo>
                  <a:pt x="0" y="50"/>
                  <a:pt x="39" y="7"/>
                  <a:pt x="89" y="0"/>
                </a:cubicBezTo>
                <a:cubicBezTo>
                  <a:pt x="100" y="44"/>
                  <a:pt x="141" y="77"/>
                  <a:pt x="188" y="77"/>
                </a:cubicBezTo>
                <a:cubicBezTo>
                  <a:pt x="193" y="77"/>
                  <a:pt x="198" y="77"/>
                  <a:pt x="202" y="76"/>
                </a:cubicBezTo>
                <a:cubicBezTo>
                  <a:pt x="204" y="85"/>
                  <a:pt x="206" y="93"/>
                  <a:pt x="206" y="102"/>
                </a:cubicBezTo>
                <a:cubicBezTo>
                  <a:pt x="206" y="159"/>
                  <a:pt x="160" y="205"/>
                  <a:pt x="103" y="205"/>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TextBox 29"/>
          <p:cNvSpPr txBox="1"/>
          <p:nvPr/>
        </p:nvSpPr>
        <p:spPr>
          <a:xfrm>
            <a:off x="2990647" y="1980841"/>
            <a:ext cx="2271755" cy="692498"/>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TextBox 29"/>
          <p:cNvSpPr txBox="1"/>
          <p:nvPr/>
        </p:nvSpPr>
        <p:spPr>
          <a:xfrm>
            <a:off x="7946918" y="2520087"/>
            <a:ext cx="1998278" cy="692497"/>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29"/>
          <p:cNvSpPr txBox="1"/>
          <p:nvPr/>
        </p:nvSpPr>
        <p:spPr>
          <a:xfrm>
            <a:off x="2153754" y="3351386"/>
            <a:ext cx="2271755" cy="692497"/>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TextBox 30"/>
          <p:cNvSpPr txBox="1"/>
          <p:nvPr/>
        </p:nvSpPr>
        <p:spPr>
          <a:xfrm>
            <a:off x="4985275" y="3397552"/>
            <a:ext cx="648072" cy="646331"/>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标题文本</a:t>
            </a:r>
          </a:p>
        </p:txBody>
      </p:sp>
      <p:sp>
        <p:nvSpPr>
          <p:cNvPr id="18" name="TextBox 29"/>
          <p:cNvSpPr txBox="1"/>
          <p:nvPr/>
        </p:nvSpPr>
        <p:spPr>
          <a:xfrm>
            <a:off x="7266730" y="4636337"/>
            <a:ext cx="1998278" cy="692497"/>
          </a:xfrm>
          <a:prstGeom prst="rect">
            <a:avLst/>
          </a:prstGeom>
          <a:noFill/>
        </p:spPr>
        <p:txBody>
          <a:bodyPr wrap="square" lIns="0" tIns="0" rIns="0" bIns="0" rtlCol="0">
            <a:spAutoFit/>
          </a:bodyPr>
          <a:lstStyle/>
          <a:p>
            <a:pPr algn="just">
              <a:lnSpc>
                <a:spcPts val="18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30"/>
          <p:cNvSpPr txBox="1"/>
          <p:nvPr/>
        </p:nvSpPr>
        <p:spPr>
          <a:xfrm>
            <a:off x="5839560" y="2520087"/>
            <a:ext cx="648072" cy="646331"/>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标题文本</a:t>
            </a:r>
          </a:p>
        </p:txBody>
      </p:sp>
      <p:sp>
        <p:nvSpPr>
          <p:cNvPr id="20" name="TextBox 30"/>
          <p:cNvSpPr txBox="1"/>
          <p:nvPr/>
        </p:nvSpPr>
        <p:spPr>
          <a:xfrm>
            <a:off x="6898199" y="3384941"/>
            <a:ext cx="648072" cy="646331"/>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标题文本</a:t>
            </a:r>
          </a:p>
        </p:txBody>
      </p:sp>
      <p:sp>
        <p:nvSpPr>
          <p:cNvPr id="21" name="TextBox 30"/>
          <p:cNvSpPr txBox="1"/>
          <p:nvPr/>
        </p:nvSpPr>
        <p:spPr>
          <a:xfrm>
            <a:off x="6022670" y="4336254"/>
            <a:ext cx="648072" cy="646331"/>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标题文本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53" presetClass="entr" presetSubtype="16" fill="hold" grpId="0" nodeType="withEffect">
                                  <p:stCondLst>
                                    <p:cond delay="50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1" presetClass="entr" presetSubtype="0" fill="hold" grpId="1"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42" presetClass="path" presetSubtype="0" accel="50000" decel="50000" fill="hold" grpId="0" nodeType="withEffect">
                                  <p:stCondLst>
                                    <p:cond delay="0"/>
                                  </p:stCondLst>
                                  <p:childTnLst>
                                    <p:animMotion origin="layout" path="M 2.77778E-6 1.23457E-6 L 0.07691 0.01296 " pathEditMode="relative" rAng="0" ptsTypes="AA">
                                      <p:cBhvr>
                                        <p:cTn id="20" dur="1000" spd="-100000" fill="hold"/>
                                        <p:tgtEl>
                                          <p:spTgt spid="9"/>
                                        </p:tgtEl>
                                        <p:attrNameLst>
                                          <p:attrName>ppt_x</p:attrName>
                                          <p:attrName>ppt_y</p:attrName>
                                        </p:attrNameLst>
                                      </p:cBhvr>
                                      <p:rCtr x="3837" y="648"/>
                                    </p:animMotion>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500"/>
                                        <p:tgtEl>
                                          <p:spTgt spid="16"/>
                                        </p:tgtEl>
                                      </p:cBhvr>
                                    </p:animEffect>
                                  </p:childTnLst>
                                </p:cTn>
                              </p:par>
                            </p:childTnLst>
                          </p:cTn>
                        </p:par>
                        <p:par>
                          <p:cTn id="25" fill="hold">
                            <p:stCondLst>
                              <p:cond delay="1500"/>
                            </p:stCondLst>
                            <p:childTnLst>
                              <p:par>
                                <p:cTn id="26" presetID="31"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 calcmode="lin" valueType="num">
                                      <p:cBhvr>
                                        <p:cTn id="30" dur="1000" fill="hold"/>
                                        <p:tgtEl>
                                          <p:spTgt spid="10"/>
                                        </p:tgtEl>
                                        <p:attrNameLst>
                                          <p:attrName>style.rotation</p:attrName>
                                        </p:attrNameLst>
                                      </p:cBhvr>
                                      <p:tavLst>
                                        <p:tav tm="0">
                                          <p:val>
                                            <p:fltVal val="90"/>
                                          </p:val>
                                        </p:tav>
                                        <p:tav tm="100000">
                                          <p:val>
                                            <p:fltVal val="0"/>
                                          </p:val>
                                        </p:tav>
                                      </p:tavLst>
                                    </p:anim>
                                    <p:animEffect transition="in" filter="fade">
                                      <p:cBhvr>
                                        <p:cTn id="31" dur="1000"/>
                                        <p:tgtEl>
                                          <p:spTgt spid="10"/>
                                        </p:tgtEl>
                                      </p:cBhvr>
                                    </p:animEffect>
                                  </p:childTnLst>
                                </p:cTn>
                              </p:par>
                              <p:par>
                                <p:cTn id="32" presetID="53" presetClass="entr" presetSubtype="16" fill="hold" grpId="0" nodeType="withEffect">
                                  <p:stCondLst>
                                    <p:cond delay="60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par>
                          <p:cTn id="37" fill="hold">
                            <p:stCondLst>
                              <p:cond delay="2500"/>
                            </p:stCondLst>
                            <p:childTnLst>
                              <p:par>
                                <p:cTn id="38" presetID="1" presetClass="entr" presetSubtype="0" fill="hold" grpId="1" nodeType="afterEffect">
                                  <p:stCondLst>
                                    <p:cond delay="0"/>
                                  </p:stCondLst>
                                  <p:childTnLst>
                                    <p:set>
                                      <p:cBhvr>
                                        <p:cTn id="39" dur="1" fill="hold">
                                          <p:stCondLst>
                                            <p:cond delay="0"/>
                                          </p:stCondLst>
                                        </p:cTn>
                                        <p:tgtEl>
                                          <p:spTgt spid="6"/>
                                        </p:tgtEl>
                                        <p:attrNameLst>
                                          <p:attrName>style.visibility</p:attrName>
                                        </p:attrNameLst>
                                      </p:cBhvr>
                                      <p:to>
                                        <p:strVal val="visible"/>
                                      </p:to>
                                    </p:set>
                                  </p:childTnLst>
                                </p:cTn>
                              </p:par>
                              <p:par>
                                <p:cTn id="40" presetID="42" presetClass="path" presetSubtype="0" accel="50000" decel="50000" fill="hold" grpId="0" nodeType="withEffect">
                                  <p:stCondLst>
                                    <p:cond delay="0"/>
                                  </p:stCondLst>
                                  <p:childTnLst>
                                    <p:animMotion origin="layout" path="M -1.25E-6 1.48148E-6 L 0.03867 0.05764 " pathEditMode="relative" rAng="0" ptsTypes="AA">
                                      <p:cBhvr>
                                        <p:cTn id="41" dur="1000" spd="-100000" fill="hold"/>
                                        <p:tgtEl>
                                          <p:spTgt spid="6"/>
                                        </p:tgtEl>
                                        <p:attrNameLst>
                                          <p:attrName>ppt_x</p:attrName>
                                          <p:attrName>ppt_y</p:attrName>
                                        </p:attrNameLst>
                                      </p:cBhvr>
                                      <p:rCtr x="1927" y="2870"/>
                                    </p:animMotion>
                                  </p:childTnLst>
                                </p:cTn>
                              </p:par>
                            </p:childTnLst>
                          </p:cTn>
                        </p:par>
                        <p:par>
                          <p:cTn id="42" fill="hold">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par>
                          <p:cTn id="46" fill="hold">
                            <p:stCondLst>
                              <p:cond delay="3000"/>
                            </p:stCondLst>
                            <p:childTnLst>
                              <p:par>
                                <p:cTn id="47" presetID="31"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fltVal val="0"/>
                                          </p:val>
                                        </p:tav>
                                        <p:tav tm="100000">
                                          <p:val>
                                            <p:strVal val="#ppt_w"/>
                                          </p:val>
                                        </p:tav>
                                      </p:tavLst>
                                    </p:anim>
                                    <p:anim calcmode="lin" valueType="num">
                                      <p:cBhvr>
                                        <p:cTn id="50" dur="1000" fill="hold"/>
                                        <p:tgtEl>
                                          <p:spTgt spid="12"/>
                                        </p:tgtEl>
                                        <p:attrNameLst>
                                          <p:attrName>ppt_h</p:attrName>
                                        </p:attrNameLst>
                                      </p:cBhvr>
                                      <p:tavLst>
                                        <p:tav tm="0">
                                          <p:val>
                                            <p:fltVal val="0"/>
                                          </p:val>
                                        </p:tav>
                                        <p:tav tm="100000">
                                          <p:val>
                                            <p:strVal val="#ppt_h"/>
                                          </p:val>
                                        </p:tav>
                                      </p:tavLst>
                                    </p:anim>
                                    <p:anim calcmode="lin" valueType="num">
                                      <p:cBhvr>
                                        <p:cTn id="51" dur="1000" fill="hold"/>
                                        <p:tgtEl>
                                          <p:spTgt spid="12"/>
                                        </p:tgtEl>
                                        <p:attrNameLst>
                                          <p:attrName>style.rotation</p:attrName>
                                        </p:attrNameLst>
                                      </p:cBhvr>
                                      <p:tavLst>
                                        <p:tav tm="0">
                                          <p:val>
                                            <p:fltVal val="90"/>
                                          </p:val>
                                        </p:tav>
                                        <p:tav tm="100000">
                                          <p:val>
                                            <p:fltVal val="0"/>
                                          </p:val>
                                        </p:tav>
                                      </p:tavLst>
                                    </p:anim>
                                    <p:animEffect transition="in" filter="fade">
                                      <p:cBhvr>
                                        <p:cTn id="52" dur="1000"/>
                                        <p:tgtEl>
                                          <p:spTgt spid="12"/>
                                        </p:tgtEl>
                                      </p:cBhvr>
                                    </p:animEffect>
                                  </p:childTnLst>
                                </p:cTn>
                              </p:par>
                              <p:par>
                                <p:cTn id="53" presetID="53" presetClass="entr" presetSubtype="16" fill="hold" grpId="0" nodeType="withEffect">
                                  <p:stCondLst>
                                    <p:cond delay="50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4000"/>
                            </p:stCondLst>
                            <p:childTnLst>
                              <p:par>
                                <p:cTn id="59" presetID="1" presetClass="entr" presetSubtype="0" fill="hold" grpId="1" nodeType="afterEffect">
                                  <p:stCondLst>
                                    <p:cond delay="0"/>
                                  </p:stCondLst>
                                  <p:childTnLst>
                                    <p:set>
                                      <p:cBhvr>
                                        <p:cTn id="60" dur="1" fill="hold">
                                          <p:stCondLst>
                                            <p:cond delay="0"/>
                                          </p:stCondLst>
                                        </p:cTn>
                                        <p:tgtEl>
                                          <p:spTgt spid="7"/>
                                        </p:tgtEl>
                                        <p:attrNameLst>
                                          <p:attrName>style.visibility</p:attrName>
                                        </p:attrNameLst>
                                      </p:cBhvr>
                                      <p:to>
                                        <p:strVal val="visible"/>
                                      </p:to>
                                    </p:set>
                                  </p:childTnLst>
                                </p:cTn>
                              </p:par>
                              <p:par>
                                <p:cTn id="61" presetID="42" presetClass="path" presetSubtype="0" accel="50000" decel="50000" fill="hold" grpId="0" nodeType="withEffect">
                                  <p:stCondLst>
                                    <p:cond delay="0"/>
                                  </p:stCondLst>
                                  <p:childTnLst>
                                    <p:animMotion origin="layout" path="M 2.77778E-6 -2.46914E-6 L -0.04011 0.0642 " pathEditMode="relative" rAng="0" ptsTypes="AA">
                                      <p:cBhvr>
                                        <p:cTn id="62" dur="1000" spd="-100000" fill="hold"/>
                                        <p:tgtEl>
                                          <p:spTgt spid="7"/>
                                        </p:tgtEl>
                                        <p:attrNameLst>
                                          <p:attrName>ppt_x</p:attrName>
                                          <p:attrName>ppt_y</p:attrName>
                                        </p:attrNameLst>
                                      </p:cBhvr>
                                      <p:rCtr x="-2014" y="3210"/>
                                    </p:animMotion>
                                  </p:childTnLst>
                                </p:cTn>
                              </p:par>
                            </p:childTnLst>
                          </p:cTn>
                        </p:par>
                        <p:par>
                          <p:cTn id="63" fill="hold">
                            <p:stCondLst>
                              <p:cond delay="4000"/>
                            </p:stCondLst>
                            <p:childTnLst>
                              <p:par>
                                <p:cTn id="64" presetID="22" presetClass="entr" presetSubtype="8"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wipe(left)">
                                      <p:cBhvr>
                                        <p:cTn id="66" dur="500"/>
                                        <p:tgtEl>
                                          <p:spTgt spid="15"/>
                                        </p:tgtEl>
                                      </p:cBhvr>
                                    </p:animEffect>
                                  </p:childTnLst>
                                </p:cTn>
                              </p:par>
                            </p:childTnLst>
                          </p:cTn>
                        </p:par>
                        <p:par>
                          <p:cTn id="67" fill="hold">
                            <p:stCondLst>
                              <p:cond delay="4500"/>
                            </p:stCondLst>
                            <p:childTnLst>
                              <p:par>
                                <p:cTn id="68" presetID="31" presetClass="entr" presetSubtype="0"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1000" fill="hold"/>
                                        <p:tgtEl>
                                          <p:spTgt spid="13"/>
                                        </p:tgtEl>
                                        <p:attrNameLst>
                                          <p:attrName>ppt_w</p:attrName>
                                        </p:attrNameLst>
                                      </p:cBhvr>
                                      <p:tavLst>
                                        <p:tav tm="0">
                                          <p:val>
                                            <p:fltVal val="0"/>
                                          </p:val>
                                        </p:tav>
                                        <p:tav tm="100000">
                                          <p:val>
                                            <p:strVal val="#ppt_w"/>
                                          </p:val>
                                        </p:tav>
                                      </p:tavLst>
                                    </p:anim>
                                    <p:anim calcmode="lin" valueType="num">
                                      <p:cBhvr>
                                        <p:cTn id="71" dur="1000" fill="hold"/>
                                        <p:tgtEl>
                                          <p:spTgt spid="13"/>
                                        </p:tgtEl>
                                        <p:attrNameLst>
                                          <p:attrName>ppt_h</p:attrName>
                                        </p:attrNameLst>
                                      </p:cBhvr>
                                      <p:tavLst>
                                        <p:tav tm="0">
                                          <p:val>
                                            <p:fltVal val="0"/>
                                          </p:val>
                                        </p:tav>
                                        <p:tav tm="100000">
                                          <p:val>
                                            <p:strVal val="#ppt_h"/>
                                          </p:val>
                                        </p:tav>
                                      </p:tavLst>
                                    </p:anim>
                                    <p:anim calcmode="lin" valueType="num">
                                      <p:cBhvr>
                                        <p:cTn id="72" dur="1000" fill="hold"/>
                                        <p:tgtEl>
                                          <p:spTgt spid="13"/>
                                        </p:tgtEl>
                                        <p:attrNameLst>
                                          <p:attrName>style.rotation</p:attrName>
                                        </p:attrNameLst>
                                      </p:cBhvr>
                                      <p:tavLst>
                                        <p:tav tm="0">
                                          <p:val>
                                            <p:fltVal val="90"/>
                                          </p:val>
                                        </p:tav>
                                        <p:tav tm="100000">
                                          <p:val>
                                            <p:fltVal val="0"/>
                                          </p:val>
                                        </p:tav>
                                      </p:tavLst>
                                    </p:anim>
                                    <p:animEffect transition="in" filter="fade">
                                      <p:cBhvr>
                                        <p:cTn id="73" dur="1000"/>
                                        <p:tgtEl>
                                          <p:spTgt spid="13"/>
                                        </p:tgtEl>
                                      </p:cBhvr>
                                    </p:animEffect>
                                  </p:childTnLst>
                                </p:cTn>
                              </p:par>
                              <p:par>
                                <p:cTn id="74" presetID="53" presetClass="entr" presetSubtype="16" fill="hold" grpId="0" nodeType="withEffect">
                                  <p:stCondLst>
                                    <p:cond delay="500"/>
                                  </p:stCondLst>
                                  <p:childTnLst>
                                    <p:set>
                                      <p:cBhvr>
                                        <p:cTn id="75" dur="1" fill="hold">
                                          <p:stCondLst>
                                            <p:cond delay="0"/>
                                          </p:stCondLst>
                                        </p:cTn>
                                        <p:tgtEl>
                                          <p:spTgt spid="21"/>
                                        </p:tgtEl>
                                        <p:attrNameLst>
                                          <p:attrName>style.visibility</p:attrName>
                                        </p:attrNameLst>
                                      </p:cBhvr>
                                      <p:to>
                                        <p:strVal val="visible"/>
                                      </p:to>
                                    </p:set>
                                    <p:anim calcmode="lin" valueType="num">
                                      <p:cBhvr>
                                        <p:cTn id="76" dur="500" fill="hold"/>
                                        <p:tgtEl>
                                          <p:spTgt spid="21"/>
                                        </p:tgtEl>
                                        <p:attrNameLst>
                                          <p:attrName>ppt_w</p:attrName>
                                        </p:attrNameLst>
                                      </p:cBhvr>
                                      <p:tavLst>
                                        <p:tav tm="0">
                                          <p:val>
                                            <p:fltVal val="0"/>
                                          </p:val>
                                        </p:tav>
                                        <p:tav tm="100000">
                                          <p:val>
                                            <p:strVal val="#ppt_w"/>
                                          </p:val>
                                        </p:tav>
                                      </p:tavLst>
                                    </p:anim>
                                    <p:anim calcmode="lin" valueType="num">
                                      <p:cBhvr>
                                        <p:cTn id="77" dur="500" fill="hold"/>
                                        <p:tgtEl>
                                          <p:spTgt spid="21"/>
                                        </p:tgtEl>
                                        <p:attrNameLst>
                                          <p:attrName>ppt_h</p:attrName>
                                        </p:attrNameLst>
                                      </p:cBhvr>
                                      <p:tavLst>
                                        <p:tav tm="0">
                                          <p:val>
                                            <p:fltVal val="0"/>
                                          </p:val>
                                        </p:tav>
                                        <p:tav tm="100000">
                                          <p:val>
                                            <p:strVal val="#ppt_h"/>
                                          </p:val>
                                        </p:tav>
                                      </p:tavLst>
                                    </p:anim>
                                    <p:animEffect transition="in" filter="fade">
                                      <p:cBhvr>
                                        <p:cTn id="78" dur="500"/>
                                        <p:tgtEl>
                                          <p:spTgt spid="21"/>
                                        </p:tgtEl>
                                      </p:cBhvr>
                                    </p:animEffect>
                                  </p:childTnLst>
                                </p:cTn>
                              </p:par>
                            </p:childTnLst>
                          </p:cTn>
                        </p:par>
                        <p:par>
                          <p:cTn id="79" fill="hold">
                            <p:stCondLst>
                              <p:cond delay="5500"/>
                            </p:stCondLst>
                            <p:childTnLst>
                              <p:par>
                                <p:cTn id="80" presetID="1" presetClass="entr" presetSubtype="0" fill="hold" grpId="1" nodeType="afterEffect">
                                  <p:stCondLst>
                                    <p:cond delay="0"/>
                                  </p:stCondLst>
                                  <p:childTnLst>
                                    <p:set>
                                      <p:cBhvr>
                                        <p:cTn id="81" dur="1" fill="hold">
                                          <p:stCondLst>
                                            <p:cond delay="0"/>
                                          </p:stCondLst>
                                        </p:cTn>
                                        <p:tgtEl>
                                          <p:spTgt spid="8"/>
                                        </p:tgtEl>
                                        <p:attrNameLst>
                                          <p:attrName>style.visibility</p:attrName>
                                        </p:attrNameLst>
                                      </p:cBhvr>
                                      <p:to>
                                        <p:strVal val="visible"/>
                                      </p:to>
                                    </p:set>
                                  </p:childTnLst>
                                </p:cTn>
                              </p:par>
                              <p:par>
                                <p:cTn id="82" presetID="42" presetClass="path" presetSubtype="0" accel="50000" decel="50000" fill="hold" grpId="0" nodeType="withEffect">
                                  <p:stCondLst>
                                    <p:cond delay="0"/>
                                  </p:stCondLst>
                                  <p:childTnLst>
                                    <p:animMotion origin="layout" path="M -2.5E-6 3.33333E-6 L -0.06545 -0.05371 " pathEditMode="relative" rAng="0" ptsTypes="AA">
                                      <p:cBhvr>
                                        <p:cTn id="83" dur="1000" spd="-100000" fill="hold"/>
                                        <p:tgtEl>
                                          <p:spTgt spid="8"/>
                                        </p:tgtEl>
                                        <p:attrNameLst>
                                          <p:attrName>ppt_x</p:attrName>
                                          <p:attrName>ppt_y</p:attrName>
                                        </p:attrNameLst>
                                      </p:cBhvr>
                                      <p:rCtr x="-3281" y="-2685"/>
                                    </p:animMotion>
                                  </p:childTnLst>
                                </p:cTn>
                              </p:par>
                            </p:childTnLst>
                          </p:cTn>
                        </p:par>
                        <p:par>
                          <p:cTn id="84" fill="hold">
                            <p:stCondLst>
                              <p:cond delay="5500"/>
                            </p:stCondLst>
                            <p:childTnLst>
                              <p:par>
                                <p:cTn id="85" presetID="22" presetClass="entr" presetSubtype="8"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wipe(left)">
                                      <p:cBhvr>
                                        <p:cTn id="8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7" name="Hexagon 24"/>
          <p:cNvSpPr/>
          <p:nvPr/>
        </p:nvSpPr>
        <p:spPr>
          <a:xfrm>
            <a:off x="5417760" y="1284023"/>
            <a:ext cx="1765093" cy="1521633"/>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Hexagon 32"/>
          <p:cNvSpPr/>
          <p:nvPr/>
        </p:nvSpPr>
        <p:spPr>
          <a:xfrm>
            <a:off x="6969569" y="3765141"/>
            <a:ext cx="1765093" cy="1521633"/>
          </a:xfrm>
          <a:prstGeom prst="hexagon">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Hexagon 34"/>
          <p:cNvSpPr/>
          <p:nvPr/>
        </p:nvSpPr>
        <p:spPr>
          <a:xfrm>
            <a:off x="3871218" y="3765141"/>
            <a:ext cx="1765093" cy="1521633"/>
          </a:xfrm>
          <a:prstGeom prst="hexagon">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2" name="Group 7"/>
          <p:cNvGrpSpPr/>
          <p:nvPr/>
        </p:nvGrpSpPr>
        <p:grpSpPr>
          <a:xfrm>
            <a:off x="2336480" y="2903987"/>
            <a:ext cx="7934279" cy="1531416"/>
            <a:chOff x="52530" y="1944143"/>
            <a:chExt cx="7968598" cy="1538041"/>
          </a:xfrm>
          <a:solidFill>
            <a:schemeClr val="bg1"/>
          </a:solidFill>
        </p:grpSpPr>
        <p:grpSp>
          <p:nvGrpSpPr>
            <p:cNvPr id="13" name="Group 2"/>
            <p:cNvGrpSpPr/>
            <p:nvPr/>
          </p:nvGrpSpPr>
          <p:grpSpPr>
            <a:xfrm>
              <a:off x="3145192" y="1953970"/>
              <a:ext cx="1772728" cy="1528214"/>
              <a:chOff x="3145192" y="1953970"/>
              <a:chExt cx="1772728" cy="1528214"/>
            </a:xfrm>
            <a:grpFill/>
          </p:grpSpPr>
          <p:sp>
            <p:nvSpPr>
              <p:cNvPr id="22" name="Hexagon 22"/>
              <p:cNvSpPr/>
              <p:nvPr/>
            </p:nvSpPr>
            <p:spPr>
              <a:xfrm>
                <a:off x="3145192" y="1953970"/>
                <a:ext cx="1772728" cy="1528214"/>
              </a:xfrm>
              <a:prstGeom prst="hexagon">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13"/>
              <p:cNvSpPr>
                <a:spLocks noEditPoints="1"/>
              </p:cNvSpPr>
              <p:nvPr/>
            </p:nvSpPr>
            <p:spPr bwMode="auto">
              <a:xfrm>
                <a:off x="3676028" y="2509633"/>
                <a:ext cx="664606" cy="397235"/>
              </a:xfrm>
              <a:custGeom>
                <a:avLst/>
                <a:gdLst>
                  <a:gd name="T0" fmla="*/ 226 w 256"/>
                  <a:gd name="T1" fmla="*/ 131 h 154"/>
                  <a:gd name="T2" fmla="*/ 226 w 256"/>
                  <a:gd name="T3" fmla="*/ 130 h 154"/>
                  <a:gd name="T4" fmla="*/ 226 w 256"/>
                  <a:gd name="T5" fmla="*/ 10 h 154"/>
                  <a:gd name="T6" fmla="*/ 217 w 256"/>
                  <a:gd name="T7" fmla="*/ 0 h 154"/>
                  <a:gd name="T8" fmla="*/ 38 w 256"/>
                  <a:gd name="T9" fmla="*/ 0 h 154"/>
                  <a:gd name="T10" fmla="*/ 29 w 256"/>
                  <a:gd name="T11" fmla="*/ 10 h 154"/>
                  <a:gd name="T12" fmla="*/ 29 w 256"/>
                  <a:gd name="T13" fmla="*/ 130 h 154"/>
                  <a:gd name="T14" fmla="*/ 29 w 256"/>
                  <a:gd name="T15" fmla="*/ 131 h 154"/>
                  <a:gd name="T16" fmla="*/ 0 w 256"/>
                  <a:gd name="T17" fmla="*/ 138 h 154"/>
                  <a:gd name="T18" fmla="*/ 3 w 256"/>
                  <a:gd name="T19" fmla="*/ 154 h 154"/>
                  <a:gd name="T20" fmla="*/ 253 w 256"/>
                  <a:gd name="T21" fmla="*/ 154 h 154"/>
                  <a:gd name="T22" fmla="*/ 256 w 256"/>
                  <a:gd name="T23" fmla="*/ 138 h 154"/>
                  <a:gd name="T24" fmla="*/ 226 w 256"/>
                  <a:gd name="T25" fmla="*/ 131 h 154"/>
                  <a:gd name="T26" fmla="*/ 207 w 256"/>
                  <a:gd name="T27" fmla="*/ 119 h 154"/>
                  <a:gd name="T28" fmla="*/ 48 w 256"/>
                  <a:gd name="T29" fmla="*/ 119 h 154"/>
                  <a:gd name="T30" fmla="*/ 48 w 256"/>
                  <a:gd name="T31" fmla="*/ 20 h 154"/>
                  <a:gd name="T32" fmla="*/ 207 w 256"/>
                  <a:gd name="T33" fmla="*/ 20 h 154"/>
                  <a:gd name="T34" fmla="*/ 207 w 256"/>
                  <a:gd name="T35" fmla="*/ 11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6" h="154">
                    <a:moveTo>
                      <a:pt x="226" y="131"/>
                    </a:moveTo>
                    <a:cubicBezTo>
                      <a:pt x="226" y="131"/>
                      <a:pt x="226" y="131"/>
                      <a:pt x="226" y="130"/>
                    </a:cubicBezTo>
                    <a:cubicBezTo>
                      <a:pt x="226" y="10"/>
                      <a:pt x="226" y="10"/>
                      <a:pt x="226" y="10"/>
                    </a:cubicBezTo>
                    <a:cubicBezTo>
                      <a:pt x="226" y="5"/>
                      <a:pt x="222" y="0"/>
                      <a:pt x="217" y="0"/>
                    </a:cubicBezTo>
                    <a:cubicBezTo>
                      <a:pt x="38" y="0"/>
                      <a:pt x="38" y="0"/>
                      <a:pt x="38" y="0"/>
                    </a:cubicBezTo>
                    <a:cubicBezTo>
                      <a:pt x="33" y="0"/>
                      <a:pt x="29" y="5"/>
                      <a:pt x="29" y="10"/>
                    </a:cubicBezTo>
                    <a:cubicBezTo>
                      <a:pt x="29" y="130"/>
                      <a:pt x="29" y="130"/>
                      <a:pt x="29" y="130"/>
                    </a:cubicBezTo>
                    <a:cubicBezTo>
                      <a:pt x="29" y="131"/>
                      <a:pt x="29" y="131"/>
                      <a:pt x="29" y="131"/>
                    </a:cubicBezTo>
                    <a:cubicBezTo>
                      <a:pt x="0" y="138"/>
                      <a:pt x="0" y="138"/>
                      <a:pt x="0" y="138"/>
                    </a:cubicBezTo>
                    <a:cubicBezTo>
                      <a:pt x="3" y="154"/>
                      <a:pt x="3" y="154"/>
                      <a:pt x="3" y="154"/>
                    </a:cubicBezTo>
                    <a:cubicBezTo>
                      <a:pt x="253" y="154"/>
                      <a:pt x="253" y="154"/>
                      <a:pt x="253" y="154"/>
                    </a:cubicBezTo>
                    <a:cubicBezTo>
                      <a:pt x="256" y="138"/>
                      <a:pt x="256" y="138"/>
                      <a:pt x="256" y="138"/>
                    </a:cubicBezTo>
                    <a:lnTo>
                      <a:pt x="226" y="131"/>
                    </a:lnTo>
                    <a:close/>
                    <a:moveTo>
                      <a:pt x="207" y="119"/>
                    </a:moveTo>
                    <a:cubicBezTo>
                      <a:pt x="48" y="119"/>
                      <a:pt x="48" y="119"/>
                      <a:pt x="48" y="119"/>
                    </a:cubicBezTo>
                    <a:cubicBezTo>
                      <a:pt x="48" y="20"/>
                      <a:pt x="48" y="20"/>
                      <a:pt x="48" y="20"/>
                    </a:cubicBezTo>
                    <a:cubicBezTo>
                      <a:pt x="207" y="20"/>
                      <a:pt x="207" y="20"/>
                      <a:pt x="207" y="20"/>
                    </a:cubicBezTo>
                    <a:lnTo>
                      <a:pt x="207" y="119"/>
                    </a:lnTo>
                    <a:close/>
                  </a:path>
                </a:pathLst>
              </a:custGeom>
              <a:grpFill/>
              <a:ln>
                <a:noFill/>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6"/>
            <p:cNvGrpSpPr/>
            <p:nvPr/>
          </p:nvGrpSpPr>
          <p:grpSpPr>
            <a:xfrm>
              <a:off x="52530" y="1944143"/>
              <a:ext cx="1772728" cy="1528214"/>
              <a:chOff x="52530" y="1944143"/>
              <a:chExt cx="1772728" cy="1528214"/>
            </a:xfrm>
            <a:grpFill/>
          </p:grpSpPr>
          <p:sp>
            <p:nvSpPr>
              <p:cNvPr id="20" name="Hexagon 61"/>
              <p:cNvSpPr/>
              <p:nvPr/>
            </p:nvSpPr>
            <p:spPr>
              <a:xfrm>
                <a:off x="52530" y="1944143"/>
                <a:ext cx="1772728" cy="1528214"/>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8"/>
              <p:cNvSpPr>
                <a:spLocks noEditPoints="1"/>
              </p:cNvSpPr>
              <p:nvPr/>
            </p:nvSpPr>
            <p:spPr bwMode="auto">
              <a:xfrm>
                <a:off x="731020" y="2460800"/>
                <a:ext cx="311889" cy="464415"/>
              </a:xfrm>
              <a:custGeom>
                <a:avLst/>
                <a:gdLst>
                  <a:gd name="T0" fmla="*/ 201 w 202"/>
                  <a:gd name="T1" fmla="*/ 138 h 300"/>
                  <a:gd name="T2" fmla="*/ 2 w 202"/>
                  <a:gd name="T3" fmla="*/ 138 h 300"/>
                  <a:gd name="T4" fmla="*/ 0 w 202"/>
                  <a:gd name="T5" fmla="*/ 173 h 300"/>
                  <a:gd name="T6" fmla="*/ 101 w 202"/>
                  <a:gd name="T7" fmla="*/ 300 h 300"/>
                  <a:gd name="T8" fmla="*/ 201 w 202"/>
                  <a:gd name="T9" fmla="*/ 173 h 300"/>
                  <a:gd name="T10" fmla="*/ 201 w 202"/>
                  <a:gd name="T11" fmla="*/ 138 h 300"/>
                  <a:gd name="T12" fmla="*/ 113 w 202"/>
                  <a:gd name="T13" fmla="*/ 0 h 300"/>
                  <a:gd name="T14" fmla="*/ 113 w 202"/>
                  <a:gd name="T15" fmla="*/ 115 h 300"/>
                  <a:gd name="T16" fmla="*/ 200 w 202"/>
                  <a:gd name="T17" fmla="*/ 115 h 300"/>
                  <a:gd name="T18" fmla="*/ 113 w 202"/>
                  <a:gd name="T19" fmla="*/ 0 h 300"/>
                  <a:gd name="T20" fmla="*/ 89 w 202"/>
                  <a:gd name="T21" fmla="*/ 0 h 300"/>
                  <a:gd name="T22" fmla="*/ 2 w 202"/>
                  <a:gd name="T23" fmla="*/ 115 h 300"/>
                  <a:gd name="T24" fmla="*/ 89 w 202"/>
                  <a:gd name="T25" fmla="*/ 115 h 300"/>
                  <a:gd name="T26" fmla="*/ 89 w 202"/>
                  <a:gd name="T27"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2" h="300">
                    <a:moveTo>
                      <a:pt x="201" y="138"/>
                    </a:moveTo>
                    <a:cubicBezTo>
                      <a:pt x="2" y="138"/>
                      <a:pt x="2" y="138"/>
                      <a:pt x="2" y="138"/>
                    </a:cubicBezTo>
                    <a:cubicBezTo>
                      <a:pt x="1" y="152"/>
                      <a:pt x="0" y="159"/>
                      <a:pt x="0" y="173"/>
                    </a:cubicBezTo>
                    <a:cubicBezTo>
                      <a:pt x="0" y="247"/>
                      <a:pt x="0" y="300"/>
                      <a:pt x="101" y="300"/>
                    </a:cubicBezTo>
                    <a:cubicBezTo>
                      <a:pt x="201" y="300"/>
                      <a:pt x="201" y="247"/>
                      <a:pt x="201" y="173"/>
                    </a:cubicBezTo>
                    <a:cubicBezTo>
                      <a:pt x="201" y="159"/>
                      <a:pt x="202" y="152"/>
                      <a:pt x="201" y="138"/>
                    </a:cubicBezTo>
                    <a:close/>
                    <a:moveTo>
                      <a:pt x="113" y="0"/>
                    </a:moveTo>
                    <a:cubicBezTo>
                      <a:pt x="113" y="115"/>
                      <a:pt x="113" y="115"/>
                      <a:pt x="113" y="115"/>
                    </a:cubicBezTo>
                    <a:cubicBezTo>
                      <a:pt x="200" y="115"/>
                      <a:pt x="200" y="115"/>
                      <a:pt x="200" y="115"/>
                    </a:cubicBezTo>
                    <a:cubicBezTo>
                      <a:pt x="192" y="55"/>
                      <a:pt x="173" y="3"/>
                      <a:pt x="113" y="0"/>
                    </a:cubicBezTo>
                    <a:close/>
                    <a:moveTo>
                      <a:pt x="89" y="0"/>
                    </a:moveTo>
                    <a:cubicBezTo>
                      <a:pt x="21" y="2"/>
                      <a:pt x="8" y="55"/>
                      <a:pt x="2" y="115"/>
                    </a:cubicBezTo>
                    <a:cubicBezTo>
                      <a:pt x="89" y="115"/>
                      <a:pt x="89" y="115"/>
                      <a:pt x="89" y="115"/>
                    </a:cubicBezTo>
                    <a:lnTo>
                      <a:pt x="89" y="0"/>
                    </a:lnTo>
                    <a:close/>
                  </a:path>
                </a:pathLst>
              </a:custGeom>
              <a:grpFill/>
              <a:ln>
                <a:noFill/>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1"/>
            <p:cNvGrpSpPr/>
            <p:nvPr/>
          </p:nvGrpSpPr>
          <p:grpSpPr>
            <a:xfrm>
              <a:off x="6248400" y="1944143"/>
              <a:ext cx="1772728" cy="1528214"/>
              <a:chOff x="6248400" y="1944143"/>
              <a:chExt cx="1772728" cy="1528214"/>
            </a:xfrm>
            <a:grpFill/>
          </p:grpSpPr>
          <p:sp>
            <p:nvSpPr>
              <p:cNvPr id="16" name="Hexagon 60"/>
              <p:cNvSpPr/>
              <p:nvPr/>
            </p:nvSpPr>
            <p:spPr>
              <a:xfrm>
                <a:off x="6248400" y="1944143"/>
                <a:ext cx="1772728" cy="1528214"/>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7" name="Group 41"/>
              <p:cNvGrpSpPr/>
              <p:nvPr/>
            </p:nvGrpSpPr>
            <p:grpSpPr>
              <a:xfrm>
                <a:off x="6930594" y="2443673"/>
                <a:ext cx="422683" cy="479107"/>
                <a:chOff x="6109895" y="1540361"/>
                <a:chExt cx="133147" cy="150921"/>
              </a:xfrm>
              <a:grpFill/>
            </p:grpSpPr>
            <p:sp>
              <p:nvSpPr>
                <p:cNvPr id="18" name="Freeform 143"/>
                <p:cNvSpPr>
                  <a:spLocks noEditPoints="1"/>
                </p:cNvSpPr>
                <p:nvPr/>
              </p:nvSpPr>
              <p:spPr bwMode="auto">
                <a:xfrm>
                  <a:off x="6130176" y="1540361"/>
                  <a:ext cx="92585" cy="92585"/>
                </a:xfrm>
                <a:custGeom>
                  <a:avLst/>
                  <a:gdLst>
                    <a:gd name="T0" fmla="*/ 77 w 154"/>
                    <a:gd name="T1" fmla="*/ 0 h 155"/>
                    <a:gd name="T2" fmla="*/ 0 w 154"/>
                    <a:gd name="T3" fmla="*/ 78 h 155"/>
                    <a:gd name="T4" fmla="*/ 77 w 154"/>
                    <a:gd name="T5" fmla="*/ 155 h 155"/>
                    <a:gd name="T6" fmla="*/ 154 w 154"/>
                    <a:gd name="T7" fmla="*/ 78 h 155"/>
                    <a:gd name="T8" fmla="*/ 77 w 154"/>
                    <a:gd name="T9" fmla="*/ 0 h 155"/>
                    <a:gd name="T10" fmla="*/ 81 w 154"/>
                    <a:gd name="T11" fmla="*/ 139 h 155"/>
                    <a:gd name="T12" fmla="*/ 26 w 154"/>
                    <a:gd name="T13" fmla="*/ 101 h 155"/>
                    <a:gd name="T14" fmla="*/ 136 w 154"/>
                    <a:gd name="T15" fmla="*/ 101 h 155"/>
                    <a:gd name="T16" fmla="*/ 81 w 154"/>
                    <a:gd name="T17" fmla="*/ 139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5">
                      <a:moveTo>
                        <a:pt x="77" y="0"/>
                      </a:moveTo>
                      <a:cubicBezTo>
                        <a:pt x="34" y="0"/>
                        <a:pt x="0" y="35"/>
                        <a:pt x="0" y="78"/>
                      </a:cubicBezTo>
                      <a:cubicBezTo>
                        <a:pt x="0" y="120"/>
                        <a:pt x="34" y="155"/>
                        <a:pt x="77" y="155"/>
                      </a:cubicBezTo>
                      <a:cubicBezTo>
                        <a:pt x="120" y="155"/>
                        <a:pt x="154" y="120"/>
                        <a:pt x="154" y="78"/>
                      </a:cubicBezTo>
                      <a:cubicBezTo>
                        <a:pt x="154" y="35"/>
                        <a:pt x="120" y="0"/>
                        <a:pt x="77" y="0"/>
                      </a:cubicBezTo>
                      <a:close/>
                      <a:moveTo>
                        <a:pt x="81" y="139"/>
                      </a:moveTo>
                      <a:cubicBezTo>
                        <a:pt x="58" y="139"/>
                        <a:pt x="37" y="124"/>
                        <a:pt x="26" y="101"/>
                      </a:cubicBezTo>
                      <a:cubicBezTo>
                        <a:pt x="136" y="101"/>
                        <a:pt x="136" y="101"/>
                        <a:pt x="136" y="101"/>
                      </a:cubicBezTo>
                      <a:cubicBezTo>
                        <a:pt x="124" y="124"/>
                        <a:pt x="104" y="139"/>
                        <a:pt x="81" y="139"/>
                      </a:cubicBezTo>
                      <a:close/>
                    </a:path>
                  </a:pathLst>
                </a:custGeom>
                <a:grpFill/>
                <a:ln w="9525">
                  <a:noFill/>
                  <a:round/>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146"/>
                <p:cNvSpPr/>
                <p:nvPr/>
              </p:nvSpPr>
              <p:spPr bwMode="auto">
                <a:xfrm>
                  <a:off x="6109895" y="1650721"/>
                  <a:ext cx="133147" cy="40561"/>
                </a:xfrm>
                <a:custGeom>
                  <a:avLst/>
                  <a:gdLst>
                    <a:gd name="T0" fmla="*/ 158 w 222"/>
                    <a:gd name="T1" fmla="*/ 0 h 67"/>
                    <a:gd name="T2" fmla="*/ 111 w 222"/>
                    <a:gd name="T3" fmla="*/ 12 h 67"/>
                    <a:gd name="T4" fmla="*/ 64 w 222"/>
                    <a:gd name="T5" fmla="*/ 0 h 67"/>
                    <a:gd name="T6" fmla="*/ 0 w 222"/>
                    <a:gd name="T7" fmla="*/ 67 h 67"/>
                    <a:gd name="T8" fmla="*/ 222 w 222"/>
                    <a:gd name="T9" fmla="*/ 67 h 67"/>
                    <a:gd name="T10" fmla="*/ 158 w 222"/>
                    <a:gd name="T11" fmla="*/ 0 h 67"/>
                  </a:gdLst>
                  <a:ahLst/>
                  <a:cxnLst>
                    <a:cxn ang="0">
                      <a:pos x="T0" y="T1"/>
                    </a:cxn>
                    <a:cxn ang="0">
                      <a:pos x="T2" y="T3"/>
                    </a:cxn>
                    <a:cxn ang="0">
                      <a:pos x="T4" y="T5"/>
                    </a:cxn>
                    <a:cxn ang="0">
                      <a:pos x="T6" y="T7"/>
                    </a:cxn>
                    <a:cxn ang="0">
                      <a:pos x="T8" y="T9"/>
                    </a:cxn>
                    <a:cxn ang="0">
                      <a:pos x="T10" y="T11"/>
                    </a:cxn>
                  </a:cxnLst>
                  <a:rect l="0" t="0" r="r" b="b"/>
                  <a:pathLst>
                    <a:path w="222" h="67">
                      <a:moveTo>
                        <a:pt x="158" y="0"/>
                      </a:moveTo>
                      <a:cubicBezTo>
                        <a:pt x="144" y="7"/>
                        <a:pt x="128" y="12"/>
                        <a:pt x="111" y="12"/>
                      </a:cubicBezTo>
                      <a:cubicBezTo>
                        <a:pt x="94" y="12"/>
                        <a:pt x="78" y="7"/>
                        <a:pt x="64" y="0"/>
                      </a:cubicBezTo>
                      <a:cubicBezTo>
                        <a:pt x="34" y="8"/>
                        <a:pt x="11" y="26"/>
                        <a:pt x="0" y="67"/>
                      </a:cubicBezTo>
                      <a:cubicBezTo>
                        <a:pt x="222" y="67"/>
                        <a:pt x="222" y="67"/>
                        <a:pt x="222" y="67"/>
                      </a:cubicBezTo>
                      <a:cubicBezTo>
                        <a:pt x="211" y="26"/>
                        <a:pt x="188" y="8"/>
                        <a:pt x="158" y="0"/>
                      </a:cubicBezTo>
                      <a:close/>
                    </a:path>
                  </a:pathLst>
                </a:custGeom>
                <a:grpFill/>
                <a:ln w="9525">
                  <a:noFill/>
                  <a:round/>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grpSp>
      <p:sp>
        <p:nvSpPr>
          <p:cNvPr id="24" name="Text Placeholder 32"/>
          <p:cNvSpPr txBox="1"/>
          <p:nvPr/>
        </p:nvSpPr>
        <p:spPr>
          <a:xfrm>
            <a:off x="1425155" y="1399303"/>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5" name="Text Placeholder 33"/>
          <p:cNvSpPr txBox="1"/>
          <p:nvPr/>
        </p:nvSpPr>
        <p:spPr>
          <a:xfrm>
            <a:off x="1410741" y="1098554"/>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Text Placeholder 32"/>
          <p:cNvSpPr txBox="1"/>
          <p:nvPr/>
        </p:nvSpPr>
        <p:spPr>
          <a:xfrm>
            <a:off x="8509315" y="1399303"/>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Text Placeholder 33"/>
          <p:cNvSpPr txBox="1"/>
          <p:nvPr/>
        </p:nvSpPr>
        <p:spPr>
          <a:xfrm>
            <a:off x="9470768" y="1098554"/>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32"/>
          <p:cNvSpPr txBox="1"/>
          <p:nvPr/>
        </p:nvSpPr>
        <p:spPr>
          <a:xfrm>
            <a:off x="1425155" y="5289132"/>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Text Placeholder 33"/>
          <p:cNvSpPr txBox="1"/>
          <p:nvPr/>
        </p:nvSpPr>
        <p:spPr>
          <a:xfrm>
            <a:off x="1410741" y="4988383"/>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0" name="Text Placeholder 32"/>
          <p:cNvSpPr txBox="1"/>
          <p:nvPr/>
        </p:nvSpPr>
        <p:spPr>
          <a:xfrm>
            <a:off x="8509315" y="5289132"/>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31" name="Text Placeholder 33"/>
          <p:cNvSpPr txBox="1"/>
          <p:nvPr/>
        </p:nvSpPr>
        <p:spPr>
          <a:xfrm>
            <a:off x="9470768" y="4988383"/>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2" name="Hexagon 34"/>
          <p:cNvSpPr/>
          <p:nvPr/>
        </p:nvSpPr>
        <p:spPr>
          <a:xfrm>
            <a:off x="3857054" y="2152954"/>
            <a:ext cx="1765093" cy="1521633"/>
          </a:xfrm>
          <a:prstGeom prst="hexagon">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Hexagon 24"/>
          <p:cNvSpPr/>
          <p:nvPr/>
        </p:nvSpPr>
        <p:spPr>
          <a:xfrm>
            <a:off x="6974817" y="2148861"/>
            <a:ext cx="1765093" cy="1521633"/>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Hexagon 32"/>
          <p:cNvSpPr/>
          <p:nvPr/>
        </p:nvSpPr>
        <p:spPr>
          <a:xfrm>
            <a:off x="5439782" y="4589817"/>
            <a:ext cx="1765093" cy="1521633"/>
          </a:xfrm>
          <a:prstGeom prst="hexagon">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p:cTn id="43" dur="500" fill="hold"/>
                                        <p:tgtEl>
                                          <p:spTgt spid="32"/>
                                        </p:tgtEl>
                                        <p:attrNameLst>
                                          <p:attrName>ppt_w</p:attrName>
                                        </p:attrNameLst>
                                      </p:cBhvr>
                                      <p:tavLst>
                                        <p:tav tm="0">
                                          <p:val>
                                            <p:fltVal val="0"/>
                                          </p:val>
                                        </p:tav>
                                        <p:tav tm="100000">
                                          <p:val>
                                            <p:strVal val="#ppt_w"/>
                                          </p:val>
                                        </p:tav>
                                      </p:tavLst>
                                    </p:anim>
                                    <p:anim calcmode="lin" valueType="num">
                                      <p:cBhvr>
                                        <p:cTn id="44" dur="500" fill="hold"/>
                                        <p:tgtEl>
                                          <p:spTgt spid="32"/>
                                        </p:tgtEl>
                                        <p:attrNameLst>
                                          <p:attrName>ppt_h</p:attrName>
                                        </p:attrNameLst>
                                      </p:cBhvr>
                                      <p:tavLst>
                                        <p:tav tm="0">
                                          <p:val>
                                            <p:fltVal val="0"/>
                                          </p:val>
                                        </p:tav>
                                        <p:tav tm="100000">
                                          <p:val>
                                            <p:strVal val="#ppt_h"/>
                                          </p:val>
                                        </p:tav>
                                      </p:tavLst>
                                    </p:anim>
                                    <p:animEffect transition="in" filter="fade">
                                      <p:cBhvr>
                                        <p:cTn id="45" dur="500"/>
                                        <p:tgtEl>
                                          <p:spTgt spid="32"/>
                                        </p:tgtEl>
                                      </p:cBhvr>
                                    </p:animEffect>
                                  </p:childTnLst>
                                </p:cTn>
                              </p:par>
                            </p:childTnLst>
                          </p:cTn>
                        </p:par>
                        <p:par>
                          <p:cTn id="46" fill="hold">
                            <p:stCondLst>
                              <p:cond delay="3500"/>
                            </p:stCondLst>
                            <p:childTnLst>
                              <p:par>
                                <p:cTn id="47" presetID="22" presetClass="entr" presetSubtype="4"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down)">
                                      <p:cBhvr>
                                        <p:cTn id="49" dur="500"/>
                                        <p:tgtEl>
                                          <p:spTgt spid="24"/>
                                        </p:tgtEl>
                                      </p:cBhvr>
                                    </p:animEffect>
                                  </p:childTnLst>
                                </p:cTn>
                              </p:par>
                            </p:childTnLst>
                          </p:cTn>
                        </p:par>
                        <p:par>
                          <p:cTn id="50" fill="hold">
                            <p:stCondLst>
                              <p:cond delay="4000"/>
                            </p:stCondLst>
                            <p:childTnLst>
                              <p:par>
                                <p:cTn id="51" presetID="22" presetClass="entr" presetSubtype="4"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down)">
                                      <p:cBhvr>
                                        <p:cTn id="53" dur="500"/>
                                        <p:tgtEl>
                                          <p:spTgt spid="25"/>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00"/>
                                        <p:tgtEl>
                                          <p:spTgt spid="26"/>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5500"/>
                            </p:stCondLst>
                            <p:childTnLst>
                              <p:par>
                                <p:cTn id="63" presetID="22" presetClass="entr" presetSubtype="4"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wipe(down)">
                                      <p:cBhvr>
                                        <p:cTn id="65" dur="500"/>
                                        <p:tgtEl>
                                          <p:spTgt spid="28"/>
                                        </p:tgtEl>
                                      </p:cBhvr>
                                    </p:animEffect>
                                  </p:childTnLst>
                                </p:cTn>
                              </p:par>
                            </p:childTnLst>
                          </p:cTn>
                        </p:par>
                        <p:par>
                          <p:cTn id="66" fill="hold">
                            <p:stCondLst>
                              <p:cond delay="6000"/>
                            </p:stCondLst>
                            <p:childTnLst>
                              <p:par>
                                <p:cTn id="67" presetID="22" presetClass="entr" presetSubtype="4"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wipe(down)">
                                      <p:cBhvr>
                                        <p:cTn id="69" dur="500"/>
                                        <p:tgtEl>
                                          <p:spTgt spid="29"/>
                                        </p:tgtEl>
                                      </p:cBhvr>
                                    </p:animEffect>
                                  </p:childTnLst>
                                </p:cTn>
                              </p:par>
                            </p:childTnLst>
                          </p:cTn>
                        </p:par>
                        <p:par>
                          <p:cTn id="70" fill="hold">
                            <p:stCondLst>
                              <p:cond delay="6500"/>
                            </p:stCondLst>
                            <p:childTnLst>
                              <p:par>
                                <p:cTn id="71" presetID="22" presetClass="entr" presetSubtype="4"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down)">
                                      <p:cBhvr>
                                        <p:cTn id="73" dur="500"/>
                                        <p:tgtEl>
                                          <p:spTgt spid="30"/>
                                        </p:tgtEl>
                                      </p:cBhvr>
                                    </p:animEffect>
                                  </p:childTnLst>
                                </p:cTn>
                              </p:par>
                            </p:childTnLst>
                          </p:cTn>
                        </p:par>
                        <p:par>
                          <p:cTn id="74" fill="hold">
                            <p:stCondLst>
                              <p:cond delay="7000"/>
                            </p:stCondLst>
                            <p:childTnLst>
                              <p:par>
                                <p:cTn id="75" presetID="22" presetClass="entr" presetSubtype="4"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down)">
                                      <p:cBhvr>
                                        <p:cTn id="7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4" grpId="0"/>
      <p:bldP spid="25" grpId="0"/>
      <p:bldP spid="26" grpId="0"/>
      <p:bldP spid="27" grpId="0"/>
      <p:bldP spid="28" grpId="0"/>
      <p:bldP spid="29" grpId="0"/>
      <p:bldP spid="30" grpId="0"/>
      <p:bldP spid="31" grpId="0"/>
      <p:bldP spid="32" grpId="0" animBg="1"/>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77" name="Group 21"/>
          <p:cNvGrpSpPr/>
          <p:nvPr/>
        </p:nvGrpSpPr>
        <p:grpSpPr>
          <a:xfrm>
            <a:off x="2224419" y="2108032"/>
            <a:ext cx="2400300" cy="1601383"/>
            <a:chOff x="642910" y="1778920"/>
            <a:chExt cx="2400300" cy="1601383"/>
          </a:xfrm>
        </p:grpSpPr>
        <p:sp>
          <p:nvSpPr>
            <p:cNvPr id="78" name="Rectangle 88"/>
            <p:cNvSpPr/>
            <p:nvPr/>
          </p:nvSpPr>
          <p:spPr>
            <a:xfrm>
              <a:off x="642910" y="2076100"/>
              <a:ext cx="2400300" cy="1304203"/>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Open Sans Light" panose="020B0306030504020204" pitchFamily="34" charset="0"/>
                </a:rPr>
                <a:t>此处添加详细文本描述，建议与标</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Open Sans Light" panose="020B0306030504020204" pitchFamily="34" charset="0"/>
                </a:rPr>
                <a:t>或者通过复制您的文本后，在此框中选择粘贴，并选择只保留文字。您的内容打在这里，或者通过复制您的文本后，在此</a:t>
              </a:r>
              <a:endParaRPr kumimoji="0" lang="ms-MY"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79" name="Rectangle 89"/>
            <p:cNvSpPr/>
            <p:nvPr/>
          </p:nvSpPr>
          <p:spPr>
            <a:xfrm>
              <a:off x="642910" y="1778920"/>
              <a:ext cx="192882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Open Sans" panose="020B0606030504020204" pitchFamily="34" charset="0"/>
                </a:rPr>
                <a:t>优势</a:t>
              </a:r>
              <a:endParaRPr kumimoji="0" lang="en-US" sz="18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80" name="Group 22"/>
          <p:cNvGrpSpPr/>
          <p:nvPr/>
        </p:nvGrpSpPr>
        <p:grpSpPr>
          <a:xfrm>
            <a:off x="2224419" y="3543804"/>
            <a:ext cx="2286016" cy="1165808"/>
            <a:chOff x="642910" y="3214692"/>
            <a:chExt cx="2286016" cy="1165808"/>
          </a:xfrm>
        </p:grpSpPr>
        <p:sp>
          <p:nvSpPr>
            <p:cNvPr id="81" name="Rectangle 90"/>
            <p:cNvSpPr/>
            <p:nvPr/>
          </p:nvSpPr>
          <p:spPr>
            <a:xfrm>
              <a:off x="642910" y="3561045"/>
              <a:ext cx="2286016" cy="81945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Open Sans Light" panose="020B0306030504020204" pitchFamily="34" charset="0"/>
                </a:rPr>
                <a:t>此处添加详细文本描述，建议与标题相关并符合整体语言风格，语言描述尽量简洁生动。</a:t>
              </a:r>
              <a:endParaRPr kumimoji="0" lang="ms-MY" altLang="zh-CN"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82" name="Rectangle 91"/>
            <p:cNvSpPr/>
            <p:nvPr/>
          </p:nvSpPr>
          <p:spPr>
            <a:xfrm>
              <a:off x="642910" y="3214692"/>
              <a:ext cx="192882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Open Sans" panose="020B0606030504020204" pitchFamily="34" charset="0"/>
                </a:rPr>
                <a:t>机会</a:t>
              </a:r>
              <a:endParaRPr kumimoji="0" lang="en-US" sz="18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83" name="Group 23"/>
          <p:cNvGrpSpPr/>
          <p:nvPr/>
        </p:nvGrpSpPr>
        <p:grpSpPr>
          <a:xfrm>
            <a:off x="8135157" y="3543804"/>
            <a:ext cx="2298174" cy="1165808"/>
            <a:chOff x="6202916" y="3214692"/>
            <a:chExt cx="2298174" cy="1165808"/>
          </a:xfrm>
        </p:grpSpPr>
        <p:sp>
          <p:nvSpPr>
            <p:cNvPr id="84" name="Rectangle 92"/>
            <p:cNvSpPr/>
            <p:nvPr/>
          </p:nvSpPr>
          <p:spPr>
            <a:xfrm>
              <a:off x="6215074" y="3561045"/>
              <a:ext cx="2286016" cy="81945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Open Sans Light" panose="020B0306030504020204" pitchFamily="34" charset="0"/>
                </a:rPr>
                <a:t>此处添加详细文本描述，建议与标题相关并符合整体语言风格，语言描述尽量简洁生动。。</a:t>
              </a:r>
            </a:p>
          </p:txBody>
        </p:sp>
        <p:sp>
          <p:nvSpPr>
            <p:cNvPr id="85" name="Rectangle 93"/>
            <p:cNvSpPr/>
            <p:nvPr/>
          </p:nvSpPr>
          <p:spPr>
            <a:xfrm>
              <a:off x="6202916" y="3214692"/>
              <a:ext cx="192882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Open Sans" panose="020B0606030504020204" pitchFamily="34" charset="0"/>
                </a:rPr>
                <a:t>风险</a:t>
              </a:r>
              <a:endParaRPr kumimoji="0" lang="en-US" sz="18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86" name="Group 24"/>
          <p:cNvGrpSpPr/>
          <p:nvPr/>
        </p:nvGrpSpPr>
        <p:grpSpPr>
          <a:xfrm>
            <a:off x="8135157" y="2108032"/>
            <a:ext cx="2298174" cy="1112219"/>
            <a:chOff x="6202916" y="1778920"/>
            <a:chExt cx="2298174" cy="1112219"/>
          </a:xfrm>
        </p:grpSpPr>
        <p:sp>
          <p:nvSpPr>
            <p:cNvPr id="87" name="Rectangle 94"/>
            <p:cNvSpPr/>
            <p:nvPr/>
          </p:nvSpPr>
          <p:spPr>
            <a:xfrm>
              <a:off x="6215074" y="2071684"/>
              <a:ext cx="2286016" cy="81945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Open Sans Light" panose="020B0306030504020204" pitchFamily="34" charset="0"/>
                </a:rPr>
                <a:t>此处添加详细文本描述，建议与标题相关并符合整体语言风格，语言描述尽量简洁生动。</a:t>
              </a:r>
            </a:p>
          </p:txBody>
        </p:sp>
        <p:sp>
          <p:nvSpPr>
            <p:cNvPr id="88" name="Rectangle 95"/>
            <p:cNvSpPr/>
            <p:nvPr/>
          </p:nvSpPr>
          <p:spPr>
            <a:xfrm>
              <a:off x="6202916" y="1778920"/>
              <a:ext cx="192882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Open Sans" panose="020B0606030504020204" pitchFamily="34" charset="0"/>
                </a:rPr>
                <a:t>劣势</a:t>
              </a:r>
              <a:endParaRPr kumimoji="0" lang="en-US" sz="18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89" name="菱形 88"/>
          <p:cNvSpPr/>
          <p:nvPr/>
        </p:nvSpPr>
        <p:spPr>
          <a:xfrm>
            <a:off x="4240643" y="1643782"/>
            <a:ext cx="3816424" cy="3816424"/>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90" name="圆角矩形 89"/>
          <p:cNvSpPr/>
          <p:nvPr/>
        </p:nvSpPr>
        <p:spPr>
          <a:xfrm>
            <a:off x="6297133" y="2147838"/>
            <a:ext cx="1368152" cy="136815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91" name="圆角矩形 90"/>
          <p:cNvSpPr/>
          <p:nvPr/>
        </p:nvSpPr>
        <p:spPr>
          <a:xfrm>
            <a:off x="4672691" y="3660006"/>
            <a:ext cx="1368152" cy="136815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92" name="圆角矩形 91"/>
          <p:cNvSpPr/>
          <p:nvPr/>
        </p:nvSpPr>
        <p:spPr>
          <a:xfrm>
            <a:off x="4672691" y="2147838"/>
            <a:ext cx="1368152" cy="136815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93" name="圆角矩形 92"/>
          <p:cNvSpPr/>
          <p:nvPr/>
        </p:nvSpPr>
        <p:spPr>
          <a:xfrm>
            <a:off x="6297133" y="3660006"/>
            <a:ext cx="1368152" cy="136815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94" name="TextBox 32"/>
          <p:cNvSpPr txBox="1"/>
          <p:nvPr/>
        </p:nvSpPr>
        <p:spPr>
          <a:xfrm>
            <a:off x="4960723" y="2192551"/>
            <a:ext cx="801823" cy="132343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S</a:t>
            </a:r>
            <a:endParaRPr kumimoji="0" lang="zh-CN" altLang="en-US"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95" name="TextBox 33"/>
          <p:cNvSpPr txBox="1"/>
          <p:nvPr/>
        </p:nvSpPr>
        <p:spPr>
          <a:xfrm>
            <a:off x="6346885" y="2192551"/>
            <a:ext cx="1289135" cy="132343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W</a:t>
            </a:r>
            <a:endParaRPr kumimoji="0" lang="zh-CN" altLang="en-US"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96" name="TextBox 34"/>
          <p:cNvSpPr txBox="1"/>
          <p:nvPr/>
        </p:nvSpPr>
        <p:spPr>
          <a:xfrm>
            <a:off x="4844447" y="3690138"/>
            <a:ext cx="1024639" cy="132343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O</a:t>
            </a:r>
            <a:endParaRPr kumimoji="0" lang="zh-CN" altLang="en-US"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97" name="TextBox 35"/>
          <p:cNvSpPr txBox="1"/>
          <p:nvPr/>
        </p:nvSpPr>
        <p:spPr>
          <a:xfrm>
            <a:off x="6568275" y="3704719"/>
            <a:ext cx="825867" cy="132343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T</a:t>
            </a:r>
            <a:endParaRPr kumimoji="0" lang="zh-CN" altLang="en-US"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p:cTn id="7" dur="1000" fill="hold"/>
                                        <p:tgtEl>
                                          <p:spTgt spid="89"/>
                                        </p:tgtEl>
                                        <p:attrNameLst>
                                          <p:attrName>ppt_w</p:attrName>
                                        </p:attrNameLst>
                                      </p:cBhvr>
                                      <p:tavLst>
                                        <p:tav tm="0">
                                          <p:val>
                                            <p:fltVal val="0"/>
                                          </p:val>
                                        </p:tav>
                                        <p:tav tm="100000">
                                          <p:val>
                                            <p:strVal val="#ppt_w"/>
                                          </p:val>
                                        </p:tav>
                                      </p:tavLst>
                                    </p:anim>
                                    <p:anim calcmode="lin" valueType="num">
                                      <p:cBhvr>
                                        <p:cTn id="8" dur="1000" fill="hold"/>
                                        <p:tgtEl>
                                          <p:spTgt spid="89"/>
                                        </p:tgtEl>
                                        <p:attrNameLst>
                                          <p:attrName>ppt_h</p:attrName>
                                        </p:attrNameLst>
                                      </p:cBhvr>
                                      <p:tavLst>
                                        <p:tav tm="0">
                                          <p:val>
                                            <p:fltVal val="0"/>
                                          </p:val>
                                        </p:tav>
                                        <p:tav tm="100000">
                                          <p:val>
                                            <p:strVal val="#ppt_h"/>
                                          </p:val>
                                        </p:tav>
                                      </p:tavLst>
                                    </p:anim>
                                    <p:anim calcmode="lin" valueType="num">
                                      <p:cBhvr>
                                        <p:cTn id="9" dur="1000" fill="hold"/>
                                        <p:tgtEl>
                                          <p:spTgt spid="89"/>
                                        </p:tgtEl>
                                        <p:attrNameLst>
                                          <p:attrName>style.rotation</p:attrName>
                                        </p:attrNameLst>
                                      </p:cBhvr>
                                      <p:tavLst>
                                        <p:tav tm="0">
                                          <p:val>
                                            <p:fltVal val="90"/>
                                          </p:val>
                                        </p:tav>
                                        <p:tav tm="100000">
                                          <p:val>
                                            <p:fltVal val="0"/>
                                          </p:val>
                                        </p:tav>
                                      </p:tavLst>
                                    </p:anim>
                                    <p:animEffect transition="in" filter="fade">
                                      <p:cBhvr>
                                        <p:cTn id="10" dur="1000"/>
                                        <p:tgtEl>
                                          <p:spTgt spid="89"/>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92"/>
                                        </p:tgtEl>
                                        <p:attrNameLst>
                                          <p:attrName>style.visibility</p:attrName>
                                        </p:attrNameLst>
                                      </p:cBhvr>
                                      <p:to>
                                        <p:strVal val="visible"/>
                                      </p:to>
                                    </p:set>
                                    <p:animEffect transition="in" filter="fade">
                                      <p:cBhvr>
                                        <p:cTn id="14" dur="1000"/>
                                        <p:tgtEl>
                                          <p:spTgt spid="92"/>
                                        </p:tgtEl>
                                      </p:cBhvr>
                                    </p:animEffect>
                                    <p:anim calcmode="lin" valueType="num">
                                      <p:cBhvr>
                                        <p:cTn id="15" dur="1000" fill="hold"/>
                                        <p:tgtEl>
                                          <p:spTgt spid="92"/>
                                        </p:tgtEl>
                                        <p:attrNameLst>
                                          <p:attrName>ppt_x</p:attrName>
                                        </p:attrNameLst>
                                      </p:cBhvr>
                                      <p:tavLst>
                                        <p:tav tm="0">
                                          <p:val>
                                            <p:strVal val="#ppt_x"/>
                                          </p:val>
                                        </p:tav>
                                        <p:tav tm="100000">
                                          <p:val>
                                            <p:strVal val="#ppt_x"/>
                                          </p:val>
                                        </p:tav>
                                      </p:tavLst>
                                    </p:anim>
                                    <p:anim calcmode="lin" valueType="num">
                                      <p:cBhvr>
                                        <p:cTn id="16" dur="1000" fill="hold"/>
                                        <p:tgtEl>
                                          <p:spTgt spid="9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fade">
                                      <p:cBhvr>
                                        <p:cTn id="19" dur="1000"/>
                                        <p:tgtEl>
                                          <p:spTgt spid="90"/>
                                        </p:tgtEl>
                                      </p:cBhvr>
                                    </p:animEffect>
                                    <p:anim calcmode="lin" valueType="num">
                                      <p:cBhvr>
                                        <p:cTn id="20" dur="1000" fill="hold"/>
                                        <p:tgtEl>
                                          <p:spTgt spid="90"/>
                                        </p:tgtEl>
                                        <p:attrNameLst>
                                          <p:attrName>ppt_x</p:attrName>
                                        </p:attrNameLst>
                                      </p:cBhvr>
                                      <p:tavLst>
                                        <p:tav tm="0">
                                          <p:val>
                                            <p:strVal val="#ppt_x"/>
                                          </p:val>
                                        </p:tav>
                                        <p:tav tm="100000">
                                          <p:val>
                                            <p:strVal val="#ppt_x"/>
                                          </p:val>
                                        </p:tav>
                                      </p:tavLst>
                                    </p:anim>
                                    <p:anim calcmode="lin" valueType="num">
                                      <p:cBhvr>
                                        <p:cTn id="21" dur="1000" fill="hold"/>
                                        <p:tgtEl>
                                          <p:spTgt spid="9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1000"/>
                                        <p:tgtEl>
                                          <p:spTgt spid="93"/>
                                        </p:tgtEl>
                                      </p:cBhvr>
                                    </p:animEffect>
                                    <p:anim calcmode="lin" valueType="num">
                                      <p:cBhvr>
                                        <p:cTn id="25" dur="1000" fill="hold"/>
                                        <p:tgtEl>
                                          <p:spTgt spid="93"/>
                                        </p:tgtEl>
                                        <p:attrNameLst>
                                          <p:attrName>ppt_x</p:attrName>
                                        </p:attrNameLst>
                                      </p:cBhvr>
                                      <p:tavLst>
                                        <p:tav tm="0">
                                          <p:val>
                                            <p:strVal val="#ppt_x"/>
                                          </p:val>
                                        </p:tav>
                                        <p:tav tm="100000">
                                          <p:val>
                                            <p:strVal val="#ppt_x"/>
                                          </p:val>
                                        </p:tav>
                                      </p:tavLst>
                                    </p:anim>
                                    <p:anim calcmode="lin" valueType="num">
                                      <p:cBhvr>
                                        <p:cTn id="26" dur="1000" fill="hold"/>
                                        <p:tgtEl>
                                          <p:spTgt spid="9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fade">
                                      <p:cBhvr>
                                        <p:cTn id="29" dur="1000"/>
                                        <p:tgtEl>
                                          <p:spTgt spid="91"/>
                                        </p:tgtEl>
                                      </p:cBhvr>
                                    </p:animEffect>
                                    <p:anim calcmode="lin" valueType="num">
                                      <p:cBhvr>
                                        <p:cTn id="30" dur="1000" fill="hold"/>
                                        <p:tgtEl>
                                          <p:spTgt spid="91"/>
                                        </p:tgtEl>
                                        <p:attrNameLst>
                                          <p:attrName>ppt_x</p:attrName>
                                        </p:attrNameLst>
                                      </p:cBhvr>
                                      <p:tavLst>
                                        <p:tav tm="0">
                                          <p:val>
                                            <p:strVal val="#ppt_x"/>
                                          </p:val>
                                        </p:tav>
                                        <p:tav tm="100000">
                                          <p:val>
                                            <p:strVal val="#ppt_x"/>
                                          </p:val>
                                        </p:tav>
                                      </p:tavLst>
                                    </p:anim>
                                    <p:anim calcmode="lin" valueType="num">
                                      <p:cBhvr>
                                        <p:cTn id="31" dur="1000" fill="hold"/>
                                        <p:tgtEl>
                                          <p:spTgt spid="91"/>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94"/>
                                        </p:tgtEl>
                                        <p:attrNameLst>
                                          <p:attrName>style.visibility</p:attrName>
                                        </p:attrNameLst>
                                      </p:cBhvr>
                                      <p:to>
                                        <p:strVal val="visible"/>
                                      </p:to>
                                    </p:set>
                                    <p:anim calcmode="lin" valueType="num">
                                      <p:cBhvr>
                                        <p:cTn id="35" dur="500" fill="hold"/>
                                        <p:tgtEl>
                                          <p:spTgt spid="94"/>
                                        </p:tgtEl>
                                        <p:attrNameLst>
                                          <p:attrName>ppt_w</p:attrName>
                                        </p:attrNameLst>
                                      </p:cBhvr>
                                      <p:tavLst>
                                        <p:tav tm="0">
                                          <p:val>
                                            <p:fltVal val="0"/>
                                          </p:val>
                                        </p:tav>
                                        <p:tav tm="100000">
                                          <p:val>
                                            <p:strVal val="#ppt_w"/>
                                          </p:val>
                                        </p:tav>
                                      </p:tavLst>
                                    </p:anim>
                                    <p:anim calcmode="lin" valueType="num">
                                      <p:cBhvr>
                                        <p:cTn id="36" dur="500" fill="hold"/>
                                        <p:tgtEl>
                                          <p:spTgt spid="94"/>
                                        </p:tgtEl>
                                        <p:attrNameLst>
                                          <p:attrName>ppt_h</p:attrName>
                                        </p:attrNameLst>
                                      </p:cBhvr>
                                      <p:tavLst>
                                        <p:tav tm="0">
                                          <p:val>
                                            <p:fltVal val="0"/>
                                          </p:val>
                                        </p:tav>
                                        <p:tav tm="100000">
                                          <p:val>
                                            <p:strVal val="#ppt_h"/>
                                          </p:val>
                                        </p:tav>
                                      </p:tavLst>
                                    </p:anim>
                                    <p:animEffect transition="in" filter="fade">
                                      <p:cBhvr>
                                        <p:cTn id="37" dur="500"/>
                                        <p:tgtEl>
                                          <p:spTgt spid="94"/>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95"/>
                                        </p:tgtEl>
                                        <p:attrNameLst>
                                          <p:attrName>style.visibility</p:attrName>
                                        </p:attrNameLst>
                                      </p:cBhvr>
                                      <p:to>
                                        <p:strVal val="visible"/>
                                      </p:to>
                                    </p:set>
                                    <p:anim calcmode="lin" valueType="num">
                                      <p:cBhvr>
                                        <p:cTn id="40" dur="500" fill="hold"/>
                                        <p:tgtEl>
                                          <p:spTgt spid="95"/>
                                        </p:tgtEl>
                                        <p:attrNameLst>
                                          <p:attrName>ppt_w</p:attrName>
                                        </p:attrNameLst>
                                      </p:cBhvr>
                                      <p:tavLst>
                                        <p:tav tm="0">
                                          <p:val>
                                            <p:fltVal val="0"/>
                                          </p:val>
                                        </p:tav>
                                        <p:tav tm="100000">
                                          <p:val>
                                            <p:strVal val="#ppt_w"/>
                                          </p:val>
                                        </p:tav>
                                      </p:tavLst>
                                    </p:anim>
                                    <p:anim calcmode="lin" valueType="num">
                                      <p:cBhvr>
                                        <p:cTn id="41" dur="500" fill="hold"/>
                                        <p:tgtEl>
                                          <p:spTgt spid="95"/>
                                        </p:tgtEl>
                                        <p:attrNameLst>
                                          <p:attrName>ppt_h</p:attrName>
                                        </p:attrNameLst>
                                      </p:cBhvr>
                                      <p:tavLst>
                                        <p:tav tm="0">
                                          <p:val>
                                            <p:fltVal val="0"/>
                                          </p:val>
                                        </p:tav>
                                        <p:tav tm="100000">
                                          <p:val>
                                            <p:strVal val="#ppt_h"/>
                                          </p:val>
                                        </p:tav>
                                      </p:tavLst>
                                    </p:anim>
                                    <p:animEffect transition="in" filter="fade">
                                      <p:cBhvr>
                                        <p:cTn id="42" dur="500"/>
                                        <p:tgtEl>
                                          <p:spTgt spid="9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96"/>
                                        </p:tgtEl>
                                        <p:attrNameLst>
                                          <p:attrName>style.visibility</p:attrName>
                                        </p:attrNameLst>
                                      </p:cBhvr>
                                      <p:to>
                                        <p:strVal val="visible"/>
                                      </p:to>
                                    </p:set>
                                    <p:anim calcmode="lin" valueType="num">
                                      <p:cBhvr>
                                        <p:cTn id="45" dur="500" fill="hold"/>
                                        <p:tgtEl>
                                          <p:spTgt spid="96"/>
                                        </p:tgtEl>
                                        <p:attrNameLst>
                                          <p:attrName>ppt_w</p:attrName>
                                        </p:attrNameLst>
                                      </p:cBhvr>
                                      <p:tavLst>
                                        <p:tav tm="0">
                                          <p:val>
                                            <p:fltVal val="0"/>
                                          </p:val>
                                        </p:tav>
                                        <p:tav tm="100000">
                                          <p:val>
                                            <p:strVal val="#ppt_w"/>
                                          </p:val>
                                        </p:tav>
                                      </p:tavLst>
                                    </p:anim>
                                    <p:anim calcmode="lin" valueType="num">
                                      <p:cBhvr>
                                        <p:cTn id="46" dur="500" fill="hold"/>
                                        <p:tgtEl>
                                          <p:spTgt spid="96"/>
                                        </p:tgtEl>
                                        <p:attrNameLst>
                                          <p:attrName>ppt_h</p:attrName>
                                        </p:attrNameLst>
                                      </p:cBhvr>
                                      <p:tavLst>
                                        <p:tav tm="0">
                                          <p:val>
                                            <p:fltVal val="0"/>
                                          </p:val>
                                        </p:tav>
                                        <p:tav tm="100000">
                                          <p:val>
                                            <p:strVal val="#ppt_h"/>
                                          </p:val>
                                        </p:tav>
                                      </p:tavLst>
                                    </p:anim>
                                    <p:animEffect transition="in" filter="fade">
                                      <p:cBhvr>
                                        <p:cTn id="47" dur="500"/>
                                        <p:tgtEl>
                                          <p:spTgt spid="96"/>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7"/>
                                        </p:tgtEl>
                                        <p:attrNameLst>
                                          <p:attrName>style.visibility</p:attrName>
                                        </p:attrNameLst>
                                      </p:cBhvr>
                                      <p:to>
                                        <p:strVal val="visible"/>
                                      </p:to>
                                    </p:set>
                                    <p:anim calcmode="lin" valueType="num">
                                      <p:cBhvr>
                                        <p:cTn id="50" dur="500" fill="hold"/>
                                        <p:tgtEl>
                                          <p:spTgt spid="97"/>
                                        </p:tgtEl>
                                        <p:attrNameLst>
                                          <p:attrName>ppt_w</p:attrName>
                                        </p:attrNameLst>
                                      </p:cBhvr>
                                      <p:tavLst>
                                        <p:tav tm="0">
                                          <p:val>
                                            <p:fltVal val="0"/>
                                          </p:val>
                                        </p:tav>
                                        <p:tav tm="100000">
                                          <p:val>
                                            <p:strVal val="#ppt_w"/>
                                          </p:val>
                                        </p:tav>
                                      </p:tavLst>
                                    </p:anim>
                                    <p:anim calcmode="lin" valueType="num">
                                      <p:cBhvr>
                                        <p:cTn id="51" dur="500" fill="hold"/>
                                        <p:tgtEl>
                                          <p:spTgt spid="97"/>
                                        </p:tgtEl>
                                        <p:attrNameLst>
                                          <p:attrName>ppt_h</p:attrName>
                                        </p:attrNameLst>
                                      </p:cBhvr>
                                      <p:tavLst>
                                        <p:tav tm="0">
                                          <p:val>
                                            <p:fltVal val="0"/>
                                          </p:val>
                                        </p:tav>
                                        <p:tav tm="100000">
                                          <p:val>
                                            <p:strVal val="#ppt_h"/>
                                          </p:val>
                                        </p:tav>
                                      </p:tavLst>
                                    </p:anim>
                                    <p:animEffect transition="in" filter="fade">
                                      <p:cBhvr>
                                        <p:cTn id="52" dur="500"/>
                                        <p:tgtEl>
                                          <p:spTgt spid="97"/>
                                        </p:tgtEl>
                                      </p:cBhvr>
                                    </p:animEffect>
                                  </p:childTnLst>
                                </p:cTn>
                              </p:par>
                            </p:childTnLst>
                          </p:cTn>
                        </p:par>
                        <p:par>
                          <p:cTn id="53" fill="hold">
                            <p:stCondLst>
                              <p:cond delay="2500"/>
                            </p:stCondLst>
                            <p:childTnLst>
                              <p:par>
                                <p:cTn id="54" presetID="12" presetClass="entr" presetSubtype="2" fill="hold" nodeType="afterEffect">
                                  <p:stCondLst>
                                    <p:cond delay="0"/>
                                  </p:stCondLst>
                                  <p:childTnLst>
                                    <p:set>
                                      <p:cBhvr>
                                        <p:cTn id="55" dur="1" fill="hold">
                                          <p:stCondLst>
                                            <p:cond delay="0"/>
                                          </p:stCondLst>
                                        </p:cTn>
                                        <p:tgtEl>
                                          <p:spTgt spid="77"/>
                                        </p:tgtEl>
                                        <p:attrNameLst>
                                          <p:attrName>style.visibility</p:attrName>
                                        </p:attrNameLst>
                                      </p:cBhvr>
                                      <p:to>
                                        <p:strVal val="visible"/>
                                      </p:to>
                                    </p:set>
                                    <p:animEffect transition="in" filter="slide(fromRight)">
                                      <p:cBhvr>
                                        <p:cTn id="56" dur="500"/>
                                        <p:tgtEl>
                                          <p:spTgt spid="77"/>
                                        </p:tgtEl>
                                      </p:cBhvr>
                                    </p:animEffect>
                                  </p:childTnLst>
                                </p:cTn>
                              </p:par>
                              <p:par>
                                <p:cTn id="57" presetID="12" presetClass="entr" presetSubtype="8" fill="hold" nodeType="withEffect">
                                  <p:stCondLst>
                                    <p:cond delay="0"/>
                                  </p:stCondLst>
                                  <p:childTnLst>
                                    <p:set>
                                      <p:cBhvr>
                                        <p:cTn id="58" dur="1" fill="hold">
                                          <p:stCondLst>
                                            <p:cond delay="0"/>
                                          </p:stCondLst>
                                        </p:cTn>
                                        <p:tgtEl>
                                          <p:spTgt spid="86"/>
                                        </p:tgtEl>
                                        <p:attrNameLst>
                                          <p:attrName>style.visibility</p:attrName>
                                        </p:attrNameLst>
                                      </p:cBhvr>
                                      <p:to>
                                        <p:strVal val="visible"/>
                                      </p:to>
                                    </p:set>
                                    <p:animEffect transition="in" filter="slide(fromLeft)">
                                      <p:cBhvr>
                                        <p:cTn id="59" dur="500"/>
                                        <p:tgtEl>
                                          <p:spTgt spid="86"/>
                                        </p:tgtEl>
                                      </p:cBhvr>
                                    </p:animEffect>
                                  </p:childTnLst>
                                </p:cTn>
                              </p:par>
                              <p:par>
                                <p:cTn id="60" presetID="12" presetClass="entr" presetSubtype="2" fill="hold" nodeType="withEffect">
                                  <p:stCondLst>
                                    <p:cond delay="0"/>
                                  </p:stCondLst>
                                  <p:childTnLst>
                                    <p:set>
                                      <p:cBhvr>
                                        <p:cTn id="61" dur="1" fill="hold">
                                          <p:stCondLst>
                                            <p:cond delay="0"/>
                                          </p:stCondLst>
                                        </p:cTn>
                                        <p:tgtEl>
                                          <p:spTgt spid="80"/>
                                        </p:tgtEl>
                                        <p:attrNameLst>
                                          <p:attrName>style.visibility</p:attrName>
                                        </p:attrNameLst>
                                      </p:cBhvr>
                                      <p:to>
                                        <p:strVal val="visible"/>
                                      </p:to>
                                    </p:set>
                                    <p:animEffect transition="in" filter="slide(fromRight)">
                                      <p:cBhvr>
                                        <p:cTn id="62" dur="500"/>
                                        <p:tgtEl>
                                          <p:spTgt spid="80"/>
                                        </p:tgtEl>
                                      </p:cBhvr>
                                    </p:animEffect>
                                  </p:childTnLst>
                                </p:cTn>
                              </p:par>
                              <p:par>
                                <p:cTn id="63" presetID="12" presetClass="entr" presetSubtype="8" fill="hold" nodeType="withEffect">
                                  <p:stCondLst>
                                    <p:cond delay="0"/>
                                  </p:stCondLst>
                                  <p:childTnLst>
                                    <p:set>
                                      <p:cBhvr>
                                        <p:cTn id="64" dur="1" fill="hold">
                                          <p:stCondLst>
                                            <p:cond delay="0"/>
                                          </p:stCondLst>
                                        </p:cTn>
                                        <p:tgtEl>
                                          <p:spTgt spid="83"/>
                                        </p:tgtEl>
                                        <p:attrNameLst>
                                          <p:attrName>style.visibility</p:attrName>
                                        </p:attrNameLst>
                                      </p:cBhvr>
                                      <p:to>
                                        <p:strVal val="visible"/>
                                      </p:to>
                                    </p:set>
                                    <p:animEffect transition="in" filter="slide(fromLeft)">
                                      <p:cBhvr>
                                        <p:cTn id="65"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93" grpId="0" animBg="1"/>
      <p:bldP spid="94" grpId="0"/>
      <p:bldP spid="95" grpId="0"/>
      <p:bldP spid="96" grpId="0"/>
      <p:bldP spid="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Shape 6891"/>
          <p:cNvSpPr/>
          <p:nvPr/>
        </p:nvSpPr>
        <p:spPr>
          <a:xfrm flipH="1">
            <a:off x="7107471" y="2922713"/>
            <a:ext cx="1021895" cy="10217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E0E0E0">
              <a:alpha val="15000"/>
            </a:srgbClr>
          </a:solidFill>
          <a:ln>
            <a:roun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Shape 6914"/>
          <p:cNvSpPr/>
          <p:nvPr/>
        </p:nvSpPr>
        <p:spPr>
          <a:xfrm>
            <a:off x="4725185" y="2031449"/>
            <a:ext cx="1774422" cy="1612631"/>
          </a:xfrm>
          <a:custGeom>
            <a:avLst/>
            <a:gdLst/>
            <a:ahLst/>
            <a:cxnLst>
              <a:cxn ang="0">
                <a:pos x="wd2" y="hd2"/>
              </a:cxn>
              <a:cxn ang="5400000">
                <a:pos x="wd2" y="hd2"/>
              </a:cxn>
              <a:cxn ang="10800000">
                <a:pos x="wd2" y="hd2"/>
              </a:cxn>
              <a:cxn ang="16200000">
                <a:pos x="wd2" y="hd2"/>
              </a:cxn>
            </a:cxnLst>
            <a:rect l="0" t="0" r="r" b="b"/>
            <a:pathLst>
              <a:path w="21600" h="21600" extrusionOk="0">
                <a:moveTo>
                  <a:pt x="3095" y="18391"/>
                </a:moveTo>
                <a:cubicBezTo>
                  <a:pt x="2131" y="18465"/>
                  <a:pt x="1144" y="18588"/>
                  <a:pt x="224" y="18761"/>
                </a:cubicBezTo>
                <a:cubicBezTo>
                  <a:pt x="90" y="19699"/>
                  <a:pt x="22" y="20637"/>
                  <a:pt x="0" y="21600"/>
                </a:cubicBezTo>
                <a:cubicBezTo>
                  <a:pt x="3701" y="21600"/>
                  <a:pt x="3701" y="21600"/>
                  <a:pt x="3701" y="21600"/>
                </a:cubicBezTo>
                <a:cubicBezTo>
                  <a:pt x="4060" y="20168"/>
                  <a:pt x="5249" y="19156"/>
                  <a:pt x="6639" y="19156"/>
                </a:cubicBezTo>
                <a:cubicBezTo>
                  <a:pt x="8030" y="19156"/>
                  <a:pt x="9219" y="20168"/>
                  <a:pt x="9600" y="21600"/>
                </a:cubicBezTo>
                <a:cubicBezTo>
                  <a:pt x="10273" y="21600"/>
                  <a:pt x="10273" y="21600"/>
                  <a:pt x="10273" y="21600"/>
                </a:cubicBezTo>
                <a:cubicBezTo>
                  <a:pt x="10295" y="20711"/>
                  <a:pt x="10430" y="19847"/>
                  <a:pt x="10654" y="18983"/>
                </a:cubicBezTo>
                <a:cubicBezTo>
                  <a:pt x="11125" y="17206"/>
                  <a:pt x="12045" y="15552"/>
                  <a:pt x="13279" y="14268"/>
                </a:cubicBezTo>
                <a:cubicBezTo>
                  <a:pt x="14467" y="12960"/>
                  <a:pt x="16015" y="12096"/>
                  <a:pt x="17675" y="11602"/>
                </a:cubicBezTo>
                <a:cubicBezTo>
                  <a:pt x="18258" y="11454"/>
                  <a:pt x="18841" y="11380"/>
                  <a:pt x="19447" y="11331"/>
                </a:cubicBezTo>
                <a:cubicBezTo>
                  <a:pt x="19447" y="9183"/>
                  <a:pt x="19447" y="9183"/>
                  <a:pt x="19447" y="9183"/>
                </a:cubicBezTo>
                <a:cubicBezTo>
                  <a:pt x="19828" y="9109"/>
                  <a:pt x="19828" y="9109"/>
                  <a:pt x="19828" y="9109"/>
                </a:cubicBezTo>
                <a:cubicBezTo>
                  <a:pt x="20860" y="8912"/>
                  <a:pt x="21600" y="7949"/>
                  <a:pt x="21600" y="6764"/>
                </a:cubicBezTo>
                <a:cubicBezTo>
                  <a:pt x="21600" y="5579"/>
                  <a:pt x="20860" y="4592"/>
                  <a:pt x="19828" y="4394"/>
                </a:cubicBezTo>
                <a:cubicBezTo>
                  <a:pt x="19447" y="4320"/>
                  <a:pt x="19447" y="4320"/>
                  <a:pt x="19447" y="4320"/>
                </a:cubicBezTo>
                <a:cubicBezTo>
                  <a:pt x="19447" y="0"/>
                  <a:pt x="19447" y="0"/>
                  <a:pt x="19447" y="0"/>
                </a:cubicBezTo>
                <a:cubicBezTo>
                  <a:pt x="18931" y="25"/>
                  <a:pt x="18437" y="49"/>
                  <a:pt x="17921" y="123"/>
                </a:cubicBezTo>
                <a:cubicBezTo>
                  <a:pt x="17720" y="1185"/>
                  <a:pt x="17563" y="2197"/>
                  <a:pt x="17450" y="3259"/>
                </a:cubicBezTo>
                <a:cubicBezTo>
                  <a:pt x="15880" y="3579"/>
                  <a:pt x="15880" y="3579"/>
                  <a:pt x="15880" y="3579"/>
                </a:cubicBezTo>
                <a:cubicBezTo>
                  <a:pt x="14355" y="4098"/>
                  <a:pt x="14355" y="4098"/>
                  <a:pt x="14355" y="4098"/>
                </a:cubicBezTo>
                <a:cubicBezTo>
                  <a:pt x="13817" y="3209"/>
                  <a:pt x="13234" y="2370"/>
                  <a:pt x="12628" y="1555"/>
                </a:cubicBezTo>
                <a:cubicBezTo>
                  <a:pt x="11080" y="2197"/>
                  <a:pt x="9622" y="3110"/>
                  <a:pt x="8277" y="4172"/>
                </a:cubicBezTo>
                <a:cubicBezTo>
                  <a:pt x="8568" y="5159"/>
                  <a:pt x="8905" y="6171"/>
                  <a:pt x="9286" y="7134"/>
                </a:cubicBezTo>
                <a:cubicBezTo>
                  <a:pt x="8882" y="7529"/>
                  <a:pt x="8456" y="7875"/>
                  <a:pt x="8075" y="8294"/>
                </a:cubicBezTo>
                <a:cubicBezTo>
                  <a:pt x="7716" y="8714"/>
                  <a:pt x="7312" y="9109"/>
                  <a:pt x="6976" y="9578"/>
                </a:cubicBezTo>
                <a:cubicBezTo>
                  <a:pt x="6123" y="9134"/>
                  <a:pt x="5226" y="8714"/>
                  <a:pt x="4329" y="8319"/>
                </a:cubicBezTo>
                <a:cubicBezTo>
                  <a:pt x="3297" y="9751"/>
                  <a:pt x="2422" y="11331"/>
                  <a:pt x="1750" y="12985"/>
                </a:cubicBezTo>
                <a:cubicBezTo>
                  <a:pt x="2490" y="13701"/>
                  <a:pt x="3230" y="14367"/>
                  <a:pt x="3993" y="15009"/>
                </a:cubicBezTo>
                <a:cubicBezTo>
                  <a:pt x="3746" y="15552"/>
                  <a:pt x="3634" y="16120"/>
                  <a:pt x="3454" y="16663"/>
                </a:cubicBezTo>
                <a:cubicBezTo>
                  <a:pt x="3275" y="17231"/>
                  <a:pt x="3207" y="17798"/>
                  <a:pt x="3095" y="18391"/>
                </a:cubicBezTo>
                <a:close/>
              </a:path>
            </a:pathLst>
          </a:custGeom>
          <a:solidFill>
            <a:schemeClr val="accent1"/>
          </a:solidFill>
          <a:ln>
            <a:round/>
          </a:ln>
        </p:spPr>
        <p:txBody>
          <a:bodyPr lIns="0" tIns="0" rIns="0" bIns="0"/>
          <a:lstStyle/>
          <a:p>
            <a:pPr marL="0" marR="0" lvl="0" indent="0" algn="l" defTabSz="431800" rtl="0" eaLnBrk="1" fontAlgn="auto" latinLnBrk="0" hangingPunct="1">
              <a:lnSpc>
                <a:spcPct val="100000"/>
              </a:lnSpc>
              <a:spcBef>
                <a:spcPts val="0"/>
              </a:spcBef>
              <a:spcAft>
                <a:spcPts val="0"/>
              </a:spcAft>
              <a:buClrTx/>
              <a:buSzTx/>
              <a:buFontTx/>
              <a:buNone/>
              <a:defRPr sz="1200">
                <a:uFillTx/>
                <a:latin typeface="Helvetica"/>
                <a:ea typeface="Helvetica"/>
                <a:cs typeface="Helvetica"/>
                <a:sym typeface="Helvetica"/>
              </a:defRPr>
            </a:pPr>
            <a:endParaRPr kumimoji="0" sz="1200" b="0" i="0" u="none" strike="noStrike" kern="1200" cap="none" spc="0" normalizeH="0" baseline="0" noProof="0">
              <a:ln>
                <a:noFill/>
              </a:ln>
              <a:solidFill>
                <a:prstClr val="black"/>
              </a:solidFill>
              <a:effectLst/>
              <a:uLnTx/>
              <a:uFillTx/>
              <a:latin typeface="微软雅黑" panose="020B0503020204020204" pitchFamily="34" charset="-122"/>
              <a:cs typeface="Helvetica"/>
              <a:sym typeface="Helvetica"/>
            </a:endParaRPr>
          </a:p>
        </p:txBody>
      </p:sp>
      <p:sp>
        <p:nvSpPr>
          <p:cNvPr id="8" name="Shape 6915"/>
          <p:cNvSpPr/>
          <p:nvPr/>
        </p:nvSpPr>
        <p:spPr>
          <a:xfrm>
            <a:off x="6395756" y="2031448"/>
            <a:ext cx="1609032" cy="1789534"/>
          </a:xfrm>
          <a:custGeom>
            <a:avLst/>
            <a:gdLst/>
            <a:ahLst/>
            <a:cxnLst>
              <a:cxn ang="0">
                <a:pos x="wd2" y="hd2"/>
              </a:cxn>
              <a:cxn ang="5400000">
                <a:pos x="wd2" y="hd2"/>
              </a:cxn>
              <a:cxn ang="10800000">
                <a:pos x="wd2" y="hd2"/>
              </a:cxn>
              <a:cxn ang="16200000">
                <a:pos x="wd2" y="hd2"/>
              </a:cxn>
            </a:cxnLst>
            <a:rect l="0" t="0" r="r" b="b"/>
            <a:pathLst>
              <a:path w="21600" h="21600" extrusionOk="0">
                <a:moveTo>
                  <a:pt x="0" y="3181"/>
                </a:moveTo>
                <a:cubicBezTo>
                  <a:pt x="1410" y="3559"/>
                  <a:pt x="2375" y="4738"/>
                  <a:pt x="2375" y="6095"/>
                </a:cubicBezTo>
                <a:cubicBezTo>
                  <a:pt x="2375" y="7452"/>
                  <a:pt x="1410" y="8609"/>
                  <a:pt x="0" y="9009"/>
                </a:cubicBezTo>
                <a:cubicBezTo>
                  <a:pt x="0" y="10188"/>
                  <a:pt x="0" y="10188"/>
                  <a:pt x="0" y="10188"/>
                </a:cubicBezTo>
                <a:cubicBezTo>
                  <a:pt x="866" y="10233"/>
                  <a:pt x="1732" y="10344"/>
                  <a:pt x="2573" y="10566"/>
                </a:cubicBezTo>
                <a:cubicBezTo>
                  <a:pt x="4379" y="11034"/>
                  <a:pt x="6037" y="11946"/>
                  <a:pt x="7324" y="13169"/>
                </a:cubicBezTo>
                <a:cubicBezTo>
                  <a:pt x="8635" y="14370"/>
                  <a:pt x="9501" y="15883"/>
                  <a:pt x="9971" y="17529"/>
                </a:cubicBezTo>
                <a:cubicBezTo>
                  <a:pt x="10120" y="18130"/>
                  <a:pt x="10219" y="18753"/>
                  <a:pt x="10268" y="19375"/>
                </a:cubicBezTo>
                <a:cubicBezTo>
                  <a:pt x="12767" y="19375"/>
                  <a:pt x="12767" y="19375"/>
                  <a:pt x="12767" y="19375"/>
                </a:cubicBezTo>
                <a:cubicBezTo>
                  <a:pt x="12841" y="19754"/>
                  <a:pt x="12841" y="19754"/>
                  <a:pt x="12841" y="19754"/>
                </a:cubicBezTo>
                <a:cubicBezTo>
                  <a:pt x="13014" y="20821"/>
                  <a:pt x="14029" y="21600"/>
                  <a:pt x="15216" y="21600"/>
                </a:cubicBezTo>
                <a:cubicBezTo>
                  <a:pt x="16404" y="21600"/>
                  <a:pt x="17394" y="20821"/>
                  <a:pt x="17592" y="19776"/>
                </a:cubicBezTo>
                <a:cubicBezTo>
                  <a:pt x="17641" y="19375"/>
                  <a:pt x="17641" y="19375"/>
                  <a:pt x="17641" y="19375"/>
                </a:cubicBezTo>
                <a:cubicBezTo>
                  <a:pt x="21600" y="19375"/>
                  <a:pt x="21600" y="19375"/>
                  <a:pt x="21600" y="19375"/>
                </a:cubicBezTo>
                <a:cubicBezTo>
                  <a:pt x="21600" y="18842"/>
                  <a:pt x="21551" y="18308"/>
                  <a:pt x="21476" y="17774"/>
                </a:cubicBezTo>
                <a:cubicBezTo>
                  <a:pt x="20437" y="17596"/>
                  <a:pt x="19423" y="17418"/>
                  <a:pt x="18359" y="17307"/>
                </a:cubicBezTo>
                <a:cubicBezTo>
                  <a:pt x="18012" y="15750"/>
                  <a:pt x="18012" y="15750"/>
                  <a:pt x="18012" y="15750"/>
                </a:cubicBezTo>
                <a:cubicBezTo>
                  <a:pt x="17518" y="14237"/>
                  <a:pt x="17518" y="14237"/>
                  <a:pt x="17518" y="14237"/>
                </a:cubicBezTo>
                <a:cubicBezTo>
                  <a:pt x="18408" y="13703"/>
                  <a:pt x="19225" y="13125"/>
                  <a:pt x="20066" y="12524"/>
                </a:cubicBezTo>
                <a:cubicBezTo>
                  <a:pt x="19423" y="10989"/>
                  <a:pt x="18482" y="9543"/>
                  <a:pt x="17443" y="8208"/>
                </a:cubicBezTo>
                <a:cubicBezTo>
                  <a:pt x="16429" y="8498"/>
                  <a:pt x="15414" y="8854"/>
                  <a:pt x="14449" y="9209"/>
                </a:cubicBezTo>
                <a:cubicBezTo>
                  <a:pt x="14078" y="8809"/>
                  <a:pt x="13732" y="8386"/>
                  <a:pt x="13287" y="8008"/>
                </a:cubicBezTo>
                <a:cubicBezTo>
                  <a:pt x="12866" y="7652"/>
                  <a:pt x="12470" y="7252"/>
                  <a:pt x="12000" y="6918"/>
                </a:cubicBezTo>
                <a:cubicBezTo>
                  <a:pt x="12470" y="6073"/>
                  <a:pt x="12891" y="5183"/>
                  <a:pt x="13262" y="4293"/>
                </a:cubicBezTo>
                <a:cubicBezTo>
                  <a:pt x="11827" y="3270"/>
                  <a:pt x="10268" y="2402"/>
                  <a:pt x="8586" y="1735"/>
                </a:cubicBezTo>
                <a:cubicBezTo>
                  <a:pt x="7868" y="2469"/>
                  <a:pt x="7200" y="3203"/>
                  <a:pt x="6581" y="3960"/>
                </a:cubicBezTo>
                <a:cubicBezTo>
                  <a:pt x="6037" y="3737"/>
                  <a:pt x="5468" y="3604"/>
                  <a:pt x="4899" y="3426"/>
                </a:cubicBezTo>
                <a:cubicBezTo>
                  <a:pt x="4355" y="3270"/>
                  <a:pt x="3761" y="3181"/>
                  <a:pt x="3192" y="3070"/>
                </a:cubicBezTo>
                <a:cubicBezTo>
                  <a:pt x="3093" y="2113"/>
                  <a:pt x="2994" y="1135"/>
                  <a:pt x="2796" y="200"/>
                </a:cubicBezTo>
                <a:cubicBezTo>
                  <a:pt x="1880" y="111"/>
                  <a:pt x="940" y="22"/>
                  <a:pt x="0" y="0"/>
                </a:cubicBezTo>
                <a:lnTo>
                  <a:pt x="0" y="3181"/>
                </a:lnTo>
                <a:close/>
              </a:path>
            </a:pathLst>
          </a:custGeom>
          <a:solidFill>
            <a:schemeClr val="accent3"/>
          </a:solidFill>
          <a:ln>
            <a:round/>
          </a:ln>
        </p:spPr>
        <p:txBody>
          <a:bodyPr lIns="0" tIns="0" rIns="0" bIns="0"/>
          <a:lstStyle/>
          <a:p>
            <a:pPr marL="0" marR="0" lvl="0" indent="0" algn="l" defTabSz="431800" rtl="0" eaLnBrk="1" fontAlgn="auto" latinLnBrk="0" hangingPunct="1">
              <a:lnSpc>
                <a:spcPct val="100000"/>
              </a:lnSpc>
              <a:spcBef>
                <a:spcPts val="0"/>
              </a:spcBef>
              <a:spcAft>
                <a:spcPts val="0"/>
              </a:spcAft>
              <a:buClrTx/>
              <a:buSzTx/>
              <a:buFontTx/>
              <a:buNone/>
              <a:defRPr sz="1200">
                <a:uFillTx/>
                <a:latin typeface="Helvetica"/>
                <a:ea typeface="Helvetica"/>
                <a:cs typeface="Helvetica"/>
                <a:sym typeface="Helvetica"/>
              </a:defRPr>
            </a:pPr>
            <a:endParaRPr kumimoji="0" sz="1200" b="0" i="0" u="none" strike="noStrike" kern="1200" cap="none" spc="0" normalizeH="0" baseline="0" noProof="0">
              <a:ln>
                <a:noFill/>
              </a:ln>
              <a:solidFill>
                <a:prstClr val="black"/>
              </a:solidFill>
              <a:effectLst/>
              <a:uLnTx/>
              <a:uFillTx/>
              <a:latin typeface="微软雅黑" panose="020B0503020204020204" pitchFamily="34" charset="-122"/>
              <a:cs typeface="Helvetica"/>
              <a:sym typeface="Helvetica"/>
            </a:endParaRPr>
          </a:p>
        </p:txBody>
      </p:sp>
      <p:sp>
        <p:nvSpPr>
          <p:cNvPr id="9" name="Shape 6916"/>
          <p:cNvSpPr/>
          <p:nvPr/>
        </p:nvSpPr>
        <p:spPr>
          <a:xfrm>
            <a:off x="4725186" y="3536399"/>
            <a:ext cx="1597492" cy="1775433"/>
          </a:xfrm>
          <a:custGeom>
            <a:avLst/>
            <a:gdLst/>
            <a:ahLst/>
            <a:cxnLst>
              <a:cxn ang="0">
                <a:pos x="wd2" y="hd2"/>
              </a:cxn>
              <a:cxn ang="5400000">
                <a:pos x="wd2" y="hd2"/>
              </a:cxn>
              <a:cxn ang="10800000">
                <a:pos x="wd2" y="hd2"/>
              </a:cxn>
              <a:cxn ang="16200000">
                <a:pos x="wd2" y="hd2"/>
              </a:cxn>
            </a:cxnLst>
            <a:rect l="0" t="0" r="r" b="b"/>
            <a:pathLst>
              <a:path w="21600" h="21600" extrusionOk="0">
                <a:moveTo>
                  <a:pt x="21600" y="18530"/>
                </a:moveTo>
                <a:cubicBezTo>
                  <a:pt x="20205" y="18127"/>
                  <a:pt x="19233" y="16984"/>
                  <a:pt x="19233" y="15595"/>
                </a:cubicBezTo>
                <a:cubicBezTo>
                  <a:pt x="19233" y="14228"/>
                  <a:pt x="20205" y="13063"/>
                  <a:pt x="21600" y="12682"/>
                </a:cubicBezTo>
                <a:cubicBezTo>
                  <a:pt x="21600" y="11338"/>
                  <a:pt x="21600" y="11338"/>
                  <a:pt x="21600" y="11338"/>
                </a:cubicBezTo>
                <a:cubicBezTo>
                  <a:pt x="20778" y="11293"/>
                  <a:pt x="19956" y="11181"/>
                  <a:pt x="19158" y="10957"/>
                </a:cubicBezTo>
                <a:cubicBezTo>
                  <a:pt x="17365" y="10486"/>
                  <a:pt x="15696" y="9590"/>
                  <a:pt x="14400" y="8358"/>
                </a:cubicBezTo>
                <a:cubicBezTo>
                  <a:pt x="13080" y="7148"/>
                  <a:pt x="12208" y="5602"/>
                  <a:pt x="11709" y="3966"/>
                </a:cubicBezTo>
                <a:cubicBezTo>
                  <a:pt x="11560" y="3383"/>
                  <a:pt x="11485" y="2801"/>
                  <a:pt x="11435" y="2218"/>
                </a:cubicBezTo>
                <a:cubicBezTo>
                  <a:pt x="9841" y="2218"/>
                  <a:pt x="9841" y="2218"/>
                  <a:pt x="9841" y="2218"/>
                </a:cubicBezTo>
                <a:cubicBezTo>
                  <a:pt x="9766" y="1837"/>
                  <a:pt x="9766" y="1837"/>
                  <a:pt x="9766" y="1837"/>
                </a:cubicBezTo>
                <a:cubicBezTo>
                  <a:pt x="9592" y="784"/>
                  <a:pt x="8570" y="0"/>
                  <a:pt x="7374" y="0"/>
                </a:cubicBezTo>
                <a:cubicBezTo>
                  <a:pt x="6179" y="0"/>
                  <a:pt x="5182" y="784"/>
                  <a:pt x="4983" y="1837"/>
                </a:cubicBezTo>
                <a:cubicBezTo>
                  <a:pt x="4933" y="2218"/>
                  <a:pt x="4933" y="2218"/>
                  <a:pt x="4933" y="2218"/>
                </a:cubicBezTo>
                <a:cubicBezTo>
                  <a:pt x="0" y="2218"/>
                  <a:pt x="0" y="2218"/>
                  <a:pt x="0" y="2218"/>
                </a:cubicBezTo>
                <a:cubicBezTo>
                  <a:pt x="25" y="2711"/>
                  <a:pt x="75" y="3204"/>
                  <a:pt x="125" y="3697"/>
                </a:cubicBezTo>
                <a:cubicBezTo>
                  <a:pt x="1196" y="3899"/>
                  <a:pt x="2217" y="4056"/>
                  <a:pt x="3289" y="4168"/>
                </a:cubicBezTo>
                <a:cubicBezTo>
                  <a:pt x="3612" y="5736"/>
                  <a:pt x="3612" y="5736"/>
                  <a:pt x="3612" y="5736"/>
                </a:cubicBezTo>
                <a:cubicBezTo>
                  <a:pt x="4111" y="7260"/>
                  <a:pt x="4111" y="7260"/>
                  <a:pt x="4111" y="7260"/>
                </a:cubicBezTo>
                <a:cubicBezTo>
                  <a:pt x="3239" y="7820"/>
                  <a:pt x="2392" y="8380"/>
                  <a:pt x="1570" y="8985"/>
                </a:cubicBezTo>
                <a:cubicBezTo>
                  <a:pt x="2217" y="10554"/>
                  <a:pt x="3139" y="11988"/>
                  <a:pt x="4210" y="13354"/>
                </a:cubicBezTo>
                <a:cubicBezTo>
                  <a:pt x="5207" y="13063"/>
                  <a:pt x="6228" y="12705"/>
                  <a:pt x="7200" y="12324"/>
                </a:cubicBezTo>
                <a:cubicBezTo>
                  <a:pt x="7599" y="12727"/>
                  <a:pt x="7947" y="13175"/>
                  <a:pt x="8371" y="13534"/>
                </a:cubicBezTo>
                <a:cubicBezTo>
                  <a:pt x="8794" y="13915"/>
                  <a:pt x="9193" y="14318"/>
                  <a:pt x="9666" y="14632"/>
                </a:cubicBezTo>
                <a:cubicBezTo>
                  <a:pt x="9218" y="15505"/>
                  <a:pt x="8794" y="16379"/>
                  <a:pt x="8421" y="17298"/>
                </a:cubicBezTo>
                <a:cubicBezTo>
                  <a:pt x="9841" y="18329"/>
                  <a:pt x="11435" y="19180"/>
                  <a:pt x="13104" y="19852"/>
                </a:cubicBezTo>
                <a:cubicBezTo>
                  <a:pt x="13827" y="19135"/>
                  <a:pt x="14500" y="18396"/>
                  <a:pt x="15147" y="17634"/>
                </a:cubicBezTo>
                <a:cubicBezTo>
                  <a:pt x="15671" y="17858"/>
                  <a:pt x="16269" y="17970"/>
                  <a:pt x="16817" y="18149"/>
                </a:cubicBezTo>
                <a:cubicBezTo>
                  <a:pt x="17390" y="18329"/>
                  <a:pt x="17963" y="18418"/>
                  <a:pt x="18561" y="18530"/>
                </a:cubicBezTo>
                <a:cubicBezTo>
                  <a:pt x="18635" y="19494"/>
                  <a:pt x="18760" y="20457"/>
                  <a:pt x="18934" y="21398"/>
                </a:cubicBezTo>
                <a:cubicBezTo>
                  <a:pt x="19806" y="21510"/>
                  <a:pt x="20703" y="21578"/>
                  <a:pt x="21600" y="21600"/>
                </a:cubicBezTo>
                <a:lnTo>
                  <a:pt x="21600" y="18530"/>
                </a:lnTo>
                <a:close/>
              </a:path>
            </a:pathLst>
          </a:custGeom>
          <a:solidFill>
            <a:schemeClr val="accent4"/>
          </a:solidFill>
          <a:ln>
            <a:round/>
          </a:ln>
        </p:spPr>
        <p:txBody>
          <a:bodyPr lIns="0" tIns="0" rIns="0" bIns="0"/>
          <a:lstStyle/>
          <a:p>
            <a:pPr marL="0" marR="0" lvl="0" indent="0" algn="l" defTabSz="431800" rtl="0" eaLnBrk="1" fontAlgn="auto" latinLnBrk="0" hangingPunct="1">
              <a:lnSpc>
                <a:spcPct val="100000"/>
              </a:lnSpc>
              <a:spcBef>
                <a:spcPts val="0"/>
              </a:spcBef>
              <a:spcAft>
                <a:spcPts val="0"/>
              </a:spcAft>
              <a:buClrTx/>
              <a:buSzTx/>
              <a:buFontTx/>
              <a:buNone/>
              <a:defRPr sz="1200">
                <a:uFillTx/>
                <a:latin typeface="Helvetica"/>
                <a:ea typeface="Helvetica"/>
                <a:cs typeface="Helvetica"/>
                <a:sym typeface="Helvetica"/>
              </a:defRPr>
            </a:pPr>
            <a:endParaRPr kumimoji="0" sz="1200" b="0" i="0" u="none" strike="noStrike" kern="1200" cap="none" spc="0" normalizeH="0" baseline="0" noProof="0">
              <a:ln>
                <a:noFill/>
              </a:ln>
              <a:solidFill>
                <a:prstClr val="black"/>
              </a:solidFill>
              <a:effectLst/>
              <a:uLnTx/>
              <a:uFillTx/>
              <a:latin typeface="微软雅黑" panose="020B0503020204020204" pitchFamily="34" charset="-122"/>
              <a:cs typeface="Helvetica"/>
              <a:sym typeface="Helvetica"/>
            </a:endParaRPr>
          </a:p>
        </p:txBody>
      </p:sp>
      <p:sp>
        <p:nvSpPr>
          <p:cNvPr id="10" name="Shape 6917"/>
          <p:cNvSpPr/>
          <p:nvPr/>
        </p:nvSpPr>
        <p:spPr>
          <a:xfrm>
            <a:off x="6218827" y="3710738"/>
            <a:ext cx="1785961" cy="1601095"/>
          </a:xfrm>
          <a:custGeom>
            <a:avLst/>
            <a:gdLst/>
            <a:ahLst/>
            <a:cxnLst>
              <a:cxn ang="0">
                <a:pos x="wd2" y="hd2"/>
              </a:cxn>
              <a:cxn ang="5400000">
                <a:pos x="wd2" y="hd2"/>
              </a:cxn>
              <a:cxn ang="10800000">
                <a:pos x="wd2" y="hd2"/>
              </a:cxn>
              <a:cxn ang="16200000">
                <a:pos x="wd2" y="hd2"/>
              </a:cxn>
            </a:cxnLst>
            <a:rect l="0" t="0" r="r" b="b"/>
            <a:pathLst>
              <a:path w="21600" h="21600" extrusionOk="0">
                <a:moveTo>
                  <a:pt x="18546" y="3107"/>
                </a:moveTo>
                <a:cubicBezTo>
                  <a:pt x="19482" y="3008"/>
                  <a:pt x="20463" y="2908"/>
                  <a:pt x="21399" y="2734"/>
                </a:cubicBezTo>
                <a:cubicBezTo>
                  <a:pt x="21511" y="1814"/>
                  <a:pt x="21578" y="920"/>
                  <a:pt x="21600" y="0"/>
                </a:cubicBezTo>
                <a:cubicBezTo>
                  <a:pt x="18769" y="0"/>
                  <a:pt x="18769" y="0"/>
                  <a:pt x="18769" y="0"/>
                </a:cubicBezTo>
                <a:cubicBezTo>
                  <a:pt x="18412" y="1491"/>
                  <a:pt x="17231" y="2461"/>
                  <a:pt x="15849" y="2461"/>
                </a:cubicBezTo>
                <a:cubicBezTo>
                  <a:pt x="14467" y="2461"/>
                  <a:pt x="13285" y="1491"/>
                  <a:pt x="12907" y="0"/>
                </a:cubicBezTo>
                <a:cubicBezTo>
                  <a:pt x="11391" y="0"/>
                  <a:pt x="11391" y="0"/>
                  <a:pt x="11391" y="0"/>
                </a:cubicBezTo>
                <a:cubicBezTo>
                  <a:pt x="11346" y="845"/>
                  <a:pt x="11235" y="1665"/>
                  <a:pt x="11012" y="2486"/>
                </a:cubicBezTo>
                <a:cubicBezTo>
                  <a:pt x="10544" y="4300"/>
                  <a:pt x="9630" y="5941"/>
                  <a:pt x="8426" y="7258"/>
                </a:cubicBezTo>
                <a:cubicBezTo>
                  <a:pt x="7222" y="8575"/>
                  <a:pt x="5684" y="9445"/>
                  <a:pt x="4057" y="9942"/>
                </a:cubicBezTo>
                <a:cubicBezTo>
                  <a:pt x="3433" y="10092"/>
                  <a:pt x="2786" y="10191"/>
                  <a:pt x="2140" y="10216"/>
                </a:cubicBezTo>
                <a:cubicBezTo>
                  <a:pt x="2140" y="12503"/>
                  <a:pt x="2140" y="12503"/>
                  <a:pt x="2140" y="12503"/>
                </a:cubicBezTo>
                <a:cubicBezTo>
                  <a:pt x="1761" y="12577"/>
                  <a:pt x="1761" y="12577"/>
                  <a:pt x="1761" y="12577"/>
                </a:cubicBezTo>
                <a:cubicBezTo>
                  <a:pt x="736" y="12801"/>
                  <a:pt x="0" y="13770"/>
                  <a:pt x="0" y="14939"/>
                </a:cubicBezTo>
                <a:cubicBezTo>
                  <a:pt x="0" y="16132"/>
                  <a:pt x="736" y="17101"/>
                  <a:pt x="1761" y="17325"/>
                </a:cubicBezTo>
                <a:cubicBezTo>
                  <a:pt x="2140" y="17399"/>
                  <a:pt x="2140" y="17399"/>
                  <a:pt x="2140" y="17399"/>
                </a:cubicBezTo>
                <a:cubicBezTo>
                  <a:pt x="2140" y="21600"/>
                  <a:pt x="2140" y="21600"/>
                  <a:pt x="2140" y="21600"/>
                </a:cubicBezTo>
                <a:cubicBezTo>
                  <a:pt x="2697" y="21600"/>
                  <a:pt x="3254" y="21550"/>
                  <a:pt x="3789" y="21476"/>
                </a:cubicBezTo>
                <a:cubicBezTo>
                  <a:pt x="3990" y="20432"/>
                  <a:pt x="4146" y="19413"/>
                  <a:pt x="4258" y="18344"/>
                </a:cubicBezTo>
                <a:cubicBezTo>
                  <a:pt x="5818" y="18021"/>
                  <a:pt x="5818" y="18021"/>
                  <a:pt x="5818" y="18021"/>
                </a:cubicBezTo>
                <a:cubicBezTo>
                  <a:pt x="7356" y="17499"/>
                  <a:pt x="7356" y="17499"/>
                  <a:pt x="7356" y="17499"/>
                </a:cubicBezTo>
                <a:cubicBezTo>
                  <a:pt x="7891" y="18394"/>
                  <a:pt x="8448" y="19214"/>
                  <a:pt x="9050" y="20059"/>
                </a:cubicBezTo>
                <a:cubicBezTo>
                  <a:pt x="10611" y="19413"/>
                  <a:pt x="12037" y="18468"/>
                  <a:pt x="13397" y="17424"/>
                </a:cubicBezTo>
                <a:cubicBezTo>
                  <a:pt x="13107" y="16405"/>
                  <a:pt x="12750" y="15386"/>
                  <a:pt x="12372" y="14417"/>
                </a:cubicBezTo>
                <a:cubicBezTo>
                  <a:pt x="12773" y="14044"/>
                  <a:pt x="13219" y="13696"/>
                  <a:pt x="13575" y="13248"/>
                </a:cubicBezTo>
                <a:cubicBezTo>
                  <a:pt x="13954" y="12826"/>
                  <a:pt x="14355" y="12453"/>
                  <a:pt x="14667" y="11981"/>
                </a:cubicBezTo>
                <a:cubicBezTo>
                  <a:pt x="15515" y="12428"/>
                  <a:pt x="16406" y="12826"/>
                  <a:pt x="17320" y="13223"/>
                </a:cubicBezTo>
                <a:cubicBezTo>
                  <a:pt x="18346" y="11782"/>
                  <a:pt x="19193" y="10216"/>
                  <a:pt x="19861" y="8526"/>
                </a:cubicBezTo>
                <a:cubicBezTo>
                  <a:pt x="19148" y="7805"/>
                  <a:pt x="18412" y="7134"/>
                  <a:pt x="17654" y="6512"/>
                </a:cubicBezTo>
                <a:cubicBezTo>
                  <a:pt x="17877" y="5965"/>
                  <a:pt x="17989" y="5394"/>
                  <a:pt x="18167" y="4822"/>
                </a:cubicBezTo>
                <a:cubicBezTo>
                  <a:pt x="18346" y="4275"/>
                  <a:pt x="18412" y="3679"/>
                  <a:pt x="18546" y="3107"/>
                </a:cubicBezTo>
                <a:close/>
              </a:path>
            </a:pathLst>
          </a:custGeom>
          <a:solidFill>
            <a:schemeClr val="accent2"/>
          </a:solidFill>
          <a:ln>
            <a:round/>
          </a:ln>
        </p:spPr>
        <p:txBody>
          <a:bodyPr lIns="0" tIns="0" rIns="0" bIns="0"/>
          <a:lstStyle/>
          <a:p>
            <a:pPr marL="0" marR="0" lvl="0" indent="0" algn="l" defTabSz="431800" rtl="0" eaLnBrk="1" fontAlgn="auto" latinLnBrk="0" hangingPunct="1">
              <a:lnSpc>
                <a:spcPct val="100000"/>
              </a:lnSpc>
              <a:spcBef>
                <a:spcPts val="0"/>
              </a:spcBef>
              <a:spcAft>
                <a:spcPts val="0"/>
              </a:spcAft>
              <a:buClrTx/>
              <a:buSzTx/>
              <a:buFontTx/>
              <a:buNone/>
              <a:defRPr sz="1200">
                <a:uFillTx/>
                <a:latin typeface="Helvetica"/>
                <a:ea typeface="Helvetica"/>
                <a:cs typeface="Helvetica"/>
                <a:sym typeface="Helvetica"/>
              </a:defRPr>
            </a:pPr>
            <a:endParaRPr kumimoji="0" sz="1200" b="0" i="0" u="none" strike="noStrike" kern="1200" cap="none" spc="0" normalizeH="0" baseline="0" noProof="0">
              <a:ln>
                <a:noFill/>
              </a:ln>
              <a:solidFill>
                <a:prstClr val="black"/>
              </a:solidFill>
              <a:effectLst/>
              <a:uLnTx/>
              <a:uFillTx/>
              <a:latin typeface="微软雅黑" panose="020B0503020204020204" pitchFamily="34" charset="-122"/>
              <a:cs typeface="Helvetica"/>
              <a:sym typeface="Helvetica"/>
            </a:endParaRPr>
          </a:p>
        </p:txBody>
      </p:sp>
      <p:sp>
        <p:nvSpPr>
          <p:cNvPr id="11" name="Shape 6926"/>
          <p:cNvSpPr/>
          <p:nvPr/>
        </p:nvSpPr>
        <p:spPr>
          <a:xfrm>
            <a:off x="4263257" y="2414122"/>
            <a:ext cx="957017" cy="4461"/>
          </a:xfrm>
          <a:prstGeom prst="line">
            <a:avLst/>
          </a:prstGeom>
          <a:ln w="6350">
            <a:solidFill>
              <a:schemeClr val="bg1">
                <a:lumMod val="65000"/>
              </a:schemeClr>
            </a:solidFill>
            <a:prstDash val="dash"/>
            <a:miter lim="400000"/>
            <a:headEnd type="triangle"/>
          </a:ln>
        </p:spPr>
        <p:txBody>
          <a:bodyPr lIns="0" tIns="0" rIns="0" bIns="0"/>
          <a:lstStyle/>
          <a:p>
            <a:pPr marL="0" marR="0" lvl="0" indent="0" algn="l" defTabSz="431800" rtl="0" eaLnBrk="1" fontAlgn="auto" latinLnBrk="0" hangingPunct="1">
              <a:lnSpc>
                <a:spcPct val="100000"/>
              </a:lnSpc>
              <a:spcBef>
                <a:spcPts val="0"/>
              </a:spcBef>
              <a:spcAft>
                <a:spcPts val="0"/>
              </a:spcAft>
              <a:buClrTx/>
              <a:buSzTx/>
              <a:buFontTx/>
              <a:buNone/>
              <a:defRPr sz="1200">
                <a:uFillTx/>
                <a:latin typeface="Helvetica"/>
                <a:ea typeface="Helvetica"/>
                <a:cs typeface="Helvetica"/>
                <a:sym typeface="Helvetica"/>
              </a:defRPr>
            </a:pPr>
            <a:endParaRPr kumimoji="0" sz="1200" b="0" i="0" u="none" strike="noStrike" kern="1200" cap="none" spc="0" normalizeH="0" baseline="0" noProof="0">
              <a:ln>
                <a:noFill/>
              </a:ln>
              <a:solidFill>
                <a:prstClr val="black"/>
              </a:solidFill>
              <a:effectLst/>
              <a:uLnTx/>
              <a:uFillTx/>
              <a:latin typeface="微软雅黑" panose="020B0503020204020204" pitchFamily="34" charset="-122"/>
              <a:cs typeface="Helvetica"/>
              <a:sym typeface="Helvetica"/>
            </a:endParaRPr>
          </a:p>
        </p:txBody>
      </p:sp>
      <p:sp>
        <p:nvSpPr>
          <p:cNvPr id="12" name="Shape 6927"/>
          <p:cNvSpPr/>
          <p:nvPr/>
        </p:nvSpPr>
        <p:spPr>
          <a:xfrm>
            <a:off x="4263256" y="4125002"/>
            <a:ext cx="525089" cy="152"/>
          </a:xfrm>
          <a:prstGeom prst="line">
            <a:avLst/>
          </a:prstGeom>
          <a:ln w="6350">
            <a:solidFill>
              <a:schemeClr val="bg1">
                <a:lumMod val="65000"/>
              </a:schemeClr>
            </a:solidFill>
            <a:prstDash val="dash"/>
            <a:miter lim="400000"/>
            <a:headEnd type="triangle"/>
          </a:ln>
        </p:spPr>
        <p:txBody>
          <a:bodyPr lIns="0" tIns="0" rIns="0" bIns="0"/>
          <a:lstStyle/>
          <a:p>
            <a:pPr marL="0" marR="0" lvl="0" indent="0" algn="l" defTabSz="431800" rtl="0" eaLnBrk="1" fontAlgn="auto" latinLnBrk="0" hangingPunct="1">
              <a:lnSpc>
                <a:spcPct val="100000"/>
              </a:lnSpc>
              <a:spcBef>
                <a:spcPts val="0"/>
              </a:spcBef>
              <a:spcAft>
                <a:spcPts val="0"/>
              </a:spcAft>
              <a:buClrTx/>
              <a:buSzTx/>
              <a:buFontTx/>
              <a:buNone/>
              <a:defRPr sz="1200">
                <a:uFillTx/>
                <a:latin typeface="Helvetica"/>
                <a:ea typeface="Helvetica"/>
                <a:cs typeface="Helvetica"/>
                <a:sym typeface="Helvetica"/>
              </a:defRPr>
            </a:pPr>
            <a:endParaRPr kumimoji="0" sz="1200" b="0" i="0" u="none" strike="noStrike" kern="1200" cap="none" spc="0" normalizeH="0" baseline="0" noProof="0">
              <a:ln>
                <a:noFill/>
              </a:ln>
              <a:solidFill>
                <a:prstClr val="black"/>
              </a:solidFill>
              <a:effectLst/>
              <a:uLnTx/>
              <a:uFillTx/>
              <a:latin typeface="微软雅黑" panose="020B0503020204020204" pitchFamily="34" charset="-122"/>
              <a:cs typeface="Helvetica"/>
              <a:sym typeface="Helvetica"/>
            </a:endParaRPr>
          </a:p>
        </p:txBody>
      </p:sp>
      <p:sp>
        <p:nvSpPr>
          <p:cNvPr id="13" name="Shape 6929"/>
          <p:cNvSpPr/>
          <p:nvPr/>
        </p:nvSpPr>
        <p:spPr>
          <a:xfrm flipH="1">
            <a:off x="7803739" y="4125004"/>
            <a:ext cx="726137" cy="1"/>
          </a:xfrm>
          <a:prstGeom prst="line">
            <a:avLst/>
          </a:prstGeom>
          <a:ln w="6350">
            <a:solidFill>
              <a:schemeClr val="bg1">
                <a:lumMod val="65000"/>
              </a:schemeClr>
            </a:solidFill>
            <a:prstDash val="dash"/>
            <a:miter lim="400000"/>
            <a:headEnd type="triangle"/>
          </a:ln>
        </p:spPr>
        <p:txBody>
          <a:bodyPr lIns="0" tIns="0" rIns="0" bIns="0"/>
          <a:lstStyle/>
          <a:p>
            <a:pPr marL="0" marR="0" lvl="0" indent="0" algn="l" defTabSz="431800" rtl="0" eaLnBrk="1" fontAlgn="auto" latinLnBrk="0" hangingPunct="1">
              <a:lnSpc>
                <a:spcPct val="100000"/>
              </a:lnSpc>
              <a:spcBef>
                <a:spcPts val="0"/>
              </a:spcBef>
              <a:spcAft>
                <a:spcPts val="0"/>
              </a:spcAft>
              <a:buClrTx/>
              <a:buSzTx/>
              <a:buFontTx/>
              <a:buNone/>
              <a:defRPr sz="1200">
                <a:uFillTx/>
                <a:latin typeface="Helvetica"/>
                <a:ea typeface="Helvetica"/>
                <a:cs typeface="Helvetica"/>
                <a:sym typeface="Helvetica"/>
              </a:defRPr>
            </a:pPr>
            <a:endParaRPr kumimoji="0" sz="1200" b="0" i="0" u="none" strike="noStrike" kern="1200" cap="none" spc="0" normalizeH="0" baseline="0" noProof="0">
              <a:ln>
                <a:noFill/>
              </a:ln>
              <a:solidFill>
                <a:prstClr val="black"/>
              </a:solidFill>
              <a:effectLst/>
              <a:uLnTx/>
              <a:uFillTx/>
              <a:latin typeface="微软雅黑" panose="020B0503020204020204" pitchFamily="34" charset="-122"/>
              <a:cs typeface="Helvetica"/>
              <a:sym typeface="Helvetica"/>
            </a:endParaRPr>
          </a:p>
        </p:txBody>
      </p:sp>
      <p:sp>
        <p:nvSpPr>
          <p:cNvPr id="14" name="Freeform 41"/>
          <p:cNvSpPr>
            <a:spLocks noEditPoints="1"/>
          </p:cNvSpPr>
          <p:nvPr/>
        </p:nvSpPr>
        <p:spPr bwMode="auto">
          <a:xfrm>
            <a:off x="5889404" y="3245815"/>
            <a:ext cx="866547" cy="788265"/>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accent5"/>
          </a:solidFill>
          <a:ln w="9525">
            <a:no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5" name="Content Placeholder 2"/>
          <p:cNvSpPr txBox="1"/>
          <p:nvPr/>
        </p:nvSpPr>
        <p:spPr>
          <a:xfrm>
            <a:off x="2265180" y="2071473"/>
            <a:ext cx="1975380" cy="1220658"/>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r" defTabSz="457200" rtl="0" eaLnBrk="1" fontAlgn="auto" latinLnBrk="0" hangingPunct="1">
              <a:lnSpc>
                <a:spcPct val="100000"/>
              </a:lnSpc>
              <a:spcBef>
                <a:spcPct val="20000"/>
              </a:spcBef>
              <a:spcAft>
                <a:spcPts val="600"/>
              </a:spcAft>
              <a:buClr>
                <a:srgbClr val="00B0F0">
                  <a:lumMod val="75000"/>
                </a:srgbClr>
              </a:buClr>
              <a:buSzPct val="145000"/>
              <a:buFont typeface="Arial" panose="020B0604020202020204"/>
              <a:buNone/>
              <a:defRPr/>
            </a:pPr>
            <a:r>
              <a:rPr kumimoji="0" lang="zh-CN" altLang="en-US" sz="16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Arial" panose="020B0604020202020204" pitchFamily="34" charset="0"/>
              </a:rPr>
              <a:t>填加标题</a:t>
            </a:r>
            <a:endParaRPr kumimoji="0" lang="id-ID" sz="16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0" marR="0" lvl="0" indent="0" algn="r" defTabSz="457200" rtl="0" eaLnBrk="1" fontAlgn="auto" latinLnBrk="0" hangingPunct="1">
              <a:lnSpc>
                <a:spcPct val="120000"/>
              </a:lnSpc>
              <a:spcBef>
                <a:spcPct val="20000"/>
              </a:spcBef>
              <a:spcAft>
                <a:spcPts val="600"/>
              </a:spcAft>
              <a:buClr>
                <a:srgbClr val="00B0F0">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单击添加文本单击添加文本单击添加文本单击添加文本单击添加文本单击添加文本</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6" name="Content Placeholder 2"/>
          <p:cNvSpPr txBox="1"/>
          <p:nvPr/>
        </p:nvSpPr>
        <p:spPr>
          <a:xfrm>
            <a:off x="2234016" y="3803143"/>
            <a:ext cx="1975380" cy="1220658"/>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r" defTabSz="457200" rtl="0" eaLnBrk="1" fontAlgn="auto" latinLnBrk="0" hangingPunct="1">
              <a:lnSpc>
                <a:spcPct val="100000"/>
              </a:lnSpc>
              <a:spcBef>
                <a:spcPct val="20000"/>
              </a:spcBef>
              <a:spcAft>
                <a:spcPts val="600"/>
              </a:spcAft>
              <a:buClr>
                <a:srgbClr val="00B0F0">
                  <a:lumMod val="75000"/>
                </a:srgbClr>
              </a:buClr>
              <a:buSzPct val="145000"/>
              <a:buFont typeface="Arial" panose="020B0604020202020204"/>
              <a:buNone/>
              <a:defRPr/>
            </a:pPr>
            <a:r>
              <a:rPr kumimoji="0" lang="zh-CN" altLang="en-US" sz="16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Arial" panose="020B0604020202020204" pitchFamily="34" charset="0"/>
              </a:rPr>
              <a:t>填加标题</a:t>
            </a:r>
            <a:endParaRPr kumimoji="0" lang="en-US" altLang="zh-CN" sz="16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0" marR="0" lvl="0" indent="0" algn="r" defTabSz="457200" rtl="0" eaLnBrk="1" fontAlgn="auto" latinLnBrk="0" hangingPunct="1">
              <a:lnSpc>
                <a:spcPct val="120000"/>
              </a:lnSpc>
              <a:spcBef>
                <a:spcPct val="20000"/>
              </a:spcBef>
              <a:spcAft>
                <a:spcPts val="600"/>
              </a:spcAft>
              <a:buClr>
                <a:srgbClr val="00B0F0">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单击添加文本单击添加文本单击添加文本单击添加文本单击添加文本单击添加文本</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7" name="Content Placeholder 2"/>
          <p:cNvSpPr txBox="1"/>
          <p:nvPr/>
        </p:nvSpPr>
        <p:spPr>
          <a:xfrm>
            <a:off x="8601884" y="2082047"/>
            <a:ext cx="1975380" cy="1220658"/>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rgbClr val="00B0F0">
                  <a:lumMod val="75000"/>
                </a:srgbClr>
              </a:buClr>
              <a:buSzPct val="145000"/>
              <a:buFont typeface="Arial" panose="020B0604020202020204"/>
              <a:buNone/>
              <a:defRPr/>
            </a:pPr>
            <a:r>
              <a:rPr kumimoji="0" lang="zh-CN" altLang="en-US" sz="16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Arial" panose="020B0604020202020204" pitchFamily="34" charset="0"/>
              </a:rPr>
              <a:t>填加标题</a:t>
            </a:r>
            <a:endParaRPr kumimoji="0" lang="id-ID" sz="16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0" marR="0" lvl="0" indent="0" algn="l" defTabSz="457200" rtl="0" eaLnBrk="1" fontAlgn="auto" latinLnBrk="0" hangingPunct="1">
              <a:lnSpc>
                <a:spcPct val="120000"/>
              </a:lnSpc>
              <a:spcBef>
                <a:spcPct val="20000"/>
              </a:spcBef>
              <a:spcAft>
                <a:spcPts val="600"/>
              </a:spcAft>
              <a:buClr>
                <a:srgbClr val="00B0F0">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单击添加文本单击添加文本单击添加文本单击添加文本单击添加文本单击添加文本</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8" name="Content Placeholder 2"/>
          <p:cNvSpPr txBox="1"/>
          <p:nvPr/>
        </p:nvSpPr>
        <p:spPr>
          <a:xfrm>
            <a:off x="8601884" y="3800271"/>
            <a:ext cx="1975380" cy="1220658"/>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rgbClr val="00B0F0">
                  <a:lumMod val="75000"/>
                </a:srgbClr>
              </a:buClr>
              <a:buSzPct val="145000"/>
              <a:buFont typeface="Arial" panose="020B0604020202020204"/>
              <a:buNone/>
              <a:defRPr/>
            </a:pPr>
            <a:r>
              <a:rPr kumimoji="0" lang="zh-CN" altLang="en-US" sz="16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Arial" panose="020B0604020202020204" pitchFamily="34" charset="0"/>
              </a:rPr>
              <a:t>填加标题</a:t>
            </a:r>
            <a:endParaRPr kumimoji="0" lang="en-US" altLang="zh-CN" sz="1600" b="1" i="0" u="none" strike="noStrike" kern="1200" cap="none" spc="0" normalizeH="0" baseline="0" noProof="0" dirty="0">
              <a:ln>
                <a:noFill/>
              </a:ln>
              <a:solidFill>
                <a:srgbClr val="0084B4"/>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0" marR="0" lvl="0" indent="0" algn="l" defTabSz="457200" rtl="0" eaLnBrk="1" fontAlgn="auto" latinLnBrk="0" hangingPunct="1">
              <a:lnSpc>
                <a:spcPct val="120000"/>
              </a:lnSpc>
              <a:spcBef>
                <a:spcPct val="20000"/>
              </a:spcBef>
              <a:spcAft>
                <a:spcPts val="600"/>
              </a:spcAft>
              <a:buClr>
                <a:srgbClr val="00B0F0">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单击添加文本单击添加文本单击添加文本单击添加文本单击添加文本单击添加文本</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anim calcmode="lin" valueType="num">
                                      <p:cBhvr>
                                        <p:cTn id="8" dur="2000" fill="hold"/>
                                        <p:tgtEl>
                                          <p:spTgt spid="14"/>
                                        </p:tgtEl>
                                        <p:attrNameLst>
                                          <p:attrName>ppt_w</p:attrName>
                                        </p:attrNameLst>
                                      </p:cBhvr>
                                      <p:tavLst>
                                        <p:tav tm="0" fmla="#ppt_w*sin(2.5*pi*$)">
                                          <p:val>
                                            <p:fltVal val="0"/>
                                          </p:val>
                                        </p:tav>
                                        <p:tav tm="100000">
                                          <p:val>
                                            <p:fltVal val="1"/>
                                          </p:val>
                                        </p:tav>
                                      </p:tavLst>
                                    </p:anim>
                                    <p:anim calcmode="lin" valueType="num">
                                      <p:cBhvr>
                                        <p:cTn id="9" dur="2000" fill="hold"/>
                                        <p:tgtEl>
                                          <p:spTgt spid="14"/>
                                        </p:tgtEl>
                                        <p:attrNameLst>
                                          <p:attrName>ppt_h</p:attrName>
                                        </p:attrNameLst>
                                      </p:cBhvr>
                                      <p:tavLst>
                                        <p:tav tm="0">
                                          <p:val>
                                            <p:strVal val="#ppt_h"/>
                                          </p:val>
                                        </p:tav>
                                        <p:tav tm="100000">
                                          <p:val>
                                            <p:strVal val="#ppt_h"/>
                                          </p:val>
                                        </p:tav>
                                      </p:tavLst>
                                    </p:anim>
                                  </p:childTnLst>
                                </p:cTn>
                              </p:par>
                              <p:par>
                                <p:cTn id="10" presetID="22" presetClass="entr" presetSubtype="8"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1" fill="hold" grpId="0" nodeType="with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par>
                                <p:cTn id="16" presetID="22" presetClass="entr" presetSubtype="2" fill="hold" grpId="0" nodeType="withEffect">
                                  <p:stCondLst>
                                    <p:cond delay="100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500"/>
                                        <p:tgtEl>
                                          <p:spTgt spid="10"/>
                                        </p:tgtEl>
                                      </p:cBhvr>
                                    </p:animEffect>
                                  </p:childTnLst>
                                </p:cTn>
                              </p:par>
                              <p:par>
                                <p:cTn id="19" presetID="22" presetClass="entr" presetSubtype="4" fill="hold" grpId="0" nodeType="withEffect">
                                  <p:stCondLst>
                                    <p:cond delay="150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22" presetClass="entr" presetSubtype="8"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1000"/>
                                        <p:tgtEl>
                                          <p:spTgt spid="18"/>
                                        </p:tgtEl>
                                      </p:cBhvr>
                                    </p:animEffect>
                                    <p:anim calcmode="lin" valueType="num">
                                      <p:cBhvr>
                                        <p:cTn id="54" dur="1000" fill="hold"/>
                                        <p:tgtEl>
                                          <p:spTgt spid="18"/>
                                        </p:tgtEl>
                                        <p:attrNameLst>
                                          <p:attrName>ppt_x</p:attrName>
                                        </p:attrNameLst>
                                      </p:cBhvr>
                                      <p:tavLst>
                                        <p:tav tm="0">
                                          <p:val>
                                            <p:strVal val="#ppt_x"/>
                                          </p:val>
                                        </p:tav>
                                        <p:tav tm="100000">
                                          <p:val>
                                            <p:strVal val="#ppt_x"/>
                                          </p:val>
                                        </p:tav>
                                      </p:tavLst>
                                    </p:anim>
                                    <p:anim calcmode="lin" valueType="num">
                                      <p:cBhvr>
                                        <p:cTn id="5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3376613" y="4082521"/>
            <a:ext cx="3197225" cy="852488"/>
          </a:xfrm>
          <a:custGeom>
            <a:avLst/>
            <a:gdLst>
              <a:gd name="T0" fmla="*/ 0 w 251"/>
              <a:gd name="T1" fmla="*/ 67 h 67"/>
              <a:gd name="T2" fmla="*/ 0 w 251"/>
              <a:gd name="T3" fmla="*/ 67 h 67"/>
              <a:gd name="T4" fmla="*/ 251 w 251"/>
              <a:gd name="T5" fmla="*/ 67 h 67"/>
              <a:gd name="T6" fmla="*/ 251 w 251"/>
              <a:gd name="T7" fmla="*/ 0 h 67"/>
              <a:gd name="T8" fmla="*/ 0 w 251"/>
              <a:gd name="T9" fmla="*/ 67 h 67"/>
            </a:gdLst>
            <a:ahLst/>
            <a:cxnLst>
              <a:cxn ang="0">
                <a:pos x="T0" y="T1"/>
              </a:cxn>
              <a:cxn ang="0">
                <a:pos x="T2" y="T3"/>
              </a:cxn>
              <a:cxn ang="0">
                <a:pos x="T4" y="T5"/>
              </a:cxn>
              <a:cxn ang="0">
                <a:pos x="T6" y="T7"/>
              </a:cxn>
              <a:cxn ang="0">
                <a:pos x="T8" y="T9"/>
              </a:cxn>
            </a:cxnLst>
            <a:rect l="0" t="0" r="r" b="b"/>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chemeClr val="accent1"/>
          </a:solidFill>
          <a:ln>
            <a:noFill/>
          </a:ln>
        </p:spPr>
        <p:txBody>
          <a:bodyPr/>
          <a:lstStyle/>
          <a:p>
            <a:endParaRPr lang="zh-CN" altLang="en-US" sz="1600">
              <a:solidFill>
                <a:schemeClr val="tx1">
                  <a:lumMod val="75000"/>
                  <a:lumOff val="25000"/>
                </a:schemeClr>
              </a:solidFill>
            </a:endParaRPr>
          </a:p>
        </p:txBody>
      </p:sp>
      <p:sp>
        <p:nvSpPr>
          <p:cNvPr id="3" name="Freeform 6"/>
          <p:cNvSpPr/>
          <p:nvPr/>
        </p:nvSpPr>
        <p:spPr bwMode="auto">
          <a:xfrm>
            <a:off x="6624638" y="3623733"/>
            <a:ext cx="750888" cy="1311275"/>
          </a:xfrm>
          <a:custGeom>
            <a:avLst/>
            <a:gdLst>
              <a:gd name="T0" fmla="*/ 0 w 59"/>
              <a:gd name="T1" fmla="*/ 36 h 103"/>
              <a:gd name="T2" fmla="*/ 0 w 59"/>
              <a:gd name="T3" fmla="*/ 103 h 103"/>
              <a:gd name="T4" fmla="*/ 59 w 59"/>
              <a:gd name="T5" fmla="*/ 103 h 103"/>
              <a:gd name="T6" fmla="*/ 59 w 59"/>
              <a:gd name="T7" fmla="*/ 0 h 103"/>
              <a:gd name="T8" fmla="*/ 0 w 59"/>
              <a:gd name="T9" fmla="*/ 36 h 103"/>
            </a:gdLst>
            <a:ahLst/>
            <a:cxnLst>
              <a:cxn ang="0">
                <a:pos x="T0" y="T1"/>
              </a:cxn>
              <a:cxn ang="0">
                <a:pos x="T2" y="T3"/>
              </a:cxn>
              <a:cxn ang="0">
                <a:pos x="T4" y="T5"/>
              </a:cxn>
              <a:cxn ang="0">
                <a:pos x="T6" y="T7"/>
              </a:cxn>
              <a:cxn ang="0">
                <a:pos x="T8" y="T9"/>
              </a:cxn>
            </a:cxnLst>
            <a:rect l="0" t="0" r="r" b="b"/>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chemeClr val="accent2"/>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 name="Freeform 7"/>
          <p:cNvSpPr/>
          <p:nvPr/>
        </p:nvSpPr>
        <p:spPr bwMode="auto">
          <a:xfrm>
            <a:off x="8432801" y="2325158"/>
            <a:ext cx="395288" cy="2609850"/>
          </a:xfrm>
          <a:custGeom>
            <a:avLst/>
            <a:gdLst>
              <a:gd name="T0" fmla="*/ 31 w 31"/>
              <a:gd name="T1" fmla="*/ 0 h 205"/>
              <a:gd name="T2" fmla="*/ 28 w 31"/>
              <a:gd name="T3" fmla="*/ 0 h 205"/>
              <a:gd name="T4" fmla="*/ 0 w 31"/>
              <a:gd name="T5" fmla="*/ 36 h 205"/>
              <a:gd name="T6" fmla="*/ 0 w 31"/>
              <a:gd name="T7" fmla="*/ 205 h 205"/>
              <a:gd name="T8" fmla="*/ 31 w 31"/>
              <a:gd name="T9" fmla="*/ 205 h 205"/>
              <a:gd name="T10" fmla="*/ 31 w 31"/>
              <a:gd name="T11" fmla="*/ 0 h 205"/>
            </a:gdLst>
            <a:ahLst/>
            <a:cxnLst>
              <a:cxn ang="0">
                <a:pos x="T0" y="T1"/>
              </a:cxn>
              <a:cxn ang="0">
                <a:pos x="T2" y="T3"/>
              </a:cxn>
              <a:cxn ang="0">
                <a:pos x="T4" y="T5"/>
              </a:cxn>
              <a:cxn ang="0">
                <a:pos x="T6" y="T7"/>
              </a:cxn>
              <a:cxn ang="0">
                <a:pos x="T8" y="T9"/>
              </a:cxn>
              <a:cxn ang="0">
                <a:pos x="T10" y="T11"/>
              </a:cxn>
            </a:cxnLst>
            <a:rect l="0" t="0" r="r" b="b"/>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chemeClr val="accent4"/>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5" name="Freeform 8"/>
          <p:cNvSpPr/>
          <p:nvPr/>
        </p:nvSpPr>
        <p:spPr bwMode="auto">
          <a:xfrm>
            <a:off x="7440613" y="2783946"/>
            <a:ext cx="941388" cy="2151063"/>
          </a:xfrm>
          <a:custGeom>
            <a:avLst/>
            <a:gdLst>
              <a:gd name="T0" fmla="*/ 0 w 74"/>
              <a:gd name="T1" fmla="*/ 66 h 169"/>
              <a:gd name="T2" fmla="*/ 0 w 74"/>
              <a:gd name="T3" fmla="*/ 169 h 169"/>
              <a:gd name="T4" fmla="*/ 74 w 74"/>
              <a:gd name="T5" fmla="*/ 169 h 169"/>
              <a:gd name="T6" fmla="*/ 74 w 74"/>
              <a:gd name="T7" fmla="*/ 0 h 169"/>
              <a:gd name="T8" fmla="*/ 0 w 74"/>
              <a:gd name="T9" fmla="*/ 66 h 169"/>
            </a:gdLst>
            <a:ahLst/>
            <a:cxnLst>
              <a:cxn ang="0">
                <a:pos x="T0" y="T1"/>
              </a:cxn>
              <a:cxn ang="0">
                <a:pos x="T2" y="T3"/>
              </a:cxn>
              <a:cxn ang="0">
                <a:pos x="T4" y="T5"/>
              </a:cxn>
              <a:cxn ang="0">
                <a:pos x="T6" y="T7"/>
              </a:cxn>
              <a:cxn ang="0">
                <a:pos x="T8" y="T9"/>
              </a:cxn>
            </a:cxnLst>
            <a:rect l="0" t="0" r="r" b="b"/>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chemeClr val="accent3"/>
          </a:solidFill>
          <a:ln>
            <a:noFill/>
          </a:ln>
        </p:spPr>
        <p:txBody>
          <a:bodyPr/>
          <a:lstStyle/>
          <a:p>
            <a:endParaRPr lang="zh-CN" altLang="en-US" sz="1600">
              <a:solidFill>
                <a:schemeClr val="tx1">
                  <a:lumMod val="75000"/>
                  <a:lumOff val="25000"/>
                </a:schemeClr>
              </a:solidFill>
            </a:endParaRPr>
          </a:p>
        </p:txBody>
      </p:sp>
      <p:sp>
        <p:nvSpPr>
          <p:cNvPr id="6" name="Freeform 9"/>
          <p:cNvSpPr/>
          <p:nvPr/>
        </p:nvSpPr>
        <p:spPr bwMode="auto">
          <a:xfrm>
            <a:off x="4038601" y="3941233"/>
            <a:ext cx="1566863" cy="700088"/>
          </a:xfrm>
          <a:custGeom>
            <a:avLst/>
            <a:gdLst>
              <a:gd name="T0" fmla="*/ 971 w 987"/>
              <a:gd name="T1" fmla="*/ 441 h 441"/>
              <a:gd name="T2" fmla="*/ 554 w 987"/>
              <a:gd name="T3" fmla="*/ 24 h 441"/>
              <a:gd name="T4" fmla="*/ 0 w 987"/>
              <a:gd name="T5" fmla="*/ 24 h 441"/>
              <a:gd name="T6" fmla="*/ 0 w 987"/>
              <a:gd name="T7" fmla="*/ 0 h 441"/>
              <a:gd name="T8" fmla="*/ 562 w 987"/>
              <a:gd name="T9" fmla="*/ 0 h 441"/>
              <a:gd name="T10" fmla="*/ 987 w 987"/>
              <a:gd name="T11" fmla="*/ 433 h 441"/>
              <a:gd name="T12" fmla="*/ 971 w 987"/>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87" h="441">
                <a:moveTo>
                  <a:pt x="971" y="441"/>
                </a:moveTo>
                <a:lnTo>
                  <a:pt x="554" y="24"/>
                </a:lnTo>
                <a:lnTo>
                  <a:pt x="0" y="24"/>
                </a:lnTo>
                <a:lnTo>
                  <a:pt x="0" y="0"/>
                </a:lnTo>
                <a:lnTo>
                  <a:pt x="562" y="0"/>
                </a:lnTo>
                <a:lnTo>
                  <a:pt x="987" y="433"/>
                </a:lnTo>
                <a:lnTo>
                  <a:pt x="971" y="441"/>
                </a:lnTo>
                <a:close/>
              </a:path>
            </a:pathLst>
          </a:custGeom>
          <a:solidFill>
            <a:schemeClr val="accent1"/>
          </a:solidFill>
          <a:ln>
            <a:noFill/>
          </a:ln>
        </p:spPr>
        <p:txBody>
          <a:bodyPr/>
          <a:lstStyle/>
          <a:p>
            <a:endParaRPr lang="zh-CN" altLang="en-US" sz="1600">
              <a:solidFill>
                <a:schemeClr val="tx1">
                  <a:lumMod val="75000"/>
                  <a:lumOff val="25000"/>
                </a:schemeClr>
              </a:solidFill>
            </a:endParaRPr>
          </a:p>
        </p:txBody>
      </p:sp>
      <p:sp>
        <p:nvSpPr>
          <p:cNvPr id="7" name="Freeform 10"/>
          <p:cNvSpPr/>
          <p:nvPr/>
        </p:nvSpPr>
        <p:spPr bwMode="auto">
          <a:xfrm>
            <a:off x="5402263" y="3293533"/>
            <a:ext cx="1566863" cy="698500"/>
          </a:xfrm>
          <a:custGeom>
            <a:avLst/>
            <a:gdLst>
              <a:gd name="T0" fmla="*/ 971 w 987"/>
              <a:gd name="T1" fmla="*/ 440 h 440"/>
              <a:gd name="T2" fmla="*/ 553 w 987"/>
              <a:gd name="T3" fmla="*/ 24 h 440"/>
              <a:gd name="T4" fmla="*/ 0 w 987"/>
              <a:gd name="T5" fmla="*/ 24 h 440"/>
              <a:gd name="T6" fmla="*/ 0 w 987"/>
              <a:gd name="T7" fmla="*/ 0 h 440"/>
              <a:gd name="T8" fmla="*/ 561 w 987"/>
              <a:gd name="T9" fmla="*/ 0 h 440"/>
              <a:gd name="T10" fmla="*/ 987 w 987"/>
              <a:gd name="T11" fmla="*/ 432 h 440"/>
              <a:gd name="T12" fmla="*/ 971 w 987"/>
              <a:gd name="T13" fmla="*/ 440 h 440"/>
            </a:gdLst>
            <a:ahLst/>
            <a:cxnLst>
              <a:cxn ang="0">
                <a:pos x="T0" y="T1"/>
              </a:cxn>
              <a:cxn ang="0">
                <a:pos x="T2" y="T3"/>
              </a:cxn>
              <a:cxn ang="0">
                <a:pos x="T4" y="T5"/>
              </a:cxn>
              <a:cxn ang="0">
                <a:pos x="T6" y="T7"/>
              </a:cxn>
              <a:cxn ang="0">
                <a:pos x="T8" y="T9"/>
              </a:cxn>
              <a:cxn ang="0">
                <a:pos x="T10" y="T11"/>
              </a:cxn>
              <a:cxn ang="0">
                <a:pos x="T12" y="T13"/>
              </a:cxn>
            </a:cxnLst>
            <a:rect l="0" t="0" r="r" b="b"/>
            <a:pathLst>
              <a:path w="987" h="440">
                <a:moveTo>
                  <a:pt x="971" y="440"/>
                </a:moveTo>
                <a:lnTo>
                  <a:pt x="553" y="24"/>
                </a:lnTo>
                <a:lnTo>
                  <a:pt x="0" y="24"/>
                </a:lnTo>
                <a:lnTo>
                  <a:pt x="0" y="0"/>
                </a:lnTo>
                <a:lnTo>
                  <a:pt x="561" y="0"/>
                </a:lnTo>
                <a:lnTo>
                  <a:pt x="987" y="432"/>
                </a:lnTo>
                <a:lnTo>
                  <a:pt x="971" y="440"/>
                </a:lnTo>
                <a:close/>
              </a:path>
            </a:pathLst>
          </a:custGeom>
          <a:solidFill>
            <a:schemeClr val="accent2"/>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8" name="Freeform 11"/>
          <p:cNvSpPr/>
          <p:nvPr/>
        </p:nvSpPr>
        <p:spPr bwMode="auto">
          <a:xfrm>
            <a:off x="6305551" y="2720446"/>
            <a:ext cx="1579563" cy="700088"/>
          </a:xfrm>
          <a:custGeom>
            <a:avLst/>
            <a:gdLst>
              <a:gd name="T0" fmla="*/ 979 w 995"/>
              <a:gd name="T1" fmla="*/ 441 h 441"/>
              <a:gd name="T2" fmla="*/ 554 w 995"/>
              <a:gd name="T3" fmla="*/ 16 h 441"/>
              <a:gd name="T4" fmla="*/ 0 w 995"/>
              <a:gd name="T5" fmla="*/ 16 h 441"/>
              <a:gd name="T6" fmla="*/ 0 w 995"/>
              <a:gd name="T7" fmla="*/ 0 h 441"/>
              <a:gd name="T8" fmla="*/ 562 w 995"/>
              <a:gd name="T9" fmla="*/ 0 h 441"/>
              <a:gd name="T10" fmla="*/ 995 w 995"/>
              <a:gd name="T11" fmla="*/ 425 h 441"/>
              <a:gd name="T12" fmla="*/ 979 w 995"/>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95" h="441">
                <a:moveTo>
                  <a:pt x="979" y="441"/>
                </a:moveTo>
                <a:lnTo>
                  <a:pt x="554" y="16"/>
                </a:lnTo>
                <a:lnTo>
                  <a:pt x="0" y="16"/>
                </a:lnTo>
                <a:lnTo>
                  <a:pt x="0" y="0"/>
                </a:lnTo>
                <a:lnTo>
                  <a:pt x="562" y="0"/>
                </a:lnTo>
                <a:lnTo>
                  <a:pt x="995" y="425"/>
                </a:lnTo>
                <a:lnTo>
                  <a:pt x="979" y="441"/>
                </a:lnTo>
                <a:close/>
              </a:path>
            </a:pathLst>
          </a:custGeom>
          <a:solidFill>
            <a:schemeClr val="accent3"/>
          </a:solidFill>
          <a:ln>
            <a:noFill/>
          </a:ln>
        </p:spPr>
        <p:txBody>
          <a:bodyPr/>
          <a:lstStyle/>
          <a:p>
            <a:endParaRPr lang="zh-CN" altLang="en-US" sz="1600">
              <a:solidFill>
                <a:schemeClr val="tx1">
                  <a:lumMod val="75000"/>
                  <a:lumOff val="25000"/>
                </a:schemeClr>
              </a:solidFill>
            </a:endParaRPr>
          </a:p>
        </p:txBody>
      </p:sp>
      <p:sp>
        <p:nvSpPr>
          <p:cNvPr id="9" name="Freeform 12"/>
          <p:cNvSpPr/>
          <p:nvPr/>
        </p:nvSpPr>
        <p:spPr bwMode="auto">
          <a:xfrm>
            <a:off x="7007226" y="1982258"/>
            <a:ext cx="1566863" cy="700088"/>
          </a:xfrm>
          <a:custGeom>
            <a:avLst/>
            <a:gdLst>
              <a:gd name="T0" fmla="*/ 979 w 987"/>
              <a:gd name="T1" fmla="*/ 441 h 441"/>
              <a:gd name="T2" fmla="*/ 553 w 987"/>
              <a:gd name="T3" fmla="*/ 16 h 441"/>
              <a:gd name="T4" fmla="*/ 0 w 987"/>
              <a:gd name="T5" fmla="*/ 16 h 441"/>
              <a:gd name="T6" fmla="*/ 0 w 987"/>
              <a:gd name="T7" fmla="*/ 0 h 441"/>
              <a:gd name="T8" fmla="*/ 561 w 987"/>
              <a:gd name="T9" fmla="*/ 0 h 441"/>
              <a:gd name="T10" fmla="*/ 987 w 987"/>
              <a:gd name="T11" fmla="*/ 425 h 441"/>
              <a:gd name="T12" fmla="*/ 979 w 987"/>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87" h="441">
                <a:moveTo>
                  <a:pt x="979" y="441"/>
                </a:moveTo>
                <a:lnTo>
                  <a:pt x="553" y="16"/>
                </a:lnTo>
                <a:lnTo>
                  <a:pt x="0" y="16"/>
                </a:lnTo>
                <a:lnTo>
                  <a:pt x="0" y="0"/>
                </a:lnTo>
                <a:lnTo>
                  <a:pt x="561" y="0"/>
                </a:lnTo>
                <a:lnTo>
                  <a:pt x="987" y="425"/>
                </a:lnTo>
                <a:lnTo>
                  <a:pt x="979" y="441"/>
                </a:lnTo>
                <a:close/>
              </a:path>
            </a:pathLst>
          </a:custGeom>
          <a:solidFill>
            <a:schemeClr val="accent4"/>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0" name="Oval 13"/>
          <p:cNvSpPr>
            <a:spLocks noChangeArrowheads="1"/>
          </p:cNvSpPr>
          <p:nvPr/>
        </p:nvSpPr>
        <p:spPr bwMode="auto">
          <a:xfrm>
            <a:off x="3975101" y="3903133"/>
            <a:ext cx="127000" cy="128588"/>
          </a:xfrm>
          <a:prstGeom prst="ellipse">
            <a:avLst/>
          </a:prstGeom>
          <a:solidFill>
            <a:schemeClr val="accent1"/>
          </a:solidFill>
          <a:ln>
            <a:noFill/>
          </a:ln>
        </p:spPr>
        <p:txBody>
          <a:bodyPr/>
          <a:lstStyle/>
          <a:p>
            <a:endParaRPr lang="zh-CN" altLang="en-US" sz="1600">
              <a:solidFill>
                <a:schemeClr val="tx1">
                  <a:lumMod val="75000"/>
                  <a:lumOff val="25000"/>
                </a:schemeClr>
              </a:solidFill>
            </a:endParaRPr>
          </a:p>
        </p:txBody>
      </p:sp>
      <p:sp>
        <p:nvSpPr>
          <p:cNvPr id="11" name="Oval 14"/>
          <p:cNvSpPr>
            <a:spLocks noChangeArrowheads="1"/>
          </p:cNvSpPr>
          <p:nvPr/>
        </p:nvSpPr>
        <p:spPr bwMode="auto">
          <a:xfrm>
            <a:off x="6254751" y="2669646"/>
            <a:ext cx="128588" cy="139700"/>
          </a:xfrm>
          <a:prstGeom prst="ellipse">
            <a:avLst/>
          </a:prstGeom>
          <a:solidFill>
            <a:schemeClr val="accent3"/>
          </a:solidFill>
          <a:ln>
            <a:noFill/>
          </a:ln>
        </p:spPr>
        <p:txBody>
          <a:bodyPr/>
          <a:lstStyle/>
          <a:p>
            <a:endParaRPr lang="zh-CN" altLang="en-US" sz="1600">
              <a:solidFill>
                <a:schemeClr val="tx1">
                  <a:lumMod val="75000"/>
                  <a:lumOff val="25000"/>
                </a:schemeClr>
              </a:solidFill>
            </a:endParaRPr>
          </a:p>
        </p:txBody>
      </p:sp>
      <p:sp>
        <p:nvSpPr>
          <p:cNvPr id="12" name="Oval 15"/>
          <p:cNvSpPr>
            <a:spLocks noChangeArrowheads="1"/>
          </p:cNvSpPr>
          <p:nvPr/>
        </p:nvSpPr>
        <p:spPr bwMode="auto">
          <a:xfrm>
            <a:off x="5402263" y="3253846"/>
            <a:ext cx="127000" cy="128588"/>
          </a:xfrm>
          <a:prstGeom prst="ellipse">
            <a:avLst/>
          </a:prstGeom>
          <a:solidFill>
            <a:schemeClr val="accent2"/>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3" name="Oval 16"/>
          <p:cNvSpPr>
            <a:spLocks noChangeArrowheads="1"/>
          </p:cNvSpPr>
          <p:nvPr/>
        </p:nvSpPr>
        <p:spPr bwMode="auto">
          <a:xfrm>
            <a:off x="6943726" y="1931458"/>
            <a:ext cx="127000" cy="139700"/>
          </a:xfrm>
          <a:prstGeom prst="ellipse">
            <a:avLst/>
          </a:prstGeom>
          <a:solidFill>
            <a:schemeClr val="accent4"/>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4" name="TextBox 692"/>
          <p:cNvSpPr txBox="1"/>
          <p:nvPr/>
        </p:nvSpPr>
        <p:spPr bwMode="auto">
          <a:xfrm>
            <a:off x="5727576" y="1805658"/>
            <a:ext cx="1261884" cy="369332"/>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15" name="TextBox 692"/>
          <p:cNvSpPr txBox="1"/>
          <p:nvPr/>
        </p:nvSpPr>
        <p:spPr bwMode="auto">
          <a:xfrm>
            <a:off x="4678575" y="2562687"/>
            <a:ext cx="1261884" cy="369332"/>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16" name="TextBox 692"/>
          <p:cNvSpPr txBox="1"/>
          <p:nvPr/>
        </p:nvSpPr>
        <p:spPr bwMode="auto">
          <a:xfrm>
            <a:off x="3821812" y="3133474"/>
            <a:ext cx="1261884" cy="369332"/>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17" name="TextBox 692"/>
          <p:cNvSpPr txBox="1"/>
          <p:nvPr/>
        </p:nvSpPr>
        <p:spPr bwMode="auto">
          <a:xfrm>
            <a:off x="2732971" y="3782761"/>
            <a:ext cx="1261884" cy="369332"/>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18"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19"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1)">
                                      <p:cBhvr>
                                        <p:cTn id="28" dur="2000"/>
                                        <p:tgtEl>
                                          <p:spTgt spid="9"/>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heel(1)">
                                      <p:cBhvr>
                                        <p:cTn id="34" dur="2000"/>
                                        <p:tgtEl>
                                          <p:spTgt spid="11"/>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2000"/>
                                        <p:tgtEl>
                                          <p:spTgt spid="12"/>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heel(1)">
                                      <p:cBhvr>
                                        <p:cTn id="40" dur="2000"/>
                                        <p:tgtEl>
                                          <p:spTgt spid="13"/>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heel(1)">
                                      <p:cBhvr>
                                        <p:cTn id="43" dur="2000"/>
                                        <p:tgtEl>
                                          <p:spTgt spid="14"/>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heel(1)">
                                      <p:cBhvr>
                                        <p:cTn id="46" dur="2000"/>
                                        <p:tgtEl>
                                          <p:spTgt spid="15"/>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heel(1)">
                                      <p:cBhvr>
                                        <p:cTn id="49" dur="2000"/>
                                        <p:tgtEl>
                                          <p:spTgt spid="16"/>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heel(1)">
                                      <p:cBhvr>
                                        <p:cTn id="5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TextBox 11"/>
</p:tagLst>
</file>

<file path=ppt/tags/tag10.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11.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TextBox 11"/>
</p:tagLst>
</file>

<file path=ppt/tags/tag12.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3"/>
</p:tagLst>
</file>

<file path=ppt/tags/tag13.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4"/>
</p:tagLst>
</file>

<file path=ppt/tags/tag14.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15.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16.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TextBox 11"/>
</p:tagLst>
</file>

<file path=ppt/tags/tag17.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3"/>
</p:tagLst>
</file>

<file path=ppt/tags/tag18.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4"/>
</p:tagLst>
</file>

<file path=ppt/tags/tag19.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2.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3"/>
</p:tagLst>
</file>

<file path=ppt/tags/tag20.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3.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4"/>
</p:tagLst>
</file>

<file path=ppt/tags/tag4.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5.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6.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TextBox 11"/>
</p:tagLst>
</file>

<file path=ppt/tags/tag7.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3"/>
</p:tagLst>
</file>

<file path=ppt/tags/tag8.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文本框 14"/>
</p:tagLst>
</file>

<file path=ppt/tags/tag9.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2285</Words>
  <Application>Microsoft Office PowerPoint</Application>
  <PresentationFormat>宽屏</PresentationFormat>
  <Paragraphs>360</Paragraphs>
  <Slides>31</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31</vt:i4>
      </vt:variant>
    </vt:vector>
  </HeadingPairs>
  <TitlesOfParts>
    <vt:vector size="43" baseType="lpstr">
      <vt:lpstr>Impact MT Std</vt:lpstr>
      <vt:lpstr>方正大黑简体</vt:lpstr>
      <vt:lpstr>时尚中黑简体</vt:lpstr>
      <vt:lpstr>宋体</vt:lpstr>
      <vt:lpstr>微软雅黑</vt:lpstr>
      <vt:lpstr>幼圆</vt:lpstr>
      <vt:lpstr>Arial</vt:lpstr>
      <vt:lpstr>Broadway</vt:lpstr>
      <vt:lpstr>Calibri</vt:lpstr>
      <vt:lpstr>Impact</vt:lpstr>
      <vt:lpstr>Verdana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Base>https://kelimo.taobao.com/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2019-03-05T03:02:00Z</dcterms:created>
  <dcterms:modified xsi:type="dcterms:W3CDTF">2021-01-06T05:13:22Z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