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27"/>
  </p:notesMasterIdLst>
  <p:sldIdLst>
    <p:sldId id="259" r:id="rId2"/>
    <p:sldId id="260" r:id="rId3"/>
    <p:sldId id="261" r:id="rId4"/>
    <p:sldId id="275" r:id="rId5"/>
    <p:sldId id="265" r:id="rId6"/>
    <p:sldId id="266" r:id="rId7"/>
    <p:sldId id="268" r:id="rId8"/>
    <p:sldId id="269" r:id="rId9"/>
    <p:sldId id="270" r:id="rId10"/>
    <p:sldId id="263" r:id="rId11"/>
    <p:sldId id="271" r:id="rId12"/>
    <p:sldId id="273" r:id="rId13"/>
    <p:sldId id="274" r:id="rId14"/>
    <p:sldId id="267" r:id="rId15"/>
    <p:sldId id="276" r:id="rId16"/>
    <p:sldId id="262" r:id="rId17"/>
    <p:sldId id="272" r:id="rId18"/>
    <p:sldId id="277" r:id="rId19"/>
    <p:sldId id="278" r:id="rId20"/>
    <p:sldId id="279" r:id="rId21"/>
    <p:sldId id="264" r:id="rId22"/>
    <p:sldId id="280" r:id="rId23"/>
    <p:sldId id="281" r:id="rId24"/>
    <p:sldId id="282" r:id="rId25"/>
    <p:sldId id="283" r:id="rId26"/>
  </p:sldIdLst>
  <p:sldSz cx="12192000" cy="6858000"/>
  <p:notesSz cx="6858000" cy="9144000"/>
  <p:custDataLst>
    <p:tags r:id="rId2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7739"/>
    <a:srgbClr val="F1F2EC"/>
    <a:srgbClr val="CED5C5"/>
    <a:srgbClr val="B1BBA6"/>
    <a:srgbClr val="EDF1F1"/>
    <a:srgbClr val="D4DFB1"/>
    <a:srgbClr val="B9C0B6"/>
    <a:srgbClr val="1D7338"/>
    <a:srgbClr val="C0C7CB"/>
    <a:srgbClr val="FF9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94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408934-F686-4C8E-B0E0-8578E22AA13A}" type="datetimeFigureOut">
              <a:rPr lang="zh-CN" altLang="en-US" smtClean="0"/>
              <a:t>2021/1/24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09E225-447E-4720-A8F3-54B4F78D8BE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1930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9E225-447E-4720-A8F3-54B4F78D8BE8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70454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9E225-447E-4720-A8F3-54B4F78D8BE8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94029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9E225-447E-4720-A8F3-54B4F78D8BE8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49945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9E225-447E-4720-A8F3-54B4F78D8BE8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16778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9E225-447E-4720-A8F3-54B4F78D8BE8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92206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9E225-447E-4720-A8F3-54B4F78D8BE8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39254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9E225-447E-4720-A8F3-54B4F78D8BE8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70239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9E225-447E-4720-A8F3-54B4F78D8BE8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45734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9E225-447E-4720-A8F3-54B4F78D8BE8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16983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9E225-447E-4720-A8F3-54B4F78D8BE8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6702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9E225-447E-4720-A8F3-54B4F78D8BE8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30963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9E225-447E-4720-A8F3-54B4F78D8BE8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28567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9E225-447E-4720-A8F3-54B4F78D8BE8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00811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9E225-447E-4720-A8F3-54B4F78D8BE8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02663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9E225-447E-4720-A8F3-54B4F78D8BE8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96411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9E225-447E-4720-A8F3-54B4F78D8BE8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31713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9E225-447E-4720-A8F3-54B4F78D8BE8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216563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9E225-447E-4720-A8F3-54B4F78D8BE8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8975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9E225-447E-4720-A8F3-54B4F78D8BE8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45386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9E225-447E-4720-A8F3-54B4F78D8BE8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01256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9E225-447E-4720-A8F3-54B4F78D8BE8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57940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9E225-447E-4720-A8F3-54B4F78D8BE8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19809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9E225-447E-4720-A8F3-54B4F78D8BE8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42855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9E225-447E-4720-A8F3-54B4F78D8BE8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2622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9E225-447E-4720-A8F3-54B4F78D8BE8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8022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375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wipe/>
      </p:transition>
    </mc:Choice>
    <mc:Fallback xmlns="">
      <p:transition spd="slow" advClick="0" advTm="4000"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699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wipe/>
      </p:transition>
    </mc:Choice>
    <mc:Fallback xmlns="">
      <p:transition spd="slow" advClick="0" advTm="4000"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072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wipe/>
      </p:transition>
    </mc:Choice>
    <mc:Fallback xmlns="">
      <p:transition spd="slow" advClick="0" advTm="4000">
        <p:wip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标题幻灯片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0CE6CA95-F574-4504-BD07-B41910E8ABFD}"/>
              </a:ext>
            </a:extLst>
          </p:cNvPr>
          <p:cNvGrpSpPr/>
          <p:nvPr userDrawn="1"/>
        </p:nvGrpSpPr>
        <p:grpSpPr>
          <a:xfrm>
            <a:off x="1962030" y="-87379"/>
            <a:ext cx="8282782" cy="1707330"/>
            <a:chOff x="1952788" y="-124325"/>
            <a:chExt cx="8282782" cy="1707330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82D4B0B4-A713-43B6-907D-52E7E9EFDA8C}"/>
                </a:ext>
              </a:extLst>
            </p:cNvPr>
            <p:cNvGrpSpPr/>
            <p:nvPr/>
          </p:nvGrpSpPr>
          <p:grpSpPr>
            <a:xfrm>
              <a:off x="1952788" y="682893"/>
              <a:ext cx="8282782" cy="371475"/>
              <a:chOff x="2038579" y="535534"/>
              <a:chExt cx="8282782" cy="371475"/>
            </a:xfrm>
          </p:grpSpPr>
          <p:grpSp>
            <p:nvGrpSpPr>
              <p:cNvPr id="7" name="组合 6">
                <a:extLst>
                  <a:ext uri="{FF2B5EF4-FFF2-40B4-BE49-F238E27FC236}">
                    <a16:creationId xmlns:a16="http://schemas.microsoft.com/office/drawing/2014/main" id="{833A1302-2285-4551-9179-AEB887ED3559}"/>
                  </a:ext>
                </a:extLst>
              </p:cNvPr>
              <p:cNvGrpSpPr/>
              <p:nvPr/>
            </p:nvGrpSpPr>
            <p:grpSpPr>
              <a:xfrm>
                <a:off x="2038579" y="535534"/>
                <a:ext cx="2807495" cy="371475"/>
                <a:chOff x="2059780" y="357188"/>
                <a:chExt cx="2807495" cy="371475"/>
              </a:xfrm>
            </p:grpSpPr>
            <p:sp>
              <p:nvSpPr>
                <p:cNvPr id="13" name="椭圆 12">
                  <a:extLst>
                    <a:ext uri="{FF2B5EF4-FFF2-40B4-BE49-F238E27FC236}">
                      <a16:creationId xmlns:a16="http://schemas.microsoft.com/office/drawing/2014/main" id="{7D7B11CC-6B33-442F-9763-844E2DE75FD3}"/>
                    </a:ext>
                  </a:extLst>
                </p:cNvPr>
                <p:cNvSpPr/>
                <p:nvPr/>
              </p:nvSpPr>
              <p:spPr>
                <a:xfrm>
                  <a:off x="4495800" y="357188"/>
                  <a:ext cx="371475" cy="371475"/>
                </a:xfrm>
                <a:prstGeom prst="ellipse">
                  <a:avLst/>
                </a:prstGeom>
                <a:solidFill>
                  <a:srgbClr val="B1BBA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4" name="椭圆 13">
                  <a:extLst>
                    <a:ext uri="{FF2B5EF4-FFF2-40B4-BE49-F238E27FC236}">
                      <a16:creationId xmlns:a16="http://schemas.microsoft.com/office/drawing/2014/main" id="{7DA0E037-DA09-464E-B340-287D9C33851A}"/>
                    </a:ext>
                  </a:extLst>
                </p:cNvPr>
                <p:cNvSpPr/>
                <p:nvPr/>
              </p:nvSpPr>
              <p:spPr>
                <a:xfrm>
                  <a:off x="3609180" y="366713"/>
                  <a:ext cx="352425" cy="352425"/>
                </a:xfrm>
                <a:prstGeom prst="ellipse">
                  <a:avLst/>
                </a:prstGeom>
                <a:solidFill>
                  <a:srgbClr val="CED5C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5" name="椭圆 14">
                  <a:extLst>
                    <a:ext uri="{FF2B5EF4-FFF2-40B4-BE49-F238E27FC236}">
                      <a16:creationId xmlns:a16="http://schemas.microsoft.com/office/drawing/2014/main" id="{C2186F60-1560-4B0B-A897-EE38E6BE106F}"/>
                    </a:ext>
                  </a:extLst>
                </p:cNvPr>
                <p:cNvSpPr/>
                <p:nvPr/>
              </p:nvSpPr>
              <p:spPr>
                <a:xfrm>
                  <a:off x="2810668" y="400645"/>
                  <a:ext cx="264318" cy="284560"/>
                </a:xfrm>
                <a:prstGeom prst="ellipse">
                  <a:avLst/>
                </a:prstGeom>
                <a:solidFill>
                  <a:srgbClr val="F1F2E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sp>
              <p:nvSpPr>
                <p:cNvPr id="16" name="椭圆 15">
                  <a:extLst>
                    <a:ext uri="{FF2B5EF4-FFF2-40B4-BE49-F238E27FC236}">
                      <a16:creationId xmlns:a16="http://schemas.microsoft.com/office/drawing/2014/main" id="{8CB46DA9-B077-4EB3-B6E2-21A1D4A5819F}"/>
                    </a:ext>
                  </a:extLst>
                </p:cNvPr>
                <p:cNvSpPr/>
                <p:nvPr/>
              </p:nvSpPr>
              <p:spPr>
                <a:xfrm>
                  <a:off x="2059780" y="434578"/>
                  <a:ext cx="216694" cy="216694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8" name="组合 7">
                <a:extLst>
                  <a:ext uri="{FF2B5EF4-FFF2-40B4-BE49-F238E27FC236}">
                    <a16:creationId xmlns:a16="http://schemas.microsoft.com/office/drawing/2014/main" id="{8C5756EA-25F1-4C91-A25D-810F303BA947}"/>
                  </a:ext>
                </a:extLst>
              </p:cNvPr>
              <p:cNvGrpSpPr/>
              <p:nvPr/>
            </p:nvGrpSpPr>
            <p:grpSpPr>
              <a:xfrm flipH="1">
                <a:off x="7513866" y="535534"/>
                <a:ext cx="2807495" cy="371475"/>
                <a:chOff x="6837591" y="1618235"/>
                <a:chExt cx="2807495" cy="371475"/>
              </a:xfrm>
            </p:grpSpPr>
            <p:sp>
              <p:nvSpPr>
                <p:cNvPr id="9" name="椭圆 8">
                  <a:extLst>
                    <a:ext uri="{FF2B5EF4-FFF2-40B4-BE49-F238E27FC236}">
                      <a16:creationId xmlns:a16="http://schemas.microsoft.com/office/drawing/2014/main" id="{E8EB5BFD-A784-4360-9ABE-8C614BBF9956}"/>
                    </a:ext>
                  </a:extLst>
                </p:cNvPr>
                <p:cNvSpPr/>
                <p:nvPr/>
              </p:nvSpPr>
              <p:spPr>
                <a:xfrm flipH="1">
                  <a:off x="9273611" y="1618235"/>
                  <a:ext cx="371475" cy="371475"/>
                </a:xfrm>
                <a:prstGeom prst="ellipse">
                  <a:avLst/>
                </a:prstGeom>
                <a:solidFill>
                  <a:srgbClr val="B1BBA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" name="椭圆 9">
                  <a:extLst>
                    <a:ext uri="{FF2B5EF4-FFF2-40B4-BE49-F238E27FC236}">
                      <a16:creationId xmlns:a16="http://schemas.microsoft.com/office/drawing/2014/main" id="{FF79F491-755D-4AE6-BBF9-C2C99C488E61}"/>
                    </a:ext>
                  </a:extLst>
                </p:cNvPr>
                <p:cNvSpPr/>
                <p:nvPr/>
              </p:nvSpPr>
              <p:spPr>
                <a:xfrm flipH="1">
                  <a:off x="8386991" y="1627760"/>
                  <a:ext cx="352425" cy="352425"/>
                </a:xfrm>
                <a:prstGeom prst="ellipse">
                  <a:avLst/>
                </a:prstGeom>
                <a:solidFill>
                  <a:srgbClr val="CED5C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" name="椭圆 10">
                  <a:extLst>
                    <a:ext uri="{FF2B5EF4-FFF2-40B4-BE49-F238E27FC236}">
                      <a16:creationId xmlns:a16="http://schemas.microsoft.com/office/drawing/2014/main" id="{543BB765-E714-4BDF-B8E0-0E0C2C4FC00F}"/>
                    </a:ext>
                  </a:extLst>
                </p:cNvPr>
                <p:cNvSpPr/>
                <p:nvPr/>
              </p:nvSpPr>
              <p:spPr>
                <a:xfrm flipH="1">
                  <a:off x="7588479" y="1661692"/>
                  <a:ext cx="264318" cy="284560"/>
                </a:xfrm>
                <a:prstGeom prst="ellipse">
                  <a:avLst/>
                </a:prstGeom>
                <a:solidFill>
                  <a:srgbClr val="F1F2E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sp>
              <p:nvSpPr>
                <p:cNvPr id="12" name="椭圆 11">
                  <a:extLst>
                    <a:ext uri="{FF2B5EF4-FFF2-40B4-BE49-F238E27FC236}">
                      <a16:creationId xmlns:a16="http://schemas.microsoft.com/office/drawing/2014/main" id="{162D9D6C-7A63-4BB3-B7CE-2DDF627A3D6B}"/>
                    </a:ext>
                  </a:extLst>
                </p:cNvPr>
                <p:cNvSpPr/>
                <p:nvPr/>
              </p:nvSpPr>
              <p:spPr>
                <a:xfrm flipH="1">
                  <a:off x="6837591" y="1695625"/>
                  <a:ext cx="216694" cy="216694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D6749E8F-97DA-4B9D-87DD-C2D48015AF74}"/>
                </a:ext>
              </a:extLst>
            </p:cNvPr>
            <p:cNvGrpSpPr/>
            <p:nvPr/>
          </p:nvGrpSpPr>
          <p:grpSpPr>
            <a:xfrm>
              <a:off x="5310513" y="-124325"/>
              <a:ext cx="1285468" cy="1707330"/>
              <a:chOff x="5310513" y="-124325"/>
              <a:chExt cx="1285468" cy="1707330"/>
            </a:xfrm>
          </p:grpSpPr>
          <p:pic>
            <p:nvPicPr>
              <p:cNvPr id="5" name="图片 4">
                <a:extLst>
                  <a:ext uri="{FF2B5EF4-FFF2-40B4-BE49-F238E27FC236}">
                    <a16:creationId xmlns:a16="http://schemas.microsoft.com/office/drawing/2014/main" id="{31B5F411-1D87-4CAF-B552-235B287454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>
                        <a14:imgEffect>
                          <a14:backgroundRemoval t="3261" b="99698" l="4633" r="96941">
                            <a14:foregroundMark x1="38343" y1="17436" x2="38024" y2="18237"/>
                            <a14:foregroundMark x1="38024" y1="18237" x2="38199" y2="18237"/>
                            <a14:foregroundMark x1="32574" y1="45686" x2="32285" y2="46168"/>
                            <a14:foregroundMark x1="57052" y1="51169" x2="57692" y2="53382"/>
                            <a14:foregroundMark x1="8380" y1="41677" x2="8078" y2="41980"/>
                            <a14:foregroundMark x1="15385" y1="12802" x2="15385" y2="13181"/>
                            <a14:foregroundMark x1="90647" y1="57669" x2="96941" y2="59964"/>
                            <a14:foregroundMark x1="92745" y1="93116" x2="96241" y2="99698"/>
                            <a14:backgroundMark x1="40035" y1="38949" x2="40035" y2="38949"/>
                            <a14:backgroundMark x1="61364" y1="71316" x2="61364" y2="71316"/>
                            <a14:backgroundMark x1="99650" y1="99577" x2="99650" y2="99577"/>
                            <a14:backgroundMark x1="38636" y1="9662" x2="43619" y2="34118"/>
                            <a14:backgroundMark x1="47552" y1="5676" x2="49650" y2="47162"/>
                            <a14:backgroundMark x1="10752" y1="16304" x2="5769" y2="44444"/>
                            <a14:backgroundMark x1="54283" y1="50362" x2="13287" y2="44384"/>
                            <a14:backgroundMark x1="13287" y1="44384" x2="2535" y2="33998"/>
                            <a14:backgroundMark x1="2535" y1="33998" x2="22290" y2="30616"/>
                            <a14:backgroundMark x1="22290" y1="30616" x2="24650" y2="29650"/>
                            <a14:backgroundMark x1="56818" y1="39010" x2="26224" y2="42754"/>
                            <a14:backgroundMark x1="26224" y1="42754" x2="45979" y2="39855"/>
                            <a14:backgroundMark x1="45979" y1="39855" x2="49301" y2="38285"/>
                            <a14:backgroundMark x1="55332" y1="58031" x2="54633" y2="51872"/>
                            <a14:backgroundMark x1="58566" y1="52355" x2="54633" y2="45713"/>
                            <a14:backgroundMark x1="41783" y1="33575" x2="33042" y2="45833"/>
                            <a14:backgroundMark x1="33042" y1="45833" x2="32867" y2="45954"/>
                            <a14:backgroundMark x1="45367" y1="3986" x2="56119" y2="10386"/>
                            <a14:backgroundMark x1="8654" y1="11111" x2="20017" y2="17331"/>
                            <a14:backgroundMark x1="46416" y1="2476" x2="41434" y2="13587"/>
                            <a14:backgroundMark x1="12937" y1="36292" x2="6731" y2="49155"/>
                            <a14:backgroundMark x1="6731" y1="49155" x2="5769" y2="49879"/>
                            <a14:backgroundMark x1="61451" y1="43961" x2="51836" y2="54469"/>
                            <a14:backgroundMark x1="51836" y1="54469" x2="51399" y2="54589"/>
                            <a14:backgroundMark x1="46766" y1="1510" x2="41084" y2="3502"/>
                            <a14:backgroundMark x1="48601" y1="2234" x2="41434" y2="5676"/>
                            <a14:backgroundMark x1="4021" y1="42995" x2="6119" y2="48188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5696084" y="-124325"/>
                <a:ext cx="899897" cy="1300111"/>
              </a:xfrm>
              <a:prstGeom prst="rect">
                <a:avLst/>
              </a:prstGeom>
            </p:spPr>
          </p:pic>
          <p:pic>
            <p:nvPicPr>
              <p:cNvPr id="6" name="图片 5">
                <a:extLst>
                  <a:ext uri="{FF2B5EF4-FFF2-40B4-BE49-F238E27FC236}">
                    <a16:creationId xmlns:a16="http://schemas.microsoft.com/office/drawing/2014/main" id="{19B3F858-CC08-4559-82B2-1E80EB1A4D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>
                        <a14:imgEffect>
                          <a14:backgroundRemoval t="3261" b="99698" l="4633" r="96941">
                            <a14:foregroundMark x1="43969" y1="3321" x2="38024" y2="18237"/>
                            <a14:foregroundMark x1="38024" y1="18237" x2="38199" y2="18237"/>
                            <a14:foregroundMark x1="36538" y1="39070" x2="31906" y2="46800"/>
                            <a14:foregroundMark x1="31906" y1="46800" x2="31906" y2="46800"/>
                            <a14:foregroundMark x1="56294" y1="48551" x2="57692" y2="53382"/>
                            <a14:foregroundMark x1="9353" y1="40700" x2="4720" y2="45350"/>
                            <a14:foregroundMark x1="15385" y1="12802" x2="15385" y2="16002"/>
                            <a14:foregroundMark x1="93463" y1="58696" x2="94046" y2="58909"/>
                            <a14:foregroundMark x1="95891" y1="99039" x2="96241" y2="99698"/>
                            <a14:foregroundMark x1="92745" y1="93116" x2="93491" y2="94521"/>
                            <a14:backgroundMark x1="40035" y1="38949" x2="40035" y2="38949"/>
                            <a14:backgroundMark x1="61364" y1="71316" x2="61364" y2="71316"/>
                            <a14:backgroundMark x1="99650" y1="99577" x2="99650" y2="99577"/>
                            <a14:backgroundMark x1="64598" y1="65217" x2="52448" y2="73370"/>
                            <a14:backgroundMark x1="91696" y1="60507" x2="82955" y2="76087"/>
                            <a14:backgroundMark x1="82955" y1="76087" x2="68007" y2="84964"/>
                            <a14:backgroundMark x1="68007" y1="84964" x2="57780" y2="86896"/>
                            <a14:backgroundMark x1="94231" y1="80737" x2="76661" y2="86957"/>
                            <a14:backgroundMark x1="76661" y1="86957" x2="69930" y2="87923"/>
                            <a14:backgroundMark x1="91346" y1="51872" x2="92745" y2="88889"/>
                            <a14:backgroundMark x1="83829" y1="51147" x2="96941" y2="92693"/>
                            <a14:backgroundMark x1="96941" y1="92693" x2="99563" y2="95048"/>
                            <a14:backgroundMark x1="95979" y1="54106" x2="95280" y2="99034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5310513" y="525731"/>
                <a:ext cx="731812" cy="105727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4007210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wipe/>
      </p:transition>
    </mc:Choice>
    <mc:Fallback xmlns="">
      <p:transition spd="slow" advClick="0" advTm="4000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172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wipe/>
      </p:transition>
    </mc:Choice>
    <mc:Fallback xmlns="">
      <p:transition spd="slow" advClick="0" advTm="4000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430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wipe/>
      </p:transition>
    </mc:Choice>
    <mc:Fallback xmlns="">
      <p:transition spd="slow" advClick="0" advTm="4000"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561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wipe/>
      </p:transition>
    </mc:Choice>
    <mc:Fallback xmlns="">
      <p:transition spd="slow" advClick="0" advTm="4000"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1/24/2021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806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wipe/>
      </p:transition>
    </mc:Choice>
    <mc:Fallback xmlns="">
      <p:transition spd="slow" advClick="0" advTm="4000"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1/24/2021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272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wipe/>
      </p:transition>
    </mc:Choice>
    <mc:Fallback xmlns="">
      <p:transition spd="slow" advClick="0" advTm="4000"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1/24/2021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168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wipe/>
      </p:transition>
    </mc:Choice>
    <mc:Fallback xmlns="">
      <p:transition spd="slow" advClick="0" advTm="4000"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057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wipe/>
      </p:transition>
    </mc:Choice>
    <mc:Fallback xmlns="">
      <p:transition spd="slow" advClick="0" advTm="4000"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069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wipe/>
      </p:transition>
    </mc:Choice>
    <mc:Fallback xmlns="">
      <p:transition spd="slow" advClick="0" advTm="4000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1/24/2021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68136D2D-22AA-4295-A1D5-E56CAE5DEC64}"/>
              </a:ext>
            </a:extLst>
          </p:cNvPr>
          <p:cNvSpPr txBox="1"/>
          <p:nvPr userDrawn="1"/>
        </p:nvSpPr>
        <p:spPr>
          <a:xfrm>
            <a:off x="4318000" y="2971800"/>
            <a:ext cx="3556000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22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22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4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</p:spTree>
    <p:extLst>
      <p:ext uri="{BB962C8B-B14F-4D97-AF65-F5344CB8AC3E}">
        <p14:creationId xmlns:p14="http://schemas.microsoft.com/office/powerpoint/2010/main" val="923357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wipe/>
      </p:transition>
    </mc:Choice>
    <mc:Fallback xmlns="">
      <p:transition spd="slow" advClick="0" advTm="4000">
        <p:wip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png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>
            <a:extLst>
              <a:ext uri="{FF2B5EF4-FFF2-40B4-BE49-F238E27FC236}">
                <a16:creationId xmlns:a16="http://schemas.microsoft.com/office/drawing/2014/main" id="{39AAFF77-8363-43D2-BAD2-70CB0D48D2BD}"/>
              </a:ext>
            </a:extLst>
          </p:cNvPr>
          <p:cNvGrpSpPr/>
          <p:nvPr/>
        </p:nvGrpSpPr>
        <p:grpSpPr>
          <a:xfrm>
            <a:off x="6813047" y="1105133"/>
            <a:ext cx="3166990" cy="4302324"/>
            <a:chOff x="6324959" y="1034279"/>
            <a:chExt cx="3093380" cy="4210524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078F9251-C1FA-4423-A0CD-808391B5BAC5}"/>
                </a:ext>
              </a:extLst>
            </p:cNvPr>
            <p:cNvSpPr/>
            <p:nvPr/>
          </p:nvSpPr>
          <p:spPr>
            <a:xfrm>
              <a:off x="7588870" y="3045664"/>
              <a:ext cx="1829469" cy="1980242"/>
            </a:xfrm>
            <a:prstGeom prst="rect">
              <a:avLst/>
            </a:prstGeom>
            <a:noFill/>
            <a:ln w="76200">
              <a:solidFill>
                <a:srgbClr val="C0C7C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438B0CCF-8D27-48A3-B939-00FBBBE6C18F}"/>
                </a:ext>
              </a:extLst>
            </p:cNvPr>
            <p:cNvSpPr/>
            <p:nvPr/>
          </p:nvSpPr>
          <p:spPr>
            <a:xfrm>
              <a:off x="6324959" y="1034279"/>
              <a:ext cx="1999206" cy="2362200"/>
            </a:xfrm>
            <a:prstGeom prst="rect">
              <a:avLst/>
            </a:prstGeom>
            <a:noFill/>
            <a:ln w="76200">
              <a:solidFill>
                <a:srgbClr val="C0C7C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FDA17638-6221-4B1B-BE11-36F4AF7E2B6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backgroundRemoval t="3261" b="99698" l="4633" r="96941">
                          <a14:foregroundMark x1="43969" y1="3321" x2="38024" y2="18237"/>
                          <a14:foregroundMark x1="38024" y1="18237" x2="38199" y2="18237"/>
                          <a14:foregroundMark x1="36538" y1="39070" x2="31906" y2="46800"/>
                          <a14:foregroundMark x1="31906" y1="46800" x2="31906" y2="46800"/>
                          <a14:foregroundMark x1="56294" y1="48551" x2="57692" y2="53382"/>
                          <a14:foregroundMark x1="9353" y1="40700" x2="4720" y2="45350"/>
                          <a14:foregroundMark x1="15385" y1="12802" x2="15385" y2="16002"/>
                          <a14:foregroundMark x1="90647" y1="57669" x2="96941" y2="59964"/>
                          <a14:foregroundMark x1="92745" y1="93116" x2="96241" y2="99698"/>
                          <a14:backgroundMark x1="40035" y1="38949" x2="40035" y2="38949"/>
                          <a14:backgroundMark x1="61364" y1="71316" x2="61364" y2="71316"/>
                          <a14:backgroundMark x1="99650" y1="99577" x2="99650" y2="99577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461003" y="1113440"/>
              <a:ext cx="2854033" cy="4131363"/>
            </a:xfrm>
            <a:prstGeom prst="rect">
              <a:avLst/>
            </a:prstGeom>
          </p:spPr>
        </p:pic>
      </p:grpSp>
      <p:pic>
        <p:nvPicPr>
          <p:cNvPr id="9" name="图片 8">
            <a:extLst>
              <a:ext uri="{FF2B5EF4-FFF2-40B4-BE49-F238E27FC236}">
                <a16:creationId xmlns:a16="http://schemas.microsoft.com/office/drawing/2014/main" id="{B7F5F60F-41BA-4E35-96D5-4C5DFFD449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877" b="96394" l="461" r="89939">
                        <a14:foregroundMark x1="17972" y1="58918" x2="18971" y2="68762"/>
                        <a14:foregroundMark x1="24731" y1="11111" x2="21659" y2="14961"/>
                        <a14:foregroundMark x1="15284" y1="2973" x2="25422" y2="4483"/>
                        <a14:foregroundMark x1="4224" y1="39912" x2="5223" y2="42057"/>
                        <a14:foregroundMark x1="461" y1="24561" x2="10215" y2="29483"/>
                        <a14:foregroundMark x1="49616" y1="86891" x2="53994" y2="90302"/>
                        <a14:foregroundMark x1="56375" y1="92008" x2="61751" y2="96491"/>
                        <a14:foregroundMark x1="68433" y1="1511" x2="73195" y2="3606"/>
                        <a14:foregroundMark x1="33794" y1="877" x2="33794" y2="877"/>
                        <a14:foregroundMark x1="34485" y1="877" x2="34485" y2="877"/>
                        <a14:foregroundMark x1="53994" y1="25828" x2="58372" y2="3157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"/>
            <a:ext cx="3458928" cy="5407458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294DC2C2-0820-4A0D-BF78-B676FC0110A8}"/>
              </a:ext>
            </a:extLst>
          </p:cNvPr>
          <p:cNvGrpSpPr/>
          <p:nvPr/>
        </p:nvGrpSpPr>
        <p:grpSpPr>
          <a:xfrm>
            <a:off x="3790663" y="3137523"/>
            <a:ext cx="2266940" cy="2625183"/>
            <a:chOff x="3790663" y="3137523"/>
            <a:chExt cx="2266940" cy="2625183"/>
          </a:xfrm>
        </p:grpSpPr>
        <p:grpSp>
          <p:nvGrpSpPr>
            <p:cNvPr id="23" name="组合 22">
              <a:extLst>
                <a:ext uri="{FF2B5EF4-FFF2-40B4-BE49-F238E27FC236}">
                  <a16:creationId xmlns:a16="http://schemas.microsoft.com/office/drawing/2014/main" id="{8217B1D3-095B-4046-8D36-206C1C234482}"/>
                </a:ext>
              </a:extLst>
            </p:cNvPr>
            <p:cNvGrpSpPr/>
            <p:nvPr/>
          </p:nvGrpSpPr>
          <p:grpSpPr>
            <a:xfrm>
              <a:off x="3790663" y="3137523"/>
              <a:ext cx="1724541" cy="2625183"/>
              <a:chOff x="3141128" y="2470970"/>
              <a:chExt cx="1724541" cy="2625183"/>
            </a:xfrm>
          </p:grpSpPr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5CDCE511-F6BE-4D76-9B9C-8FB5F0F73C0D}"/>
                  </a:ext>
                </a:extLst>
              </p:cNvPr>
              <p:cNvSpPr txBox="1"/>
              <p:nvPr/>
            </p:nvSpPr>
            <p:spPr>
              <a:xfrm>
                <a:off x="4053168" y="2470970"/>
                <a:ext cx="356480" cy="2625183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zh-CN" altLang="en-US" sz="1600" spc="600" dirty="0">
                    <a:solidFill>
                      <a:srgbClr val="1D733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路上行人欲断魂</a:t>
                </a:r>
              </a:p>
            </p:txBody>
          </p:sp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1F27B491-D7BC-478B-8B57-5EF93DA54E26}"/>
                  </a:ext>
                </a:extLst>
              </p:cNvPr>
              <p:cNvSpPr txBox="1"/>
              <p:nvPr/>
            </p:nvSpPr>
            <p:spPr>
              <a:xfrm>
                <a:off x="4509189" y="2470970"/>
                <a:ext cx="356480" cy="2625183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zh-CN" altLang="en-US" sz="1600" spc="600" dirty="0">
                    <a:solidFill>
                      <a:srgbClr val="1D733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清明时节雨纷纷</a:t>
                </a:r>
              </a:p>
            </p:txBody>
          </p:sp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4482C4E2-8D98-4785-A4C4-6705BF2ECF9E}"/>
                  </a:ext>
                </a:extLst>
              </p:cNvPr>
              <p:cNvSpPr txBox="1"/>
              <p:nvPr/>
            </p:nvSpPr>
            <p:spPr>
              <a:xfrm>
                <a:off x="3597148" y="2470970"/>
                <a:ext cx="356480" cy="2625183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zh-CN" altLang="en-US" sz="1600" spc="600" dirty="0">
                    <a:solidFill>
                      <a:srgbClr val="1D733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借问酒家何处有</a:t>
                </a:r>
              </a:p>
            </p:txBody>
          </p:sp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36ADA271-7D37-49B3-9F8C-20B93281B60E}"/>
                  </a:ext>
                </a:extLst>
              </p:cNvPr>
              <p:cNvSpPr txBox="1"/>
              <p:nvPr/>
            </p:nvSpPr>
            <p:spPr>
              <a:xfrm>
                <a:off x="3141128" y="2470970"/>
                <a:ext cx="356480" cy="2625183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zh-CN" altLang="en-US" sz="1600" spc="600" dirty="0">
                    <a:solidFill>
                      <a:srgbClr val="1D733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牧童遥指杏花村</a:t>
                </a:r>
              </a:p>
            </p:txBody>
          </p:sp>
        </p:grpSp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id="{CB0280C5-5D68-4FDC-B874-AEF9FDB3D1E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flipH="1">
              <a:off x="5844558" y="4534897"/>
              <a:ext cx="213045" cy="500898"/>
            </a:xfrm>
            <a:prstGeom prst="rect">
              <a:avLst/>
            </a:prstGeom>
          </p:spPr>
        </p:pic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0" b="98855" l="0" r="9860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11432" y="4785346"/>
            <a:ext cx="1232654" cy="751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30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A7114669-702F-47B8-8EE3-A6BD3ACDB652}"/>
              </a:ext>
            </a:extLst>
          </p:cNvPr>
          <p:cNvSpPr/>
          <p:nvPr/>
        </p:nvSpPr>
        <p:spPr>
          <a:xfrm>
            <a:off x="1" y="1987075"/>
            <a:ext cx="12192000" cy="2175349"/>
          </a:xfrm>
          <a:prstGeom prst="rect">
            <a:avLst/>
          </a:prstGeom>
          <a:solidFill>
            <a:srgbClr val="1D7338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96A9946-2E19-4966-9E9D-19ACCC496A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4231" b="99693" l="2049" r="93208">
                        <a14:foregroundMark x1="65337" y1="75904" x2="54663" y2="94175"/>
                        <a14:foregroundMark x1="54663" y1="94175" x2="54663" y2="94175"/>
                        <a14:foregroundMark x1="76280" y1="96567" x2="72075" y2="97609"/>
                        <a14:foregroundMark x1="93261" y1="57388" x2="89326" y2="58430"/>
                        <a14:foregroundMark x1="29757" y1="40711" x2="28356" y2="40711"/>
                        <a14:foregroundMark x1="34879" y1="4231" x2="34879" y2="4231"/>
                        <a14:foregroundMark x1="48356" y1="28265" x2="52776" y2="34641"/>
                        <a14:foregroundMark x1="39730" y1="14531" x2="47439" y2="26977"/>
                        <a14:foregroundMark x1="35310" y1="5518" x2="39030" y2="11895"/>
                        <a14:foregroundMark x1="22749" y1="80380" x2="22318" y2="84917"/>
                        <a14:foregroundMark x1="29973" y1="84917" x2="32291" y2="92826"/>
                        <a14:foregroundMark x1="47871" y1="85162" x2="43720" y2="83568"/>
                        <a14:foregroundMark x1="45553" y1="77498" x2="43935" y2="77498"/>
                        <a14:foregroundMark x1="6954" y1="80932" x2="9488" y2="81974"/>
                        <a14:foregroundMark x1="2049" y1="74862" x2="4636" y2="76150"/>
                        <a14:foregroundMark x1="52776" y1="56039" x2="48841" y2="55794"/>
                        <a14:foregroundMark x1="35795" y1="44145" x2="24798" y2="53280"/>
                        <a14:foregroundMark x1="24798" y1="53280" x2="23720" y2="53403"/>
                        <a14:foregroundMark x1="39299" y1="48130" x2="39030" y2="46291"/>
                        <a14:foregroundMark x1="39515" y1="63213" x2="37197" y2="75659"/>
                        <a14:foregroundMark x1="9757" y1="38627" x2="17305" y2="50153"/>
                        <a14:foregroundMark x1="17305" y1="50153" x2="19299" y2="51809"/>
                        <a14:foregroundMark x1="8571" y1="42060" x2="11590" y2="57633"/>
                        <a14:foregroundMark x1="18329" y1="42551" x2="8248" y2="49295"/>
                        <a14:foregroundMark x1="8248" y1="49295" x2="10566" y2="62232"/>
                        <a14:foregroundMark x1="10566" y1="62232" x2="25283" y2="63765"/>
                        <a14:foregroundMark x1="25283" y1="63765" x2="12992" y2="60576"/>
                        <a14:foregroundMark x1="28140" y1="52606" x2="31051" y2="65849"/>
                        <a14:foregroundMark x1="31051" y1="65849" x2="41294" y2="59534"/>
                        <a14:foregroundMark x1="41294" y1="59534" x2="28841" y2="60270"/>
                        <a14:foregroundMark x1="46038" y1="53709" x2="44636" y2="55794"/>
                        <a14:foregroundMark x1="45822" y1="46781" x2="35310" y2="55855"/>
                        <a14:foregroundMark x1="35310" y1="55855" x2="42749" y2="48927"/>
                        <a14:foregroundMark x1="29272" y1="96260" x2="29757" y2="9969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6962775" y="1031226"/>
            <a:ext cx="4982304" cy="438066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E54DCBD0-66A6-42EB-868E-6E34B96840F4}"/>
              </a:ext>
            </a:extLst>
          </p:cNvPr>
          <p:cNvSpPr txBox="1"/>
          <p:nvPr/>
        </p:nvSpPr>
        <p:spPr>
          <a:xfrm>
            <a:off x="2211500" y="2659249"/>
            <a:ext cx="5093604" cy="83099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4800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清明节的民俗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91623C52-EDE5-494F-B817-1FF5061E29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7433" y="459739"/>
            <a:ext cx="2615009" cy="2615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527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A7FFF050-9D83-4336-9DC4-468F933DA381}"/>
              </a:ext>
            </a:extLst>
          </p:cNvPr>
          <p:cNvGrpSpPr/>
          <p:nvPr/>
        </p:nvGrpSpPr>
        <p:grpSpPr>
          <a:xfrm>
            <a:off x="3333135" y="5765086"/>
            <a:ext cx="5316708" cy="338041"/>
            <a:chOff x="3333135" y="5765086"/>
            <a:chExt cx="5316708" cy="338041"/>
          </a:xfrm>
        </p:grpSpPr>
        <p:sp>
          <p:nvSpPr>
            <p:cNvPr id="3" name="TextBox 15">
              <a:extLst>
                <a:ext uri="{FF2B5EF4-FFF2-40B4-BE49-F238E27FC236}">
                  <a16:creationId xmlns:a16="http://schemas.microsoft.com/office/drawing/2014/main" id="{E57B396B-B117-424A-A6C6-CFBDBE82F345}"/>
                </a:ext>
              </a:extLst>
            </p:cNvPr>
            <p:cNvSpPr txBox="1"/>
            <p:nvPr/>
          </p:nvSpPr>
          <p:spPr>
            <a:xfrm>
              <a:off x="4904872" y="5765086"/>
              <a:ext cx="2407077" cy="338041"/>
            </a:xfrm>
            <a:prstGeom prst="rect">
              <a:avLst/>
            </a:prstGeom>
            <a:noFill/>
            <a:effectLst>
              <a:reflection blurRad="6350" stA="50000" endA="300" endPos="55000" dir="5400000" sy="-100000" algn="bl" rotWithShape="0"/>
            </a:effectLst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spcBef>
                  <a:spcPct val="0"/>
                </a:spcBef>
                <a:defRPr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r>
                <a:rPr lang="zh-CN" altLang="en-US" sz="2000" spc="600" dirty="0">
                  <a:solidFill>
                    <a:srgbClr val="1E7739"/>
                  </a:solidFill>
                  <a:sym typeface="微软雅黑" pitchFamily="34" charset="-122"/>
                </a:rPr>
                <a:t>清明时节雨纷纷</a:t>
              </a:r>
              <a:endParaRPr lang="en-US" altLang="zh-CN" sz="2000" spc="600" dirty="0">
                <a:solidFill>
                  <a:srgbClr val="1E7739"/>
                </a:solidFill>
                <a:sym typeface="微软雅黑" pitchFamily="34" charset="-122"/>
              </a:endParaRPr>
            </a:p>
          </p:txBody>
        </p:sp>
        <p:cxnSp>
          <p:nvCxnSpPr>
            <p:cNvPr id="4" name="直接连接符 3">
              <a:extLst>
                <a:ext uri="{FF2B5EF4-FFF2-40B4-BE49-F238E27FC236}">
                  <a16:creationId xmlns:a16="http://schemas.microsoft.com/office/drawing/2014/main" id="{3A5B7251-3612-4C26-8FB3-334A23E335D7}"/>
                </a:ext>
              </a:extLst>
            </p:cNvPr>
            <p:cNvCxnSpPr/>
            <p:nvPr/>
          </p:nvCxnSpPr>
          <p:spPr>
            <a:xfrm>
              <a:off x="3333135" y="5934106"/>
              <a:ext cx="1152746" cy="0"/>
            </a:xfrm>
            <a:prstGeom prst="line">
              <a:avLst/>
            </a:prstGeom>
            <a:ln>
              <a:solidFill>
                <a:srgbClr val="1E7739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>
              <a:extLst>
                <a:ext uri="{FF2B5EF4-FFF2-40B4-BE49-F238E27FC236}">
                  <a16:creationId xmlns:a16="http://schemas.microsoft.com/office/drawing/2014/main" id="{26929025-61BB-4D2F-B2C4-B106CEF39549}"/>
                </a:ext>
              </a:extLst>
            </p:cNvPr>
            <p:cNvCxnSpPr/>
            <p:nvPr/>
          </p:nvCxnSpPr>
          <p:spPr>
            <a:xfrm>
              <a:off x="7497097" y="5934106"/>
              <a:ext cx="1152746" cy="0"/>
            </a:xfrm>
            <a:prstGeom prst="line">
              <a:avLst/>
            </a:prstGeom>
            <a:ln>
              <a:solidFill>
                <a:srgbClr val="1E7739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43F8A79E-5749-49FC-8A92-704EAAB55BB9}"/>
              </a:ext>
            </a:extLst>
          </p:cNvPr>
          <p:cNvGrpSpPr/>
          <p:nvPr/>
        </p:nvGrpSpPr>
        <p:grpSpPr>
          <a:xfrm>
            <a:off x="0" y="2003323"/>
            <a:ext cx="12192000" cy="2123766"/>
            <a:chOff x="0" y="2376948"/>
            <a:chExt cx="12192000" cy="2123766"/>
          </a:xfrm>
        </p:grpSpPr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D56B8668-D420-41F3-BE0D-6CF39B1DB73D}"/>
                </a:ext>
              </a:extLst>
            </p:cNvPr>
            <p:cNvGrpSpPr/>
            <p:nvPr/>
          </p:nvGrpSpPr>
          <p:grpSpPr>
            <a:xfrm>
              <a:off x="0" y="2376948"/>
              <a:ext cx="9483207" cy="2123766"/>
              <a:chOff x="0" y="2376948"/>
              <a:chExt cx="9483207" cy="2123766"/>
            </a:xfrm>
          </p:grpSpPr>
          <p:sp>
            <p:nvSpPr>
              <p:cNvPr id="8" name="Rectangle 30">
                <a:extLst>
                  <a:ext uri="{FF2B5EF4-FFF2-40B4-BE49-F238E27FC236}">
                    <a16:creationId xmlns:a16="http://schemas.microsoft.com/office/drawing/2014/main" id="{7BA472F0-8FBD-4A47-B233-F45B2C6DB66E}"/>
                  </a:ext>
                </a:extLst>
              </p:cNvPr>
              <p:cNvSpPr/>
              <p:nvPr/>
            </p:nvSpPr>
            <p:spPr>
              <a:xfrm>
                <a:off x="0" y="2376948"/>
                <a:ext cx="3161069" cy="2123766"/>
              </a:xfrm>
              <a:prstGeom prst="rect">
                <a:avLst/>
              </a:prstGeom>
              <a:blipFill>
                <a:blip r:embed="rId3">
                  <a:extLst>
                    <a:ext uri="{BEBA8EAE-BF5A-486C-A8C5-ECC9F3942E4B}">
                      <a14:imgProps xmlns:a14="http://schemas.microsoft.com/office/drawing/2010/main">
                        <a14:imgLayer>
                          <a14:imgEffect>
                            <a14:brightnessContrast bright="30000"/>
                          </a14:imgEffect>
                        </a14:imgLayer>
                      </a14:imgProps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556" dirty="0"/>
              </a:p>
            </p:txBody>
          </p:sp>
          <p:sp>
            <p:nvSpPr>
              <p:cNvPr id="9" name="Rectangle 30">
                <a:extLst>
                  <a:ext uri="{FF2B5EF4-FFF2-40B4-BE49-F238E27FC236}">
                    <a16:creationId xmlns:a16="http://schemas.microsoft.com/office/drawing/2014/main" id="{585CB9BF-41FF-40B7-8DA2-0544B9938DB2}"/>
                  </a:ext>
                </a:extLst>
              </p:cNvPr>
              <p:cNvSpPr/>
              <p:nvPr/>
            </p:nvSpPr>
            <p:spPr>
              <a:xfrm>
                <a:off x="3161069" y="2376948"/>
                <a:ext cx="3161069" cy="2123766"/>
              </a:xfrm>
              <a:prstGeom prst="rect">
                <a:avLst/>
              </a:prstGeom>
              <a:blipFill>
                <a:blip r:embed="rId3">
                  <a:extLst>
                    <a:ext uri="{BEBA8EAE-BF5A-486C-A8C5-ECC9F3942E4B}">
                      <a14:imgProps xmlns:a14="http://schemas.microsoft.com/office/drawing/2010/main">
                        <a14:imgLayer>
                          <a14:imgEffect>
                            <a14:brightnessContrast bright="30000"/>
                          </a14:imgEffect>
                        </a14:imgLayer>
                      </a14:imgProps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556" dirty="0"/>
              </a:p>
            </p:txBody>
          </p:sp>
          <p:sp>
            <p:nvSpPr>
              <p:cNvPr id="10" name="Rectangle 30">
                <a:extLst>
                  <a:ext uri="{FF2B5EF4-FFF2-40B4-BE49-F238E27FC236}">
                    <a16:creationId xmlns:a16="http://schemas.microsoft.com/office/drawing/2014/main" id="{C07A9B40-83E6-455F-A5BA-D9E232E86427}"/>
                  </a:ext>
                </a:extLst>
              </p:cNvPr>
              <p:cNvSpPr/>
              <p:nvPr/>
            </p:nvSpPr>
            <p:spPr>
              <a:xfrm>
                <a:off x="6322138" y="2376948"/>
                <a:ext cx="3161069" cy="2123766"/>
              </a:xfrm>
              <a:prstGeom prst="rect">
                <a:avLst/>
              </a:prstGeom>
              <a:blipFill>
                <a:blip r:embed="rId3">
                  <a:extLst>
                    <a:ext uri="{BEBA8EAE-BF5A-486C-A8C5-ECC9F3942E4B}">
                      <a14:imgProps xmlns:a14="http://schemas.microsoft.com/office/drawing/2010/main">
                        <a14:imgLayer>
                          <a14:imgEffect>
                            <a14:brightnessContrast bright="30000"/>
                          </a14:imgEffect>
                        </a14:imgLayer>
                      </a14:imgProps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556" dirty="0"/>
              </a:p>
            </p:txBody>
          </p:sp>
        </p:grpSp>
        <p:sp>
          <p:nvSpPr>
            <p:cNvPr id="12" name="Rectangle 30">
              <a:extLst>
                <a:ext uri="{FF2B5EF4-FFF2-40B4-BE49-F238E27FC236}">
                  <a16:creationId xmlns:a16="http://schemas.microsoft.com/office/drawing/2014/main" id="{5F7EE32B-2F06-41E8-8C32-9FAAADC83903}"/>
                </a:ext>
              </a:extLst>
            </p:cNvPr>
            <p:cNvSpPr/>
            <p:nvPr/>
          </p:nvSpPr>
          <p:spPr>
            <a:xfrm>
              <a:off x="9030931" y="2376948"/>
              <a:ext cx="3161069" cy="2123766"/>
            </a:xfrm>
            <a:prstGeom prst="rect">
              <a:avLst/>
            </a:prstGeom>
            <a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>
                        <a14:imgEffect>
                          <a14:brightnessContrast bright="3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56" dirty="0"/>
            </a:p>
          </p:txBody>
        </p:sp>
      </p:grpSp>
      <p:sp>
        <p:nvSpPr>
          <p:cNvPr id="14" name="矩形 13">
            <a:extLst>
              <a:ext uri="{FF2B5EF4-FFF2-40B4-BE49-F238E27FC236}">
                <a16:creationId xmlns:a16="http://schemas.microsoft.com/office/drawing/2014/main" id="{40A897E8-923D-49C1-8A69-0DE984CF05C8}"/>
              </a:ext>
            </a:extLst>
          </p:cNvPr>
          <p:cNvSpPr/>
          <p:nvPr/>
        </p:nvSpPr>
        <p:spPr>
          <a:xfrm>
            <a:off x="0" y="3105247"/>
            <a:ext cx="12192000" cy="1771553"/>
          </a:xfrm>
          <a:prstGeom prst="rect">
            <a:avLst/>
          </a:prstGeom>
          <a:solidFill>
            <a:srgbClr val="1D7338">
              <a:alpha val="5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9F55B36A-FA1D-4363-A56F-EAEEC197F949}"/>
              </a:ext>
            </a:extLst>
          </p:cNvPr>
          <p:cNvSpPr/>
          <p:nvPr/>
        </p:nvSpPr>
        <p:spPr>
          <a:xfrm>
            <a:off x="1993491" y="3312701"/>
            <a:ext cx="8617974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清明节又叫踏青节，在仲春与暮春之交，也就是冬至后的第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108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天。是中国传统节日，也是最重要的祭祀节日之一，是祭祖和扫墓的日子。中华民族传统的清明节大约始于周代，距今已有二千五百多年的历史。</a:t>
            </a:r>
          </a:p>
        </p:txBody>
      </p:sp>
    </p:spTree>
    <p:extLst>
      <p:ext uri="{BB962C8B-B14F-4D97-AF65-F5344CB8AC3E}">
        <p14:creationId xmlns:p14="http://schemas.microsoft.com/office/powerpoint/2010/main" val="1123177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F940CB2B-7028-4BA1-A585-43A0FA5712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934366"/>
            <a:ext cx="5205995" cy="5205995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2794B2D9-4152-4490-8440-47C9930EF0E7}"/>
              </a:ext>
            </a:extLst>
          </p:cNvPr>
          <p:cNvGrpSpPr/>
          <p:nvPr/>
        </p:nvGrpSpPr>
        <p:grpSpPr>
          <a:xfrm>
            <a:off x="5674491" y="1934366"/>
            <a:ext cx="4618694" cy="2629195"/>
            <a:chOff x="5764173" y="2309981"/>
            <a:chExt cx="4618694" cy="2629195"/>
          </a:xfrm>
        </p:grpSpPr>
        <p:sp>
          <p:nvSpPr>
            <p:cNvPr id="5" name="TextBox 15">
              <a:extLst>
                <a:ext uri="{FF2B5EF4-FFF2-40B4-BE49-F238E27FC236}">
                  <a16:creationId xmlns:a16="http://schemas.microsoft.com/office/drawing/2014/main" id="{E24E6983-01F5-4C2C-B37E-24E1F99DAC6B}"/>
                </a:ext>
              </a:extLst>
            </p:cNvPr>
            <p:cNvSpPr txBox="1"/>
            <p:nvPr/>
          </p:nvSpPr>
          <p:spPr>
            <a:xfrm>
              <a:off x="5899358" y="2575452"/>
              <a:ext cx="4483509" cy="236372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spcBef>
                  <a:spcPct val="0"/>
                </a:spcBef>
                <a:defRPr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endParaRPr lang="en-US" altLang="zh-CN" dirty="0">
                <a:solidFill>
                  <a:srgbClr val="1E7739"/>
                </a:solidFill>
                <a:sym typeface="微软雅黑" pitchFamily="34" charset="-122"/>
              </a:endParaRPr>
            </a:p>
            <a:p>
              <a:pPr marL="285750" indent="-285750">
                <a:buFont typeface="Wingdings" panose="05000000000000000000" pitchFamily="2" charset="2"/>
                <a:buChar char="u"/>
              </a:pPr>
              <a:r>
                <a:rPr lang="zh-CN" altLang="en-US" dirty="0">
                  <a:solidFill>
                    <a:srgbClr val="1E7739"/>
                  </a:solidFill>
                  <a:sym typeface="微软雅黑" pitchFamily="34" charset="-122"/>
                </a:rPr>
                <a:t>在此录入您的描述说明。在此录入上述图表的综合描述说明，在此录入上述图表的综合描述说明，在此录入上述图表的综合描述说明，在此录入</a:t>
              </a:r>
              <a:r>
                <a:rPr lang="en-US" altLang="zh-CN" dirty="0">
                  <a:solidFill>
                    <a:srgbClr val="1E7739"/>
                  </a:solidFill>
                  <a:sym typeface="微软雅黑" pitchFamily="34" charset="-122"/>
                </a:rPr>
                <a:t>.</a:t>
              </a:r>
            </a:p>
            <a:p>
              <a:endParaRPr lang="en-US" altLang="zh-CN" dirty="0">
                <a:solidFill>
                  <a:srgbClr val="1E7739"/>
                </a:solidFill>
                <a:sym typeface="微软雅黑" pitchFamily="34" charset="-122"/>
              </a:endParaRPr>
            </a:p>
            <a:p>
              <a:pPr marL="285750" indent="-285750">
                <a:buFont typeface="Wingdings" panose="05000000000000000000" pitchFamily="2" charset="2"/>
                <a:buChar char="u"/>
              </a:pPr>
              <a:r>
                <a:rPr lang="zh-CN" altLang="en-US" dirty="0">
                  <a:solidFill>
                    <a:srgbClr val="1E7739"/>
                  </a:solidFill>
                  <a:sym typeface="微软雅黑" pitchFamily="34" charset="-122"/>
                </a:rPr>
                <a:t>在此录入您的描述说明。在此录入上述图表的综合描述说明，在此录入上述图表的综合描述说明，在此录入上述图表的综合描述说明，在此录入</a:t>
              </a:r>
              <a:r>
                <a:rPr lang="en-US" altLang="zh-CN" dirty="0">
                  <a:solidFill>
                    <a:srgbClr val="1E7739"/>
                  </a:solidFill>
                  <a:sym typeface="微软雅黑" pitchFamily="34" charset="-122"/>
                </a:rPr>
                <a:t>.</a:t>
              </a:r>
              <a:endParaRPr lang="zh-CN" altLang="en-US" dirty="0">
                <a:solidFill>
                  <a:srgbClr val="1E7739"/>
                </a:solidFill>
                <a:sym typeface="微软雅黑" pitchFamily="34" charset="-122"/>
              </a:endParaRPr>
            </a:p>
            <a:p>
              <a:endParaRPr lang="zh-CN" altLang="en-US" sz="1600" dirty="0">
                <a:solidFill>
                  <a:srgbClr val="54BCA5"/>
                </a:solidFill>
                <a:sym typeface="微软雅黑" pitchFamily="34" charset="-122"/>
              </a:endParaRPr>
            </a:p>
          </p:txBody>
        </p:sp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3A65CBC7-AC49-4DCF-A3BC-D8E713BD8A9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backgroundRemoval t="1772" b="97388" l="2872" r="97635">
                          <a14:foregroundMark x1="2872" y1="27332" x2="29814" y2="55597"/>
                          <a14:foregroundMark x1="29814" y1="55597" x2="29814" y2="55597"/>
                          <a14:foregroundMark x1="94088" y1="76399" x2="90034" y2="75187"/>
                          <a14:foregroundMark x1="65963" y1="90112" x2="77787" y2="98041"/>
                          <a14:foregroundMark x1="77787" y1="98041" x2="77703" y2="90019"/>
                          <a14:foregroundMark x1="77703" y1="90019" x2="77196" y2="89925"/>
                          <a14:foregroundMark x1="44426" y1="54478" x2="58024" y2="42444"/>
                          <a14:foregroundMark x1="76520" y1="97481" x2="77787" y2="95802"/>
                          <a14:foregroundMark x1="97128" y1="2239" x2="97635" y2="177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764173" y="2309981"/>
              <a:ext cx="505442" cy="457630"/>
            </a:xfrm>
            <a:prstGeom prst="rect">
              <a:avLst/>
            </a:prstGeom>
          </p:spPr>
        </p:pic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EBF38D56-EA84-487C-9A53-0D904745F322}"/>
                </a:ext>
              </a:extLst>
            </p:cNvPr>
            <p:cNvSpPr txBox="1"/>
            <p:nvPr/>
          </p:nvSpPr>
          <p:spPr>
            <a:xfrm>
              <a:off x="6299114" y="2354130"/>
              <a:ext cx="28194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spc="600" dirty="0">
                  <a:solidFill>
                    <a:srgbClr val="1E773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17293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>
            <a:extLst>
              <a:ext uri="{FF2B5EF4-FFF2-40B4-BE49-F238E27FC236}">
                <a16:creationId xmlns:a16="http://schemas.microsoft.com/office/drawing/2014/main" id="{14ED971E-5C5E-4FE9-98DE-F883F3A6038D}"/>
              </a:ext>
            </a:extLst>
          </p:cNvPr>
          <p:cNvGrpSpPr/>
          <p:nvPr/>
        </p:nvGrpSpPr>
        <p:grpSpPr>
          <a:xfrm>
            <a:off x="1873345" y="1904295"/>
            <a:ext cx="8268182" cy="1807127"/>
            <a:chOff x="2150436" y="1895058"/>
            <a:chExt cx="8268182" cy="1807127"/>
          </a:xfrm>
        </p:grpSpPr>
        <p:sp>
          <p:nvSpPr>
            <p:cNvPr id="2" name="Rectangle 30">
              <a:extLst>
                <a:ext uri="{FF2B5EF4-FFF2-40B4-BE49-F238E27FC236}">
                  <a16:creationId xmlns:a16="http://schemas.microsoft.com/office/drawing/2014/main" id="{735652E4-1CA5-40D4-94D8-D5EB30F3CB1F}"/>
                </a:ext>
              </a:extLst>
            </p:cNvPr>
            <p:cNvSpPr/>
            <p:nvPr/>
          </p:nvSpPr>
          <p:spPr>
            <a:xfrm>
              <a:off x="2150436" y="1895058"/>
              <a:ext cx="1802728" cy="1807126"/>
            </a:xfrm>
            <a:prstGeom prst="rect">
              <a:avLst/>
            </a:prstGeom>
            <a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>
                        <a14:imgEffect>
                          <a14:brightnessContrast bright="3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 r="-120548" b="-106821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56" dirty="0"/>
            </a:p>
          </p:txBody>
        </p:sp>
        <p:sp>
          <p:nvSpPr>
            <p:cNvPr id="11" name="Rectangle 30">
              <a:extLst>
                <a:ext uri="{FF2B5EF4-FFF2-40B4-BE49-F238E27FC236}">
                  <a16:creationId xmlns:a16="http://schemas.microsoft.com/office/drawing/2014/main" id="{4FCC63B2-2217-45DF-98AF-289DE8E5832D}"/>
                </a:ext>
              </a:extLst>
            </p:cNvPr>
            <p:cNvSpPr/>
            <p:nvPr/>
          </p:nvSpPr>
          <p:spPr>
            <a:xfrm>
              <a:off x="5383163" y="1895058"/>
              <a:ext cx="1802728" cy="1807126"/>
            </a:xfrm>
            <a:prstGeom prst="rect">
              <a:avLst/>
            </a:prstGeom>
            <a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>
                        <a14:imgEffect>
                          <a14:brightnessContrast bright="3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 r="-120548" b="-106821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56" dirty="0"/>
            </a:p>
          </p:txBody>
        </p:sp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id="{0407A18F-49E3-4509-93EB-747FCBE972BE}"/>
                </a:ext>
              </a:extLst>
            </p:cNvPr>
            <p:cNvGrpSpPr/>
            <p:nvPr/>
          </p:nvGrpSpPr>
          <p:grpSpPr>
            <a:xfrm>
              <a:off x="3766800" y="1895058"/>
              <a:ext cx="6651818" cy="1807127"/>
              <a:chOff x="-2698654" y="1979785"/>
              <a:chExt cx="6651818" cy="1807127"/>
            </a:xfrm>
          </p:grpSpPr>
          <p:sp>
            <p:nvSpPr>
              <p:cNvPr id="14" name="Rectangle 30">
                <a:extLst>
                  <a:ext uri="{FF2B5EF4-FFF2-40B4-BE49-F238E27FC236}">
                    <a16:creationId xmlns:a16="http://schemas.microsoft.com/office/drawing/2014/main" id="{981EA317-4803-4093-9192-2DDB50FD8C6F}"/>
                  </a:ext>
                </a:extLst>
              </p:cNvPr>
              <p:cNvSpPr/>
              <p:nvPr/>
            </p:nvSpPr>
            <p:spPr>
              <a:xfrm>
                <a:off x="2150436" y="1979785"/>
                <a:ext cx="1802728" cy="1807126"/>
              </a:xfrm>
              <a:prstGeom prst="rect">
                <a:avLst/>
              </a:prstGeom>
              <a:blipFill>
                <a:blip r:embed="rId3">
                  <a:extLst>
                    <a:ext uri="{BEBA8EAE-BF5A-486C-A8C5-ECC9F3942E4B}">
                      <a14:imgProps xmlns:a14="http://schemas.microsoft.com/office/drawing/2010/main">
                        <a14:imgLayer>
                          <a14:imgEffect>
                            <a14:brightnessContrast bright="30000"/>
                          </a14:imgEffect>
                        </a14:imgLayer>
                      </a14:imgProps>
                    </a:ext>
                  </a:extLst>
                </a:blip>
                <a:srcRect/>
                <a:stretch>
                  <a:fillRect r="-120548" b="-106821"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556" dirty="0"/>
              </a:p>
            </p:txBody>
          </p:sp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678705D5-0866-4B84-933A-3B6A03F16B93}"/>
                  </a:ext>
                </a:extLst>
              </p:cNvPr>
              <p:cNvSpPr/>
              <p:nvPr/>
            </p:nvSpPr>
            <p:spPr>
              <a:xfrm>
                <a:off x="-2698654" y="1979786"/>
                <a:ext cx="1802728" cy="1807126"/>
              </a:xfrm>
              <a:prstGeom prst="rect">
                <a:avLst/>
              </a:prstGeom>
              <a:solidFill>
                <a:srgbClr val="1D7338">
                  <a:alpha val="26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7" name="矩形 26">
            <a:extLst>
              <a:ext uri="{FF2B5EF4-FFF2-40B4-BE49-F238E27FC236}">
                <a16:creationId xmlns:a16="http://schemas.microsoft.com/office/drawing/2014/main" id="{2E070C32-BA70-4B4E-BC8F-20275BD4EE81}"/>
              </a:ext>
            </a:extLst>
          </p:cNvPr>
          <p:cNvSpPr/>
          <p:nvPr/>
        </p:nvSpPr>
        <p:spPr>
          <a:xfrm>
            <a:off x="6722436" y="1904295"/>
            <a:ext cx="1802728" cy="1807126"/>
          </a:xfrm>
          <a:prstGeom prst="rect">
            <a:avLst/>
          </a:prstGeom>
          <a:solidFill>
            <a:srgbClr val="1D7338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6C655641-B8C7-41FE-88E5-A0A7FDD7BD91}"/>
              </a:ext>
            </a:extLst>
          </p:cNvPr>
          <p:cNvSpPr/>
          <p:nvPr/>
        </p:nvSpPr>
        <p:spPr>
          <a:xfrm>
            <a:off x="1804818" y="4147253"/>
            <a:ext cx="8617974" cy="700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1E77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清明节又叫踏青节，在仲春与暮春之交，也就是冬至后的第</a:t>
            </a:r>
            <a:r>
              <a:rPr lang="en-US" altLang="zh-CN" sz="1400" dirty="0">
                <a:solidFill>
                  <a:srgbClr val="1E77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108</a:t>
            </a:r>
            <a:r>
              <a:rPr lang="zh-CN" altLang="en-US" sz="1400" dirty="0">
                <a:solidFill>
                  <a:srgbClr val="1E77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天。是中国传统节日，也是最重要的祭祀节日之一，是祭祖和扫墓的日子。中华民族传统的清明节大约始于周代，距今已有二千五百多年的历史。</a:t>
            </a:r>
          </a:p>
        </p:txBody>
      </p:sp>
    </p:spTree>
    <p:extLst>
      <p:ext uri="{BB962C8B-B14F-4D97-AF65-F5344CB8AC3E}">
        <p14:creationId xmlns:p14="http://schemas.microsoft.com/office/powerpoint/2010/main" val="1464923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AF6D6C95-7CD8-4056-8ED6-D297CAAB6510}"/>
              </a:ext>
            </a:extLst>
          </p:cNvPr>
          <p:cNvSpPr/>
          <p:nvPr/>
        </p:nvSpPr>
        <p:spPr>
          <a:xfrm>
            <a:off x="1" y="1987075"/>
            <a:ext cx="12192000" cy="3115867"/>
          </a:xfrm>
          <a:prstGeom prst="rect">
            <a:avLst/>
          </a:prstGeom>
          <a:solidFill>
            <a:srgbClr val="1D7338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01F586F5-CFC0-4D89-BC4C-186B383C7356}"/>
              </a:ext>
            </a:extLst>
          </p:cNvPr>
          <p:cNvSpPr/>
          <p:nvPr/>
        </p:nvSpPr>
        <p:spPr>
          <a:xfrm>
            <a:off x="1814054" y="2789507"/>
            <a:ext cx="8617974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清明节又叫踏青节，在仲春与暮春之交，也就是冬至后的第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108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天。是中国传统节日，也是最重要的祭祀节日之一，是祭祖和扫墓的日子。中华民族传统的清明节大约始于周代，距今已有二千五百多年的历史。</a:t>
            </a:r>
          </a:p>
        </p:txBody>
      </p:sp>
    </p:spTree>
    <p:extLst>
      <p:ext uri="{BB962C8B-B14F-4D97-AF65-F5344CB8AC3E}">
        <p14:creationId xmlns:p14="http://schemas.microsoft.com/office/powerpoint/2010/main" val="3562537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0">
            <a:extLst>
              <a:ext uri="{FF2B5EF4-FFF2-40B4-BE49-F238E27FC236}">
                <a16:creationId xmlns:a16="http://schemas.microsoft.com/office/drawing/2014/main" id="{512D2A61-5756-484E-AC64-3E79AE484F70}"/>
              </a:ext>
            </a:extLst>
          </p:cNvPr>
          <p:cNvSpPr/>
          <p:nvPr/>
        </p:nvSpPr>
        <p:spPr>
          <a:xfrm>
            <a:off x="8523527" y="1674983"/>
            <a:ext cx="1802728" cy="3737525"/>
          </a:xfrm>
          <a:prstGeom prst="rect">
            <a:avLst/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brightnessContrast bright="30000"/>
                      </a14:imgEffect>
                    </a14:imgLayer>
                  </a14:imgProps>
                </a:ext>
              </a:extLst>
            </a:blip>
            <a:srcRect/>
            <a:stretch>
              <a:fillRect r="-12054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56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64FB13E4-4A01-43D0-B948-763D4CEAC65D}"/>
              </a:ext>
            </a:extLst>
          </p:cNvPr>
          <p:cNvSpPr txBox="1"/>
          <p:nvPr/>
        </p:nvSpPr>
        <p:spPr>
          <a:xfrm>
            <a:off x="7801482" y="2678545"/>
            <a:ext cx="553998" cy="191192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400" b="1" spc="600" dirty="0">
                <a:solidFill>
                  <a:srgbClr val="1E77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ACEE37A1-2EB1-4FE0-81DE-E19089AECFAB}"/>
              </a:ext>
            </a:extLst>
          </p:cNvPr>
          <p:cNvSpPr/>
          <p:nvPr/>
        </p:nvSpPr>
        <p:spPr>
          <a:xfrm>
            <a:off x="5524462" y="2025804"/>
            <a:ext cx="2123658" cy="3217408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1E77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清明节又叫踏青节，在仲春与暮春之交，也就是冬至后的第</a:t>
            </a:r>
            <a:r>
              <a:rPr lang="en-US" altLang="zh-CN" sz="1400" dirty="0">
                <a:solidFill>
                  <a:srgbClr val="1E77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108</a:t>
            </a:r>
            <a:r>
              <a:rPr lang="zh-CN" altLang="en-US" sz="1400" dirty="0">
                <a:solidFill>
                  <a:srgbClr val="1E77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天。是中国传统节日，也是最重要的祭祀节日之一，是祭祖和扫墓的日子。中华民族传统的清明节大约始于周代，距今已有二千五百多年的历史。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E94574F1-24FF-444C-9F3F-E09CFD0CFE4B}"/>
              </a:ext>
            </a:extLst>
          </p:cNvPr>
          <p:cNvSpPr/>
          <p:nvPr/>
        </p:nvSpPr>
        <p:spPr>
          <a:xfrm>
            <a:off x="3232757" y="2025804"/>
            <a:ext cx="2123658" cy="3217408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1E77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清明节又叫踏青节，在仲春与暮春之交，也就是冬至后的第</a:t>
            </a:r>
            <a:r>
              <a:rPr lang="en-US" altLang="zh-CN" sz="1400" dirty="0">
                <a:solidFill>
                  <a:srgbClr val="1E77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108</a:t>
            </a:r>
            <a:r>
              <a:rPr lang="zh-CN" altLang="en-US" sz="1400" dirty="0">
                <a:solidFill>
                  <a:srgbClr val="1E77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天。是中国传统节日，也是最重要的祭祀节日之一，是祭祖和扫墓的日子。中华民族传统的清明节大约始于周代，距今已有二千五百多年的历史。</a:t>
            </a:r>
          </a:p>
        </p:txBody>
      </p:sp>
    </p:spTree>
    <p:extLst>
      <p:ext uri="{BB962C8B-B14F-4D97-AF65-F5344CB8AC3E}">
        <p14:creationId xmlns:p14="http://schemas.microsoft.com/office/powerpoint/2010/main" val="3271862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A7114669-702F-47B8-8EE3-A6BD3ACDB652}"/>
              </a:ext>
            </a:extLst>
          </p:cNvPr>
          <p:cNvSpPr/>
          <p:nvPr/>
        </p:nvSpPr>
        <p:spPr>
          <a:xfrm>
            <a:off x="1" y="1987075"/>
            <a:ext cx="12192000" cy="2175349"/>
          </a:xfrm>
          <a:prstGeom prst="rect">
            <a:avLst/>
          </a:prstGeom>
          <a:solidFill>
            <a:srgbClr val="1D7338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96A9946-2E19-4966-9E9D-19ACCC496A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4231" b="99693" l="2049" r="93208">
                        <a14:foregroundMark x1="65337" y1="75904" x2="54663" y2="94175"/>
                        <a14:foregroundMark x1="54663" y1="94175" x2="54663" y2="94175"/>
                        <a14:foregroundMark x1="76280" y1="96567" x2="72075" y2="97609"/>
                        <a14:foregroundMark x1="93261" y1="57388" x2="89326" y2="58430"/>
                        <a14:foregroundMark x1="29757" y1="40711" x2="28356" y2="40711"/>
                        <a14:foregroundMark x1="34879" y1="4231" x2="34879" y2="4231"/>
                        <a14:foregroundMark x1="48356" y1="28265" x2="52776" y2="34641"/>
                        <a14:foregroundMark x1="39730" y1="14531" x2="47439" y2="26977"/>
                        <a14:foregroundMark x1="35310" y1="5518" x2="39030" y2="11895"/>
                        <a14:foregroundMark x1="22749" y1="80380" x2="22318" y2="84917"/>
                        <a14:foregroundMark x1="29973" y1="84917" x2="32291" y2="92826"/>
                        <a14:foregroundMark x1="47871" y1="85162" x2="43720" y2="83568"/>
                        <a14:foregroundMark x1="45553" y1="77498" x2="43935" y2="77498"/>
                        <a14:foregroundMark x1="6954" y1="80932" x2="9488" y2="81974"/>
                        <a14:foregroundMark x1="2049" y1="74862" x2="4636" y2="76150"/>
                        <a14:foregroundMark x1="52776" y1="56039" x2="48841" y2="55794"/>
                        <a14:foregroundMark x1="35795" y1="44145" x2="24798" y2="53280"/>
                        <a14:foregroundMark x1="24798" y1="53280" x2="23720" y2="53403"/>
                        <a14:foregroundMark x1="39299" y1="48130" x2="39030" y2="46291"/>
                        <a14:foregroundMark x1="39515" y1="63213" x2="37197" y2="75659"/>
                        <a14:foregroundMark x1="9757" y1="38627" x2="17305" y2="50153"/>
                        <a14:foregroundMark x1="17305" y1="50153" x2="19299" y2="51809"/>
                        <a14:foregroundMark x1="8571" y1="42060" x2="11590" y2="57633"/>
                        <a14:foregroundMark x1="18329" y1="42551" x2="8248" y2="49295"/>
                        <a14:foregroundMark x1="8248" y1="49295" x2="10566" y2="62232"/>
                        <a14:foregroundMark x1="10566" y1="62232" x2="25283" y2="63765"/>
                        <a14:foregroundMark x1="25283" y1="63765" x2="12992" y2="60576"/>
                        <a14:foregroundMark x1="28140" y1="52606" x2="31051" y2="65849"/>
                        <a14:foregroundMark x1="31051" y1="65849" x2="41294" y2="59534"/>
                        <a14:foregroundMark x1="41294" y1="59534" x2="28841" y2="60270"/>
                        <a14:foregroundMark x1="46038" y1="53709" x2="44636" y2="55794"/>
                        <a14:foregroundMark x1="45822" y1="46781" x2="35310" y2="55855"/>
                        <a14:foregroundMark x1="35310" y1="55855" x2="42749" y2="48927"/>
                        <a14:foregroundMark x1="29272" y1="96260" x2="29757" y2="9969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029532"/>
            <a:ext cx="4982304" cy="438066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E54DCBD0-66A6-42EB-868E-6E34B96840F4}"/>
              </a:ext>
            </a:extLst>
          </p:cNvPr>
          <p:cNvSpPr txBox="1"/>
          <p:nvPr/>
        </p:nvSpPr>
        <p:spPr>
          <a:xfrm>
            <a:off x="5888150" y="2659250"/>
            <a:ext cx="5093604" cy="83099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4800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清明节的食物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91623C52-EDE5-494F-B817-1FF5061E29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1733" y="337862"/>
            <a:ext cx="2615009" cy="2615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030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0">
            <a:extLst>
              <a:ext uri="{FF2B5EF4-FFF2-40B4-BE49-F238E27FC236}">
                <a16:creationId xmlns:a16="http://schemas.microsoft.com/office/drawing/2014/main" id="{D43519CB-7C32-4D1D-8EE1-13A765BB60C2}"/>
              </a:ext>
            </a:extLst>
          </p:cNvPr>
          <p:cNvSpPr/>
          <p:nvPr/>
        </p:nvSpPr>
        <p:spPr>
          <a:xfrm>
            <a:off x="4237854" y="1795056"/>
            <a:ext cx="1802728" cy="3737525"/>
          </a:xfrm>
          <a:prstGeom prst="rect">
            <a:avLst/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brightnessContrast bright="30000"/>
                      </a14:imgEffect>
                    </a14:imgLayer>
                  </a14:imgProps>
                </a:ext>
              </a:extLst>
            </a:blip>
            <a:srcRect/>
            <a:stretch>
              <a:fillRect r="-12054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56" dirty="0"/>
          </a:p>
        </p:txBody>
      </p:sp>
      <p:sp>
        <p:nvSpPr>
          <p:cNvPr id="21" name="Rectangle 30">
            <a:extLst>
              <a:ext uri="{FF2B5EF4-FFF2-40B4-BE49-F238E27FC236}">
                <a16:creationId xmlns:a16="http://schemas.microsoft.com/office/drawing/2014/main" id="{E1A9B003-3555-4B65-91BC-C4D9236D2F12}"/>
              </a:ext>
            </a:extLst>
          </p:cNvPr>
          <p:cNvSpPr/>
          <p:nvPr/>
        </p:nvSpPr>
        <p:spPr>
          <a:xfrm>
            <a:off x="8574327" y="1795056"/>
            <a:ext cx="1802728" cy="3737525"/>
          </a:xfrm>
          <a:prstGeom prst="rect">
            <a:avLst/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brightnessContrast bright="30000"/>
                      </a14:imgEffect>
                    </a14:imgLayer>
                  </a14:imgProps>
                </a:ext>
              </a:extLst>
            </a:blip>
            <a:srcRect/>
            <a:stretch>
              <a:fillRect r="-12054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56" dirty="0"/>
          </a:p>
        </p:txBody>
      </p:sp>
      <p:sp>
        <p:nvSpPr>
          <p:cNvPr id="22" name="TextBox 15">
            <a:extLst>
              <a:ext uri="{FF2B5EF4-FFF2-40B4-BE49-F238E27FC236}">
                <a16:creationId xmlns:a16="http://schemas.microsoft.com/office/drawing/2014/main" id="{2BAB55B2-DE96-44D0-A1C7-324C003F2348}"/>
              </a:ext>
            </a:extLst>
          </p:cNvPr>
          <p:cNvSpPr txBox="1"/>
          <p:nvPr/>
        </p:nvSpPr>
        <p:spPr>
          <a:xfrm>
            <a:off x="3002162" y="1795056"/>
            <a:ext cx="1034129" cy="3737525"/>
          </a:xfrm>
          <a:prstGeom prst="rect">
            <a:avLst/>
          </a:prstGeom>
          <a:noFill/>
        </p:spPr>
        <p:txBody>
          <a:bodyPr vert="eaVert" wrap="square" lIns="0" tIns="0" rIns="0" bIns="0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spcBef>
                <a:spcPct val="0"/>
              </a:spcBef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endParaRPr lang="en-US" altLang="zh-CN" dirty="0">
              <a:solidFill>
                <a:srgbClr val="1E7739"/>
              </a:solidFill>
              <a:sym typeface="微软雅黑" pitchFamily="34" charset="-122"/>
            </a:endParaRP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dirty="0">
                <a:solidFill>
                  <a:srgbClr val="1E7739"/>
                </a:solidFill>
                <a:sym typeface="微软雅黑" pitchFamily="34" charset="-122"/>
              </a:rPr>
              <a:t>在此录入您的描述说明。在此录入上述图表的综合描述说明，在此录入上述图表的综合描述说明。</a:t>
            </a:r>
            <a:endParaRPr lang="en-US" altLang="zh-CN" dirty="0">
              <a:solidFill>
                <a:srgbClr val="1E7739"/>
              </a:solidFill>
              <a:sym typeface="微软雅黑" pitchFamily="34" charset="-122"/>
            </a:endParaRPr>
          </a:p>
        </p:txBody>
      </p:sp>
      <p:sp>
        <p:nvSpPr>
          <p:cNvPr id="23" name="TextBox 15">
            <a:extLst>
              <a:ext uri="{FF2B5EF4-FFF2-40B4-BE49-F238E27FC236}">
                <a16:creationId xmlns:a16="http://schemas.microsoft.com/office/drawing/2014/main" id="{20311055-CB9D-4A1B-9265-0B0ACC45B5D9}"/>
              </a:ext>
            </a:extLst>
          </p:cNvPr>
          <p:cNvSpPr txBox="1"/>
          <p:nvPr/>
        </p:nvSpPr>
        <p:spPr>
          <a:xfrm>
            <a:off x="7292453" y="1795055"/>
            <a:ext cx="1034129" cy="3737525"/>
          </a:xfrm>
          <a:prstGeom prst="rect">
            <a:avLst/>
          </a:prstGeom>
          <a:noFill/>
        </p:spPr>
        <p:txBody>
          <a:bodyPr vert="eaVert" wrap="square" lIns="0" tIns="0" rIns="0" bIns="0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spcBef>
                <a:spcPct val="0"/>
              </a:spcBef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endParaRPr lang="en-US" altLang="zh-CN" dirty="0">
              <a:solidFill>
                <a:srgbClr val="1E7739"/>
              </a:solidFill>
              <a:sym typeface="微软雅黑" pitchFamily="34" charset="-122"/>
            </a:endParaRP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dirty="0">
                <a:solidFill>
                  <a:srgbClr val="1E7739"/>
                </a:solidFill>
                <a:sym typeface="微软雅黑" pitchFamily="34" charset="-122"/>
              </a:rPr>
              <a:t>在此录入您的描述说明。在此录入上述图表的综合描述说明，在此录入上述图表的综合描述说明。</a:t>
            </a:r>
            <a:endParaRPr lang="en-US" altLang="zh-CN" dirty="0">
              <a:solidFill>
                <a:srgbClr val="1E7739"/>
              </a:solidFill>
              <a:sym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58614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/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37E8A790-54F1-4E07-8BAB-981261C861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822650" y="1150077"/>
            <a:ext cx="2611648" cy="2803236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FE24C7A-F453-48A1-9FD6-402D2F5000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3261" b="99698" l="4633" r="96941">
                        <a14:foregroundMark x1="43969" y1="3321" x2="38024" y2="18237"/>
                        <a14:foregroundMark x1="38024" y1="18237" x2="38199" y2="18237"/>
                        <a14:foregroundMark x1="36538" y1="39070" x2="31906" y2="46800"/>
                        <a14:foregroundMark x1="31906" y1="46800" x2="31906" y2="46800"/>
                        <a14:foregroundMark x1="56294" y1="48551" x2="57692" y2="53382"/>
                        <a14:foregroundMark x1="9353" y1="40700" x2="4720" y2="45350"/>
                        <a14:foregroundMark x1="15385" y1="12802" x2="15385" y2="16002"/>
                        <a14:foregroundMark x1="90647" y1="57669" x2="96941" y2="59964"/>
                        <a14:foregroundMark x1="92745" y1="93116" x2="96241" y2="99698"/>
                        <a14:backgroundMark x1="40035" y1="38949" x2="40035" y2="38949"/>
                        <a14:backgroundMark x1="61364" y1="71316" x2="61364" y2="71316"/>
                        <a14:backgroundMark x1="99650" y1="99577" x2="99650" y2="9957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02332" y="1770202"/>
            <a:ext cx="1762373" cy="2546159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7CAC3442-9DD2-4C5F-B798-8579B0738286}"/>
              </a:ext>
            </a:extLst>
          </p:cNvPr>
          <p:cNvSpPr/>
          <p:nvPr/>
        </p:nvSpPr>
        <p:spPr>
          <a:xfrm>
            <a:off x="7888972" y="1770202"/>
            <a:ext cx="2123658" cy="3217408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1E77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清明节又叫踏青节，在仲春与暮春之交，也就是冬至后的第</a:t>
            </a:r>
            <a:r>
              <a:rPr lang="en-US" altLang="zh-CN" sz="1400" dirty="0">
                <a:solidFill>
                  <a:srgbClr val="1E77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108</a:t>
            </a:r>
            <a:r>
              <a:rPr lang="zh-CN" altLang="en-US" sz="1400" dirty="0">
                <a:solidFill>
                  <a:srgbClr val="1E77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天。是中国传统节日，也是最重要的祭祀节日之一，是祭祖和扫墓的日子。中华民族传统的清明节大约始于周代，距今已有二千五百多年的历史。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EF858398-75F5-4AAB-8343-A0D0A8250BA3}"/>
              </a:ext>
            </a:extLst>
          </p:cNvPr>
          <p:cNvSpPr/>
          <p:nvPr/>
        </p:nvSpPr>
        <p:spPr>
          <a:xfrm>
            <a:off x="5597267" y="1770202"/>
            <a:ext cx="2123658" cy="3217408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1E77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清明节又叫踏青节，在仲春与暮春之交，也就是冬至后的第</a:t>
            </a:r>
            <a:r>
              <a:rPr lang="en-US" altLang="zh-CN" sz="1400" dirty="0">
                <a:solidFill>
                  <a:srgbClr val="1E77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108</a:t>
            </a:r>
            <a:r>
              <a:rPr lang="zh-CN" altLang="en-US" sz="1400" dirty="0">
                <a:solidFill>
                  <a:srgbClr val="1E77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天。是中国传统节日，也是最重要的祭祀节日之一，是祭祖和扫墓的日子。中华民族传统的清明节大约始于周代，距今已有二千五百多年的历史。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F05EFE27-9392-434D-8FD8-3FCE143001E4}"/>
              </a:ext>
            </a:extLst>
          </p:cNvPr>
          <p:cNvGrpSpPr/>
          <p:nvPr/>
        </p:nvGrpSpPr>
        <p:grpSpPr>
          <a:xfrm>
            <a:off x="3333135" y="5765086"/>
            <a:ext cx="5316708" cy="338041"/>
            <a:chOff x="3333135" y="5765086"/>
            <a:chExt cx="5316708" cy="338041"/>
          </a:xfrm>
        </p:grpSpPr>
        <p:sp>
          <p:nvSpPr>
            <p:cNvPr id="8" name="TextBox 15">
              <a:extLst>
                <a:ext uri="{FF2B5EF4-FFF2-40B4-BE49-F238E27FC236}">
                  <a16:creationId xmlns:a16="http://schemas.microsoft.com/office/drawing/2014/main" id="{16CE882E-A45C-48AC-A628-FDB2DADD0D91}"/>
                </a:ext>
              </a:extLst>
            </p:cNvPr>
            <p:cNvSpPr txBox="1"/>
            <p:nvPr/>
          </p:nvSpPr>
          <p:spPr>
            <a:xfrm>
              <a:off x="4904872" y="5765086"/>
              <a:ext cx="2407077" cy="338041"/>
            </a:xfrm>
            <a:prstGeom prst="rect">
              <a:avLst/>
            </a:prstGeom>
            <a:noFill/>
            <a:effectLst>
              <a:reflection blurRad="6350" stA="50000" endA="300" endPos="55000" dir="5400000" sy="-100000" algn="bl" rotWithShape="0"/>
            </a:effectLst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spcBef>
                  <a:spcPct val="0"/>
                </a:spcBef>
                <a:defRPr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r>
                <a:rPr lang="zh-CN" altLang="en-US" sz="2000" spc="600" dirty="0">
                  <a:solidFill>
                    <a:srgbClr val="1E7739"/>
                  </a:solidFill>
                  <a:sym typeface="微软雅黑" pitchFamily="34" charset="-122"/>
                </a:rPr>
                <a:t>清明时节雨纷纷</a:t>
              </a:r>
              <a:endParaRPr lang="en-US" altLang="zh-CN" sz="2000" spc="600" dirty="0">
                <a:solidFill>
                  <a:srgbClr val="1E7739"/>
                </a:solidFill>
                <a:sym typeface="微软雅黑" pitchFamily="34" charset="-122"/>
              </a:endParaRPr>
            </a:p>
          </p:txBody>
        </p:sp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FD3B59C6-72A4-4EEC-80B8-3EC37A3217C3}"/>
                </a:ext>
              </a:extLst>
            </p:cNvPr>
            <p:cNvCxnSpPr/>
            <p:nvPr/>
          </p:nvCxnSpPr>
          <p:spPr>
            <a:xfrm>
              <a:off x="3333135" y="5934106"/>
              <a:ext cx="1152746" cy="0"/>
            </a:xfrm>
            <a:prstGeom prst="line">
              <a:avLst/>
            </a:prstGeom>
            <a:ln>
              <a:solidFill>
                <a:srgbClr val="1E7739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>
              <a:extLst>
                <a:ext uri="{FF2B5EF4-FFF2-40B4-BE49-F238E27FC236}">
                  <a16:creationId xmlns:a16="http://schemas.microsoft.com/office/drawing/2014/main" id="{49973A7B-37D5-4163-A34C-E24F0820F7C5}"/>
                </a:ext>
              </a:extLst>
            </p:cNvPr>
            <p:cNvCxnSpPr/>
            <p:nvPr/>
          </p:nvCxnSpPr>
          <p:spPr>
            <a:xfrm>
              <a:off x="7497097" y="5934106"/>
              <a:ext cx="1152746" cy="0"/>
            </a:xfrm>
            <a:prstGeom prst="line">
              <a:avLst/>
            </a:prstGeom>
            <a:ln>
              <a:solidFill>
                <a:srgbClr val="1E7739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16767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>
            <a:extLst>
              <a:ext uri="{FF2B5EF4-FFF2-40B4-BE49-F238E27FC236}">
                <a16:creationId xmlns:a16="http://schemas.microsoft.com/office/drawing/2014/main" id="{FF8EB314-16CA-4FEB-B55D-B30B20C1F59F}"/>
              </a:ext>
            </a:extLst>
          </p:cNvPr>
          <p:cNvGrpSpPr/>
          <p:nvPr/>
        </p:nvGrpSpPr>
        <p:grpSpPr>
          <a:xfrm>
            <a:off x="2182464" y="2439572"/>
            <a:ext cx="5607365" cy="1754326"/>
            <a:chOff x="4535055" y="2327563"/>
            <a:chExt cx="5607365" cy="1754326"/>
          </a:xfrm>
        </p:grpSpPr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DBED25BD-2795-41E8-98D1-CFD675B2CE67}"/>
                </a:ext>
              </a:extLst>
            </p:cNvPr>
            <p:cNvGrpSpPr/>
            <p:nvPr/>
          </p:nvGrpSpPr>
          <p:grpSpPr>
            <a:xfrm rot="5400000">
              <a:off x="4535055" y="2327563"/>
              <a:ext cx="286327" cy="286327"/>
              <a:chOff x="3241964" y="2512291"/>
              <a:chExt cx="628073" cy="628073"/>
            </a:xfrm>
          </p:grpSpPr>
          <p:cxnSp>
            <p:nvCxnSpPr>
              <p:cNvPr id="3" name="直接连接符 2">
                <a:extLst>
                  <a:ext uri="{FF2B5EF4-FFF2-40B4-BE49-F238E27FC236}">
                    <a16:creationId xmlns:a16="http://schemas.microsoft.com/office/drawing/2014/main" id="{E0620CE0-7EAA-408F-90C0-694F7911B8D2}"/>
                  </a:ext>
                </a:extLst>
              </p:cNvPr>
              <p:cNvCxnSpPr/>
              <p:nvPr/>
            </p:nvCxnSpPr>
            <p:spPr>
              <a:xfrm>
                <a:off x="3241964" y="2512291"/>
                <a:ext cx="0" cy="628073"/>
              </a:xfrm>
              <a:prstGeom prst="line">
                <a:avLst/>
              </a:prstGeom>
              <a:ln w="19050">
                <a:solidFill>
                  <a:srgbClr val="1E7739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" name="直接连接符 3">
                <a:extLst>
                  <a:ext uri="{FF2B5EF4-FFF2-40B4-BE49-F238E27FC236}">
                    <a16:creationId xmlns:a16="http://schemas.microsoft.com/office/drawing/2014/main" id="{6D3405B2-03F5-401F-B88D-8FC58404AA9B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3556001" y="2826327"/>
                <a:ext cx="0" cy="628073"/>
              </a:xfrm>
              <a:prstGeom prst="line">
                <a:avLst/>
              </a:prstGeom>
              <a:ln w="19050">
                <a:solidFill>
                  <a:srgbClr val="1E7739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BFF82237-71A6-415B-8286-08C961089094}"/>
                </a:ext>
              </a:extLst>
            </p:cNvPr>
            <p:cNvGrpSpPr/>
            <p:nvPr/>
          </p:nvGrpSpPr>
          <p:grpSpPr>
            <a:xfrm rot="10800000" flipV="1">
              <a:off x="9856093" y="3795250"/>
              <a:ext cx="286327" cy="286327"/>
              <a:chOff x="3241964" y="2512291"/>
              <a:chExt cx="628073" cy="628073"/>
            </a:xfrm>
          </p:grpSpPr>
          <p:cxnSp>
            <p:nvCxnSpPr>
              <p:cNvPr id="7" name="直接连接符 6">
                <a:extLst>
                  <a:ext uri="{FF2B5EF4-FFF2-40B4-BE49-F238E27FC236}">
                    <a16:creationId xmlns:a16="http://schemas.microsoft.com/office/drawing/2014/main" id="{2D387526-6798-4E8E-B2CD-8865365A7EA1}"/>
                  </a:ext>
                </a:extLst>
              </p:cNvPr>
              <p:cNvCxnSpPr/>
              <p:nvPr/>
            </p:nvCxnSpPr>
            <p:spPr>
              <a:xfrm>
                <a:off x="3241964" y="2512291"/>
                <a:ext cx="0" cy="628073"/>
              </a:xfrm>
              <a:prstGeom prst="line">
                <a:avLst/>
              </a:prstGeom>
              <a:ln w="19050">
                <a:solidFill>
                  <a:srgbClr val="1E7739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直接连接符 7">
                <a:extLst>
                  <a:ext uri="{FF2B5EF4-FFF2-40B4-BE49-F238E27FC236}">
                    <a16:creationId xmlns:a16="http://schemas.microsoft.com/office/drawing/2014/main" id="{57650236-F3A4-482C-850D-E885EE68BBDE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3556001" y="2826327"/>
                <a:ext cx="0" cy="628073"/>
              </a:xfrm>
              <a:prstGeom prst="line">
                <a:avLst/>
              </a:prstGeom>
              <a:ln w="19050">
                <a:solidFill>
                  <a:srgbClr val="1E7739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44FE0642-3C7F-4480-A3DD-633DFACBBB14}"/>
                </a:ext>
              </a:extLst>
            </p:cNvPr>
            <p:cNvSpPr/>
            <p:nvPr/>
          </p:nvSpPr>
          <p:spPr>
            <a:xfrm>
              <a:off x="4678218" y="2327563"/>
              <a:ext cx="5464201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dirty="0">
                  <a:solidFill>
                    <a:srgbClr val="1E773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清明节又叫踏青节，在仲春与暮春之交，也就是冬至后的第</a:t>
              </a:r>
              <a:r>
                <a:rPr lang="en-US" altLang="zh-CN" dirty="0">
                  <a:solidFill>
                    <a:srgbClr val="1E773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108</a:t>
              </a:r>
              <a:r>
                <a:rPr lang="zh-CN" altLang="en-US" dirty="0">
                  <a:solidFill>
                    <a:srgbClr val="1E773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天。是中国传统节日，也是最重要的祭祀节日之一，是祭祖和扫墓的日子。中华民族传统的清明节大约始于周代，距今已有二千五百多年的历史。</a:t>
              </a:r>
            </a:p>
          </p:txBody>
        </p:sp>
      </p:grpSp>
      <p:pic>
        <p:nvPicPr>
          <p:cNvPr id="28" name="图片 27">
            <a:extLst>
              <a:ext uri="{FF2B5EF4-FFF2-40B4-BE49-F238E27FC236}">
                <a16:creationId xmlns:a16="http://schemas.microsoft.com/office/drawing/2014/main" id="{96C6323B-924A-4055-B9BA-69EDD1A4645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658" y="2949677"/>
            <a:ext cx="3453876" cy="3615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650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>
            <a:extLst>
              <a:ext uri="{FF2B5EF4-FFF2-40B4-BE49-F238E27FC236}">
                <a16:creationId xmlns:a16="http://schemas.microsoft.com/office/drawing/2014/main" id="{F953DBBB-7000-4EAC-AA08-7C4B2C2252ED}"/>
              </a:ext>
            </a:extLst>
          </p:cNvPr>
          <p:cNvSpPr/>
          <p:nvPr/>
        </p:nvSpPr>
        <p:spPr>
          <a:xfrm>
            <a:off x="5498745" y="3645222"/>
            <a:ext cx="3446088" cy="449860"/>
          </a:xfrm>
          <a:prstGeom prst="rect">
            <a:avLst/>
          </a:prstGeom>
          <a:solidFill>
            <a:srgbClr val="1D7338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7313CF9B-D7D0-4BEF-8359-14C37A07FD3C}"/>
              </a:ext>
            </a:extLst>
          </p:cNvPr>
          <p:cNvSpPr/>
          <p:nvPr/>
        </p:nvSpPr>
        <p:spPr>
          <a:xfrm>
            <a:off x="6924675" y="1567977"/>
            <a:ext cx="3446088" cy="449860"/>
          </a:xfrm>
          <a:prstGeom prst="rect">
            <a:avLst/>
          </a:prstGeom>
          <a:solidFill>
            <a:srgbClr val="1D7338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5A7CD9F3-7789-4878-808F-E51C01D8C4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92179" y="0"/>
            <a:ext cx="8572500" cy="6858000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B4DCA8B5-30A1-404E-BC0C-865741F30894}"/>
              </a:ext>
            </a:extLst>
          </p:cNvPr>
          <p:cNvSpPr txBox="1"/>
          <p:nvPr/>
        </p:nvSpPr>
        <p:spPr>
          <a:xfrm>
            <a:off x="7440725" y="1556172"/>
            <a:ext cx="5093604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2400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清明节的由来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C7BE42F9-4592-48F0-B60E-8CA3487388B0}"/>
              </a:ext>
            </a:extLst>
          </p:cNvPr>
          <p:cNvSpPr txBox="1"/>
          <p:nvPr/>
        </p:nvSpPr>
        <p:spPr>
          <a:xfrm>
            <a:off x="6715975" y="2528167"/>
            <a:ext cx="5093604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2400" spc="600" dirty="0">
                <a:solidFill>
                  <a:srgbClr val="1D73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清明节的民俗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7059BE91-BBF0-4B8E-9549-3DA4F83E636D}"/>
              </a:ext>
            </a:extLst>
          </p:cNvPr>
          <p:cNvSpPr txBox="1"/>
          <p:nvPr/>
        </p:nvSpPr>
        <p:spPr>
          <a:xfrm>
            <a:off x="6011975" y="3645222"/>
            <a:ext cx="5093604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2400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清明节的食物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AC100EEF-3852-4E13-901B-6A0A2475318C}"/>
              </a:ext>
            </a:extLst>
          </p:cNvPr>
          <p:cNvSpPr txBox="1"/>
          <p:nvPr/>
        </p:nvSpPr>
        <p:spPr>
          <a:xfrm>
            <a:off x="4893923" y="4868391"/>
            <a:ext cx="5093604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2400" spc="600" dirty="0">
                <a:solidFill>
                  <a:srgbClr val="1D73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清明节的诗歌</a:t>
            </a: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3B0DE89E-FD42-43A9-805B-3F255FAC71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3258" y="3500162"/>
            <a:ext cx="2615009" cy="2615009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BE0875D5-DA5A-4D80-872E-B64F35BA08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0" b="98855" l="0" r="9860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12047" y="2528167"/>
            <a:ext cx="894651" cy="545205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A046DC96-C53F-45A8-BB26-191352AC48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0" b="98855" l="0" r="9860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14943" y="4863754"/>
            <a:ext cx="894651" cy="545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047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9" grpId="0" animBg="1"/>
      <p:bldP spid="13" grpId="0"/>
      <p:bldP spid="14" grpId="0"/>
      <p:bldP spid="15" grpId="0"/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DB699847-6EF8-493B-9436-F162E5812C00}"/>
              </a:ext>
            </a:extLst>
          </p:cNvPr>
          <p:cNvGrpSpPr/>
          <p:nvPr/>
        </p:nvGrpSpPr>
        <p:grpSpPr>
          <a:xfrm>
            <a:off x="1918568" y="1622321"/>
            <a:ext cx="3990619" cy="1121602"/>
            <a:chOff x="5764173" y="2309981"/>
            <a:chExt cx="4618694" cy="1172292"/>
          </a:xfrm>
        </p:grpSpPr>
        <p:sp>
          <p:nvSpPr>
            <p:cNvPr id="3" name="TextBox 15">
              <a:extLst>
                <a:ext uri="{FF2B5EF4-FFF2-40B4-BE49-F238E27FC236}">
                  <a16:creationId xmlns:a16="http://schemas.microsoft.com/office/drawing/2014/main" id="{BB0FB97A-A754-4E59-AB60-C023D693A735}"/>
                </a:ext>
              </a:extLst>
            </p:cNvPr>
            <p:cNvSpPr txBox="1"/>
            <p:nvPr/>
          </p:nvSpPr>
          <p:spPr>
            <a:xfrm>
              <a:off x="5899358" y="2575452"/>
              <a:ext cx="4483509" cy="9068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spcBef>
                  <a:spcPct val="0"/>
                </a:spcBef>
                <a:defRPr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endParaRPr lang="en-US" altLang="zh-CN" sz="1200" dirty="0">
                <a:solidFill>
                  <a:srgbClr val="1E7739"/>
                </a:solidFill>
                <a:sym typeface="微软雅黑" pitchFamily="34" charset="-122"/>
              </a:endParaRPr>
            </a:p>
            <a:p>
              <a:pPr marL="285750" indent="-285750">
                <a:buFont typeface="Wingdings" panose="05000000000000000000" pitchFamily="2" charset="2"/>
                <a:buChar char="u"/>
              </a:pPr>
              <a:r>
                <a:rPr lang="zh-CN" altLang="en-US" sz="1200" dirty="0">
                  <a:solidFill>
                    <a:srgbClr val="1E7739"/>
                  </a:solidFill>
                  <a:sym typeface="微软雅黑" pitchFamily="34" charset="-122"/>
                </a:rPr>
                <a:t>在此录入您的描述说明。在此录入上述图表的综合描述说明，在此录入上述图表的综合描述说明，在此录入上述图表的综合描述说明，在此录入</a:t>
              </a:r>
              <a:r>
                <a:rPr lang="en-US" altLang="zh-CN" sz="1200" dirty="0">
                  <a:solidFill>
                    <a:srgbClr val="1E7739"/>
                  </a:solidFill>
                  <a:sym typeface="微软雅黑" pitchFamily="34" charset="-122"/>
                </a:rPr>
                <a:t>.</a:t>
              </a:r>
            </a:p>
          </p:txBody>
        </p:sp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45B93DB3-91AB-48E7-95F3-A98B0D099E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backgroundRemoval t="1772" b="97388" l="2872" r="97635">
                          <a14:foregroundMark x1="2872" y1="27332" x2="29814" y2="55597"/>
                          <a14:foregroundMark x1="29814" y1="55597" x2="29814" y2="55597"/>
                          <a14:foregroundMark x1="94088" y1="76399" x2="90034" y2="75187"/>
                          <a14:foregroundMark x1="65963" y1="90112" x2="77787" y2="98041"/>
                          <a14:foregroundMark x1="77787" y1="98041" x2="77703" y2="90019"/>
                          <a14:foregroundMark x1="77703" y1="90019" x2="77196" y2="89925"/>
                          <a14:foregroundMark x1="44426" y1="54478" x2="58024" y2="42444"/>
                          <a14:foregroundMark x1="76520" y1="97481" x2="77787" y2="95802"/>
                          <a14:foregroundMark x1="97128" y1="2239" x2="97635" y2="177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764173" y="2309981"/>
              <a:ext cx="505442" cy="457630"/>
            </a:xfrm>
            <a:prstGeom prst="rect">
              <a:avLst/>
            </a:prstGeom>
          </p:spPr>
        </p:pic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C667DD6B-E314-4878-A43D-182288C8CA3B}"/>
                </a:ext>
              </a:extLst>
            </p:cNvPr>
            <p:cNvSpPr txBox="1"/>
            <p:nvPr/>
          </p:nvSpPr>
          <p:spPr>
            <a:xfrm>
              <a:off x="6299114" y="2354130"/>
              <a:ext cx="281940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b="1" spc="600" dirty="0">
                  <a:solidFill>
                    <a:srgbClr val="1E773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1B0E4FB9-F922-4F0A-AC6D-BEEBA4E09E04}"/>
              </a:ext>
            </a:extLst>
          </p:cNvPr>
          <p:cNvGrpSpPr/>
          <p:nvPr/>
        </p:nvGrpSpPr>
        <p:grpSpPr>
          <a:xfrm>
            <a:off x="4234065" y="3010834"/>
            <a:ext cx="3990619" cy="1121602"/>
            <a:chOff x="5764173" y="2309981"/>
            <a:chExt cx="4618694" cy="1172292"/>
          </a:xfrm>
        </p:grpSpPr>
        <p:sp>
          <p:nvSpPr>
            <p:cNvPr id="7" name="TextBox 15">
              <a:extLst>
                <a:ext uri="{FF2B5EF4-FFF2-40B4-BE49-F238E27FC236}">
                  <a16:creationId xmlns:a16="http://schemas.microsoft.com/office/drawing/2014/main" id="{F4D5A4B3-2A99-4146-8EBB-0F9057BCEAF2}"/>
                </a:ext>
              </a:extLst>
            </p:cNvPr>
            <p:cNvSpPr txBox="1"/>
            <p:nvPr/>
          </p:nvSpPr>
          <p:spPr>
            <a:xfrm>
              <a:off x="5899358" y="2575452"/>
              <a:ext cx="4483509" cy="9068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spcBef>
                  <a:spcPct val="0"/>
                </a:spcBef>
                <a:defRPr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endParaRPr lang="en-US" altLang="zh-CN" sz="1200" dirty="0">
                <a:solidFill>
                  <a:srgbClr val="1E7739"/>
                </a:solidFill>
                <a:sym typeface="微软雅黑" pitchFamily="34" charset="-122"/>
              </a:endParaRPr>
            </a:p>
            <a:p>
              <a:pPr marL="285750" indent="-285750">
                <a:buFont typeface="Wingdings" panose="05000000000000000000" pitchFamily="2" charset="2"/>
                <a:buChar char="u"/>
              </a:pPr>
              <a:r>
                <a:rPr lang="zh-CN" altLang="en-US" sz="1200" dirty="0">
                  <a:solidFill>
                    <a:srgbClr val="1E7739"/>
                  </a:solidFill>
                  <a:sym typeface="微软雅黑" pitchFamily="34" charset="-122"/>
                </a:rPr>
                <a:t>在此录入您的描述说明。在此录入上述图表的综合描述说明，在此录入上述图表的综合描述说明，在此录入上述图表的综合描述说明，在此录入</a:t>
              </a:r>
              <a:r>
                <a:rPr lang="en-US" altLang="zh-CN" sz="1200" dirty="0">
                  <a:solidFill>
                    <a:srgbClr val="1E7739"/>
                  </a:solidFill>
                  <a:sym typeface="微软雅黑" pitchFamily="34" charset="-122"/>
                </a:rPr>
                <a:t>.</a:t>
              </a:r>
            </a:p>
          </p:txBody>
        </p:sp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9B8B42E9-5AC3-4226-A668-8999FBFC02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backgroundRemoval t="1772" b="97388" l="2872" r="97635">
                          <a14:foregroundMark x1="2872" y1="27332" x2="29814" y2="55597"/>
                          <a14:foregroundMark x1="29814" y1="55597" x2="29814" y2="55597"/>
                          <a14:foregroundMark x1="94088" y1="76399" x2="90034" y2="75187"/>
                          <a14:foregroundMark x1="65963" y1="90112" x2="77787" y2="98041"/>
                          <a14:foregroundMark x1="77787" y1="98041" x2="77703" y2="90019"/>
                          <a14:foregroundMark x1="77703" y1="90019" x2="77196" y2="89925"/>
                          <a14:foregroundMark x1="44426" y1="54478" x2="58024" y2="42444"/>
                          <a14:foregroundMark x1="76520" y1="97481" x2="77787" y2="95802"/>
                          <a14:foregroundMark x1="97128" y1="2239" x2="97635" y2="177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764173" y="2309981"/>
              <a:ext cx="505442" cy="457630"/>
            </a:xfrm>
            <a:prstGeom prst="rect">
              <a:avLst/>
            </a:prstGeom>
          </p:spPr>
        </p:pic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9A5797DA-3BFD-4525-8F3E-8676DBFC15C5}"/>
                </a:ext>
              </a:extLst>
            </p:cNvPr>
            <p:cNvSpPr txBox="1"/>
            <p:nvPr/>
          </p:nvSpPr>
          <p:spPr>
            <a:xfrm>
              <a:off x="6299114" y="2354130"/>
              <a:ext cx="2819403" cy="3216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spc="600" dirty="0">
                  <a:solidFill>
                    <a:srgbClr val="1E773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CD5F215B-F866-4545-B913-4844F62C7D09}"/>
              </a:ext>
            </a:extLst>
          </p:cNvPr>
          <p:cNvGrpSpPr/>
          <p:nvPr/>
        </p:nvGrpSpPr>
        <p:grpSpPr>
          <a:xfrm>
            <a:off x="6229374" y="4571998"/>
            <a:ext cx="3990619" cy="1121602"/>
            <a:chOff x="5764173" y="2309981"/>
            <a:chExt cx="4618694" cy="1172292"/>
          </a:xfrm>
        </p:grpSpPr>
        <p:sp>
          <p:nvSpPr>
            <p:cNvPr id="11" name="TextBox 15">
              <a:extLst>
                <a:ext uri="{FF2B5EF4-FFF2-40B4-BE49-F238E27FC236}">
                  <a16:creationId xmlns:a16="http://schemas.microsoft.com/office/drawing/2014/main" id="{EE25D8E7-FF82-4E4C-9626-279CFD514A6E}"/>
                </a:ext>
              </a:extLst>
            </p:cNvPr>
            <p:cNvSpPr txBox="1"/>
            <p:nvPr/>
          </p:nvSpPr>
          <p:spPr>
            <a:xfrm>
              <a:off x="5899358" y="2575452"/>
              <a:ext cx="4483509" cy="9068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spcBef>
                  <a:spcPct val="0"/>
                </a:spcBef>
                <a:defRPr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endParaRPr lang="en-US" altLang="zh-CN" sz="1200" dirty="0">
                <a:solidFill>
                  <a:srgbClr val="1E7739"/>
                </a:solidFill>
                <a:sym typeface="微软雅黑" pitchFamily="34" charset="-122"/>
              </a:endParaRPr>
            </a:p>
            <a:p>
              <a:pPr marL="285750" indent="-285750">
                <a:buFont typeface="Wingdings" panose="05000000000000000000" pitchFamily="2" charset="2"/>
                <a:buChar char="u"/>
              </a:pPr>
              <a:r>
                <a:rPr lang="zh-CN" altLang="en-US" sz="1200" dirty="0">
                  <a:solidFill>
                    <a:srgbClr val="1E7739"/>
                  </a:solidFill>
                  <a:sym typeface="微软雅黑" pitchFamily="34" charset="-122"/>
                </a:rPr>
                <a:t>在此录入您的描述说明。在此录入上述图表的综合描述说明，在此录入上述图表的综合描述说明，在此录入上述图表的综合描述说明，在此录入</a:t>
              </a:r>
              <a:r>
                <a:rPr lang="en-US" altLang="zh-CN" sz="1200" dirty="0">
                  <a:solidFill>
                    <a:srgbClr val="1E7739"/>
                  </a:solidFill>
                  <a:sym typeface="微软雅黑" pitchFamily="34" charset="-122"/>
                </a:rPr>
                <a:t>.</a:t>
              </a:r>
            </a:p>
          </p:txBody>
        </p:sp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EBAA330D-B902-44E0-9F52-AF5DDB40E6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backgroundRemoval t="1772" b="97388" l="2872" r="97635">
                          <a14:foregroundMark x1="2872" y1="27332" x2="29814" y2="55597"/>
                          <a14:foregroundMark x1="29814" y1="55597" x2="29814" y2="55597"/>
                          <a14:foregroundMark x1="94088" y1="76399" x2="90034" y2="75187"/>
                          <a14:foregroundMark x1="65963" y1="90112" x2="77787" y2="98041"/>
                          <a14:foregroundMark x1="77787" y1="98041" x2="77703" y2="90019"/>
                          <a14:foregroundMark x1="77703" y1="90019" x2="77196" y2="89925"/>
                          <a14:foregroundMark x1="44426" y1="54478" x2="58024" y2="42444"/>
                          <a14:foregroundMark x1="76520" y1="97481" x2="77787" y2="95802"/>
                          <a14:foregroundMark x1="97128" y1="2239" x2="97635" y2="177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764173" y="2309981"/>
              <a:ext cx="505442" cy="457630"/>
            </a:xfrm>
            <a:prstGeom prst="rect">
              <a:avLst/>
            </a:prstGeom>
          </p:spPr>
        </p:pic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1EEAC6B0-AAF5-48F1-917C-9EA1ECAE7A22}"/>
                </a:ext>
              </a:extLst>
            </p:cNvPr>
            <p:cNvSpPr txBox="1"/>
            <p:nvPr/>
          </p:nvSpPr>
          <p:spPr>
            <a:xfrm>
              <a:off x="6299114" y="2354130"/>
              <a:ext cx="281940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b="1" spc="600" dirty="0">
                  <a:solidFill>
                    <a:srgbClr val="1E773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</p:grpSp>
      <p:pic>
        <p:nvPicPr>
          <p:cNvPr id="14" name="图片 13">
            <a:extLst>
              <a:ext uri="{FF2B5EF4-FFF2-40B4-BE49-F238E27FC236}">
                <a16:creationId xmlns:a16="http://schemas.microsoft.com/office/drawing/2014/main" id="{B36E2D24-7174-4649-B73D-E79F4C947AF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2955675"/>
            <a:ext cx="3258450" cy="3818751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8B6222F7-8244-44D7-AB26-4C19873290E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03830">
            <a:off x="8832048" y="2110734"/>
            <a:ext cx="1618961" cy="1266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673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A7114669-702F-47B8-8EE3-A6BD3ACDB652}"/>
              </a:ext>
            </a:extLst>
          </p:cNvPr>
          <p:cNvSpPr/>
          <p:nvPr/>
        </p:nvSpPr>
        <p:spPr>
          <a:xfrm>
            <a:off x="1" y="1987075"/>
            <a:ext cx="12192000" cy="2175349"/>
          </a:xfrm>
          <a:prstGeom prst="rect">
            <a:avLst/>
          </a:prstGeom>
          <a:solidFill>
            <a:srgbClr val="1D7338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96A9946-2E19-4966-9E9D-19ACCC496A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4231" b="99693" l="2049" r="93208">
                        <a14:foregroundMark x1="65337" y1="75904" x2="54663" y2="94175"/>
                        <a14:foregroundMark x1="54663" y1="94175" x2="54663" y2="94175"/>
                        <a14:foregroundMark x1="76280" y1="96567" x2="72075" y2="97609"/>
                        <a14:foregroundMark x1="93261" y1="57388" x2="89326" y2="58430"/>
                        <a14:foregroundMark x1="29757" y1="40711" x2="28356" y2="40711"/>
                        <a14:foregroundMark x1="34879" y1="4231" x2="34879" y2="4231"/>
                        <a14:foregroundMark x1="48356" y1="28265" x2="52776" y2="34641"/>
                        <a14:foregroundMark x1="39730" y1="14531" x2="47439" y2="26977"/>
                        <a14:foregroundMark x1="35310" y1="5518" x2="39030" y2="11895"/>
                        <a14:foregroundMark x1="22749" y1="80380" x2="22318" y2="84917"/>
                        <a14:foregroundMark x1="29973" y1="84917" x2="32291" y2="92826"/>
                        <a14:foregroundMark x1="47871" y1="85162" x2="43720" y2="83568"/>
                        <a14:foregroundMark x1="45553" y1="77498" x2="43935" y2="77498"/>
                        <a14:foregroundMark x1="6954" y1="80932" x2="9488" y2="81974"/>
                        <a14:foregroundMark x1="2049" y1="74862" x2="4636" y2="76150"/>
                        <a14:foregroundMark x1="52776" y1="56039" x2="48841" y2="55794"/>
                        <a14:foregroundMark x1="35795" y1="44145" x2="24798" y2="53280"/>
                        <a14:foregroundMark x1="24798" y1="53280" x2="23720" y2="53403"/>
                        <a14:foregroundMark x1="39299" y1="48130" x2="39030" y2="46291"/>
                        <a14:foregroundMark x1="39515" y1="63213" x2="37197" y2="75659"/>
                        <a14:foregroundMark x1="9757" y1="38627" x2="17305" y2="50153"/>
                        <a14:foregroundMark x1="17305" y1="50153" x2="19299" y2="51809"/>
                        <a14:foregroundMark x1="8571" y1="42060" x2="11590" y2="57633"/>
                        <a14:foregroundMark x1="18329" y1="42551" x2="8248" y2="49295"/>
                        <a14:foregroundMark x1="8248" y1="49295" x2="10566" y2="62232"/>
                        <a14:foregroundMark x1="10566" y1="62232" x2="25283" y2="63765"/>
                        <a14:foregroundMark x1="25283" y1="63765" x2="12992" y2="60576"/>
                        <a14:foregroundMark x1="28140" y1="52606" x2="31051" y2="65849"/>
                        <a14:foregroundMark x1="31051" y1="65849" x2="41294" y2="59534"/>
                        <a14:foregroundMark x1="41294" y1="59534" x2="28841" y2="60270"/>
                        <a14:foregroundMark x1="46038" y1="53709" x2="44636" y2="55794"/>
                        <a14:foregroundMark x1="45822" y1="46781" x2="35310" y2="55855"/>
                        <a14:foregroundMark x1="35310" y1="55855" x2="42749" y2="48927"/>
                        <a14:foregroundMark x1="29272" y1="96260" x2="29757" y2="9969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7021768" y="1031226"/>
            <a:ext cx="4982304" cy="438066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E54DCBD0-66A6-42EB-868E-6E34B96840F4}"/>
              </a:ext>
            </a:extLst>
          </p:cNvPr>
          <p:cNvSpPr txBox="1"/>
          <p:nvPr/>
        </p:nvSpPr>
        <p:spPr>
          <a:xfrm>
            <a:off x="2270493" y="2659249"/>
            <a:ext cx="5093604" cy="83099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4800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清明节的诗歌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91623C52-EDE5-494F-B817-1FF5061E29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6426" y="459739"/>
            <a:ext cx="2615009" cy="2615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183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8F5C7D17-B939-4C31-8570-5FF6644F32B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43660" y="4603159"/>
            <a:ext cx="3354215" cy="2254841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AD981FA3-7D17-491A-952B-C2A9BE2E6506}"/>
              </a:ext>
            </a:extLst>
          </p:cNvPr>
          <p:cNvGrpSpPr/>
          <p:nvPr/>
        </p:nvGrpSpPr>
        <p:grpSpPr>
          <a:xfrm>
            <a:off x="2094270" y="2070028"/>
            <a:ext cx="8241741" cy="2344994"/>
            <a:chOff x="2025445" y="1834054"/>
            <a:chExt cx="8241741" cy="2344994"/>
          </a:xfrm>
        </p:grpSpPr>
        <p:cxnSp>
          <p:nvCxnSpPr>
            <p:cNvPr id="2" name="直接连接符 1">
              <a:extLst>
                <a:ext uri="{FF2B5EF4-FFF2-40B4-BE49-F238E27FC236}">
                  <a16:creationId xmlns:a16="http://schemas.microsoft.com/office/drawing/2014/main" id="{1318A2E8-AC56-4FF0-B7F0-E79556C36CE5}"/>
                </a:ext>
              </a:extLst>
            </p:cNvPr>
            <p:cNvCxnSpPr>
              <a:cxnSpLocks/>
            </p:cNvCxnSpPr>
            <p:nvPr/>
          </p:nvCxnSpPr>
          <p:spPr>
            <a:xfrm>
              <a:off x="2025445" y="1834054"/>
              <a:ext cx="8170607" cy="0"/>
            </a:xfrm>
            <a:prstGeom prst="line">
              <a:avLst/>
            </a:prstGeom>
            <a:ln w="19050">
              <a:solidFill>
                <a:srgbClr val="1E7739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>
              <a:extLst>
                <a:ext uri="{FF2B5EF4-FFF2-40B4-BE49-F238E27FC236}">
                  <a16:creationId xmlns:a16="http://schemas.microsoft.com/office/drawing/2014/main" id="{53C36438-DB5B-4100-BADD-8BAD900012F4}"/>
                </a:ext>
              </a:extLst>
            </p:cNvPr>
            <p:cNvCxnSpPr>
              <a:cxnSpLocks/>
            </p:cNvCxnSpPr>
            <p:nvPr/>
          </p:nvCxnSpPr>
          <p:spPr>
            <a:xfrm>
              <a:off x="2025445" y="4179048"/>
              <a:ext cx="8170607" cy="0"/>
            </a:xfrm>
            <a:prstGeom prst="line">
              <a:avLst/>
            </a:prstGeom>
            <a:ln w="19050">
              <a:solidFill>
                <a:srgbClr val="1E7739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46F71189-BD2D-452A-B7A8-BC70693D2DAA}"/>
                </a:ext>
              </a:extLst>
            </p:cNvPr>
            <p:cNvSpPr/>
            <p:nvPr/>
          </p:nvSpPr>
          <p:spPr>
            <a:xfrm>
              <a:off x="2170619" y="2415795"/>
              <a:ext cx="8096567" cy="13388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dirty="0">
                  <a:solidFill>
                    <a:srgbClr val="1E773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清明节又叫踏青节，在仲春与暮春之交，也就是冬至后的第</a:t>
              </a:r>
              <a:r>
                <a:rPr lang="en-US" altLang="zh-CN" dirty="0">
                  <a:solidFill>
                    <a:srgbClr val="1E773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108</a:t>
              </a:r>
              <a:r>
                <a:rPr lang="zh-CN" altLang="en-US" dirty="0">
                  <a:solidFill>
                    <a:srgbClr val="1E773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天。是中国传统节日，也是最重要的祭祀节日之一，是祭祖和扫墓的日子。中华民族传统的清明节大约始于周代，距今已有二千五百多年的历史。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06988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0">
            <a:extLst>
              <a:ext uri="{FF2B5EF4-FFF2-40B4-BE49-F238E27FC236}">
                <a16:creationId xmlns:a16="http://schemas.microsoft.com/office/drawing/2014/main" id="{DA8E3D99-8B3A-4E4D-9808-1059929083CA}"/>
              </a:ext>
            </a:extLst>
          </p:cNvPr>
          <p:cNvSpPr/>
          <p:nvPr/>
        </p:nvSpPr>
        <p:spPr>
          <a:xfrm>
            <a:off x="2010697" y="1531373"/>
            <a:ext cx="3898490" cy="2175388"/>
          </a:xfrm>
          <a:prstGeom prst="rect">
            <a:avLst/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brightnessContrast bright="3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56" dirty="0"/>
          </a:p>
        </p:txBody>
      </p:sp>
      <p:sp>
        <p:nvSpPr>
          <p:cNvPr id="3" name="Rectangle 30">
            <a:extLst>
              <a:ext uri="{FF2B5EF4-FFF2-40B4-BE49-F238E27FC236}">
                <a16:creationId xmlns:a16="http://schemas.microsoft.com/office/drawing/2014/main" id="{AD6B5569-AA02-4487-B0FE-D3580AFDB592}"/>
              </a:ext>
            </a:extLst>
          </p:cNvPr>
          <p:cNvSpPr/>
          <p:nvPr/>
        </p:nvSpPr>
        <p:spPr>
          <a:xfrm>
            <a:off x="6253316" y="3306095"/>
            <a:ext cx="4104968" cy="2288459"/>
          </a:xfrm>
          <a:prstGeom prst="rect">
            <a:avLst/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brightnessContrast bright="3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56" dirty="0"/>
          </a:p>
        </p:txBody>
      </p:sp>
      <p:sp>
        <p:nvSpPr>
          <p:cNvPr id="5" name="TextBox 15">
            <a:extLst>
              <a:ext uri="{FF2B5EF4-FFF2-40B4-BE49-F238E27FC236}">
                <a16:creationId xmlns:a16="http://schemas.microsoft.com/office/drawing/2014/main" id="{CBCEA9D9-5382-4575-AD26-C160D88CCFC1}"/>
              </a:ext>
            </a:extLst>
          </p:cNvPr>
          <p:cNvSpPr txBox="1"/>
          <p:nvPr/>
        </p:nvSpPr>
        <p:spPr>
          <a:xfrm>
            <a:off x="6368891" y="1750251"/>
            <a:ext cx="3873817" cy="8676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spcBef>
                <a:spcPct val="0"/>
              </a:spcBef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endParaRPr lang="en-US" altLang="zh-CN" sz="1200" dirty="0">
              <a:solidFill>
                <a:srgbClr val="1E7739"/>
              </a:solidFill>
              <a:sym typeface="微软雅黑" pitchFamily="34" charset="-122"/>
            </a:endParaRP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sz="1200" dirty="0">
                <a:solidFill>
                  <a:srgbClr val="1E7739"/>
                </a:solidFill>
                <a:sym typeface="微软雅黑" pitchFamily="34" charset="-122"/>
              </a:rPr>
              <a:t>在此录入您的描述说明。在此录入上述图表的综合描述说明，在此录入上述图表的综合描述说明，在此录入上述图表的综合描述说明，在此录入</a:t>
            </a:r>
            <a:r>
              <a:rPr lang="en-US" altLang="zh-CN" sz="1200" dirty="0">
                <a:solidFill>
                  <a:srgbClr val="1E7739"/>
                </a:solidFill>
                <a:sym typeface="微软雅黑" pitchFamily="34" charset="-122"/>
              </a:rPr>
              <a:t>.</a:t>
            </a:r>
          </a:p>
        </p:txBody>
      </p:sp>
      <p:sp>
        <p:nvSpPr>
          <p:cNvPr id="6" name="TextBox 15">
            <a:extLst>
              <a:ext uri="{FF2B5EF4-FFF2-40B4-BE49-F238E27FC236}">
                <a16:creationId xmlns:a16="http://schemas.microsoft.com/office/drawing/2014/main" id="{0FAD1CC6-15F7-4BAD-AD8D-4F8822255D26}"/>
              </a:ext>
            </a:extLst>
          </p:cNvPr>
          <p:cNvSpPr txBox="1"/>
          <p:nvPr/>
        </p:nvSpPr>
        <p:spPr>
          <a:xfrm>
            <a:off x="2035370" y="4154829"/>
            <a:ext cx="3873817" cy="8676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spcBef>
                <a:spcPct val="0"/>
              </a:spcBef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endParaRPr lang="en-US" altLang="zh-CN" sz="1200" dirty="0">
              <a:solidFill>
                <a:srgbClr val="1E7739"/>
              </a:solidFill>
              <a:sym typeface="微软雅黑" pitchFamily="34" charset="-122"/>
            </a:endParaRP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sz="1200" dirty="0">
                <a:solidFill>
                  <a:srgbClr val="1E7739"/>
                </a:solidFill>
                <a:sym typeface="微软雅黑" pitchFamily="34" charset="-122"/>
              </a:rPr>
              <a:t>在此录入您的描述说明。在此录入上述图表的综合描述说明，在此录入上述图表的综合描述说明，在此录入上述图表的综合描述说明，在此录入</a:t>
            </a:r>
            <a:r>
              <a:rPr lang="en-US" altLang="zh-CN" sz="1200" dirty="0">
                <a:solidFill>
                  <a:srgbClr val="1E7739"/>
                </a:solidFill>
                <a:sym typeface="微软雅黑" pitchFamily="34" charset="-122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62924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id="{532B1E55-8EEB-42B3-A8EF-4510A008E430}"/>
              </a:ext>
            </a:extLst>
          </p:cNvPr>
          <p:cNvGrpSpPr/>
          <p:nvPr/>
        </p:nvGrpSpPr>
        <p:grpSpPr>
          <a:xfrm>
            <a:off x="5568559" y="1885590"/>
            <a:ext cx="2973735" cy="3225319"/>
            <a:chOff x="2009282" y="1760370"/>
            <a:chExt cx="2973735" cy="3225319"/>
          </a:xfrm>
        </p:grpSpPr>
        <p:sp>
          <p:nvSpPr>
            <p:cNvPr id="2" name="矩形 1">
              <a:extLst>
                <a:ext uri="{FF2B5EF4-FFF2-40B4-BE49-F238E27FC236}">
                  <a16:creationId xmlns:a16="http://schemas.microsoft.com/office/drawing/2014/main" id="{4B5476A8-1D86-4367-BD52-F0B9B37B0729}"/>
                </a:ext>
              </a:extLst>
            </p:cNvPr>
            <p:cNvSpPr/>
            <p:nvPr/>
          </p:nvSpPr>
          <p:spPr>
            <a:xfrm>
              <a:off x="2009282" y="1760370"/>
              <a:ext cx="2123658" cy="3217408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rgbClr val="1E773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清明节又叫踏青节，在仲春与暮春之交，也就是冬至后的第</a:t>
              </a:r>
              <a:r>
                <a:rPr lang="en-US" altLang="zh-CN" sz="1400" dirty="0">
                  <a:solidFill>
                    <a:srgbClr val="1E773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108</a:t>
              </a:r>
              <a:r>
                <a:rPr lang="zh-CN" altLang="en-US" sz="1400" dirty="0">
                  <a:solidFill>
                    <a:srgbClr val="1E773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天。是中国传统节日，也是最重要的祭祀节日之一，是祭祖和扫墓的日子。中华民族传统的清明节大约始于周代，距今已有二千五百多年的历史。</a:t>
              </a:r>
            </a:p>
          </p:txBody>
        </p:sp>
        <p:cxnSp>
          <p:nvCxnSpPr>
            <p:cNvPr id="3" name="直接连接符 2">
              <a:extLst>
                <a:ext uri="{FF2B5EF4-FFF2-40B4-BE49-F238E27FC236}">
                  <a16:creationId xmlns:a16="http://schemas.microsoft.com/office/drawing/2014/main" id="{DF5770F2-098F-41E1-9F50-10424667DFC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99934" y="1760370"/>
              <a:ext cx="0" cy="3225319"/>
            </a:xfrm>
            <a:prstGeom prst="line">
              <a:avLst/>
            </a:prstGeom>
            <a:ln w="19050">
              <a:solidFill>
                <a:srgbClr val="1E7739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15270676-754E-4DC6-AF5A-D3549ACE0CF7}"/>
                </a:ext>
              </a:extLst>
            </p:cNvPr>
            <p:cNvSpPr txBox="1"/>
            <p:nvPr/>
          </p:nvSpPr>
          <p:spPr>
            <a:xfrm>
              <a:off x="4521352" y="1760370"/>
              <a:ext cx="461665" cy="1911927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b="1" spc="600" dirty="0">
                  <a:solidFill>
                    <a:srgbClr val="1E773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E6498166-5886-4044-BBF1-268BD8851A0F}"/>
              </a:ext>
            </a:extLst>
          </p:cNvPr>
          <p:cNvGrpSpPr/>
          <p:nvPr/>
        </p:nvGrpSpPr>
        <p:grpSpPr>
          <a:xfrm>
            <a:off x="2161682" y="1912770"/>
            <a:ext cx="2973735" cy="3225319"/>
            <a:chOff x="2009282" y="1760370"/>
            <a:chExt cx="2973735" cy="3225319"/>
          </a:xfrm>
        </p:grpSpPr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5B4E11FC-C078-4D9A-88DD-AE681190BE2B}"/>
                </a:ext>
              </a:extLst>
            </p:cNvPr>
            <p:cNvSpPr/>
            <p:nvPr/>
          </p:nvSpPr>
          <p:spPr>
            <a:xfrm>
              <a:off x="2009282" y="1760370"/>
              <a:ext cx="2123658" cy="3217408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rgbClr val="1E773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清明节又叫踏青节，在仲春与暮春之交，也就是冬至后的第</a:t>
              </a:r>
              <a:r>
                <a:rPr lang="en-US" altLang="zh-CN" sz="1400" dirty="0">
                  <a:solidFill>
                    <a:srgbClr val="1E773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108</a:t>
              </a:r>
              <a:r>
                <a:rPr lang="zh-CN" altLang="en-US" sz="1400" dirty="0">
                  <a:solidFill>
                    <a:srgbClr val="1E773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天。是中国传统节日，也是最重要的祭祀节日之一，是祭祖和扫墓的日子。中华民族传统的清明节大约始于周代，距今已有二千五百多年的历史。</a:t>
              </a:r>
            </a:p>
          </p:txBody>
        </p:sp>
        <p:cxnSp>
          <p:nvCxnSpPr>
            <p:cNvPr id="10" name="直接连接符 9">
              <a:extLst>
                <a:ext uri="{FF2B5EF4-FFF2-40B4-BE49-F238E27FC236}">
                  <a16:creationId xmlns:a16="http://schemas.microsoft.com/office/drawing/2014/main" id="{E97CB2D0-BEF9-410B-8AA7-FFBCFC0DD99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99934" y="1760370"/>
              <a:ext cx="0" cy="3225319"/>
            </a:xfrm>
            <a:prstGeom prst="line">
              <a:avLst/>
            </a:prstGeom>
            <a:ln w="19050">
              <a:solidFill>
                <a:srgbClr val="1E7739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01E27E5F-9B30-47E0-9EA9-FA7F5FEAD3E1}"/>
                </a:ext>
              </a:extLst>
            </p:cNvPr>
            <p:cNvSpPr txBox="1"/>
            <p:nvPr/>
          </p:nvSpPr>
          <p:spPr>
            <a:xfrm>
              <a:off x="4521352" y="1760370"/>
              <a:ext cx="461665" cy="1911927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b="1" spc="600" dirty="0">
                  <a:solidFill>
                    <a:srgbClr val="1E773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</p:grpSp>
      <p:pic>
        <p:nvPicPr>
          <p:cNvPr id="12" name="图片 11">
            <a:extLst>
              <a:ext uri="{FF2B5EF4-FFF2-40B4-BE49-F238E27FC236}">
                <a16:creationId xmlns:a16="http://schemas.microsoft.com/office/drawing/2014/main" id="{0D894793-7845-43E5-8BBC-E4A0008886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9888" y="2841553"/>
            <a:ext cx="2615009" cy="2615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569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1B342818-4591-44BC-A7C3-7DFEF9C9FC0A}"/>
              </a:ext>
            </a:extLst>
          </p:cNvPr>
          <p:cNvSpPr/>
          <p:nvPr/>
        </p:nvSpPr>
        <p:spPr>
          <a:xfrm>
            <a:off x="1" y="1987075"/>
            <a:ext cx="12192000" cy="2175349"/>
          </a:xfrm>
          <a:prstGeom prst="rect">
            <a:avLst/>
          </a:prstGeom>
          <a:solidFill>
            <a:srgbClr val="1D7338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A2BFE17F-C823-4BCB-B00F-6908C2275B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877" b="96394" l="461" r="89939">
                        <a14:foregroundMark x1="17972" y1="58918" x2="18971" y2="68762"/>
                        <a14:foregroundMark x1="24731" y1="11111" x2="21659" y2="14961"/>
                        <a14:foregroundMark x1="15284" y1="2973" x2="25422" y2="4483"/>
                        <a14:foregroundMark x1="4224" y1="39912" x2="5223" y2="42057"/>
                        <a14:foregroundMark x1="461" y1="24561" x2="10215" y2="29483"/>
                        <a14:foregroundMark x1="49616" y1="86891" x2="53994" y2="90302"/>
                        <a14:foregroundMark x1="56375" y1="92008" x2="61751" y2="96491"/>
                        <a14:foregroundMark x1="68433" y1="1511" x2="73195" y2="3606"/>
                        <a14:foregroundMark x1="33794" y1="877" x2="33794" y2="877"/>
                        <a14:foregroundMark x1="34485" y1="877" x2="34485" y2="877"/>
                        <a14:foregroundMark x1="53994" y1="25828" x2="58372" y2="3157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"/>
            <a:ext cx="3458928" cy="5407458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467B634B-9053-495B-A825-39C92ED7622A}"/>
              </a:ext>
            </a:extLst>
          </p:cNvPr>
          <p:cNvSpPr txBox="1"/>
          <p:nvPr/>
        </p:nvSpPr>
        <p:spPr>
          <a:xfrm>
            <a:off x="3574984" y="2430718"/>
            <a:ext cx="66557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800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感 谢 观 看</a:t>
            </a:r>
          </a:p>
        </p:txBody>
      </p:sp>
    </p:spTree>
    <p:extLst>
      <p:ext uri="{BB962C8B-B14F-4D97-AF65-F5344CB8AC3E}">
        <p14:creationId xmlns:p14="http://schemas.microsoft.com/office/powerpoint/2010/main" val="3426651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A7114669-702F-47B8-8EE3-A6BD3ACDB652}"/>
              </a:ext>
            </a:extLst>
          </p:cNvPr>
          <p:cNvSpPr/>
          <p:nvPr/>
        </p:nvSpPr>
        <p:spPr>
          <a:xfrm>
            <a:off x="1" y="1987075"/>
            <a:ext cx="12192000" cy="2175349"/>
          </a:xfrm>
          <a:prstGeom prst="rect">
            <a:avLst/>
          </a:prstGeom>
          <a:solidFill>
            <a:srgbClr val="1D7338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96A9946-2E19-4966-9E9D-19ACCC496A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4231" b="99693" l="2049" r="93208">
                        <a14:foregroundMark x1="65337" y1="75904" x2="54663" y2="94175"/>
                        <a14:foregroundMark x1="54663" y1="94175" x2="54663" y2="94175"/>
                        <a14:foregroundMark x1="76280" y1="96567" x2="72075" y2="97609"/>
                        <a14:foregroundMark x1="93261" y1="57388" x2="89326" y2="58430"/>
                        <a14:foregroundMark x1="29757" y1="40711" x2="28356" y2="40711"/>
                        <a14:foregroundMark x1="34879" y1="4231" x2="34879" y2="4231"/>
                        <a14:foregroundMark x1="48356" y1="28265" x2="52776" y2="34641"/>
                        <a14:foregroundMark x1="39730" y1="14531" x2="47439" y2="26977"/>
                        <a14:foregroundMark x1="35310" y1="5518" x2="39030" y2="11895"/>
                        <a14:foregroundMark x1="22749" y1="80380" x2="22318" y2="84917"/>
                        <a14:foregroundMark x1="29973" y1="84917" x2="32291" y2="92826"/>
                        <a14:foregroundMark x1="47871" y1="85162" x2="43720" y2="83568"/>
                        <a14:foregroundMark x1="45553" y1="77498" x2="43935" y2="77498"/>
                        <a14:foregroundMark x1="6954" y1="80932" x2="9488" y2="81974"/>
                        <a14:foregroundMark x1="2049" y1="74862" x2="4636" y2="76150"/>
                        <a14:foregroundMark x1="52776" y1="56039" x2="48841" y2="55794"/>
                        <a14:foregroundMark x1="35795" y1="44145" x2="24798" y2="53280"/>
                        <a14:foregroundMark x1="24798" y1="53280" x2="23720" y2="53403"/>
                        <a14:foregroundMark x1="39299" y1="48130" x2="39030" y2="46291"/>
                        <a14:foregroundMark x1="39515" y1="63213" x2="37197" y2="75659"/>
                        <a14:foregroundMark x1="9757" y1="38627" x2="17305" y2="50153"/>
                        <a14:foregroundMark x1="17305" y1="50153" x2="19299" y2="51809"/>
                        <a14:foregroundMark x1="8571" y1="42060" x2="11590" y2="57633"/>
                        <a14:foregroundMark x1="18329" y1="42551" x2="8248" y2="49295"/>
                        <a14:foregroundMark x1="8248" y1="49295" x2="10566" y2="62232"/>
                        <a14:foregroundMark x1="10566" y1="62232" x2="25283" y2="63765"/>
                        <a14:foregroundMark x1="25283" y1="63765" x2="12992" y2="60576"/>
                        <a14:foregroundMark x1="28140" y1="52606" x2="31051" y2="65849"/>
                        <a14:foregroundMark x1="31051" y1="65849" x2="41294" y2="59534"/>
                        <a14:foregroundMark x1="41294" y1="59534" x2="28841" y2="60270"/>
                        <a14:foregroundMark x1="46038" y1="53709" x2="44636" y2="55794"/>
                        <a14:foregroundMark x1="45822" y1="46781" x2="35310" y2="55855"/>
                        <a14:foregroundMark x1="35310" y1="55855" x2="42749" y2="48927"/>
                        <a14:foregroundMark x1="29272" y1="96260" x2="29757" y2="9969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029532"/>
            <a:ext cx="4982304" cy="438066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E54DCBD0-66A6-42EB-868E-6E34B96840F4}"/>
              </a:ext>
            </a:extLst>
          </p:cNvPr>
          <p:cNvSpPr txBox="1"/>
          <p:nvPr/>
        </p:nvSpPr>
        <p:spPr>
          <a:xfrm>
            <a:off x="5888150" y="2659250"/>
            <a:ext cx="5093604" cy="83099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4800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清明节的由来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91623C52-EDE5-494F-B817-1FF5061E29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1733" y="337862"/>
            <a:ext cx="2615009" cy="2615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873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EBCF14BA-A259-4B50-8B1A-FE9933648129}"/>
              </a:ext>
            </a:extLst>
          </p:cNvPr>
          <p:cNvSpPr/>
          <p:nvPr/>
        </p:nvSpPr>
        <p:spPr>
          <a:xfrm>
            <a:off x="1938000" y="2004291"/>
            <a:ext cx="1165419" cy="4853710"/>
          </a:xfrm>
          <a:prstGeom prst="rect">
            <a:avLst/>
          </a:prstGeom>
          <a:solidFill>
            <a:srgbClr val="1D7338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1C9AC6F6-34CF-4EDE-B871-45512187B6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1772" b="97388" l="2872" r="97635">
                        <a14:foregroundMark x1="2872" y1="27332" x2="29814" y2="55597"/>
                        <a14:foregroundMark x1="29814" y1="55597" x2="29814" y2="55597"/>
                        <a14:foregroundMark x1="94088" y1="76399" x2="90034" y2="75187"/>
                        <a14:foregroundMark x1="65963" y1="90112" x2="77787" y2="98041"/>
                        <a14:foregroundMark x1="77787" y1="98041" x2="77703" y2="90019"/>
                        <a14:foregroundMark x1="77703" y1="90019" x2="77196" y2="89925"/>
                        <a14:foregroundMark x1="44426" y1="54478" x2="58024" y2="42444"/>
                        <a14:foregroundMark x1="76520" y1="97481" x2="77787" y2="95802"/>
                        <a14:foregroundMark x1="97128" y1="2239" x2="97635" y2="177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15262" y="1422399"/>
            <a:ext cx="845770" cy="765765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FB747A5F-5EED-4C7B-960E-6298DE842C02}"/>
              </a:ext>
            </a:extLst>
          </p:cNvPr>
          <p:cNvSpPr txBox="1"/>
          <p:nvPr/>
        </p:nvSpPr>
        <p:spPr>
          <a:xfrm>
            <a:off x="2176598" y="2940295"/>
            <a:ext cx="738664" cy="298170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3600" b="1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1" name="TextBox 15">
            <a:extLst>
              <a:ext uri="{FF2B5EF4-FFF2-40B4-BE49-F238E27FC236}">
                <a16:creationId xmlns:a16="http://schemas.microsoft.com/office/drawing/2014/main" id="{E34E7891-7C29-44AB-9E14-4E0EA659B92A}"/>
              </a:ext>
            </a:extLst>
          </p:cNvPr>
          <p:cNvSpPr txBox="1"/>
          <p:nvPr/>
        </p:nvSpPr>
        <p:spPr>
          <a:xfrm>
            <a:off x="3990113" y="2421510"/>
            <a:ext cx="6391560" cy="28807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spcBef>
                <a:spcPct val="0"/>
              </a:spcBef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endParaRPr lang="en-US" altLang="zh-CN" dirty="0">
              <a:solidFill>
                <a:srgbClr val="1E7739"/>
              </a:solidFill>
              <a:sym typeface="微软雅黑" pitchFamily="34" charset="-122"/>
            </a:endParaRP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dirty="0">
                <a:solidFill>
                  <a:srgbClr val="1E7739"/>
                </a:solidFill>
                <a:sym typeface="微软雅黑" pitchFamily="34" charset="-122"/>
              </a:rPr>
              <a:t>在此录入您的描述说明。在此录入上述图表的综合描述说明，在此录入上述图表的综合描述说明，在此录入上述图表的综合描述说明，在此录入</a:t>
            </a:r>
            <a:r>
              <a:rPr lang="en-US" altLang="zh-CN" dirty="0">
                <a:solidFill>
                  <a:srgbClr val="1E7739"/>
                </a:solidFill>
                <a:sym typeface="微软雅黑" pitchFamily="34" charset="-122"/>
              </a:rPr>
              <a:t>.</a:t>
            </a:r>
          </a:p>
          <a:p>
            <a:endParaRPr lang="en-US" altLang="zh-CN" dirty="0">
              <a:solidFill>
                <a:srgbClr val="1E7739"/>
              </a:solidFill>
              <a:sym typeface="微软雅黑" pitchFamily="34" charset="-122"/>
            </a:endParaRP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dirty="0">
                <a:solidFill>
                  <a:srgbClr val="1E7739"/>
                </a:solidFill>
                <a:sym typeface="微软雅黑" pitchFamily="34" charset="-122"/>
              </a:rPr>
              <a:t>在此录入您的描述说明。在此录入上述图表的综合描述说明，在此录入上述图表的综合描述说明，在此录入上述图表的综合描述说明，在此录入</a:t>
            </a:r>
            <a:r>
              <a:rPr lang="en-US" altLang="zh-CN" dirty="0">
                <a:solidFill>
                  <a:srgbClr val="1E7739"/>
                </a:solidFill>
                <a:sym typeface="微软雅黑" pitchFamily="34" charset="-122"/>
              </a:rPr>
              <a:t>.</a:t>
            </a:r>
          </a:p>
          <a:p>
            <a:endParaRPr lang="en-US" altLang="zh-CN" dirty="0">
              <a:solidFill>
                <a:srgbClr val="1E7739"/>
              </a:solidFill>
              <a:sym typeface="微软雅黑" pitchFamily="34" charset="-122"/>
            </a:endParaRP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dirty="0">
                <a:solidFill>
                  <a:srgbClr val="1E7739"/>
                </a:solidFill>
                <a:sym typeface="微软雅黑" pitchFamily="34" charset="-122"/>
              </a:rPr>
              <a:t>在此录入您的描述说明。在此录入上述图表的综合描述说明，在此录入上述图表的综合描述说明，在此录入上述图表的综合描述说明，在此录入</a:t>
            </a:r>
            <a:r>
              <a:rPr lang="en-US" altLang="zh-CN" dirty="0">
                <a:solidFill>
                  <a:srgbClr val="1E7739"/>
                </a:solidFill>
                <a:sym typeface="微软雅黑" pitchFamily="34" charset="-122"/>
              </a:rPr>
              <a:t>.</a:t>
            </a:r>
            <a:endParaRPr lang="zh-CN" altLang="en-US" dirty="0">
              <a:solidFill>
                <a:srgbClr val="1E7739"/>
              </a:solidFill>
              <a:sym typeface="微软雅黑" pitchFamily="34" charset="-122"/>
            </a:endParaRPr>
          </a:p>
          <a:p>
            <a:endParaRPr lang="zh-CN" altLang="en-US" dirty="0">
              <a:solidFill>
                <a:srgbClr val="1E7739"/>
              </a:solidFill>
              <a:sym typeface="微软雅黑" pitchFamily="34" charset="-122"/>
            </a:endParaRPr>
          </a:p>
          <a:p>
            <a:endParaRPr lang="zh-CN" altLang="en-US" sz="1600" dirty="0">
              <a:solidFill>
                <a:srgbClr val="54BCA5"/>
              </a:solidFill>
              <a:sym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66582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>
            <a:extLst>
              <a:ext uri="{FF2B5EF4-FFF2-40B4-BE49-F238E27FC236}">
                <a16:creationId xmlns:a16="http://schemas.microsoft.com/office/drawing/2014/main" id="{9A938607-1B84-4283-A155-4C1A05ADF014}"/>
              </a:ext>
            </a:extLst>
          </p:cNvPr>
          <p:cNvGrpSpPr/>
          <p:nvPr/>
        </p:nvGrpSpPr>
        <p:grpSpPr>
          <a:xfrm>
            <a:off x="1998418" y="2103503"/>
            <a:ext cx="4618694" cy="2629195"/>
            <a:chOff x="5764173" y="2309981"/>
            <a:chExt cx="4618694" cy="2629195"/>
          </a:xfrm>
        </p:grpSpPr>
        <p:sp>
          <p:nvSpPr>
            <p:cNvPr id="25" name="TextBox 15">
              <a:extLst>
                <a:ext uri="{FF2B5EF4-FFF2-40B4-BE49-F238E27FC236}">
                  <a16:creationId xmlns:a16="http://schemas.microsoft.com/office/drawing/2014/main" id="{A08BF782-7CAC-4936-AF8B-582C696D9E7C}"/>
                </a:ext>
              </a:extLst>
            </p:cNvPr>
            <p:cNvSpPr txBox="1"/>
            <p:nvPr/>
          </p:nvSpPr>
          <p:spPr>
            <a:xfrm>
              <a:off x="5899358" y="2575452"/>
              <a:ext cx="4483509" cy="236372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spcBef>
                  <a:spcPct val="0"/>
                </a:spcBef>
                <a:defRPr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endParaRPr lang="en-US" altLang="zh-CN" dirty="0">
                <a:solidFill>
                  <a:srgbClr val="1E7739"/>
                </a:solidFill>
                <a:sym typeface="微软雅黑" pitchFamily="34" charset="-122"/>
              </a:endParaRPr>
            </a:p>
            <a:p>
              <a:pPr marL="285750" indent="-285750">
                <a:buFont typeface="Wingdings" panose="05000000000000000000" pitchFamily="2" charset="2"/>
                <a:buChar char="u"/>
              </a:pPr>
              <a:r>
                <a:rPr lang="zh-CN" altLang="en-US" dirty="0">
                  <a:solidFill>
                    <a:srgbClr val="1E7739"/>
                  </a:solidFill>
                  <a:sym typeface="微软雅黑" pitchFamily="34" charset="-122"/>
                </a:rPr>
                <a:t>在此录入您的描述说明。在此录入上述图表的综合描述说明，在此录入上述图表的综合描述说明，在此录入上述图表的综合描述说明，在此录入</a:t>
              </a:r>
              <a:r>
                <a:rPr lang="en-US" altLang="zh-CN" dirty="0">
                  <a:solidFill>
                    <a:srgbClr val="1E7739"/>
                  </a:solidFill>
                  <a:sym typeface="微软雅黑" pitchFamily="34" charset="-122"/>
                </a:rPr>
                <a:t>.</a:t>
              </a:r>
            </a:p>
            <a:p>
              <a:endParaRPr lang="en-US" altLang="zh-CN" dirty="0">
                <a:solidFill>
                  <a:srgbClr val="1E7739"/>
                </a:solidFill>
                <a:sym typeface="微软雅黑" pitchFamily="34" charset="-122"/>
              </a:endParaRPr>
            </a:p>
            <a:p>
              <a:pPr marL="285750" indent="-285750">
                <a:buFont typeface="Wingdings" panose="05000000000000000000" pitchFamily="2" charset="2"/>
                <a:buChar char="u"/>
              </a:pPr>
              <a:r>
                <a:rPr lang="zh-CN" altLang="en-US" dirty="0">
                  <a:solidFill>
                    <a:srgbClr val="1E7739"/>
                  </a:solidFill>
                  <a:sym typeface="微软雅黑" pitchFamily="34" charset="-122"/>
                </a:rPr>
                <a:t>在此录入您的描述说明。在此录入上述图表的综合描述说明，在此录入上述图表的综合描述说明，在此录入上述图表的综合描述说明，在此录入</a:t>
              </a:r>
              <a:r>
                <a:rPr lang="en-US" altLang="zh-CN" dirty="0">
                  <a:solidFill>
                    <a:srgbClr val="1E7739"/>
                  </a:solidFill>
                  <a:sym typeface="微软雅黑" pitchFamily="34" charset="-122"/>
                </a:rPr>
                <a:t>.</a:t>
              </a:r>
              <a:endParaRPr lang="zh-CN" altLang="en-US" dirty="0">
                <a:solidFill>
                  <a:srgbClr val="1E7739"/>
                </a:solidFill>
                <a:sym typeface="微软雅黑" pitchFamily="34" charset="-122"/>
              </a:endParaRPr>
            </a:p>
            <a:p>
              <a:endParaRPr lang="zh-CN" altLang="en-US" sz="1600" dirty="0">
                <a:solidFill>
                  <a:srgbClr val="54BCA5"/>
                </a:solidFill>
                <a:sym typeface="微软雅黑" pitchFamily="34" charset="-122"/>
              </a:endParaRPr>
            </a:p>
          </p:txBody>
        </p:sp>
        <p:pic>
          <p:nvPicPr>
            <p:cNvPr id="26" name="图片 25">
              <a:extLst>
                <a:ext uri="{FF2B5EF4-FFF2-40B4-BE49-F238E27FC236}">
                  <a16:creationId xmlns:a16="http://schemas.microsoft.com/office/drawing/2014/main" id="{FE1DC841-82C3-441D-9E14-C92B16877F2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backgroundRemoval t="1772" b="97388" l="2872" r="97635">
                          <a14:foregroundMark x1="2872" y1="27332" x2="29814" y2="55597"/>
                          <a14:foregroundMark x1="29814" y1="55597" x2="29814" y2="55597"/>
                          <a14:foregroundMark x1="94088" y1="76399" x2="90034" y2="75187"/>
                          <a14:foregroundMark x1="65963" y1="90112" x2="77787" y2="98041"/>
                          <a14:foregroundMark x1="77787" y1="98041" x2="77703" y2="90019"/>
                          <a14:foregroundMark x1="77703" y1="90019" x2="77196" y2="89925"/>
                          <a14:foregroundMark x1="44426" y1="54478" x2="58024" y2="42444"/>
                          <a14:foregroundMark x1="76520" y1="97481" x2="77787" y2="95802"/>
                          <a14:foregroundMark x1="97128" y1="2239" x2="97635" y2="177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764173" y="2309981"/>
              <a:ext cx="505442" cy="457630"/>
            </a:xfrm>
            <a:prstGeom prst="rect">
              <a:avLst/>
            </a:prstGeom>
          </p:spPr>
        </p:pic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028F1ACA-67B0-4AD1-B452-602CA2760240}"/>
                </a:ext>
              </a:extLst>
            </p:cNvPr>
            <p:cNvSpPr txBox="1"/>
            <p:nvPr/>
          </p:nvSpPr>
          <p:spPr>
            <a:xfrm>
              <a:off x="6299114" y="2354130"/>
              <a:ext cx="28194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spc="600" dirty="0">
                  <a:solidFill>
                    <a:srgbClr val="1E773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</p:grpSp>
      <p:pic>
        <p:nvPicPr>
          <p:cNvPr id="7" name="图片 6">
            <a:extLst>
              <a:ext uri="{FF2B5EF4-FFF2-40B4-BE49-F238E27FC236}">
                <a16:creationId xmlns:a16="http://schemas.microsoft.com/office/drawing/2014/main" id="{DA952FB6-4DC9-4854-A310-84150FA126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969" y="852951"/>
            <a:ext cx="6005050" cy="60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957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>
            <a:extLst>
              <a:ext uri="{FF2B5EF4-FFF2-40B4-BE49-F238E27FC236}">
                <a16:creationId xmlns:a16="http://schemas.microsoft.com/office/drawing/2014/main" id="{C76D2504-5600-449C-94F4-6A39BC5E9A8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7320" y="3325928"/>
            <a:ext cx="5310206" cy="356973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AD2C5000-234C-43ED-85AA-4979B95FD91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94378">
            <a:off x="4187025" y="4355959"/>
            <a:ext cx="520669" cy="407276"/>
          </a:xfrm>
          <a:prstGeom prst="rect">
            <a:avLst/>
          </a:prstGeom>
        </p:spPr>
      </p:pic>
      <p:sp>
        <p:nvSpPr>
          <p:cNvPr id="14" name="TextBox 15">
            <a:extLst>
              <a:ext uri="{FF2B5EF4-FFF2-40B4-BE49-F238E27FC236}">
                <a16:creationId xmlns:a16="http://schemas.microsoft.com/office/drawing/2014/main" id="{5AA41D45-CF73-4576-BC21-FAB81F4E0C1C}"/>
              </a:ext>
            </a:extLst>
          </p:cNvPr>
          <p:cNvSpPr txBox="1"/>
          <p:nvPr/>
        </p:nvSpPr>
        <p:spPr>
          <a:xfrm>
            <a:off x="1810368" y="2133601"/>
            <a:ext cx="3442518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spcBef>
                <a:spcPct val="0"/>
              </a:spcBef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endParaRPr lang="en-US" altLang="zh-CN" dirty="0">
              <a:solidFill>
                <a:srgbClr val="1E7739"/>
              </a:solidFill>
              <a:sym typeface="微软雅黑" pitchFamily="34" charset="-122"/>
            </a:endParaRP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dirty="0">
                <a:solidFill>
                  <a:srgbClr val="1E7739"/>
                </a:solidFill>
                <a:sym typeface="微软雅黑" pitchFamily="34" charset="-122"/>
              </a:rPr>
              <a:t>在此录入您的描述说明。在此录入上述图表的综合描述说明，在此录入上述图表的综合描述说明，在此录入上述图表的综合描述说明，在此录入</a:t>
            </a:r>
            <a:r>
              <a:rPr lang="en-US" altLang="zh-CN" dirty="0">
                <a:solidFill>
                  <a:srgbClr val="1E7739"/>
                </a:solidFill>
                <a:sym typeface="微软雅黑" pitchFamily="34" charset="-122"/>
              </a:rPr>
              <a:t>.</a:t>
            </a:r>
          </a:p>
        </p:txBody>
      </p:sp>
      <p:sp>
        <p:nvSpPr>
          <p:cNvPr id="19" name="TextBox 15">
            <a:extLst>
              <a:ext uri="{FF2B5EF4-FFF2-40B4-BE49-F238E27FC236}">
                <a16:creationId xmlns:a16="http://schemas.microsoft.com/office/drawing/2014/main" id="{5AEA823D-E541-4CCE-96DD-E183EE7A6D49}"/>
              </a:ext>
            </a:extLst>
          </p:cNvPr>
          <p:cNvSpPr txBox="1"/>
          <p:nvPr/>
        </p:nvSpPr>
        <p:spPr>
          <a:xfrm>
            <a:off x="6851859" y="2133601"/>
            <a:ext cx="3354024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spcBef>
                <a:spcPct val="0"/>
              </a:spcBef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endParaRPr lang="en-US" altLang="zh-CN" dirty="0">
              <a:solidFill>
                <a:srgbClr val="1E7739"/>
              </a:solidFill>
              <a:sym typeface="微软雅黑" pitchFamily="34" charset="-122"/>
            </a:endParaRP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dirty="0">
                <a:solidFill>
                  <a:srgbClr val="1E7739"/>
                </a:solidFill>
                <a:sym typeface="微软雅黑" pitchFamily="34" charset="-122"/>
              </a:rPr>
              <a:t>在此录入您的描述说明。在此录入上述图表的综合描述说明，在此录入上述图表的综合描述说明，在此录入上述图表的综合描述说明，在此录入</a:t>
            </a:r>
            <a:r>
              <a:rPr lang="en-US" altLang="zh-CN" dirty="0">
                <a:solidFill>
                  <a:srgbClr val="1E7739"/>
                </a:solidFill>
                <a:sym typeface="微软雅黑" pitchFamily="34" charset="-122"/>
              </a:rPr>
              <a:t>.</a:t>
            </a: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40A83CAA-8362-4AB7-BB3C-383E45F5566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94378">
            <a:off x="5508933" y="5796384"/>
            <a:ext cx="520669" cy="407276"/>
          </a:xfrm>
          <a:prstGeom prst="rect">
            <a:avLst/>
          </a:prstGeom>
        </p:spPr>
      </p:pic>
      <p:sp>
        <p:nvSpPr>
          <p:cNvPr id="26" name="TextBox 15">
            <a:extLst>
              <a:ext uri="{FF2B5EF4-FFF2-40B4-BE49-F238E27FC236}">
                <a16:creationId xmlns:a16="http://schemas.microsoft.com/office/drawing/2014/main" id="{0C212B90-737F-49B6-90CC-763AA2825523}"/>
              </a:ext>
            </a:extLst>
          </p:cNvPr>
          <p:cNvSpPr txBox="1"/>
          <p:nvPr/>
        </p:nvSpPr>
        <p:spPr>
          <a:xfrm>
            <a:off x="6851859" y="4219991"/>
            <a:ext cx="3354024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spcBef>
                <a:spcPct val="0"/>
              </a:spcBef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endParaRPr lang="en-US" altLang="zh-CN" dirty="0">
              <a:solidFill>
                <a:srgbClr val="1E7739"/>
              </a:solidFill>
              <a:sym typeface="微软雅黑" pitchFamily="34" charset="-122"/>
            </a:endParaRP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dirty="0">
                <a:solidFill>
                  <a:srgbClr val="1E7739"/>
                </a:solidFill>
                <a:sym typeface="微软雅黑" pitchFamily="34" charset="-122"/>
              </a:rPr>
              <a:t>在此录入您的描述说明。在此录入上述图表的综合描述说明，在此录入上述图表的综合描述说明，在此录入上述图表的综合描述说明，在此录入</a:t>
            </a:r>
            <a:r>
              <a:rPr lang="en-US" altLang="zh-CN" dirty="0">
                <a:solidFill>
                  <a:srgbClr val="1E7739"/>
                </a:solidFill>
                <a:sym typeface="微软雅黑" pitchFamily="34" charset="-122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16349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0">
            <a:extLst>
              <a:ext uri="{FF2B5EF4-FFF2-40B4-BE49-F238E27FC236}">
                <a16:creationId xmlns:a16="http://schemas.microsoft.com/office/drawing/2014/main" id="{B081AA81-DE03-41EA-9C4E-053843809738}"/>
              </a:ext>
            </a:extLst>
          </p:cNvPr>
          <p:cNvSpPr/>
          <p:nvPr/>
        </p:nvSpPr>
        <p:spPr>
          <a:xfrm>
            <a:off x="2059859" y="2376947"/>
            <a:ext cx="3161069" cy="2123766"/>
          </a:xfrm>
          <a:prstGeom prst="rect">
            <a:avLst/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brightnessContrast bright="3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56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6745CB3A-8A19-40C0-989D-B9FF9AE01D92}"/>
              </a:ext>
            </a:extLst>
          </p:cNvPr>
          <p:cNvSpPr/>
          <p:nvPr/>
        </p:nvSpPr>
        <p:spPr>
          <a:xfrm>
            <a:off x="4572000" y="2984088"/>
            <a:ext cx="5737126" cy="909485"/>
          </a:xfrm>
          <a:prstGeom prst="rect">
            <a:avLst/>
          </a:prstGeom>
          <a:solidFill>
            <a:srgbClr val="1D7338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15">
            <a:extLst>
              <a:ext uri="{FF2B5EF4-FFF2-40B4-BE49-F238E27FC236}">
                <a16:creationId xmlns:a16="http://schemas.microsoft.com/office/drawing/2014/main" id="{DF34C3B8-6B28-420F-846E-3AF845E160BB}"/>
              </a:ext>
            </a:extLst>
          </p:cNvPr>
          <p:cNvSpPr txBox="1"/>
          <p:nvPr/>
        </p:nvSpPr>
        <p:spPr>
          <a:xfrm>
            <a:off x="5330316" y="2146168"/>
            <a:ext cx="4885400" cy="7755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spcBef>
                <a:spcPct val="0"/>
              </a:spcBef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endParaRPr lang="en-US" altLang="zh-CN" dirty="0">
              <a:solidFill>
                <a:srgbClr val="1E7739"/>
              </a:solidFill>
              <a:sym typeface="微软雅黑" pitchFamily="34" charset="-122"/>
            </a:endParaRP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dirty="0">
                <a:solidFill>
                  <a:srgbClr val="1E7739"/>
                </a:solidFill>
                <a:sym typeface="微软雅黑" pitchFamily="34" charset="-122"/>
              </a:rPr>
              <a:t>在此录入您的描述说明。在此录入上述图表的综合描述说明，在此录入上述图表的综合描述说明。</a:t>
            </a:r>
            <a:endParaRPr lang="en-US" altLang="zh-CN" dirty="0">
              <a:solidFill>
                <a:srgbClr val="1E7739"/>
              </a:solidFill>
              <a:sym typeface="微软雅黑" pitchFamily="34" charset="-122"/>
            </a:endParaRPr>
          </a:p>
        </p:txBody>
      </p:sp>
      <p:sp>
        <p:nvSpPr>
          <p:cNvPr id="5" name="TextBox 15">
            <a:extLst>
              <a:ext uri="{FF2B5EF4-FFF2-40B4-BE49-F238E27FC236}">
                <a16:creationId xmlns:a16="http://schemas.microsoft.com/office/drawing/2014/main" id="{83D1E540-7F6A-45A2-AEFE-76D679681F0C}"/>
              </a:ext>
            </a:extLst>
          </p:cNvPr>
          <p:cNvSpPr txBox="1"/>
          <p:nvPr/>
        </p:nvSpPr>
        <p:spPr>
          <a:xfrm>
            <a:off x="5330316" y="3725116"/>
            <a:ext cx="4885400" cy="7755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spcBef>
                <a:spcPct val="0"/>
              </a:spcBef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endParaRPr lang="en-US" altLang="zh-CN" dirty="0">
              <a:solidFill>
                <a:srgbClr val="1E7739"/>
              </a:solidFill>
              <a:sym typeface="微软雅黑" pitchFamily="34" charset="-122"/>
            </a:endParaRP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dirty="0">
                <a:solidFill>
                  <a:srgbClr val="1E7739"/>
                </a:solidFill>
                <a:sym typeface="微软雅黑" pitchFamily="34" charset="-122"/>
              </a:rPr>
              <a:t>在此录入您的描述说明。在此录入上述图表的综合描述说明，在此录入上述图表的综合描述说明。</a:t>
            </a:r>
            <a:endParaRPr lang="en-US" altLang="zh-CN" dirty="0">
              <a:solidFill>
                <a:srgbClr val="1E7739"/>
              </a:solidFill>
              <a:sym typeface="微软雅黑" pitchFamily="34" charset="-122"/>
            </a:endParaRPr>
          </a:p>
        </p:txBody>
      </p:sp>
      <p:sp>
        <p:nvSpPr>
          <p:cNvPr id="6" name="TextBox 15">
            <a:extLst>
              <a:ext uri="{FF2B5EF4-FFF2-40B4-BE49-F238E27FC236}">
                <a16:creationId xmlns:a16="http://schemas.microsoft.com/office/drawing/2014/main" id="{979E795F-1F46-4CDD-A211-0D9B55EB3276}"/>
              </a:ext>
            </a:extLst>
          </p:cNvPr>
          <p:cNvSpPr txBox="1"/>
          <p:nvPr/>
        </p:nvSpPr>
        <p:spPr>
          <a:xfrm>
            <a:off x="5330316" y="2923214"/>
            <a:ext cx="4885400" cy="7755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spcBef>
                <a:spcPct val="0"/>
              </a:spcBef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endParaRPr lang="en-US" altLang="zh-CN" dirty="0">
              <a:solidFill>
                <a:schemeClr val="bg1"/>
              </a:solidFill>
              <a:sym typeface="微软雅黑" pitchFamily="34" charset="-122"/>
            </a:endParaRP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dirty="0">
                <a:solidFill>
                  <a:schemeClr val="bg1"/>
                </a:solidFill>
                <a:sym typeface="微软雅黑" pitchFamily="34" charset="-122"/>
              </a:rPr>
              <a:t>在此录入您的描述说明。在此录入上述图表的综合描述说明，在此录入上述图表的综合描述说明。</a:t>
            </a:r>
            <a:endParaRPr lang="en-US" altLang="zh-CN" dirty="0">
              <a:solidFill>
                <a:schemeClr val="bg1"/>
              </a:solidFill>
              <a:sym typeface="微软雅黑" pitchFamily="34" charset="-122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A7073D15-F06E-4711-83B3-13F97ADD53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0" b="98855" l="0" r="9860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7715" y="4247535"/>
            <a:ext cx="1694089" cy="1032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847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7229EB1-69C1-47AE-8B81-29FA47A2C5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8564"/>
            <a:ext cx="7395937" cy="6119436"/>
          </a:xfrm>
          <a:prstGeom prst="rect">
            <a:avLst/>
          </a:prstGeom>
        </p:spPr>
      </p:pic>
      <p:sp>
        <p:nvSpPr>
          <p:cNvPr id="3" name="TextBox 15">
            <a:extLst>
              <a:ext uri="{FF2B5EF4-FFF2-40B4-BE49-F238E27FC236}">
                <a16:creationId xmlns:a16="http://schemas.microsoft.com/office/drawing/2014/main" id="{F3DB67A4-D226-45EB-A5E1-85FBD7A91090}"/>
              </a:ext>
            </a:extLst>
          </p:cNvPr>
          <p:cNvSpPr txBox="1"/>
          <p:nvPr/>
        </p:nvSpPr>
        <p:spPr>
          <a:xfrm>
            <a:off x="5330315" y="2146168"/>
            <a:ext cx="4944395" cy="7755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spcBef>
                <a:spcPct val="0"/>
              </a:spcBef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endParaRPr lang="en-US" altLang="zh-CN" dirty="0">
              <a:solidFill>
                <a:srgbClr val="1E7739"/>
              </a:solidFill>
              <a:sym typeface="微软雅黑" pitchFamily="34" charset="-122"/>
            </a:endParaRP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dirty="0">
                <a:solidFill>
                  <a:srgbClr val="1E7739"/>
                </a:solidFill>
                <a:sym typeface="微软雅黑" pitchFamily="34" charset="-122"/>
              </a:rPr>
              <a:t>在此录入您的描述说明。在此录入上述图表的综合描述说明，在此录入上述图表的综合描述说明。</a:t>
            </a:r>
            <a:endParaRPr lang="en-US" altLang="zh-CN" dirty="0">
              <a:solidFill>
                <a:srgbClr val="1E7739"/>
              </a:solidFill>
              <a:sym typeface="微软雅黑" pitchFamily="34" charset="-122"/>
            </a:endParaRPr>
          </a:p>
        </p:txBody>
      </p:sp>
      <p:sp>
        <p:nvSpPr>
          <p:cNvPr id="4" name="TextBox 15">
            <a:extLst>
              <a:ext uri="{FF2B5EF4-FFF2-40B4-BE49-F238E27FC236}">
                <a16:creationId xmlns:a16="http://schemas.microsoft.com/office/drawing/2014/main" id="{34700E94-B76A-4735-BC1D-D933801BB721}"/>
              </a:ext>
            </a:extLst>
          </p:cNvPr>
          <p:cNvSpPr txBox="1"/>
          <p:nvPr/>
        </p:nvSpPr>
        <p:spPr>
          <a:xfrm>
            <a:off x="5866173" y="3410483"/>
            <a:ext cx="4487195" cy="7755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spcBef>
                <a:spcPct val="0"/>
              </a:spcBef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endParaRPr lang="en-US" altLang="zh-CN" dirty="0">
              <a:solidFill>
                <a:srgbClr val="1E7739"/>
              </a:solidFill>
              <a:sym typeface="微软雅黑" pitchFamily="34" charset="-122"/>
            </a:endParaRP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dirty="0">
                <a:solidFill>
                  <a:srgbClr val="1E7739"/>
                </a:solidFill>
                <a:sym typeface="微软雅黑" pitchFamily="34" charset="-122"/>
              </a:rPr>
              <a:t>在此录入您的描述说明。在此录入上述图表的综合描述说明，在此录入上述图表的综合描述说明。</a:t>
            </a:r>
            <a:endParaRPr lang="en-US" altLang="zh-CN" dirty="0">
              <a:solidFill>
                <a:srgbClr val="1E7739"/>
              </a:solidFill>
              <a:sym typeface="微软雅黑" pitchFamily="34" charset="-122"/>
            </a:endParaRPr>
          </a:p>
        </p:txBody>
      </p:sp>
      <p:sp>
        <p:nvSpPr>
          <p:cNvPr id="5" name="TextBox 15">
            <a:extLst>
              <a:ext uri="{FF2B5EF4-FFF2-40B4-BE49-F238E27FC236}">
                <a16:creationId xmlns:a16="http://schemas.microsoft.com/office/drawing/2014/main" id="{45ED2138-1EBA-4F66-94BB-6EC54FF02911}"/>
              </a:ext>
            </a:extLst>
          </p:cNvPr>
          <p:cNvSpPr txBox="1"/>
          <p:nvPr/>
        </p:nvSpPr>
        <p:spPr>
          <a:xfrm>
            <a:off x="5787515" y="4746442"/>
            <a:ext cx="4487195" cy="7755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spcBef>
                <a:spcPct val="0"/>
              </a:spcBef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endParaRPr lang="en-US" altLang="zh-CN" dirty="0">
              <a:solidFill>
                <a:srgbClr val="1E7739"/>
              </a:solidFill>
              <a:sym typeface="微软雅黑" pitchFamily="34" charset="-122"/>
            </a:endParaRP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dirty="0">
                <a:solidFill>
                  <a:srgbClr val="1E7739"/>
                </a:solidFill>
                <a:sym typeface="微软雅黑" pitchFamily="34" charset="-122"/>
              </a:rPr>
              <a:t>在此录入您的描述说明。在此录入上述图表的综合描述说明，在此录入上述图表的综合描述说明。</a:t>
            </a:r>
            <a:endParaRPr lang="en-US" altLang="zh-CN" dirty="0">
              <a:solidFill>
                <a:srgbClr val="1E7739"/>
              </a:solidFill>
              <a:sym typeface="微软雅黑" pitchFamily="34" charset="-122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DF27B4F9-FF4B-41EB-BDC6-70923693F6F6}"/>
              </a:ext>
            </a:extLst>
          </p:cNvPr>
          <p:cNvGrpSpPr/>
          <p:nvPr/>
        </p:nvGrpSpPr>
        <p:grpSpPr>
          <a:xfrm>
            <a:off x="1916953" y="3019535"/>
            <a:ext cx="2341347" cy="2625183"/>
            <a:chOff x="3716256" y="3137523"/>
            <a:chExt cx="2341347" cy="2625183"/>
          </a:xfrm>
        </p:grpSpPr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5175D1E3-8F34-4D75-A370-8F53828E7C0F}"/>
                </a:ext>
              </a:extLst>
            </p:cNvPr>
            <p:cNvGrpSpPr/>
            <p:nvPr/>
          </p:nvGrpSpPr>
          <p:grpSpPr>
            <a:xfrm>
              <a:off x="3716256" y="3137523"/>
              <a:ext cx="1798948" cy="2625183"/>
              <a:chOff x="3066721" y="2470970"/>
              <a:chExt cx="1798948" cy="2625183"/>
            </a:xfrm>
          </p:grpSpPr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BAFD5049-31DA-46E8-BC44-5F24AD6D5612}"/>
                  </a:ext>
                </a:extLst>
              </p:cNvPr>
              <p:cNvSpPr txBox="1"/>
              <p:nvPr/>
            </p:nvSpPr>
            <p:spPr>
              <a:xfrm>
                <a:off x="3978761" y="2470970"/>
                <a:ext cx="430887" cy="2625183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zh-CN" altLang="en-US" sz="1600" spc="600" dirty="0">
                    <a:solidFill>
                      <a:srgbClr val="1E7739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路上行人欲断魂</a:t>
                </a:r>
              </a:p>
            </p:txBody>
          </p:sp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1B0AEEF4-730E-4805-85E5-26127C4A576E}"/>
                  </a:ext>
                </a:extLst>
              </p:cNvPr>
              <p:cNvSpPr txBox="1"/>
              <p:nvPr/>
            </p:nvSpPr>
            <p:spPr>
              <a:xfrm>
                <a:off x="4434782" y="2470970"/>
                <a:ext cx="430887" cy="2625183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zh-CN" altLang="en-US" sz="1600" spc="600" dirty="0">
                    <a:solidFill>
                      <a:srgbClr val="1E7739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清明时节雨纷纷</a:t>
                </a:r>
              </a:p>
            </p:txBody>
          </p:sp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9AFE1544-2AC5-4023-9AFC-7DB2D0F0C3F1}"/>
                  </a:ext>
                </a:extLst>
              </p:cNvPr>
              <p:cNvSpPr txBox="1"/>
              <p:nvPr/>
            </p:nvSpPr>
            <p:spPr>
              <a:xfrm>
                <a:off x="3522741" y="2470970"/>
                <a:ext cx="430887" cy="2625183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zh-CN" altLang="en-US" sz="1600" spc="600" dirty="0">
                    <a:solidFill>
                      <a:srgbClr val="1E7739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借问酒家何处有</a:t>
                </a:r>
              </a:p>
            </p:txBody>
          </p:sp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9AE998BB-AE87-416B-ACD0-42AFF3D378FC}"/>
                  </a:ext>
                </a:extLst>
              </p:cNvPr>
              <p:cNvSpPr txBox="1"/>
              <p:nvPr/>
            </p:nvSpPr>
            <p:spPr>
              <a:xfrm>
                <a:off x="3066721" y="2470970"/>
                <a:ext cx="430887" cy="2625183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zh-CN" altLang="en-US" sz="1600" spc="600" dirty="0">
                    <a:solidFill>
                      <a:srgbClr val="1E7739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牧童遥指杏花村</a:t>
                </a:r>
              </a:p>
            </p:txBody>
          </p:sp>
        </p:grpSp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8D090A76-95AB-4E69-BED2-AA8F0DE0552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5844558" y="4534897"/>
              <a:ext cx="213045" cy="5008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29453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7BD7852-7EC7-4F79-8794-73801E902DD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0301" y="1253459"/>
            <a:ext cx="4041700" cy="5380893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5CC2D305-75FC-44BC-8FA2-22655A230063}"/>
              </a:ext>
            </a:extLst>
          </p:cNvPr>
          <p:cNvGrpSpPr/>
          <p:nvPr/>
        </p:nvGrpSpPr>
        <p:grpSpPr>
          <a:xfrm>
            <a:off x="2275858" y="2279185"/>
            <a:ext cx="5547841" cy="2629195"/>
            <a:chOff x="5764173" y="2309981"/>
            <a:chExt cx="4618694" cy="2629195"/>
          </a:xfrm>
        </p:grpSpPr>
        <p:sp>
          <p:nvSpPr>
            <p:cNvPr id="6" name="TextBox 15">
              <a:extLst>
                <a:ext uri="{FF2B5EF4-FFF2-40B4-BE49-F238E27FC236}">
                  <a16:creationId xmlns:a16="http://schemas.microsoft.com/office/drawing/2014/main" id="{4DE2BCD1-8F2A-4CDD-AEDE-A21ED00F002C}"/>
                </a:ext>
              </a:extLst>
            </p:cNvPr>
            <p:cNvSpPr txBox="1"/>
            <p:nvPr/>
          </p:nvSpPr>
          <p:spPr>
            <a:xfrm>
              <a:off x="5899358" y="2575452"/>
              <a:ext cx="4483509" cy="236372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spcBef>
                  <a:spcPct val="0"/>
                </a:spcBef>
                <a:defRPr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endParaRPr lang="en-US" altLang="zh-CN" dirty="0">
                <a:solidFill>
                  <a:srgbClr val="1E7739"/>
                </a:solidFill>
                <a:sym typeface="微软雅黑" pitchFamily="34" charset="-122"/>
              </a:endParaRPr>
            </a:p>
            <a:p>
              <a:pPr marL="285750" indent="-285750">
                <a:buFont typeface="Wingdings" panose="05000000000000000000" pitchFamily="2" charset="2"/>
                <a:buChar char="u"/>
              </a:pPr>
              <a:r>
                <a:rPr lang="zh-CN" altLang="en-US" dirty="0">
                  <a:solidFill>
                    <a:srgbClr val="1E7739"/>
                  </a:solidFill>
                  <a:sym typeface="微软雅黑" pitchFamily="34" charset="-122"/>
                </a:rPr>
                <a:t>在此录入您的描述说明。在此录入上述图表的综合描述说明，在此录入上述图表的综合描述说明，在此录入上述图表的综合描述说明，在此录入</a:t>
              </a:r>
              <a:r>
                <a:rPr lang="en-US" altLang="zh-CN" dirty="0">
                  <a:solidFill>
                    <a:srgbClr val="1E7739"/>
                  </a:solidFill>
                  <a:sym typeface="微软雅黑" pitchFamily="34" charset="-122"/>
                </a:rPr>
                <a:t>.</a:t>
              </a:r>
            </a:p>
            <a:p>
              <a:endParaRPr lang="en-US" altLang="zh-CN" dirty="0">
                <a:solidFill>
                  <a:srgbClr val="1E7739"/>
                </a:solidFill>
                <a:sym typeface="微软雅黑" pitchFamily="34" charset="-122"/>
              </a:endParaRPr>
            </a:p>
            <a:p>
              <a:pPr marL="285750" indent="-285750">
                <a:buFont typeface="Wingdings" panose="05000000000000000000" pitchFamily="2" charset="2"/>
                <a:buChar char="u"/>
              </a:pPr>
              <a:r>
                <a:rPr lang="zh-CN" altLang="en-US" dirty="0">
                  <a:solidFill>
                    <a:srgbClr val="1E7739"/>
                  </a:solidFill>
                  <a:sym typeface="微软雅黑" pitchFamily="34" charset="-122"/>
                </a:rPr>
                <a:t>在此录入您的描述说明。在此录入上述图表的综合描述说明，在此录入上述图表的综合描述说明，在此录入上述图表的综合描述说明，在此录入</a:t>
              </a:r>
              <a:r>
                <a:rPr lang="en-US" altLang="zh-CN" dirty="0">
                  <a:solidFill>
                    <a:srgbClr val="1E7739"/>
                  </a:solidFill>
                  <a:sym typeface="微软雅黑" pitchFamily="34" charset="-122"/>
                </a:rPr>
                <a:t>.</a:t>
              </a:r>
              <a:endParaRPr lang="zh-CN" altLang="en-US" dirty="0">
                <a:solidFill>
                  <a:srgbClr val="1E7739"/>
                </a:solidFill>
                <a:sym typeface="微软雅黑" pitchFamily="34" charset="-122"/>
              </a:endParaRPr>
            </a:p>
            <a:p>
              <a:endParaRPr lang="zh-CN" altLang="en-US" sz="1600" dirty="0">
                <a:solidFill>
                  <a:srgbClr val="54BCA5"/>
                </a:solidFill>
                <a:sym typeface="微软雅黑" pitchFamily="34" charset="-122"/>
              </a:endParaRPr>
            </a:p>
          </p:txBody>
        </p:sp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581F0627-4E1A-4F35-8182-6717642A079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backgroundRemoval t="1772" b="97388" l="2872" r="97635">
                          <a14:foregroundMark x1="2872" y1="27332" x2="29814" y2="55597"/>
                          <a14:foregroundMark x1="29814" y1="55597" x2="29814" y2="55597"/>
                          <a14:foregroundMark x1="94088" y1="76399" x2="90034" y2="75187"/>
                          <a14:foregroundMark x1="65963" y1="90112" x2="77787" y2="98041"/>
                          <a14:foregroundMark x1="77787" y1="98041" x2="77703" y2="90019"/>
                          <a14:foregroundMark x1="77703" y1="90019" x2="77196" y2="89925"/>
                          <a14:foregroundMark x1="44426" y1="54478" x2="58024" y2="42444"/>
                          <a14:foregroundMark x1="76520" y1="97481" x2="77787" y2="95802"/>
                          <a14:foregroundMark x1="97128" y1="2239" x2="97635" y2="177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764173" y="2309981"/>
              <a:ext cx="505442" cy="457630"/>
            </a:xfrm>
            <a:prstGeom prst="rect">
              <a:avLst/>
            </a:prstGeom>
          </p:spPr>
        </p:pic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2491DD50-1D4C-4892-819E-E7101D71A18D}"/>
                </a:ext>
              </a:extLst>
            </p:cNvPr>
            <p:cNvSpPr txBox="1"/>
            <p:nvPr/>
          </p:nvSpPr>
          <p:spPr>
            <a:xfrm>
              <a:off x="6299114" y="2354130"/>
              <a:ext cx="28194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spc="600" dirty="0">
                  <a:solidFill>
                    <a:srgbClr val="1E773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51715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Theme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510</TotalTime>
  <Words>1578</Words>
  <Application>Microsoft Office PowerPoint</Application>
  <PresentationFormat>宽屏</PresentationFormat>
  <Paragraphs>115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2" baseType="lpstr">
      <vt:lpstr>等线</vt:lpstr>
      <vt:lpstr>微软雅黑</vt:lpstr>
      <vt:lpstr>Arial</vt:lpstr>
      <vt:lpstr>Calibri</vt:lpstr>
      <vt:lpstr>Calibri Light</vt:lpstr>
      <vt:lpstr>Wingdings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天 下</cp:lastModifiedBy>
  <cp:revision>143</cp:revision>
  <dcterms:created xsi:type="dcterms:W3CDTF">2017-08-18T03:02:00Z</dcterms:created>
  <dcterms:modified xsi:type="dcterms:W3CDTF">2021-01-24T11:24:16Z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</Properties>
</file>