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2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5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6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7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8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9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10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11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12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notesSlides/notesSlide19.xml" ContentType="application/vnd.openxmlformats-officedocument.presentationml.notesSlide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notesSlides/notesSlide20.xml" ContentType="application/vnd.openxmlformats-officedocument.presentationml.notesSlide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notesSlides/notesSlide21.xml" ContentType="application/vnd.openxmlformats-officedocument.presentationml.notesSlide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89" r:id="rId2"/>
    <p:sldId id="257" r:id="rId3"/>
    <p:sldId id="259" r:id="rId4"/>
    <p:sldId id="262" r:id="rId5"/>
    <p:sldId id="260" r:id="rId6"/>
    <p:sldId id="261" r:id="rId7"/>
    <p:sldId id="278" r:id="rId8"/>
    <p:sldId id="282" r:id="rId9"/>
    <p:sldId id="283" r:id="rId10"/>
    <p:sldId id="263" r:id="rId11"/>
    <p:sldId id="265" r:id="rId12"/>
    <p:sldId id="266" r:id="rId13"/>
    <p:sldId id="285" r:id="rId14"/>
    <p:sldId id="281" r:id="rId15"/>
    <p:sldId id="268" r:id="rId16"/>
    <p:sldId id="269" r:id="rId17"/>
    <p:sldId id="271" r:id="rId18"/>
    <p:sldId id="270" r:id="rId19"/>
    <p:sldId id="286" r:id="rId20"/>
    <p:sldId id="272" r:id="rId21"/>
    <p:sldId id="274" r:id="rId22"/>
    <p:sldId id="275" r:id="rId23"/>
    <p:sldId id="277" r:id="rId24"/>
    <p:sldId id="290" r:id="rId25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1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929B"/>
    <a:srgbClr val="FD8891"/>
    <a:srgbClr val="DB5770"/>
    <a:srgbClr val="FFB6BC"/>
    <a:srgbClr val="DE657C"/>
    <a:srgbClr val="D40848"/>
    <a:srgbClr val="F4B4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96318" autoAdjust="0"/>
  </p:normalViewPr>
  <p:slideViewPr>
    <p:cSldViewPr snapToGrid="0" showGuides="1">
      <p:cViewPr varScale="1">
        <p:scale>
          <a:sx n="109" d="100"/>
          <a:sy n="109" d="100"/>
        </p:scale>
        <p:origin x="864" y="78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7CE031-BC4C-4130-A730-4049C619527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A4E38-BA10-49F6-AE3E-FABCF7A7FD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A4E38-BA10-49F6-AE3E-FABCF7A7FD7C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A4E38-BA10-49F6-AE3E-FABCF7A7FD7C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A4E38-BA10-49F6-AE3E-FABCF7A7FD7C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A4E38-BA10-49F6-AE3E-FABCF7A7FD7C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A4E38-BA10-49F6-AE3E-FABCF7A7FD7C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A4E38-BA10-49F6-AE3E-FABCF7A7FD7C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A4E38-BA10-49F6-AE3E-FABCF7A7FD7C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A4E38-BA10-49F6-AE3E-FABCF7A7FD7C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A4E38-BA10-49F6-AE3E-FABCF7A7FD7C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A4E38-BA10-49F6-AE3E-FABCF7A7FD7C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A4E38-BA10-49F6-AE3E-FABCF7A7FD7C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A4E38-BA10-49F6-AE3E-FABCF7A7FD7C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A4E38-BA10-49F6-AE3E-FABCF7A7FD7C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A4E38-BA10-49F6-AE3E-FABCF7A7FD7C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A4E38-BA10-49F6-AE3E-FABCF7A7FD7C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A4E38-BA10-49F6-AE3E-FABCF7A7FD7C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A4E38-BA10-49F6-AE3E-FABCF7A7FD7C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A4E38-BA10-49F6-AE3E-FABCF7A7FD7C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A4E38-BA10-49F6-AE3E-FABCF7A7FD7C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A4E38-BA10-49F6-AE3E-FABCF7A7FD7C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A4E38-BA10-49F6-AE3E-FABCF7A7FD7C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A4E38-BA10-49F6-AE3E-FABCF7A7FD7C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A4E38-BA10-49F6-AE3E-FABCF7A7FD7C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A4E38-BA10-49F6-AE3E-FABCF7A7FD7C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涂豆思 首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2" y="0"/>
            <a:ext cx="12138053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3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2.png"/><Relationship Id="rId17" Type="http://schemas.openxmlformats.org/officeDocument/2006/relationships/image" Target="../media/image7.png"/><Relationship Id="rId2" Type="http://schemas.openxmlformats.org/officeDocument/2006/relationships/tags" Target="../tags/tag3.xml"/><Relationship Id="rId16" Type="http://schemas.openxmlformats.org/officeDocument/2006/relationships/image" Target="../media/image6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1.jpeg"/><Relationship Id="rId5" Type="http://schemas.openxmlformats.org/officeDocument/2006/relationships/tags" Target="../tags/tag6.xml"/><Relationship Id="rId15" Type="http://schemas.openxmlformats.org/officeDocument/2006/relationships/image" Target="../media/image5.png"/><Relationship Id="rId10" Type="http://schemas.openxmlformats.org/officeDocument/2006/relationships/notesSlide" Target="../notesSlides/notesSlide1.xml"/><Relationship Id="rId4" Type="http://schemas.openxmlformats.org/officeDocument/2006/relationships/tags" Target="../tags/tag5.xml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13" Type="http://schemas.openxmlformats.org/officeDocument/2006/relationships/tags" Target="../tags/tag64.xml"/><Relationship Id="rId18" Type="http://schemas.openxmlformats.org/officeDocument/2006/relationships/image" Target="../media/image29.jpeg"/><Relationship Id="rId3" Type="http://schemas.openxmlformats.org/officeDocument/2006/relationships/tags" Target="../tags/tag54.xml"/><Relationship Id="rId7" Type="http://schemas.openxmlformats.org/officeDocument/2006/relationships/tags" Target="../tags/tag58.xml"/><Relationship Id="rId12" Type="http://schemas.openxmlformats.org/officeDocument/2006/relationships/tags" Target="../tags/tag63.xml"/><Relationship Id="rId17" Type="http://schemas.openxmlformats.org/officeDocument/2006/relationships/image" Target="../media/image28.jpeg"/><Relationship Id="rId2" Type="http://schemas.openxmlformats.org/officeDocument/2006/relationships/tags" Target="../tags/tag53.xml"/><Relationship Id="rId16" Type="http://schemas.openxmlformats.org/officeDocument/2006/relationships/notesSlide" Target="../notesSlides/notesSlide10.xml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tags" Target="../tags/tag62.xml"/><Relationship Id="rId5" Type="http://schemas.openxmlformats.org/officeDocument/2006/relationships/tags" Target="../tags/tag56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61.xml"/><Relationship Id="rId19" Type="http://schemas.openxmlformats.org/officeDocument/2006/relationships/image" Target="../media/image31.jpeg"/><Relationship Id="rId4" Type="http://schemas.openxmlformats.org/officeDocument/2006/relationships/tags" Target="../tags/tag55.xml"/><Relationship Id="rId9" Type="http://schemas.openxmlformats.org/officeDocument/2006/relationships/tags" Target="../tags/tag60.xml"/><Relationship Id="rId14" Type="http://schemas.openxmlformats.org/officeDocument/2006/relationships/tags" Target="../tags/tag6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37.jpeg"/><Relationship Id="rId3" Type="http://schemas.openxmlformats.org/officeDocument/2006/relationships/tags" Target="../tags/tag68.xml"/><Relationship Id="rId21" Type="http://schemas.openxmlformats.org/officeDocument/2006/relationships/image" Target="../media/image45.jpeg"/><Relationship Id="rId7" Type="http://schemas.openxmlformats.org/officeDocument/2006/relationships/tags" Target="../tags/tag72.xml"/><Relationship Id="rId12" Type="http://schemas.openxmlformats.org/officeDocument/2006/relationships/tags" Target="../tags/tag77.xml"/><Relationship Id="rId17" Type="http://schemas.openxmlformats.org/officeDocument/2006/relationships/image" Target="../media/image43.jpeg"/><Relationship Id="rId2" Type="http://schemas.openxmlformats.org/officeDocument/2006/relationships/tags" Target="../tags/tag67.xml"/><Relationship Id="rId16" Type="http://schemas.openxmlformats.org/officeDocument/2006/relationships/image" Target="../media/image42.jpeg"/><Relationship Id="rId20" Type="http://schemas.openxmlformats.org/officeDocument/2006/relationships/image" Target="../media/image34.jpeg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11" Type="http://schemas.openxmlformats.org/officeDocument/2006/relationships/tags" Target="../tags/tag76.xml"/><Relationship Id="rId24" Type="http://schemas.openxmlformats.org/officeDocument/2006/relationships/image" Target="../media/image48.jpeg"/><Relationship Id="rId5" Type="http://schemas.openxmlformats.org/officeDocument/2006/relationships/tags" Target="../tags/tag70.xml"/><Relationship Id="rId15" Type="http://schemas.openxmlformats.org/officeDocument/2006/relationships/image" Target="../media/image41.png"/><Relationship Id="rId23" Type="http://schemas.openxmlformats.org/officeDocument/2006/relationships/image" Target="../media/image47.jpeg"/><Relationship Id="rId10" Type="http://schemas.openxmlformats.org/officeDocument/2006/relationships/tags" Target="../tags/tag75.xml"/><Relationship Id="rId19" Type="http://schemas.openxmlformats.org/officeDocument/2006/relationships/image" Target="../media/image44.jpeg"/><Relationship Id="rId4" Type="http://schemas.openxmlformats.org/officeDocument/2006/relationships/tags" Target="../tags/tag69.xml"/><Relationship Id="rId9" Type="http://schemas.openxmlformats.org/officeDocument/2006/relationships/tags" Target="../tags/tag74.xml"/><Relationship Id="rId14" Type="http://schemas.openxmlformats.org/officeDocument/2006/relationships/notesSlide" Target="../notesSlides/notesSlide11.xml"/><Relationship Id="rId22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32.jpeg"/><Relationship Id="rId3" Type="http://schemas.openxmlformats.org/officeDocument/2006/relationships/tags" Target="../tags/tag80.xml"/><Relationship Id="rId7" Type="http://schemas.openxmlformats.org/officeDocument/2006/relationships/notesSlide" Target="../notesSlides/notesSlide12.xml"/><Relationship Id="rId12" Type="http://schemas.openxmlformats.org/officeDocument/2006/relationships/image" Target="../media/image10.jpeg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51.jpeg"/><Relationship Id="rId5" Type="http://schemas.openxmlformats.org/officeDocument/2006/relationships/tags" Target="../tags/tag82.xml"/><Relationship Id="rId10" Type="http://schemas.openxmlformats.org/officeDocument/2006/relationships/image" Target="../media/image50.jpeg"/><Relationship Id="rId4" Type="http://schemas.openxmlformats.org/officeDocument/2006/relationships/tags" Target="../tags/tag81.xml"/><Relationship Id="rId9" Type="http://schemas.openxmlformats.org/officeDocument/2006/relationships/image" Target="../media/image37.jpeg"/><Relationship Id="rId1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85.xml"/><Relationship Id="rId7" Type="http://schemas.openxmlformats.org/officeDocument/2006/relationships/image" Target="../media/image52.png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6.xml"/><Relationship Id="rId9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55.jpeg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94.xml"/><Relationship Id="rId13" Type="http://schemas.openxmlformats.org/officeDocument/2006/relationships/tags" Target="../tags/tag99.xml"/><Relationship Id="rId18" Type="http://schemas.openxmlformats.org/officeDocument/2006/relationships/tags" Target="../tags/tag104.xml"/><Relationship Id="rId26" Type="http://schemas.openxmlformats.org/officeDocument/2006/relationships/image" Target="../media/image56.jpeg"/><Relationship Id="rId3" Type="http://schemas.openxmlformats.org/officeDocument/2006/relationships/tags" Target="../tags/tag89.xml"/><Relationship Id="rId21" Type="http://schemas.openxmlformats.org/officeDocument/2006/relationships/tags" Target="../tags/tag107.xml"/><Relationship Id="rId7" Type="http://schemas.openxmlformats.org/officeDocument/2006/relationships/tags" Target="../tags/tag93.xml"/><Relationship Id="rId12" Type="http://schemas.openxmlformats.org/officeDocument/2006/relationships/tags" Target="../tags/tag98.xml"/><Relationship Id="rId17" Type="http://schemas.openxmlformats.org/officeDocument/2006/relationships/tags" Target="../tags/tag103.xml"/><Relationship Id="rId25" Type="http://schemas.openxmlformats.org/officeDocument/2006/relationships/notesSlide" Target="../notesSlides/notesSlide15.xml"/><Relationship Id="rId2" Type="http://schemas.openxmlformats.org/officeDocument/2006/relationships/tags" Target="../tags/tag88.xml"/><Relationship Id="rId16" Type="http://schemas.openxmlformats.org/officeDocument/2006/relationships/tags" Target="../tags/tag102.xml"/><Relationship Id="rId20" Type="http://schemas.openxmlformats.org/officeDocument/2006/relationships/tags" Target="../tags/tag106.xml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11" Type="http://schemas.openxmlformats.org/officeDocument/2006/relationships/tags" Target="../tags/tag97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91.xml"/><Relationship Id="rId15" Type="http://schemas.openxmlformats.org/officeDocument/2006/relationships/tags" Target="../tags/tag101.xml"/><Relationship Id="rId23" Type="http://schemas.openxmlformats.org/officeDocument/2006/relationships/tags" Target="../tags/tag109.xml"/><Relationship Id="rId10" Type="http://schemas.openxmlformats.org/officeDocument/2006/relationships/tags" Target="../tags/tag96.xml"/><Relationship Id="rId19" Type="http://schemas.openxmlformats.org/officeDocument/2006/relationships/tags" Target="../tags/tag105.xml"/><Relationship Id="rId4" Type="http://schemas.openxmlformats.org/officeDocument/2006/relationships/tags" Target="../tags/tag90.xml"/><Relationship Id="rId9" Type="http://schemas.openxmlformats.org/officeDocument/2006/relationships/tags" Target="../tags/tag95.xml"/><Relationship Id="rId14" Type="http://schemas.openxmlformats.org/officeDocument/2006/relationships/tags" Target="../tags/tag100.xml"/><Relationship Id="rId22" Type="http://schemas.openxmlformats.org/officeDocument/2006/relationships/tags" Target="../tags/tag10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7.jpeg"/><Relationship Id="rId7" Type="http://schemas.openxmlformats.org/officeDocument/2006/relationships/image" Target="../media/image31.jpeg"/><Relationship Id="rId12" Type="http://schemas.openxmlformats.org/officeDocument/2006/relationships/image" Target="../media/image6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11" Type="http://schemas.openxmlformats.org/officeDocument/2006/relationships/image" Target="../media/image42.jpeg"/><Relationship Id="rId5" Type="http://schemas.openxmlformats.org/officeDocument/2006/relationships/image" Target="../media/image58.png"/><Relationship Id="rId10" Type="http://schemas.openxmlformats.org/officeDocument/2006/relationships/image" Target="../media/image6.png"/><Relationship Id="rId4" Type="http://schemas.openxmlformats.org/officeDocument/2006/relationships/image" Target="../media/image51.jpeg"/><Relationship Id="rId9" Type="http://schemas.openxmlformats.org/officeDocument/2006/relationships/image" Target="../media/image6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e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112.xml"/><Relationship Id="rId7" Type="http://schemas.openxmlformats.org/officeDocument/2006/relationships/image" Target="../media/image66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3.xml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image" Target="../media/image9.pn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8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notesSlide" Target="../notesSlides/notesSlide2.xml"/><Relationship Id="rId5" Type="http://schemas.openxmlformats.org/officeDocument/2006/relationships/tags" Target="../tags/tag14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3.xml"/><Relationship Id="rId9" Type="http://schemas.openxmlformats.org/officeDocument/2006/relationships/tags" Target="../tags/tag1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21.xml"/><Relationship Id="rId13" Type="http://schemas.openxmlformats.org/officeDocument/2006/relationships/tags" Target="../tags/tag126.xml"/><Relationship Id="rId18" Type="http://schemas.openxmlformats.org/officeDocument/2006/relationships/tags" Target="../tags/tag131.xml"/><Relationship Id="rId26" Type="http://schemas.openxmlformats.org/officeDocument/2006/relationships/image" Target="../media/image69.png"/><Relationship Id="rId3" Type="http://schemas.openxmlformats.org/officeDocument/2006/relationships/tags" Target="../tags/tag116.xml"/><Relationship Id="rId21" Type="http://schemas.openxmlformats.org/officeDocument/2006/relationships/image" Target="../media/image67.jpeg"/><Relationship Id="rId7" Type="http://schemas.openxmlformats.org/officeDocument/2006/relationships/tags" Target="../tags/tag120.xml"/><Relationship Id="rId12" Type="http://schemas.openxmlformats.org/officeDocument/2006/relationships/tags" Target="../tags/tag125.xml"/><Relationship Id="rId17" Type="http://schemas.openxmlformats.org/officeDocument/2006/relationships/tags" Target="../tags/tag130.xml"/><Relationship Id="rId25" Type="http://schemas.openxmlformats.org/officeDocument/2006/relationships/image" Target="../media/image10.jpeg"/><Relationship Id="rId2" Type="http://schemas.openxmlformats.org/officeDocument/2006/relationships/tags" Target="../tags/tag115.xml"/><Relationship Id="rId16" Type="http://schemas.openxmlformats.org/officeDocument/2006/relationships/tags" Target="../tags/tag129.xml"/><Relationship Id="rId20" Type="http://schemas.openxmlformats.org/officeDocument/2006/relationships/notesSlide" Target="../notesSlides/notesSlide20.xml"/><Relationship Id="rId1" Type="http://schemas.openxmlformats.org/officeDocument/2006/relationships/tags" Target="../tags/tag114.xml"/><Relationship Id="rId6" Type="http://schemas.openxmlformats.org/officeDocument/2006/relationships/tags" Target="../tags/tag119.xml"/><Relationship Id="rId11" Type="http://schemas.openxmlformats.org/officeDocument/2006/relationships/tags" Target="../tags/tag124.xml"/><Relationship Id="rId24" Type="http://schemas.openxmlformats.org/officeDocument/2006/relationships/image" Target="../media/image68.jpeg"/><Relationship Id="rId5" Type="http://schemas.openxmlformats.org/officeDocument/2006/relationships/tags" Target="../tags/tag118.xml"/><Relationship Id="rId15" Type="http://schemas.openxmlformats.org/officeDocument/2006/relationships/tags" Target="../tags/tag128.xml"/><Relationship Id="rId23" Type="http://schemas.openxmlformats.org/officeDocument/2006/relationships/image" Target="../media/image60.jpeg"/><Relationship Id="rId10" Type="http://schemas.openxmlformats.org/officeDocument/2006/relationships/tags" Target="../tags/tag123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117.xml"/><Relationship Id="rId9" Type="http://schemas.openxmlformats.org/officeDocument/2006/relationships/tags" Target="../tags/tag122.xml"/><Relationship Id="rId14" Type="http://schemas.openxmlformats.org/officeDocument/2006/relationships/tags" Target="../tags/tag127.xml"/><Relationship Id="rId22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39.xml"/><Relationship Id="rId13" Type="http://schemas.openxmlformats.org/officeDocument/2006/relationships/notesSlide" Target="../notesSlides/notesSlide21.xml"/><Relationship Id="rId3" Type="http://schemas.openxmlformats.org/officeDocument/2006/relationships/tags" Target="../tags/tag134.xml"/><Relationship Id="rId7" Type="http://schemas.openxmlformats.org/officeDocument/2006/relationships/tags" Target="../tags/tag138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tags" Target="../tags/tag137.xml"/><Relationship Id="rId11" Type="http://schemas.openxmlformats.org/officeDocument/2006/relationships/tags" Target="../tags/tag142.xml"/><Relationship Id="rId5" Type="http://schemas.openxmlformats.org/officeDocument/2006/relationships/tags" Target="../tags/tag136.xml"/><Relationship Id="rId15" Type="http://schemas.openxmlformats.org/officeDocument/2006/relationships/image" Target="../media/image57.jpeg"/><Relationship Id="rId10" Type="http://schemas.openxmlformats.org/officeDocument/2006/relationships/tags" Target="../tags/tag141.xml"/><Relationship Id="rId4" Type="http://schemas.openxmlformats.org/officeDocument/2006/relationships/tags" Target="../tags/tag135.xml"/><Relationship Id="rId9" Type="http://schemas.openxmlformats.org/officeDocument/2006/relationships/tags" Target="../tags/tag140.xml"/><Relationship Id="rId1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tags" Target="../tags/tag145.xml"/><Relationship Id="rId7" Type="http://schemas.openxmlformats.org/officeDocument/2006/relationships/notesSlide" Target="../notesSlides/notesSlide22.xm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47.xml"/><Relationship Id="rId4" Type="http://schemas.openxmlformats.org/officeDocument/2006/relationships/tags" Target="../tags/tag146.xml"/><Relationship Id="rId9" Type="http://schemas.openxmlformats.org/officeDocument/2006/relationships/image" Target="../media/image7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72.jpeg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155.xml"/><Relationship Id="rId13" Type="http://schemas.openxmlformats.org/officeDocument/2006/relationships/image" Target="../media/image3.png"/><Relationship Id="rId3" Type="http://schemas.openxmlformats.org/officeDocument/2006/relationships/tags" Target="../tags/tag150.xml"/><Relationship Id="rId7" Type="http://schemas.openxmlformats.org/officeDocument/2006/relationships/tags" Target="../tags/tag154.xml"/><Relationship Id="rId12" Type="http://schemas.openxmlformats.org/officeDocument/2006/relationships/image" Target="../media/image2.png"/><Relationship Id="rId17" Type="http://schemas.openxmlformats.org/officeDocument/2006/relationships/image" Target="../media/image7.png"/><Relationship Id="rId2" Type="http://schemas.openxmlformats.org/officeDocument/2006/relationships/tags" Target="../tags/tag149.xml"/><Relationship Id="rId16" Type="http://schemas.openxmlformats.org/officeDocument/2006/relationships/image" Target="../media/image6.png"/><Relationship Id="rId1" Type="http://schemas.openxmlformats.org/officeDocument/2006/relationships/tags" Target="../tags/tag148.xml"/><Relationship Id="rId6" Type="http://schemas.openxmlformats.org/officeDocument/2006/relationships/tags" Target="../tags/tag153.xml"/><Relationship Id="rId11" Type="http://schemas.openxmlformats.org/officeDocument/2006/relationships/image" Target="../media/image1.jpeg"/><Relationship Id="rId5" Type="http://schemas.openxmlformats.org/officeDocument/2006/relationships/tags" Target="../tags/tag152.xml"/><Relationship Id="rId15" Type="http://schemas.openxmlformats.org/officeDocument/2006/relationships/image" Target="../media/image5.png"/><Relationship Id="rId10" Type="http://schemas.openxmlformats.org/officeDocument/2006/relationships/notesSlide" Target="../notesSlides/notesSlide24.xml"/><Relationship Id="rId4" Type="http://schemas.openxmlformats.org/officeDocument/2006/relationships/tags" Target="../tags/tag151.xml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11.png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10.jpe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notesSlide" Target="../notesSlides/notesSlide3.xml"/><Relationship Id="rId5" Type="http://schemas.openxmlformats.org/officeDocument/2006/relationships/tags" Target="../tags/tag23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9.jpe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3" Type="http://schemas.openxmlformats.org/officeDocument/2006/relationships/tags" Target="../tags/tag32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30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image" Target="../media/image33.jpeg"/><Relationship Id="rId5" Type="http://schemas.openxmlformats.org/officeDocument/2006/relationships/tags" Target="../tags/tag34.xml"/><Relationship Id="rId10" Type="http://schemas.openxmlformats.org/officeDocument/2006/relationships/image" Target="../media/image32.jpeg"/><Relationship Id="rId4" Type="http://schemas.openxmlformats.org/officeDocument/2006/relationships/tags" Target="../tags/tag33.xml"/><Relationship Id="rId9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0.png"/><Relationship Id="rId3" Type="http://schemas.openxmlformats.org/officeDocument/2006/relationships/tags" Target="../tags/tag38.xml"/><Relationship Id="rId7" Type="http://schemas.openxmlformats.org/officeDocument/2006/relationships/notesSlide" Target="../notesSlides/notesSlide7.xml"/><Relationship Id="rId12" Type="http://schemas.openxmlformats.org/officeDocument/2006/relationships/image" Target="../media/image37.jpe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6.png"/><Relationship Id="rId5" Type="http://schemas.openxmlformats.org/officeDocument/2006/relationships/tags" Target="../tags/tag40.xml"/><Relationship Id="rId10" Type="http://schemas.openxmlformats.org/officeDocument/2006/relationships/image" Target="../media/image31.jpeg"/><Relationship Id="rId4" Type="http://schemas.openxmlformats.org/officeDocument/2006/relationships/tags" Target="../tags/tag39.xml"/><Relationship Id="rId9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31.jpeg"/><Relationship Id="rId3" Type="http://schemas.openxmlformats.org/officeDocument/2006/relationships/tags" Target="../tags/tag43.xml"/><Relationship Id="rId7" Type="http://schemas.openxmlformats.org/officeDocument/2006/relationships/tags" Target="../tags/tag47.xml"/><Relationship Id="rId12" Type="http://schemas.openxmlformats.org/officeDocument/2006/relationships/image" Target="../media/image32.jpe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image" Target="../media/image39.jpeg"/><Relationship Id="rId5" Type="http://schemas.openxmlformats.org/officeDocument/2006/relationships/tags" Target="../tags/tag45.xml"/><Relationship Id="rId10" Type="http://schemas.openxmlformats.org/officeDocument/2006/relationships/image" Target="../media/image38.png"/><Relationship Id="rId4" Type="http://schemas.openxmlformats.org/officeDocument/2006/relationships/tags" Target="../tags/tag44.xml"/><Relationship Id="rId9" Type="http://schemas.openxmlformats.org/officeDocument/2006/relationships/notesSlide" Target="../notesSlides/notesSlide8.xml"/><Relationship Id="rId14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50.xml"/><Relationship Id="rId7" Type="http://schemas.openxmlformats.org/officeDocument/2006/relationships/image" Target="../media/image40.pn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1.xm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07" r="5496"/>
          <a:stretch>
            <a:fillRect/>
          </a:stretch>
        </p:blipFill>
        <p:spPr>
          <a:xfrm flipV="1">
            <a:off x="5755491" y="-2"/>
            <a:ext cx="6436510" cy="6857459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7" r="50000"/>
          <a:stretch>
            <a:fillRect/>
          </a:stretch>
        </p:blipFill>
        <p:spPr>
          <a:xfrm flipV="1">
            <a:off x="0" y="-543"/>
            <a:ext cx="6266696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220" y="4716433"/>
            <a:ext cx="4245798" cy="2363876"/>
          </a:xfrm>
          <a:prstGeom prst="rect">
            <a:avLst/>
          </a:prstGeom>
        </p:spPr>
      </p:pic>
      <p:sp>
        <p:nvSpPr>
          <p:cNvPr id="24" name="PA_圆角矩形 18"/>
          <p:cNvSpPr/>
          <p:nvPr>
            <p:custDataLst>
              <p:tags r:id="rId1"/>
            </p:custDataLst>
          </p:nvPr>
        </p:nvSpPr>
        <p:spPr>
          <a:xfrm>
            <a:off x="2077420" y="2250831"/>
            <a:ext cx="8128049" cy="1814732"/>
          </a:xfrm>
          <a:prstGeom prst="roundRect">
            <a:avLst/>
          </a:prstGeom>
          <a:solidFill>
            <a:srgbClr val="FD8891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6" name="PA_文本框 19"/>
          <p:cNvSpPr txBox="1"/>
          <p:nvPr>
            <p:custDataLst>
              <p:tags r:id="rId2"/>
            </p:custDataLst>
          </p:nvPr>
        </p:nvSpPr>
        <p:spPr>
          <a:xfrm>
            <a:off x="2020270" y="2696532"/>
            <a:ext cx="82423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5400" b="1" dirty="0">
                <a:solidFill>
                  <a:schemeClr val="bg1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粉红色浪漫情人节</a:t>
            </a:r>
            <a:r>
              <a:rPr lang="en-US" altLang="zh-CN" sz="5400" b="1" dirty="0">
                <a:solidFill>
                  <a:schemeClr val="bg1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PPT</a:t>
            </a:r>
            <a:r>
              <a:rPr lang="zh-CN" altLang="en-US" sz="5400" b="1" dirty="0">
                <a:solidFill>
                  <a:schemeClr val="bg1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模板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方正喵呜体" panose="02010600010101010101" pitchFamily="2" charset="-122"/>
              <a:ea typeface="方正喵呜体" panose="02010600010101010101" pitchFamily="2" charset="-122"/>
            </a:endParaRPr>
          </a:p>
        </p:txBody>
      </p:sp>
      <p:pic>
        <p:nvPicPr>
          <p:cNvPr id="27" name="PA_图片 2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273" y="1561990"/>
            <a:ext cx="2137947" cy="1377681"/>
          </a:xfrm>
          <a:prstGeom prst="rect">
            <a:avLst/>
          </a:prstGeom>
        </p:spPr>
      </p:pic>
      <p:pic>
        <p:nvPicPr>
          <p:cNvPr id="31" name="PA_图片 2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327" y="3473598"/>
            <a:ext cx="1442209" cy="929351"/>
          </a:xfrm>
          <a:prstGeom prst="rect">
            <a:avLst/>
          </a:prstGeom>
        </p:spPr>
      </p:pic>
      <p:pic>
        <p:nvPicPr>
          <p:cNvPr id="32" name="PA_图片 3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018" y="2068041"/>
            <a:ext cx="630937" cy="414529"/>
          </a:xfrm>
          <a:prstGeom prst="rect">
            <a:avLst/>
          </a:prstGeom>
        </p:spPr>
      </p:pic>
      <p:sp>
        <p:nvSpPr>
          <p:cNvPr id="34" name="PA_文本框 22"/>
          <p:cNvSpPr txBox="1"/>
          <p:nvPr>
            <p:custDataLst>
              <p:tags r:id="rId6"/>
            </p:custDataLst>
          </p:nvPr>
        </p:nvSpPr>
        <p:spPr>
          <a:xfrm>
            <a:off x="2612571" y="4206479"/>
            <a:ext cx="6903911" cy="624423"/>
          </a:xfrm>
          <a:prstGeom prst="snip2Diag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F929B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汇报人：涂豆思    时间：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EF929B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201X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F929B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年</a:t>
            </a:r>
            <a:r>
              <a:rPr lang="en-US" altLang="zh-CN" sz="2800" b="1" dirty="0">
                <a:solidFill>
                  <a:srgbClr val="EF929B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2</a:t>
            </a:r>
            <a:r>
              <a:rPr lang="zh-CN" altLang="en-US" sz="2800" b="1" dirty="0">
                <a:solidFill>
                  <a:srgbClr val="EF929B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月</a:t>
            </a:r>
            <a:r>
              <a:rPr lang="en-US" altLang="zh-CN" sz="2800" b="1" dirty="0">
                <a:solidFill>
                  <a:srgbClr val="EF929B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14</a:t>
            </a:r>
            <a:r>
              <a:rPr lang="zh-CN" altLang="en-US" sz="2800" b="1" dirty="0">
                <a:solidFill>
                  <a:srgbClr val="EF929B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日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EF929B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35" name="PA_图片 3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140" y="3728390"/>
            <a:ext cx="522330" cy="343172"/>
          </a:xfrm>
          <a:prstGeom prst="rect">
            <a:avLst/>
          </a:prstGeom>
        </p:spPr>
      </p:pic>
      <p:cxnSp>
        <p:nvCxnSpPr>
          <p:cNvPr id="36" name="PA_直接连接符 23"/>
          <p:cNvCxnSpPr/>
          <p:nvPr>
            <p:custDataLst>
              <p:tags r:id="rId8"/>
            </p:custDataLst>
          </p:nvPr>
        </p:nvCxnSpPr>
        <p:spPr>
          <a:xfrm>
            <a:off x="2666246" y="4989566"/>
            <a:ext cx="6850236" cy="0"/>
          </a:xfrm>
          <a:prstGeom prst="line">
            <a:avLst/>
          </a:prstGeom>
          <a:ln w="57150">
            <a:solidFill>
              <a:srgbClr val="EF92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图片 3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444" y="1463180"/>
            <a:ext cx="12192000" cy="3690072"/>
          </a:xfrm>
          <a:custGeom>
            <a:avLst/>
            <a:gdLst>
              <a:gd name="connsiteX0" fmla="*/ 2334437 w 12192000"/>
              <a:gd name="connsiteY0" fmla="*/ 790692 h 3690072"/>
              <a:gd name="connsiteX1" fmla="*/ 2031976 w 12192000"/>
              <a:gd name="connsiteY1" fmla="*/ 1093153 h 3690072"/>
              <a:gd name="connsiteX2" fmla="*/ 2031976 w 12192000"/>
              <a:gd name="connsiteY2" fmla="*/ 2302963 h 3690072"/>
              <a:gd name="connsiteX3" fmla="*/ 2334437 w 12192000"/>
              <a:gd name="connsiteY3" fmla="*/ 2605424 h 3690072"/>
              <a:gd name="connsiteX4" fmla="*/ 9857564 w 12192000"/>
              <a:gd name="connsiteY4" fmla="*/ 2605424 h 3690072"/>
              <a:gd name="connsiteX5" fmla="*/ 10160025 w 12192000"/>
              <a:gd name="connsiteY5" fmla="*/ 2302963 h 3690072"/>
              <a:gd name="connsiteX6" fmla="*/ 10160025 w 12192000"/>
              <a:gd name="connsiteY6" fmla="*/ 1093153 h 3690072"/>
              <a:gd name="connsiteX7" fmla="*/ 9857564 w 12192000"/>
              <a:gd name="connsiteY7" fmla="*/ 790692 h 3690072"/>
              <a:gd name="connsiteX8" fmla="*/ 0 w 12192000"/>
              <a:gd name="connsiteY8" fmla="*/ 0 h 3690072"/>
              <a:gd name="connsiteX9" fmla="*/ 12192000 w 12192000"/>
              <a:gd name="connsiteY9" fmla="*/ 0 h 3690072"/>
              <a:gd name="connsiteX10" fmla="*/ 12192000 w 12192000"/>
              <a:gd name="connsiteY10" fmla="*/ 3690072 h 3690072"/>
              <a:gd name="connsiteX11" fmla="*/ 0 w 12192000"/>
              <a:gd name="connsiteY11" fmla="*/ 3690072 h 3690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3690072">
                <a:moveTo>
                  <a:pt x="2334437" y="790692"/>
                </a:moveTo>
                <a:cubicBezTo>
                  <a:pt x="2167392" y="790692"/>
                  <a:pt x="2031976" y="926108"/>
                  <a:pt x="2031976" y="1093153"/>
                </a:cubicBezTo>
                <a:lnTo>
                  <a:pt x="2031976" y="2302963"/>
                </a:lnTo>
                <a:cubicBezTo>
                  <a:pt x="2031976" y="2470008"/>
                  <a:pt x="2167392" y="2605424"/>
                  <a:pt x="2334437" y="2605424"/>
                </a:cubicBezTo>
                <a:lnTo>
                  <a:pt x="9857564" y="2605424"/>
                </a:lnTo>
                <a:cubicBezTo>
                  <a:pt x="10024609" y="2605424"/>
                  <a:pt x="10160025" y="2470008"/>
                  <a:pt x="10160025" y="2302963"/>
                </a:cubicBezTo>
                <a:lnTo>
                  <a:pt x="10160025" y="1093153"/>
                </a:lnTo>
                <a:cubicBezTo>
                  <a:pt x="10160025" y="926108"/>
                  <a:pt x="10024609" y="790692"/>
                  <a:pt x="9857564" y="790692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690072"/>
                </a:lnTo>
                <a:lnTo>
                  <a:pt x="0" y="3690072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#ppt_w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 fmla="#ppt_r-45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/>
      <p:bldP spid="3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PA_图片 12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008" y="4566044"/>
            <a:ext cx="3519646" cy="2235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7" name="PA_图片 12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942" y="4566044"/>
            <a:ext cx="3681654" cy="2235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1" name="PA_图片 12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62" y="4566044"/>
            <a:ext cx="3352746" cy="2235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4" name="PA_矩形 103"/>
          <p:cNvSpPr/>
          <p:nvPr>
            <p:custDataLst>
              <p:tags r:id="rId4"/>
            </p:custDataLst>
          </p:nvPr>
        </p:nvSpPr>
        <p:spPr>
          <a:xfrm>
            <a:off x="9695306" y="4288024"/>
            <a:ext cx="2496694" cy="80777"/>
          </a:xfrm>
          <a:prstGeom prst="rect">
            <a:avLst/>
          </a:prstGeom>
          <a:solidFill>
            <a:srgbClr val="FDD0D5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" name="PA_椭圆 19"/>
          <p:cNvSpPr/>
          <p:nvPr>
            <p:custDataLst>
              <p:tags r:id="rId5"/>
            </p:custDataLst>
          </p:nvPr>
        </p:nvSpPr>
        <p:spPr>
          <a:xfrm>
            <a:off x="8326089" y="3548508"/>
            <a:ext cx="1388742" cy="1388742"/>
          </a:xfrm>
          <a:prstGeom prst="ellipse">
            <a:avLst/>
          </a:prstGeom>
          <a:solidFill>
            <a:schemeClr val="bg1">
              <a:alpha val="75000"/>
            </a:schemeClr>
          </a:solidFill>
          <a:ln w="25400">
            <a:solidFill>
              <a:srgbClr val="FDD0D5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/>
            <a:r>
              <a:rPr lang="zh-CN" altLang="en-US" sz="2800" b="1" dirty="0">
                <a:solidFill>
                  <a:srgbClr val="DB5770"/>
                </a:solidFill>
                <a:latin typeface="FontAwesome" pitchFamily="2" charset="0"/>
              </a:rPr>
              <a:t>添 加文 字</a:t>
            </a:r>
            <a:endParaRPr lang="en-US" altLang="zh-CN" sz="2800" b="1" dirty="0">
              <a:solidFill>
                <a:srgbClr val="DB5770"/>
              </a:solidFill>
              <a:latin typeface="FontAwesome" pitchFamily="2" charset="0"/>
            </a:endParaRPr>
          </a:p>
        </p:txBody>
      </p:sp>
      <p:sp>
        <p:nvSpPr>
          <p:cNvPr id="109" name="PA_椭圆 18"/>
          <p:cNvSpPr/>
          <p:nvPr>
            <p:custDataLst>
              <p:tags r:id="rId6"/>
            </p:custDataLst>
          </p:nvPr>
        </p:nvSpPr>
        <p:spPr>
          <a:xfrm>
            <a:off x="6257755" y="3548508"/>
            <a:ext cx="1388742" cy="1388742"/>
          </a:xfrm>
          <a:prstGeom prst="ellipse">
            <a:avLst/>
          </a:prstGeom>
          <a:solidFill>
            <a:schemeClr val="bg1">
              <a:alpha val="75000"/>
            </a:schemeClr>
          </a:solidFill>
          <a:ln w="25400">
            <a:solidFill>
              <a:srgbClr val="FDD0D5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/>
            <a:r>
              <a:rPr lang="zh-CN" altLang="en-US" sz="2800" b="1" dirty="0">
                <a:solidFill>
                  <a:srgbClr val="DB5770"/>
                </a:solidFill>
                <a:latin typeface="FontAwesome" pitchFamily="2" charset="0"/>
              </a:rPr>
              <a:t>添 加文 字</a:t>
            </a:r>
            <a:endParaRPr lang="en-US" altLang="zh-CN" sz="2800" b="1" dirty="0">
              <a:solidFill>
                <a:srgbClr val="DB5770"/>
              </a:solidFill>
              <a:latin typeface="FontAwesome" pitchFamily="2" charset="0"/>
            </a:endParaRPr>
          </a:p>
        </p:txBody>
      </p:sp>
      <p:sp>
        <p:nvSpPr>
          <p:cNvPr id="112" name="PA_椭圆 17"/>
          <p:cNvSpPr/>
          <p:nvPr>
            <p:custDataLst>
              <p:tags r:id="rId7"/>
            </p:custDataLst>
          </p:nvPr>
        </p:nvSpPr>
        <p:spPr>
          <a:xfrm>
            <a:off x="4189421" y="3548508"/>
            <a:ext cx="1388742" cy="1388742"/>
          </a:xfrm>
          <a:prstGeom prst="ellipse">
            <a:avLst/>
          </a:prstGeom>
          <a:solidFill>
            <a:schemeClr val="bg1">
              <a:alpha val="75000"/>
            </a:schemeClr>
          </a:solidFill>
          <a:ln w="25400">
            <a:solidFill>
              <a:srgbClr val="FDD0D5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/>
            <a:r>
              <a:rPr lang="zh-CN" altLang="en-US" sz="2800" b="1" dirty="0">
                <a:solidFill>
                  <a:srgbClr val="DB5770"/>
                </a:solidFill>
                <a:latin typeface="FontAwesome" pitchFamily="2" charset="0"/>
              </a:rPr>
              <a:t>添 加文 字</a:t>
            </a:r>
            <a:endParaRPr lang="en-US" altLang="zh-CN" sz="2800" b="1" dirty="0">
              <a:solidFill>
                <a:srgbClr val="DB5770"/>
              </a:solidFill>
              <a:latin typeface="FontAwesome" pitchFamily="2" charset="0"/>
            </a:endParaRPr>
          </a:p>
        </p:txBody>
      </p:sp>
      <p:sp>
        <p:nvSpPr>
          <p:cNvPr id="115" name="PA_椭圆 16"/>
          <p:cNvSpPr/>
          <p:nvPr>
            <p:custDataLst>
              <p:tags r:id="rId8"/>
            </p:custDataLst>
          </p:nvPr>
        </p:nvSpPr>
        <p:spPr>
          <a:xfrm>
            <a:off x="2121087" y="3548508"/>
            <a:ext cx="1388742" cy="1388742"/>
          </a:xfrm>
          <a:prstGeom prst="ellipse">
            <a:avLst/>
          </a:prstGeom>
          <a:solidFill>
            <a:schemeClr val="bg1">
              <a:alpha val="75000"/>
            </a:schemeClr>
          </a:solidFill>
          <a:ln w="25400">
            <a:solidFill>
              <a:srgbClr val="FDD0D5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rgbClr val="DB5770"/>
                </a:solidFill>
                <a:latin typeface="FontAwesome" pitchFamily="2" charset="0"/>
              </a:rPr>
              <a:t>添 加文 字</a:t>
            </a:r>
            <a:endParaRPr lang="en-US" sz="2400" b="1" dirty="0">
              <a:solidFill>
                <a:srgbClr val="DB5770"/>
              </a:solidFill>
              <a:latin typeface="FontAwesome" pitchFamily="2" charset="0"/>
            </a:endParaRPr>
          </a:p>
        </p:txBody>
      </p:sp>
      <p:sp>
        <p:nvSpPr>
          <p:cNvPr id="130" name="矩形 129"/>
          <p:cNvSpPr/>
          <p:nvPr/>
        </p:nvSpPr>
        <p:spPr>
          <a:xfrm>
            <a:off x="0" y="227612"/>
            <a:ext cx="2960914" cy="5271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rgbClr val="DB5770"/>
                </a:solidFill>
                <a:latin typeface="华康海报体W12(P)" panose="040B0C00000000000000" pitchFamily="82" charset="-122"/>
                <a:ea typeface="华康海报体W12(P)" panose="040B0C00000000000000" pitchFamily="82" charset="-122"/>
              </a:rPr>
              <a:t>添加小标题</a:t>
            </a:r>
          </a:p>
        </p:txBody>
      </p:sp>
      <p:sp>
        <p:nvSpPr>
          <p:cNvPr id="134" name="PA_矩形 133"/>
          <p:cNvSpPr/>
          <p:nvPr>
            <p:custDataLst>
              <p:tags r:id="rId9"/>
            </p:custDataLst>
          </p:nvPr>
        </p:nvSpPr>
        <p:spPr>
          <a:xfrm>
            <a:off x="3509830" y="4252685"/>
            <a:ext cx="667492" cy="116116"/>
          </a:xfrm>
          <a:prstGeom prst="rect">
            <a:avLst/>
          </a:prstGeom>
          <a:solidFill>
            <a:srgbClr val="FDD0D5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5" name="PA_矩形 134"/>
          <p:cNvSpPr/>
          <p:nvPr>
            <p:custDataLst>
              <p:tags r:id="rId10"/>
            </p:custDataLst>
          </p:nvPr>
        </p:nvSpPr>
        <p:spPr>
          <a:xfrm>
            <a:off x="5570205" y="4252685"/>
            <a:ext cx="667492" cy="116116"/>
          </a:xfrm>
          <a:prstGeom prst="rect">
            <a:avLst/>
          </a:prstGeom>
          <a:solidFill>
            <a:srgbClr val="FDD0D5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6" name="PA_矩形 135"/>
          <p:cNvSpPr/>
          <p:nvPr>
            <p:custDataLst>
              <p:tags r:id="rId11"/>
            </p:custDataLst>
          </p:nvPr>
        </p:nvSpPr>
        <p:spPr>
          <a:xfrm>
            <a:off x="7666555" y="4252685"/>
            <a:ext cx="667492" cy="116116"/>
          </a:xfrm>
          <a:prstGeom prst="rect">
            <a:avLst/>
          </a:prstGeom>
          <a:solidFill>
            <a:srgbClr val="FDD0D5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8" name="PA_矩形 137"/>
          <p:cNvSpPr/>
          <p:nvPr>
            <p:custDataLst>
              <p:tags r:id="rId12"/>
            </p:custDataLst>
          </p:nvPr>
        </p:nvSpPr>
        <p:spPr>
          <a:xfrm>
            <a:off x="36288" y="4216017"/>
            <a:ext cx="2108988" cy="116494"/>
          </a:xfrm>
          <a:prstGeom prst="rect">
            <a:avLst/>
          </a:prstGeom>
          <a:solidFill>
            <a:srgbClr val="FDD0D5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1" name="PA_矩形 140"/>
          <p:cNvSpPr/>
          <p:nvPr>
            <p:custDataLst>
              <p:tags r:id="rId13"/>
            </p:custDataLst>
          </p:nvPr>
        </p:nvSpPr>
        <p:spPr>
          <a:xfrm>
            <a:off x="813717" y="1040349"/>
            <a:ext cx="60960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D8891"/>
                </a:solidFill>
              </a:rPr>
              <a:t>在此处添加文本，在此处添加文本，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D8891"/>
                </a:solidFill>
              </a:rPr>
              <a:t>        在此处添加文本，在此处添加文本，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D8891"/>
                </a:solidFill>
              </a:rPr>
              <a:t>                在此处添加文本，在此处添加文本，</a:t>
            </a:r>
          </a:p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rgbClr val="FD8891"/>
                </a:solidFill>
              </a:rPr>
              <a:t>在此处添加文本，在此处添加文本，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D8891"/>
                </a:solidFill>
              </a:rPr>
              <a:t>                           在此处添加文本，在此处添加文本，</a:t>
            </a:r>
          </a:p>
        </p:txBody>
      </p:sp>
      <p:sp>
        <p:nvSpPr>
          <p:cNvPr id="142" name="PA_矩形 141"/>
          <p:cNvSpPr/>
          <p:nvPr>
            <p:custDataLst>
              <p:tags r:id="rId14"/>
            </p:custDataLst>
          </p:nvPr>
        </p:nvSpPr>
        <p:spPr>
          <a:xfrm>
            <a:off x="6505794" y="887288"/>
            <a:ext cx="6096000" cy="21698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D8891"/>
                </a:solidFill>
              </a:rPr>
              <a:t>在此处添加文本，在此处添加文本，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D8891"/>
                </a:solidFill>
              </a:rPr>
              <a:t>        在此处添加文本，在此处添加文本，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D8891"/>
                </a:solidFill>
              </a:rPr>
              <a:t>                在此处添加文本，在此处添加文本，</a:t>
            </a:r>
          </a:p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rgbClr val="FD8891"/>
                </a:solidFill>
              </a:rPr>
              <a:t>在此处添加文本，在此处添加文本，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D8891"/>
                </a:solidFill>
              </a:rPr>
              <a:t>                           在此处添加文本，在此处添加文本，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06" grpId="0" animBg="1"/>
      <p:bldP spid="109" grpId="0" animBg="1"/>
      <p:bldP spid="112" grpId="0" animBg="1"/>
      <p:bldP spid="115" grpId="0" animBg="1"/>
      <p:bldP spid="134" grpId="0" animBg="1"/>
      <p:bldP spid="135" grpId="0" animBg="1"/>
      <p:bldP spid="136" grpId="0" animBg="1"/>
      <p:bldP spid="138" grpId="0" animBg="1"/>
      <p:bldP spid="141" grpId="0"/>
      <p:bldP spid="1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_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181" y="3280663"/>
            <a:ext cx="4353218" cy="3392918"/>
          </a:xfrm>
          <a:prstGeom prst="rect">
            <a:avLst/>
          </a:prstGeom>
        </p:spPr>
      </p:pic>
      <p:sp>
        <p:nvSpPr>
          <p:cNvPr id="169" name="PA_矩形 168"/>
          <p:cNvSpPr/>
          <p:nvPr>
            <p:custDataLst>
              <p:tags r:id="rId2"/>
            </p:custDataLst>
          </p:nvPr>
        </p:nvSpPr>
        <p:spPr>
          <a:xfrm>
            <a:off x="8234285" y="1526337"/>
            <a:ext cx="38831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D8891"/>
                </a:solidFill>
              </a:rPr>
              <a:t>在此处添加文本，在此处添加文本，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D8891"/>
                </a:solidFill>
              </a:rPr>
              <a:t>在此处添加文本，在此处添加文本，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D8891"/>
                </a:solidFill>
              </a:rPr>
              <a:t>在此处添加文本，在此处添加文本，</a:t>
            </a:r>
            <a:endParaRPr lang="en-US" altLang="zh-CN" dirty="0">
              <a:solidFill>
                <a:srgbClr val="FD889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D8891"/>
                </a:solidFill>
              </a:rPr>
              <a:t>在此处添加文本，在此处添加文本，</a:t>
            </a:r>
          </a:p>
        </p:txBody>
      </p:sp>
      <p:sp>
        <p:nvSpPr>
          <p:cNvPr id="170" name="PA_矩形 169"/>
          <p:cNvSpPr/>
          <p:nvPr>
            <p:custDataLst>
              <p:tags r:id="rId3"/>
            </p:custDataLst>
          </p:nvPr>
        </p:nvSpPr>
        <p:spPr>
          <a:xfrm>
            <a:off x="8579665" y="620534"/>
            <a:ext cx="2960914" cy="5271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rgbClr val="DB5770"/>
                </a:solidFill>
                <a:latin typeface="华康海报体W12(P)" panose="040B0C00000000000000" pitchFamily="82" charset="-122"/>
                <a:ea typeface="华康海报体W12(P)" panose="040B0C00000000000000" pitchFamily="82" charset="-122"/>
              </a:rPr>
              <a:t>添加小标题</a:t>
            </a:r>
          </a:p>
        </p:txBody>
      </p:sp>
      <p:pic>
        <p:nvPicPr>
          <p:cNvPr id="15" name="PA_图片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83" y="1405393"/>
            <a:ext cx="1571104" cy="10474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7" name="PA_图片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21" y="2772959"/>
            <a:ext cx="2169462" cy="14463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9" name="PA_图片 1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299" y="1225907"/>
            <a:ext cx="2040298" cy="15470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1" name="PA_图片 2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698" y="3301792"/>
            <a:ext cx="1421900" cy="10193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3" name="PA_图片 2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497" y="2772959"/>
            <a:ext cx="2283898" cy="15262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5" name="PA_图片 2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775" y="4800173"/>
            <a:ext cx="1775222" cy="10536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" name="PA_图片 29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207" y="4719997"/>
            <a:ext cx="1435250" cy="11338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8" name="PA_图片 12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21" y="4536002"/>
            <a:ext cx="2061828" cy="13745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0" name="PA_图片 129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197" y="1405393"/>
            <a:ext cx="1513266" cy="10088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56" y="2993719"/>
            <a:ext cx="3274554" cy="3764072"/>
          </a:xfrm>
          <a:prstGeom prst="rect">
            <a:avLst/>
          </a:prstGeom>
        </p:spPr>
      </p:pic>
      <p:sp>
        <p:nvSpPr>
          <p:cNvPr id="19" name="心形 18"/>
          <p:cNvSpPr/>
          <p:nvPr/>
        </p:nvSpPr>
        <p:spPr>
          <a:xfrm>
            <a:off x="8241376" y="3213710"/>
            <a:ext cx="4385966" cy="3825044"/>
          </a:xfrm>
          <a:prstGeom prst="hear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251" y="3689263"/>
            <a:ext cx="3770218" cy="3187178"/>
          </a:xfrm>
          <a:prstGeom prst="heart">
            <a:avLst/>
          </a:prstGeom>
        </p:spPr>
      </p:pic>
      <p:sp>
        <p:nvSpPr>
          <p:cNvPr id="22" name="心形 21"/>
          <p:cNvSpPr/>
          <p:nvPr/>
        </p:nvSpPr>
        <p:spPr>
          <a:xfrm rot="20166538">
            <a:off x="897329" y="872657"/>
            <a:ext cx="2074604" cy="1579182"/>
          </a:xfrm>
          <a:prstGeom prst="hear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48814">
            <a:off x="1090123" y="1023764"/>
            <a:ext cx="1789224" cy="1276968"/>
          </a:xfrm>
          <a:prstGeom prst="heart">
            <a:avLst/>
          </a:prstGeom>
        </p:spPr>
      </p:pic>
      <p:sp>
        <p:nvSpPr>
          <p:cNvPr id="25" name="心形 24"/>
          <p:cNvSpPr/>
          <p:nvPr/>
        </p:nvSpPr>
        <p:spPr>
          <a:xfrm rot="1024308">
            <a:off x="3880134" y="4060006"/>
            <a:ext cx="3211712" cy="2808946"/>
          </a:xfrm>
          <a:prstGeom prst="hear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2698">
            <a:off x="4095203" y="4342657"/>
            <a:ext cx="2781574" cy="2243644"/>
          </a:xfrm>
          <a:prstGeom prst="heart">
            <a:avLst/>
          </a:prstGeom>
        </p:spPr>
      </p:pic>
      <p:sp>
        <p:nvSpPr>
          <p:cNvPr id="28" name="心形 27"/>
          <p:cNvSpPr/>
          <p:nvPr/>
        </p:nvSpPr>
        <p:spPr>
          <a:xfrm rot="20339018">
            <a:off x="4418018" y="1809017"/>
            <a:ext cx="2509294" cy="1665663"/>
          </a:xfrm>
          <a:prstGeom prst="hear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5073">
            <a:off x="4714765" y="2083063"/>
            <a:ext cx="1915800" cy="1277200"/>
          </a:xfrm>
          <a:prstGeom prst="heart">
            <a:avLst/>
          </a:prstGeom>
        </p:spPr>
      </p:pic>
      <p:sp>
        <p:nvSpPr>
          <p:cNvPr id="31" name="心形 30"/>
          <p:cNvSpPr/>
          <p:nvPr/>
        </p:nvSpPr>
        <p:spPr>
          <a:xfrm rot="2214474">
            <a:off x="7901599" y="595184"/>
            <a:ext cx="3185630" cy="2411544"/>
          </a:xfrm>
          <a:prstGeom prst="hear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65948">
            <a:off x="8035782" y="839398"/>
            <a:ext cx="2917262" cy="1949482"/>
          </a:xfrm>
          <a:prstGeom prst="heart">
            <a:avLst/>
          </a:prstGeom>
        </p:spPr>
      </p:pic>
      <p:pic>
        <p:nvPicPr>
          <p:cNvPr id="34" name="PA_图片 3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175" y="3144260"/>
            <a:ext cx="1408935" cy="925678"/>
          </a:xfrm>
          <a:prstGeom prst="rect">
            <a:avLst/>
          </a:prstGeom>
        </p:spPr>
      </p:pic>
      <p:pic>
        <p:nvPicPr>
          <p:cNvPr id="35" name="PA_图片 3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6149">
            <a:off x="3576843" y="1174713"/>
            <a:ext cx="897748" cy="589824"/>
          </a:xfrm>
          <a:prstGeom prst="rect">
            <a:avLst/>
          </a:prstGeom>
        </p:spPr>
      </p:pic>
      <p:pic>
        <p:nvPicPr>
          <p:cNvPr id="36" name="PA_图片 3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478" y="6572392"/>
            <a:ext cx="1408935" cy="925678"/>
          </a:xfrm>
          <a:prstGeom prst="rect">
            <a:avLst/>
          </a:prstGeom>
        </p:spPr>
      </p:pic>
      <p:pic>
        <p:nvPicPr>
          <p:cNvPr id="37" name="PA_图片 3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9296">
            <a:off x="6983342" y="2500568"/>
            <a:ext cx="1005160" cy="660394"/>
          </a:xfrm>
          <a:prstGeom prst="rect">
            <a:avLst/>
          </a:prstGeom>
        </p:spPr>
      </p:pic>
      <p:pic>
        <p:nvPicPr>
          <p:cNvPr id="39" name="PA_图片 3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609" y="816089"/>
            <a:ext cx="1408935" cy="9256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5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45" y="2202332"/>
            <a:ext cx="9923907" cy="42731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3" name="矩形: 剪去对角 32"/>
          <p:cNvSpPr/>
          <p:nvPr/>
        </p:nvSpPr>
        <p:spPr>
          <a:xfrm>
            <a:off x="1081087" y="323841"/>
            <a:ext cx="10029825" cy="1609733"/>
          </a:xfrm>
          <a:prstGeom prst="snip2DiagRect">
            <a:avLst>
              <a:gd name="adj1" fmla="val 0"/>
              <a:gd name="adj2" fmla="val 806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86" b="49177"/>
          <a:stretch>
            <a:fillRect/>
          </a:stretch>
        </p:blipFill>
        <p:spPr>
          <a:xfrm>
            <a:off x="4633910" y="-122288"/>
            <a:ext cx="2895602" cy="1440620"/>
          </a:xfrm>
          <a:prstGeom prst="rect">
            <a:avLst/>
          </a:prstGeom>
          <a:ln>
            <a:noFill/>
          </a:ln>
        </p:spPr>
      </p:pic>
      <p:sp>
        <p:nvSpPr>
          <p:cNvPr id="39" name="文本框 38"/>
          <p:cNvSpPr txBox="1"/>
          <p:nvPr/>
        </p:nvSpPr>
        <p:spPr>
          <a:xfrm>
            <a:off x="4248206" y="1364343"/>
            <a:ext cx="3667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DB5770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03.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B5770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单击此处添加标题</a:t>
            </a:r>
          </a:p>
        </p:txBody>
      </p:sp>
      <p:pic>
        <p:nvPicPr>
          <p:cNvPr id="41" name="PA_图片 3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36" y="305967"/>
            <a:ext cx="630937" cy="414529"/>
          </a:xfrm>
          <a:prstGeom prst="rect">
            <a:avLst/>
          </a:prstGeom>
        </p:spPr>
      </p:pic>
      <p:pic>
        <p:nvPicPr>
          <p:cNvPr id="43" name="PA_图片 3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178" y="1625953"/>
            <a:ext cx="630937" cy="414529"/>
          </a:xfrm>
          <a:prstGeom prst="rect">
            <a:avLst/>
          </a:prstGeom>
        </p:spPr>
      </p:pic>
      <p:pic>
        <p:nvPicPr>
          <p:cNvPr id="44" name="PA_图片 3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900" y="161445"/>
            <a:ext cx="630937" cy="530643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5326009" y="513232"/>
            <a:ext cx="1655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 w="19050">
                  <a:solidFill>
                    <a:schemeClr val="bg1"/>
                  </a:solidFill>
                </a:ln>
                <a:solidFill>
                  <a:srgbClr val="DB5770"/>
                </a:solidFill>
                <a:effectLst/>
                <a:uLnTx/>
                <a:uFillTx/>
                <a:latin typeface="华康海报体W12(P)" panose="040B0C00000000000000" pitchFamily="82" charset="-122"/>
                <a:ea typeface="华康海报体W12(P)" panose="040B0C00000000000000" pitchFamily="82" charset="-122"/>
              </a:rPr>
              <a:t>叁</a:t>
            </a:r>
            <a:endParaRPr kumimoji="0" lang="en-US" altLang="zh-CN" sz="5400" b="1" i="0" u="none" strike="noStrike" kern="1200" cap="none" spc="0" normalizeH="0" baseline="0" noProof="0" dirty="0">
              <a:ln w="19050">
                <a:solidFill>
                  <a:schemeClr val="bg1"/>
                </a:solidFill>
              </a:ln>
              <a:solidFill>
                <a:srgbClr val="DB5770"/>
              </a:solidFill>
              <a:effectLst/>
              <a:uLnTx/>
              <a:uFillTx/>
              <a:latin typeface="华康海报体W12(P)" panose="040B0C00000000000000" pitchFamily="82" charset="-122"/>
              <a:ea typeface="华康海报体W12(P)" panose="040B0C00000000000000" pitchFamily="82" charset="-122"/>
            </a:endParaRPr>
          </a:p>
        </p:txBody>
      </p:sp>
      <p:pic>
        <p:nvPicPr>
          <p:cNvPr id="42" name="PA_图片 3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526" y="1726309"/>
            <a:ext cx="630937" cy="4145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9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椭圆 66"/>
          <p:cNvSpPr/>
          <p:nvPr/>
        </p:nvSpPr>
        <p:spPr>
          <a:xfrm>
            <a:off x="9093801" y="1462604"/>
            <a:ext cx="2268136" cy="2288986"/>
          </a:xfrm>
          <a:prstGeom prst="ellips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971756" y="1193876"/>
            <a:ext cx="2902857" cy="2873829"/>
          </a:xfrm>
          <a:prstGeom prst="ellips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文本框 48"/>
          <p:cNvSpPr txBox="1"/>
          <p:nvPr/>
        </p:nvSpPr>
        <p:spPr>
          <a:xfrm>
            <a:off x="2574930" y="4471792"/>
            <a:ext cx="76529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D8891"/>
                </a:solidFill>
              </a:rPr>
              <a:t>在此处添加文本，在此处添加文本，在此处添加文本，在此处添加文本，</a:t>
            </a:r>
          </a:p>
          <a:p>
            <a:endParaRPr lang="en-US" altLang="zh-CN" dirty="0">
              <a:solidFill>
                <a:srgbClr val="FD8891"/>
              </a:solidFill>
            </a:endParaRPr>
          </a:p>
          <a:p>
            <a:r>
              <a:rPr lang="zh-CN" altLang="en-US" dirty="0">
                <a:solidFill>
                  <a:srgbClr val="FD8891"/>
                </a:solidFill>
              </a:rPr>
              <a:t>                在此处添加文本，在此处添加文本，在此处添加文本，</a:t>
            </a:r>
          </a:p>
          <a:p>
            <a:endParaRPr lang="zh-CN" altLang="en-US" dirty="0">
              <a:solidFill>
                <a:srgbClr val="FD8891"/>
              </a:solidFill>
            </a:endParaRPr>
          </a:p>
          <a:p>
            <a:r>
              <a:rPr lang="zh-CN" altLang="en-US" dirty="0">
                <a:solidFill>
                  <a:srgbClr val="FD8891"/>
                </a:solidFill>
              </a:rPr>
              <a:t>                             在此处添加文本，在此处添加文本，</a:t>
            </a:r>
          </a:p>
          <a:p>
            <a:endParaRPr lang="zh-CN" altLang="en-US" dirty="0">
              <a:solidFill>
                <a:srgbClr val="FD889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1954061"/>
            <a:ext cx="12192000" cy="137786"/>
          </a:xfrm>
          <a:prstGeom prst="rect">
            <a:avLst/>
          </a:prstGeom>
          <a:solidFill>
            <a:srgbClr val="DB577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896" y="0"/>
            <a:ext cx="4172208" cy="396453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593" y="226991"/>
            <a:ext cx="2989946" cy="2784990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24" y="1323436"/>
            <a:ext cx="2641120" cy="2614708"/>
          </a:xfrm>
          <a:prstGeom prst="flowChartConnector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524" y="1643585"/>
            <a:ext cx="1955720" cy="1938762"/>
          </a:xfrm>
          <a:prstGeom prst="flowChartConnector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-8351" y="6157225"/>
            <a:ext cx="12192000" cy="137786"/>
          </a:xfrm>
          <a:prstGeom prst="rect">
            <a:avLst/>
          </a:prstGeom>
          <a:solidFill>
            <a:srgbClr val="DB577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D889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16" grpId="0" animBg="1"/>
      <p:bldP spid="49" grpId="0"/>
      <p:bldP spid="2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A_图片 2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11" t="12011" r="15220"/>
          <a:stretch>
            <a:fillRect/>
          </a:stretch>
        </p:blipFill>
        <p:spPr>
          <a:xfrm>
            <a:off x="4886640" y="2853119"/>
            <a:ext cx="2303436" cy="2236788"/>
          </a:xfrm>
          <a:custGeom>
            <a:avLst/>
            <a:gdLst>
              <a:gd name="connsiteX0" fmla="*/ 1151718 w 2303436"/>
              <a:gd name="connsiteY0" fmla="*/ 0 h 2236788"/>
              <a:gd name="connsiteX1" fmla="*/ 2303436 w 2303436"/>
              <a:gd name="connsiteY1" fmla="*/ 1151718 h 2236788"/>
              <a:gd name="connsiteX2" fmla="*/ 1218365 w 2303436"/>
              <a:gd name="connsiteY2" fmla="*/ 2236788 h 2236788"/>
              <a:gd name="connsiteX3" fmla="*/ 1085070 w 2303436"/>
              <a:gd name="connsiteY3" fmla="*/ 2236788 h 2236788"/>
              <a:gd name="connsiteX4" fmla="*/ 0 w 2303436"/>
              <a:gd name="connsiteY4" fmla="*/ 1151718 h 2236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3436" h="2236788">
                <a:moveTo>
                  <a:pt x="1151718" y="0"/>
                </a:moveTo>
                <a:lnTo>
                  <a:pt x="2303436" y="1151718"/>
                </a:lnTo>
                <a:lnTo>
                  <a:pt x="1218365" y="2236788"/>
                </a:lnTo>
                <a:lnTo>
                  <a:pt x="1085070" y="2236788"/>
                </a:lnTo>
                <a:lnTo>
                  <a:pt x="0" y="1151718"/>
                </a:lnTo>
                <a:close/>
              </a:path>
            </a:pathLst>
          </a:custGeom>
        </p:spPr>
      </p:pic>
      <p:sp>
        <p:nvSpPr>
          <p:cNvPr id="32" name="PA_心形 31"/>
          <p:cNvSpPr/>
          <p:nvPr>
            <p:custDataLst>
              <p:tags r:id="rId2"/>
            </p:custDataLst>
          </p:nvPr>
        </p:nvSpPr>
        <p:spPr>
          <a:xfrm rot="16200000">
            <a:off x="8262700" y="1811878"/>
            <a:ext cx="440463" cy="365667"/>
          </a:xfrm>
          <a:prstGeom prst="heart">
            <a:avLst/>
          </a:prstGeom>
          <a:noFill/>
          <a:ln w="25400">
            <a:solidFill>
              <a:srgbClr val="FDD0D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3" name="PA_矩形 32"/>
          <p:cNvSpPr/>
          <p:nvPr>
            <p:custDataLst>
              <p:tags r:id="rId3"/>
            </p:custDataLst>
          </p:nvPr>
        </p:nvSpPr>
        <p:spPr>
          <a:xfrm rot="2700000">
            <a:off x="2595069" y="3190450"/>
            <a:ext cx="1628775" cy="1628775"/>
          </a:xfrm>
          <a:prstGeom prst="rect">
            <a:avLst/>
          </a:prstGeom>
          <a:solidFill>
            <a:srgbClr val="DB577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4" name="PA_矩形 33"/>
          <p:cNvSpPr/>
          <p:nvPr>
            <p:custDataLst>
              <p:tags r:id="rId4"/>
            </p:custDataLst>
          </p:nvPr>
        </p:nvSpPr>
        <p:spPr>
          <a:xfrm rot="2700000">
            <a:off x="3909519" y="1914100"/>
            <a:ext cx="1628775" cy="1628775"/>
          </a:xfrm>
          <a:prstGeom prst="rect">
            <a:avLst/>
          </a:prstGeom>
          <a:noFill/>
          <a:ln w="25400">
            <a:solidFill>
              <a:srgbClr val="FDD0D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PA_矩形 34"/>
          <p:cNvSpPr/>
          <p:nvPr>
            <p:custDataLst>
              <p:tags r:id="rId5"/>
            </p:custDataLst>
          </p:nvPr>
        </p:nvSpPr>
        <p:spPr>
          <a:xfrm rot="2700000">
            <a:off x="6538422" y="1914099"/>
            <a:ext cx="1628775" cy="1628775"/>
          </a:xfrm>
          <a:prstGeom prst="rect">
            <a:avLst/>
          </a:prstGeom>
          <a:solidFill>
            <a:srgbClr val="DB577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6" name="PA_矩形 35"/>
          <p:cNvSpPr/>
          <p:nvPr>
            <p:custDataLst>
              <p:tags r:id="rId6"/>
            </p:custDataLst>
          </p:nvPr>
        </p:nvSpPr>
        <p:spPr>
          <a:xfrm rot="2700000">
            <a:off x="7852870" y="3190449"/>
            <a:ext cx="1628775" cy="1628775"/>
          </a:xfrm>
          <a:prstGeom prst="rect">
            <a:avLst/>
          </a:prstGeom>
          <a:solidFill>
            <a:srgbClr val="DB577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7" name="PA_矩形 96"/>
          <p:cNvSpPr/>
          <p:nvPr>
            <p:custDataLst>
              <p:tags r:id="rId7"/>
            </p:custDataLst>
          </p:nvPr>
        </p:nvSpPr>
        <p:spPr>
          <a:xfrm>
            <a:off x="9184639" y="1756453"/>
            <a:ext cx="17463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rgbClr val="FD889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在此处添加文本，</a:t>
            </a:r>
            <a:endParaRPr lang="en-US" altLang="zh-CN" sz="1600" dirty="0">
              <a:solidFill>
                <a:srgbClr val="FD889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solidFill>
                  <a:srgbClr val="FD889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在此处添加文本，</a:t>
            </a:r>
          </a:p>
          <a:p>
            <a:pPr algn="ctr"/>
            <a:r>
              <a:rPr lang="zh-CN" altLang="en-US" sz="1600" dirty="0">
                <a:solidFill>
                  <a:srgbClr val="FD889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在此处添加文本，</a:t>
            </a:r>
          </a:p>
          <a:p>
            <a:pPr algn="ctr"/>
            <a:r>
              <a:rPr lang="zh-CN" altLang="en-US" sz="1600" dirty="0">
                <a:solidFill>
                  <a:srgbClr val="FD889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在此处添加文本，</a:t>
            </a:r>
          </a:p>
        </p:txBody>
      </p:sp>
      <p:sp>
        <p:nvSpPr>
          <p:cNvPr id="41" name="PA_心形 40"/>
          <p:cNvSpPr/>
          <p:nvPr>
            <p:custDataLst>
              <p:tags r:id="rId8"/>
            </p:custDataLst>
          </p:nvPr>
        </p:nvSpPr>
        <p:spPr>
          <a:xfrm rot="18900000">
            <a:off x="9598744" y="4247906"/>
            <a:ext cx="440463" cy="365667"/>
          </a:xfrm>
          <a:prstGeom prst="heart">
            <a:avLst/>
          </a:prstGeom>
          <a:noFill/>
          <a:ln w="25400">
            <a:solidFill>
              <a:srgbClr val="FDD0D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D8891"/>
              </a:solidFill>
            </a:endParaRPr>
          </a:p>
        </p:txBody>
      </p:sp>
      <p:sp>
        <p:nvSpPr>
          <p:cNvPr id="44" name="PA_心形 43"/>
          <p:cNvSpPr/>
          <p:nvPr>
            <p:custDataLst>
              <p:tags r:id="rId9"/>
            </p:custDataLst>
          </p:nvPr>
        </p:nvSpPr>
        <p:spPr>
          <a:xfrm rot="20488908">
            <a:off x="2655836" y="5878696"/>
            <a:ext cx="211624" cy="224098"/>
          </a:xfrm>
          <a:prstGeom prst="heart">
            <a:avLst/>
          </a:prstGeom>
          <a:noFill/>
          <a:ln w="25400">
            <a:solidFill>
              <a:srgbClr val="FDD0D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D8891"/>
              </a:solidFill>
            </a:endParaRPr>
          </a:p>
        </p:txBody>
      </p:sp>
      <p:sp>
        <p:nvSpPr>
          <p:cNvPr id="45" name="PA_文本框 83"/>
          <p:cNvSpPr txBox="1"/>
          <p:nvPr>
            <p:custDataLst>
              <p:tags r:id="rId10"/>
            </p:custDataLst>
          </p:nvPr>
        </p:nvSpPr>
        <p:spPr>
          <a:xfrm>
            <a:off x="8355719" y="3681670"/>
            <a:ext cx="725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</a:t>
            </a:r>
            <a:endParaRPr lang="id-ID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PA_文本框 83"/>
          <p:cNvSpPr txBox="1"/>
          <p:nvPr>
            <p:custDataLst>
              <p:tags r:id="rId11"/>
            </p:custDataLst>
          </p:nvPr>
        </p:nvSpPr>
        <p:spPr>
          <a:xfrm>
            <a:off x="6990009" y="2374644"/>
            <a:ext cx="725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</a:t>
            </a:r>
            <a:endParaRPr lang="id-ID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PA_文本框 83"/>
          <p:cNvSpPr txBox="1"/>
          <p:nvPr>
            <p:custDataLst>
              <p:tags r:id="rId12"/>
            </p:custDataLst>
          </p:nvPr>
        </p:nvSpPr>
        <p:spPr>
          <a:xfrm>
            <a:off x="3046656" y="3687308"/>
            <a:ext cx="725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</a:t>
            </a:r>
            <a:endParaRPr lang="id-ID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PA_任意多边形 245"/>
          <p:cNvSpPr/>
          <p:nvPr>
            <p:custDataLst>
              <p:tags r:id="rId13"/>
            </p:custDataLst>
          </p:nvPr>
        </p:nvSpPr>
        <p:spPr bwMode="auto">
          <a:xfrm>
            <a:off x="4286053" y="2394636"/>
            <a:ext cx="669582" cy="669582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rgbClr val="FDD0D5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52" name="矩形 51"/>
          <p:cNvSpPr/>
          <p:nvPr/>
        </p:nvSpPr>
        <p:spPr>
          <a:xfrm>
            <a:off x="0" y="430812"/>
            <a:ext cx="2960914" cy="5271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rgbClr val="DB5770"/>
                </a:solidFill>
                <a:latin typeface="华康海报体W12(P)" panose="040B0C00000000000000" pitchFamily="82" charset="-122"/>
                <a:ea typeface="华康海报体W12(P)" panose="040B0C00000000000000" pitchFamily="82" charset="-122"/>
              </a:rPr>
              <a:t>添加小标题</a:t>
            </a:r>
          </a:p>
        </p:txBody>
      </p:sp>
      <p:sp>
        <p:nvSpPr>
          <p:cNvPr id="18" name="PA_心形 17"/>
          <p:cNvSpPr/>
          <p:nvPr>
            <p:custDataLst>
              <p:tags r:id="rId14"/>
            </p:custDataLst>
          </p:nvPr>
        </p:nvSpPr>
        <p:spPr>
          <a:xfrm rot="20843235">
            <a:off x="1175708" y="3884229"/>
            <a:ext cx="440463" cy="365667"/>
          </a:xfrm>
          <a:prstGeom prst="heart">
            <a:avLst/>
          </a:prstGeom>
          <a:noFill/>
          <a:ln w="25400">
            <a:solidFill>
              <a:srgbClr val="FDD0D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D8891"/>
              </a:solidFill>
            </a:endParaRPr>
          </a:p>
        </p:txBody>
      </p:sp>
      <p:sp>
        <p:nvSpPr>
          <p:cNvPr id="19" name="PA_心形 18"/>
          <p:cNvSpPr/>
          <p:nvPr>
            <p:custDataLst>
              <p:tags r:id="rId15"/>
            </p:custDataLst>
          </p:nvPr>
        </p:nvSpPr>
        <p:spPr>
          <a:xfrm rot="18900000">
            <a:off x="2840436" y="2083783"/>
            <a:ext cx="309926" cy="212390"/>
          </a:xfrm>
          <a:prstGeom prst="heart">
            <a:avLst/>
          </a:prstGeom>
          <a:noFill/>
          <a:ln w="25400">
            <a:solidFill>
              <a:srgbClr val="FDD0D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D8891"/>
              </a:solidFill>
            </a:endParaRPr>
          </a:p>
        </p:txBody>
      </p:sp>
      <p:sp>
        <p:nvSpPr>
          <p:cNvPr id="20" name="PA_心形 19"/>
          <p:cNvSpPr/>
          <p:nvPr>
            <p:custDataLst>
              <p:tags r:id="rId16"/>
            </p:custDataLst>
          </p:nvPr>
        </p:nvSpPr>
        <p:spPr>
          <a:xfrm rot="21356495">
            <a:off x="6395779" y="6138386"/>
            <a:ext cx="228442" cy="236252"/>
          </a:xfrm>
          <a:prstGeom prst="heart">
            <a:avLst/>
          </a:prstGeom>
          <a:noFill/>
          <a:ln w="25400">
            <a:solidFill>
              <a:srgbClr val="FDD0D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2" name="PA_心形 21"/>
          <p:cNvSpPr/>
          <p:nvPr>
            <p:custDataLst>
              <p:tags r:id="rId17"/>
            </p:custDataLst>
          </p:nvPr>
        </p:nvSpPr>
        <p:spPr>
          <a:xfrm rot="18900000">
            <a:off x="4437210" y="4487946"/>
            <a:ext cx="440463" cy="365667"/>
          </a:xfrm>
          <a:prstGeom prst="heart">
            <a:avLst/>
          </a:prstGeom>
          <a:noFill/>
          <a:ln w="25400">
            <a:solidFill>
              <a:srgbClr val="FDD0D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" name="心形 22"/>
          <p:cNvSpPr/>
          <p:nvPr/>
        </p:nvSpPr>
        <p:spPr>
          <a:xfrm rot="20163149">
            <a:off x="9879345" y="628038"/>
            <a:ext cx="449282" cy="365667"/>
          </a:xfrm>
          <a:prstGeom prst="heart">
            <a:avLst/>
          </a:prstGeom>
          <a:noFill/>
          <a:ln w="25400">
            <a:solidFill>
              <a:srgbClr val="FDD0D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4" name="PA_心形 23"/>
          <p:cNvSpPr/>
          <p:nvPr>
            <p:custDataLst>
              <p:tags r:id="rId18"/>
            </p:custDataLst>
          </p:nvPr>
        </p:nvSpPr>
        <p:spPr>
          <a:xfrm>
            <a:off x="10846751" y="2735867"/>
            <a:ext cx="785807" cy="693133"/>
          </a:xfrm>
          <a:prstGeom prst="heart">
            <a:avLst/>
          </a:prstGeom>
          <a:noFill/>
          <a:ln w="25400">
            <a:solidFill>
              <a:srgbClr val="FDD0D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D8891"/>
              </a:solidFill>
            </a:endParaRPr>
          </a:p>
        </p:txBody>
      </p:sp>
      <p:sp>
        <p:nvSpPr>
          <p:cNvPr id="25" name="PA_心形 24"/>
          <p:cNvSpPr/>
          <p:nvPr>
            <p:custDataLst>
              <p:tags r:id="rId19"/>
            </p:custDataLst>
          </p:nvPr>
        </p:nvSpPr>
        <p:spPr>
          <a:xfrm rot="1216488">
            <a:off x="7328171" y="796425"/>
            <a:ext cx="414942" cy="322348"/>
          </a:xfrm>
          <a:prstGeom prst="heart">
            <a:avLst/>
          </a:prstGeom>
          <a:noFill/>
          <a:ln w="25400">
            <a:solidFill>
              <a:srgbClr val="FDD0D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6" name="PA_心形 25"/>
          <p:cNvSpPr/>
          <p:nvPr>
            <p:custDataLst>
              <p:tags r:id="rId20"/>
            </p:custDataLst>
          </p:nvPr>
        </p:nvSpPr>
        <p:spPr>
          <a:xfrm rot="21356495">
            <a:off x="6236739" y="2428143"/>
            <a:ext cx="228442" cy="236252"/>
          </a:xfrm>
          <a:prstGeom prst="heart">
            <a:avLst/>
          </a:prstGeom>
          <a:noFill/>
          <a:ln w="25400">
            <a:solidFill>
              <a:srgbClr val="FDD0D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8" name="PA_矩形 96"/>
          <p:cNvSpPr/>
          <p:nvPr>
            <p:custDataLst>
              <p:tags r:id="rId21"/>
            </p:custDataLst>
          </p:nvPr>
        </p:nvSpPr>
        <p:spPr>
          <a:xfrm>
            <a:off x="1061259" y="1658649"/>
            <a:ext cx="17463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rgbClr val="FD889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在此处添加文本，</a:t>
            </a:r>
            <a:endParaRPr lang="en-US" altLang="zh-CN" sz="1600" dirty="0">
              <a:solidFill>
                <a:srgbClr val="FD889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solidFill>
                  <a:srgbClr val="FD889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在此处添加文本，</a:t>
            </a:r>
          </a:p>
          <a:p>
            <a:pPr algn="ctr"/>
            <a:r>
              <a:rPr lang="zh-CN" altLang="en-US" sz="1600" dirty="0">
                <a:solidFill>
                  <a:srgbClr val="FD889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在此处添加文本，</a:t>
            </a:r>
          </a:p>
          <a:p>
            <a:pPr algn="ctr"/>
            <a:r>
              <a:rPr lang="zh-CN" altLang="en-US" sz="1600" dirty="0">
                <a:solidFill>
                  <a:srgbClr val="FD889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在此处添加文本，</a:t>
            </a:r>
          </a:p>
        </p:txBody>
      </p:sp>
      <p:sp>
        <p:nvSpPr>
          <p:cNvPr id="38" name="PA_矩形 96"/>
          <p:cNvSpPr/>
          <p:nvPr>
            <p:custDataLst>
              <p:tags r:id="rId22"/>
            </p:custDataLst>
          </p:nvPr>
        </p:nvSpPr>
        <p:spPr>
          <a:xfrm>
            <a:off x="1211481" y="4710212"/>
            <a:ext cx="17463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rgbClr val="FD889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在此处添加文本，</a:t>
            </a:r>
            <a:endParaRPr lang="en-US" altLang="zh-CN" sz="1600" dirty="0">
              <a:solidFill>
                <a:srgbClr val="FD889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solidFill>
                  <a:srgbClr val="FD889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在此处添加文本，</a:t>
            </a:r>
          </a:p>
          <a:p>
            <a:pPr algn="ctr"/>
            <a:r>
              <a:rPr lang="zh-CN" altLang="en-US" sz="1600" dirty="0">
                <a:solidFill>
                  <a:srgbClr val="FD889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在此处添加文本，</a:t>
            </a:r>
          </a:p>
          <a:p>
            <a:pPr algn="ctr"/>
            <a:r>
              <a:rPr lang="zh-CN" altLang="en-US" sz="1600" dirty="0">
                <a:solidFill>
                  <a:srgbClr val="FD889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在此处添加文本，</a:t>
            </a:r>
          </a:p>
        </p:txBody>
      </p:sp>
      <p:sp>
        <p:nvSpPr>
          <p:cNvPr id="42" name="PA_矩形 96"/>
          <p:cNvSpPr/>
          <p:nvPr>
            <p:custDataLst>
              <p:tags r:id="rId23"/>
            </p:custDataLst>
          </p:nvPr>
        </p:nvSpPr>
        <p:spPr>
          <a:xfrm>
            <a:off x="9184639" y="4999205"/>
            <a:ext cx="17463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rgbClr val="FD889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在此处添加文本，</a:t>
            </a:r>
            <a:endParaRPr lang="en-US" altLang="zh-CN" sz="1600" dirty="0">
              <a:solidFill>
                <a:srgbClr val="FD889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solidFill>
                  <a:srgbClr val="FD889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在此处添加文本，</a:t>
            </a:r>
          </a:p>
          <a:p>
            <a:pPr algn="ctr"/>
            <a:r>
              <a:rPr lang="zh-CN" altLang="en-US" sz="1600" dirty="0">
                <a:solidFill>
                  <a:srgbClr val="FD889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在此处添加文本，</a:t>
            </a:r>
          </a:p>
          <a:p>
            <a:pPr algn="ctr"/>
            <a:r>
              <a:rPr lang="zh-CN" altLang="en-US" sz="1600" dirty="0">
                <a:solidFill>
                  <a:srgbClr val="FD889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在此处添加文本，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2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w*1.2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8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/2*($)^6">
                                          <p:val>
                                            <p:fltVal val="0"/>
                                          </p:val>
                                        </p:tav>
                                        <p:tav tm="50000" fmla="#ppt_h-#ppt_h/2*(2-$)^6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2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8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/2*($)^6">
                                          <p:val>
                                            <p:fltVal val="0"/>
                                          </p:val>
                                        </p:tav>
                                        <p:tav tm="50000" fmla="#ppt_w-#ppt_w/2*(2-$)^6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2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7" grpId="0"/>
      <p:bldP spid="41" grpId="0" animBg="1"/>
      <p:bldP spid="44" grpId="0" animBg="1"/>
      <p:bldP spid="45" grpId="0"/>
      <p:bldP spid="46" grpId="0"/>
      <p:bldP spid="50" grpId="0"/>
      <p:bldP spid="51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/>
      <p:bldP spid="38" grpId="0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图片 6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66" y="2367940"/>
            <a:ext cx="2190734" cy="1460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6" name="矩形 55"/>
          <p:cNvSpPr/>
          <p:nvPr/>
        </p:nvSpPr>
        <p:spPr>
          <a:xfrm>
            <a:off x="10333147" y="1240232"/>
            <a:ext cx="1448973" cy="1448973"/>
          </a:xfrm>
          <a:prstGeom prst="rect">
            <a:avLst/>
          </a:prstGeom>
          <a:solidFill>
            <a:srgbClr val="DB577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57" name="矩形 56"/>
          <p:cNvSpPr/>
          <p:nvPr/>
        </p:nvSpPr>
        <p:spPr>
          <a:xfrm>
            <a:off x="8602819" y="2927790"/>
            <a:ext cx="1448973" cy="1448973"/>
          </a:xfrm>
          <a:prstGeom prst="rect">
            <a:avLst/>
          </a:prstGeom>
          <a:solidFill>
            <a:srgbClr val="DB577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58" name="矩形 57"/>
          <p:cNvSpPr/>
          <p:nvPr/>
        </p:nvSpPr>
        <p:spPr>
          <a:xfrm>
            <a:off x="10361923" y="2920360"/>
            <a:ext cx="1448973" cy="1448973"/>
          </a:xfrm>
          <a:prstGeom prst="rect">
            <a:avLst/>
          </a:prstGeom>
          <a:solidFill>
            <a:srgbClr val="DB577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59" name="矩形 58"/>
          <p:cNvSpPr/>
          <p:nvPr/>
        </p:nvSpPr>
        <p:spPr>
          <a:xfrm rot="18945558">
            <a:off x="8443175" y="1128259"/>
            <a:ext cx="1448973" cy="1448973"/>
          </a:xfrm>
          <a:prstGeom prst="rect">
            <a:avLst/>
          </a:prstGeom>
          <a:solidFill>
            <a:srgbClr val="DB577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60" name="文本框 59"/>
          <p:cNvSpPr txBox="1"/>
          <p:nvPr/>
        </p:nvSpPr>
        <p:spPr>
          <a:xfrm>
            <a:off x="10671625" y="777701"/>
            <a:ext cx="7174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1500" b="1" dirty="0">
                <a:solidFill>
                  <a:prstClr val="white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o</a:t>
            </a:r>
            <a:endParaRPr kumimoji="0" lang="zh-CN" altLang="en-US" sz="11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8705349" y="777701"/>
            <a:ext cx="7174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1500" b="1" dirty="0">
                <a:solidFill>
                  <a:prstClr val="white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l</a:t>
            </a:r>
            <a:endParaRPr kumimoji="0" lang="zh-CN" altLang="en-US" sz="11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8912844" y="2463581"/>
            <a:ext cx="53947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1500" b="1" dirty="0">
                <a:solidFill>
                  <a:prstClr val="white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v</a:t>
            </a:r>
            <a:endParaRPr kumimoji="0" lang="zh-CN" altLang="en-US" sz="11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10671625" y="2877234"/>
            <a:ext cx="8295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9600" dirty="0">
                <a:solidFill>
                  <a:schemeClr val="bg1"/>
                </a:solidFill>
              </a:rPr>
              <a:t>E </a:t>
            </a:r>
          </a:p>
        </p:txBody>
      </p:sp>
      <p:sp>
        <p:nvSpPr>
          <p:cNvPr id="74" name="矩形: 剪去对角 73"/>
          <p:cNvSpPr/>
          <p:nvPr/>
        </p:nvSpPr>
        <p:spPr>
          <a:xfrm>
            <a:off x="3881529" y="5759058"/>
            <a:ext cx="7817070" cy="884946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rgbClr val="DB5770"/>
                </a:solidFill>
              </a:rPr>
              <a:t>     在此处添加文本，在此处添加文本，在此处添加文本，在此处添加文本，</a:t>
            </a:r>
            <a:endParaRPr lang="en-US" altLang="zh-CN" sz="1600" dirty="0">
              <a:solidFill>
                <a:srgbClr val="DB5770"/>
              </a:solidFill>
            </a:endParaRPr>
          </a:p>
          <a:p>
            <a:pPr algn="ctr"/>
            <a:endParaRPr lang="en-US" altLang="zh-CN" sz="1600" dirty="0">
              <a:solidFill>
                <a:srgbClr val="DB5770"/>
              </a:solidFill>
            </a:endParaRPr>
          </a:p>
          <a:p>
            <a:pPr algn="ctr"/>
            <a:r>
              <a:rPr lang="zh-CN" altLang="en-US" sz="1600" dirty="0">
                <a:solidFill>
                  <a:srgbClr val="DB5770"/>
                </a:solidFill>
              </a:rPr>
              <a:t>  在此处添加文本，在此处添加文本，在此处添加文本，在此处添加文本</a:t>
            </a:r>
            <a:r>
              <a:rPr lang="en-US" altLang="zh-CN" sz="1600" dirty="0">
                <a:solidFill>
                  <a:srgbClr val="DB5770"/>
                </a:solidFill>
              </a:rPr>
              <a:t>,</a:t>
            </a:r>
            <a:endParaRPr lang="en-US" altLang="zh-CN" sz="1600" dirty="0">
              <a:solidFill>
                <a:schemeClr val="bg1"/>
              </a:solidFill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03" y="612210"/>
            <a:ext cx="2518138" cy="1678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558" y="3129024"/>
            <a:ext cx="4368259" cy="4368259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227" y="890051"/>
            <a:ext cx="1900280" cy="1751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625" y="2576069"/>
            <a:ext cx="2556106" cy="1441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3" name="图片 7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323" y="824178"/>
            <a:ext cx="2539526" cy="1693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0" name="图片 7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14837">
            <a:off x="3530118" y="5343037"/>
            <a:ext cx="684876" cy="684876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14837">
            <a:off x="11418957" y="6340855"/>
            <a:ext cx="684876" cy="68487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880" y="2806581"/>
            <a:ext cx="630937" cy="41452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819" y="2445109"/>
            <a:ext cx="2056196" cy="1693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" t="29325" r="7085" b="24058"/>
          <a:stretch>
            <a:fillRect/>
          </a:stretch>
        </p:blipFill>
        <p:spPr>
          <a:xfrm>
            <a:off x="3397617" y="4076875"/>
            <a:ext cx="4602591" cy="1075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7 0.00579 L 0.59974 -0.008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14" y="-71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 animBg="1"/>
      <p:bldP spid="59" grpId="0" animBg="1"/>
      <p:bldP spid="60" grpId="0"/>
      <p:bldP spid="61" grpId="0"/>
      <p:bldP spid="62" grpId="0"/>
      <p:bldP spid="6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: 剪去对角 16"/>
          <p:cNvSpPr/>
          <p:nvPr/>
        </p:nvSpPr>
        <p:spPr>
          <a:xfrm>
            <a:off x="1239405" y="1424718"/>
            <a:ext cx="9719540" cy="4892964"/>
          </a:xfrm>
          <a:prstGeom prst="snip2DiagRect">
            <a:avLst>
              <a:gd name="adj1" fmla="val 0"/>
              <a:gd name="adj2" fmla="val 806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133" y="2329102"/>
            <a:ext cx="2703857" cy="308419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5" t="603" r="14470"/>
          <a:stretch>
            <a:fillRect/>
          </a:stretch>
        </p:blipFill>
        <p:spPr>
          <a:xfrm>
            <a:off x="6096000" y="1824781"/>
            <a:ext cx="4330028" cy="4316818"/>
          </a:xfrm>
          <a:custGeom>
            <a:avLst/>
            <a:gdLst>
              <a:gd name="connsiteX0" fmla="*/ 0 w 4330028"/>
              <a:gd name="connsiteY0" fmla="*/ 0 h 4316818"/>
              <a:gd name="connsiteX1" fmla="*/ 4330028 w 4330028"/>
              <a:gd name="connsiteY1" fmla="*/ 0 h 4316818"/>
              <a:gd name="connsiteX2" fmla="*/ 4330028 w 4330028"/>
              <a:gd name="connsiteY2" fmla="*/ 4316818 h 4316818"/>
              <a:gd name="connsiteX3" fmla="*/ 0 w 4330028"/>
              <a:gd name="connsiteY3" fmla="*/ 4316818 h 4316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028" h="4316818">
                <a:moveTo>
                  <a:pt x="0" y="0"/>
                </a:moveTo>
                <a:lnTo>
                  <a:pt x="4330028" y="0"/>
                </a:lnTo>
                <a:lnTo>
                  <a:pt x="4330028" y="4316818"/>
                </a:lnTo>
                <a:lnTo>
                  <a:pt x="0" y="4316818"/>
                </a:lnTo>
                <a:close/>
              </a:path>
            </a:pathLst>
          </a:custGeom>
          <a:blipFill dpi="0" rotWithShape="1">
            <a:blip r:embed="rId5">
              <a:alphaModFix amt="50000"/>
            </a:blip>
            <a:srcRect/>
            <a:tile tx="0" ty="0" sx="100000" sy="100000" flip="none" algn="tl"/>
          </a:blipFill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0" t="603" r="80288"/>
          <a:stretch>
            <a:fillRect/>
          </a:stretch>
        </p:blipFill>
        <p:spPr>
          <a:xfrm>
            <a:off x="5070765" y="1824781"/>
            <a:ext cx="914400" cy="4316818"/>
          </a:xfrm>
          <a:custGeom>
            <a:avLst/>
            <a:gdLst>
              <a:gd name="connsiteX0" fmla="*/ 0 w 914400"/>
              <a:gd name="connsiteY0" fmla="*/ 0 h 4316818"/>
              <a:gd name="connsiteX1" fmla="*/ 914400 w 914400"/>
              <a:gd name="connsiteY1" fmla="*/ 0 h 4316818"/>
              <a:gd name="connsiteX2" fmla="*/ 914400 w 914400"/>
              <a:gd name="connsiteY2" fmla="*/ 4316818 h 4316818"/>
              <a:gd name="connsiteX3" fmla="*/ 0 w 914400"/>
              <a:gd name="connsiteY3" fmla="*/ 4316818 h 4316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" h="4316818">
                <a:moveTo>
                  <a:pt x="0" y="0"/>
                </a:moveTo>
                <a:lnTo>
                  <a:pt x="914400" y="0"/>
                </a:lnTo>
                <a:lnTo>
                  <a:pt x="914400" y="4316818"/>
                </a:lnTo>
                <a:lnTo>
                  <a:pt x="0" y="4316818"/>
                </a:lnTo>
                <a:close/>
              </a:path>
            </a:pathLst>
          </a:custGeom>
          <a:blipFill dpi="0" rotWithShape="1">
            <a:blip r:embed="rId5">
              <a:alphaModFix amt="50000"/>
            </a:blip>
            <a:srcRect/>
            <a:tile tx="0" ty="0" sx="100000" sy="100000" flip="none" algn="tl"/>
          </a:blipFill>
        </p:spPr>
      </p:pic>
      <p:grpSp>
        <p:nvGrpSpPr>
          <p:cNvPr id="28" name="组合 27"/>
          <p:cNvGrpSpPr/>
          <p:nvPr/>
        </p:nvGrpSpPr>
        <p:grpSpPr>
          <a:xfrm>
            <a:off x="4418411" y="430651"/>
            <a:ext cx="3133507" cy="571500"/>
            <a:chOff x="4784886" y="704850"/>
            <a:chExt cx="3133507" cy="571500"/>
          </a:xfrm>
        </p:grpSpPr>
        <p:sp>
          <p:nvSpPr>
            <p:cNvPr id="29" name="矩形 28"/>
            <p:cNvSpPr/>
            <p:nvPr/>
          </p:nvSpPr>
          <p:spPr>
            <a:xfrm>
              <a:off x="5190945" y="704850"/>
              <a:ext cx="2348685" cy="57150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 dirty="0">
                  <a:solidFill>
                    <a:srgbClr val="DB5770"/>
                  </a:solidFill>
                  <a:latin typeface="华康海报体W12(P)" panose="040B0C00000000000000" pitchFamily="82" charset="-122"/>
                  <a:ea typeface="华康海报体W12(P)" panose="040B0C00000000000000" pitchFamily="82" charset="-122"/>
                </a:rPr>
                <a:t>添加小标题</a:t>
              </a:r>
            </a:p>
          </p:txBody>
        </p:sp>
        <p:sp>
          <p:nvSpPr>
            <p:cNvPr id="30" name="矩形 29"/>
            <p:cNvSpPr/>
            <p:nvPr/>
          </p:nvSpPr>
          <p:spPr>
            <a:xfrm>
              <a:off x="4784886" y="704850"/>
              <a:ext cx="204717" cy="57150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7713676" y="704850"/>
              <a:ext cx="204717" cy="57150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: 剪去对角 28"/>
          <p:cNvSpPr/>
          <p:nvPr/>
        </p:nvSpPr>
        <p:spPr>
          <a:xfrm>
            <a:off x="668055" y="394570"/>
            <a:ext cx="10855890" cy="6068860"/>
          </a:xfrm>
          <a:prstGeom prst="snip2DiagRect">
            <a:avLst>
              <a:gd name="adj1" fmla="val 0"/>
              <a:gd name="adj2" fmla="val 806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DB5770"/>
              </a:solidFill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23" y="828573"/>
            <a:ext cx="793151" cy="793151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761422" y="1512569"/>
            <a:ext cx="41225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DB5770"/>
                </a:solidFill>
              </a:rPr>
              <a:t> 在此处添加文本，在此处添加文本，在此处添加文本，在此处添加文本，</a:t>
            </a:r>
            <a:endParaRPr lang="en-US" altLang="zh-CN" dirty="0">
              <a:solidFill>
                <a:srgbClr val="DB5770"/>
              </a:solidFill>
            </a:endParaRPr>
          </a:p>
          <a:p>
            <a:pPr algn="ctr"/>
            <a:r>
              <a:rPr lang="zh-CN" altLang="en-US" dirty="0">
                <a:solidFill>
                  <a:srgbClr val="DB5770"/>
                </a:solidFill>
              </a:rPr>
              <a:t>在此处添加文本，在此处添加文本，在此处添加文本，在此处添加文本</a:t>
            </a:r>
            <a:r>
              <a:rPr lang="en-US" altLang="zh-CN" dirty="0">
                <a:solidFill>
                  <a:srgbClr val="DB5770"/>
                </a:solidFill>
              </a:rPr>
              <a:t>,</a:t>
            </a:r>
            <a:endParaRPr lang="zh-CN" altLang="en-US" dirty="0">
              <a:solidFill>
                <a:srgbClr val="DB5770"/>
              </a:solidFill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99" y="3748527"/>
            <a:ext cx="793151" cy="793151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709374" y="4413633"/>
            <a:ext cx="41225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DB5770"/>
                </a:solidFill>
              </a:rPr>
              <a:t> 在此处添加文本，在此处添加文本，在此处添加文本，在此处添加文本，</a:t>
            </a:r>
            <a:endParaRPr lang="en-US" altLang="zh-CN" dirty="0">
              <a:solidFill>
                <a:srgbClr val="DB5770"/>
              </a:solidFill>
            </a:endParaRPr>
          </a:p>
          <a:p>
            <a:pPr algn="ctr"/>
            <a:r>
              <a:rPr lang="zh-CN" altLang="en-US" dirty="0">
                <a:solidFill>
                  <a:srgbClr val="DB5770"/>
                </a:solidFill>
              </a:rPr>
              <a:t>在此处添加文本，在此处添加文本，在此处添加文本，在此处添加文本</a:t>
            </a:r>
            <a:r>
              <a:rPr lang="en-US" altLang="zh-CN" dirty="0">
                <a:solidFill>
                  <a:srgbClr val="DB5770"/>
                </a:solidFill>
              </a:rPr>
              <a:t>,</a:t>
            </a:r>
            <a:endParaRPr lang="zh-CN" altLang="en-US" dirty="0">
              <a:solidFill>
                <a:srgbClr val="DB5770"/>
              </a:solidFill>
            </a:endParaRP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11161868" y="741659"/>
            <a:ext cx="793151" cy="793151"/>
          </a:xfrm>
          <a:prstGeom prst="rect">
            <a:avLst/>
          </a:prstGeom>
        </p:spPr>
      </p:pic>
      <p:sp>
        <p:nvSpPr>
          <p:cNvPr id="38" name="文本框 37"/>
          <p:cNvSpPr txBox="1"/>
          <p:nvPr/>
        </p:nvSpPr>
        <p:spPr>
          <a:xfrm>
            <a:off x="7494755" y="1497972"/>
            <a:ext cx="41225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DB5770"/>
                </a:solidFill>
              </a:rPr>
              <a:t> 在此处添加文本，在此处添加文本，在此处添加文本，在此处添加文本，</a:t>
            </a:r>
            <a:endParaRPr lang="en-US" altLang="zh-CN" dirty="0">
              <a:solidFill>
                <a:srgbClr val="DB5770"/>
              </a:solidFill>
            </a:endParaRPr>
          </a:p>
          <a:p>
            <a:pPr algn="ctr"/>
            <a:r>
              <a:rPr lang="zh-CN" altLang="en-US" dirty="0">
                <a:solidFill>
                  <a:srgbClr val="DB5770"/>
                </a:solidFill>
              </a:rPr>
              <a:t>在此处添加文本，在此处添加文本，在此处添加文本，在此处添加文本</a:t>
            </a:r>
            <a:r>
              <a:rPr lang="en-US" altLang="zh-CN" dirty="0">
                <a:solidFill>
                  <a:srgbClr val="DB5770"/>
                </a:solidFill>
              </a:rPr>
              <a:t>,</a:t>
            </a:r>
            <a:endParaRPr lang="zh-CN" altLang="en-US" dirty="0">
              <a:solidFill>
                <a:srgbClr val="DB5770"/>
              </a:solidFill>
            </a:endParaRP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11186140" y="3801703"/>
            <a:ext cx="793151" cy="793151"/>
          </a:xfrm>
          <a:prstGeom prst="rect">
            <a:avLst/>
          </a:prstGeom>
        </p:spPr>
      </p:pic>
      <p:sp>
        <p:nvSpPr>
          <p:cNvPr id="40" name="文本框 39"/>
          <p:cNvSpPr txBox="1"/>
          <p:nvPr/>
        </p:nvSpPr>
        <p:spPr>
          <a:xfrm>
            <a:off x="7401388" y="4413633"/>
            <a:ext cx="41225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DB5770"/>
                </a:solidFill>
              </a:rPr>
              <a:t> 在此处添加文本，在此处添加文本，在此处添加文本，在此处添加文本，</a:t>
            </a:r>
            <a:endParaRPr lang="en-US" altLang="zh-CN" dirty="0">
              <a:solidFill>
                <a:srgbClr val="DB5770"/>
              </a:solidFill>
            </a:endParaRPr>
          </a:p>
          <a:p>
            <a:pPr algn="ctr"/>
            <a:r>
              <a:rPr lang="zh-CN" altLang="en-US" dirty="0">
                <a:solidFill>
                  <a:srgbClr val="DB5770"/>
                </a:solidFill>
              </a:rPr>
              <a:t>在此处添加文本，在此处添加文本，在此处添加文本，在此处添加文本</a:t>
            </a:r>
            <a:r>
              <a:rPr lang="en-US" altLang="zh-CN" dirty="0">
                <a:solidFill>
                  <a:srgbClr val="DB5770"/>
                </a:solidFill>
              </a:rPr>
              <a:t>,</a:t>
            </a:r>
            <a:endParaRPr lang="zh-CN" altLang="en-US" dirty="0">
              <a:solidFill>
                <a:srgbClr val="DB577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68055" y="3397322"/>
            <a:ext cx="10855890" cy="227583"/>
          </a:xfrm>
          <a:prstGeom prst="rect">
            <a:avLst/>
          </a:prstGeom>
          <a:solidFill>
            <a:srgbClr val="DB577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424" y="2236864"/>
            <a:ext cx="3339712" cy="2527632"/>
          </a:xfrm>
          <a:prstGeom prst="hear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45" y="2202332"/>
            <a:ext cx="9923907" cy="42731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3" name="矩形: 剪去对角 32"/>
          <p:cNvSpPr/>
          <p:nvPr/>
        </p:nvSpPr>
        <p:spPr>
          <a:xfrm>
            <a:off x="1081087" y="323841"/>
            <a:ext cx="10029825" cy="1609733"/>
          </a:xfrm>
          <a:prstGeom prst="snip2DiagRect">
            <a:avLst>
              <a:gd name="adj1" fmla="val 0"/>
              <a:gd name="adj2" fmla="val 806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86" b="49177"/>
          <a:stretch>
            <a:fillRect/>
          </a:stretch>
        </p:blipFill>
        <p:spPr>
          <a:xfrm>
            <a:off x="4633910" y="-122288"/>
            <a:ext cx="2895602" cy="1440620"/>
          </a:xfrm>
          <a:prstGeom prst="rect">
            <a:avLst/>
          </a:prstGeom>
          <a:ln>
            <a:noFill/>
          </a:ln>
        </p:spPr>
      </p:pic>
      <p:sp>
        <p:nvSpPr>
          <p:cNvPr id="39" name="文本框 38"/>
          <p:cNvSpPr txBox="1"/>
          <p:nvPr/>
        </p:nvSpPr>
        <p:spPr>
          <a:xfrm>
            <a:off x="4248206" y="1364343"/>
            <a:ext cx="3667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DB5770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04.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B5770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单击此处添加标题</a:t>
            </a:r>
          </a:p>
        </p:txBody>
      </p:sp>
      <p:pic>
        <p:nvPicPr>
          <p:cNvPr id="41" name="PA_图片 3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36" y="305967"/>
            <a:ext cx="630937" cy="414529"/>
          </a:xfrm>
          <a:prstGeom prst="rect">
            <a:avLst/>
          </a:prstGeom>
        </p:spPr>
      </p:pic>
      <p:pic>
        <p:nvPicPr>
          <p:cNvPr id="43" name="PA_图片 3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178" y="1625953"/>
            <a:ext cx="630937" cy="414529"/>
          </a:xfrm>
          <a:prstGeom prst="rect">
            <a:avLst/>
          </a:prstGeom>
        </p:spPr>
      </p:pic>
      <p:pic>
        <p:nvPicPr>
          <p:cNvPr id="44" name="PA_图片 3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900" y="161445"/>
            <a:ext cx="630937" cy="530643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5326009" y="513232"/>
            <a:ext cx="1655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 w="19050">
                  <a:solidFill>
                    <a:schemeClr val="bg1"/>
                  </a:solidFill>
                </a:ln>
                <a:solidFill>
                  <a:srgbClr val="DB5770"/>
                </a:solidFill>
                <a:effectLst/>
                <a:uLnTx/>
                <a:uFillTx/>
                <a:latin typeface="华康海报体W12(P)" panose="040B0C00000000000000" pitchFamily="82" charset="-122"/>
                <a:ea typeface="华康海报体W12(P)" panose="040B0C00000000000000" pitchFamily="82" charset="-122"/>
              </a:rPr>
              <a:t>肆</a:t>
            </a:r>
            <a:endParaRPr kumimoji="0" lang="en-US" altLang="zh-CN" sz="5400" b="1" i="0" u="none" strike="noStrike" kern="1200" cap="none" spc="0" normalizeH="0" baseline="0" noProof="0" dirty="0">
              <a:ln w="19050">
                <a:solidFill>
                  <a:schemeClr val="bg1"/>
                </a:solidFill>
              </a:ln>
              <a:solidFill>
                <a:srgbClr val="DB5770"/>
              </a:solidFill>
              <a:effectLst/>
              <a:uLnTx/>
              <a:uFillTx/>
              <a:latin typeface="华康海报体W12(P)" panose="040B0C00000000000000" pitchFamily="82" charset="-122"/>
              <a:ea typeface="华康海报体W12(P)" panose="040B0C00000000000000" pitchFamily="82" charset="-122"/>
            </a:endParaRPr>
          </a:p>
        </p:txBody>
      </p:sp>
      <p:pic>
        <p:nvPicPr>
          <p:cNvPr id="42" name="PA_图片 3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526" y="1726309"/>
            <a:ext cx="630937" cy="4145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9" grpId="0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剪去对角 8"/>
          <p:cNvSpPr/>
          <p:nvPr/>
        </p:nvSpPr>
        <p:spPr>
          <a:xfrm>
            <a:off x="704850" y="527050"/>
            <a:ext cx="10788650" cy="5829300"/>
          </a:xfrm>
          <a:prstGeom prst="snip2DiagRect">
            <a:avLst>
              <a:gd name="adj1" fmla="val 0"/>
              <a:gd name="adj2" fmla="val 806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5894846" y="1528660"/>
            <a:ext cx="4373846" cy="882076"/>
            <a:chOff x="5894846" y="1528660"/>
            <a:chExt cx="4373846" cy="882076"/>
          </a:xfrm>
        </p:grpSpPr>
        <p:pic>
          <p:nvPicPr>
            <p:cNvPr id="10" name="PA_图片 9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4846" y="1528660"/>
              <a:ext cx="530624" cy="882076"/>
            </a:xfrm>
            <a:prstGeom prst="rect">
              <a:avLst/>
            </a:prstGeom>
          </p:spPr>
        </p:pic>
        <p:sp>
          <p:nvSpPr>
            <p:cNvPr id="11" name="PA_文本框 10"/>
            <p:cNvSpPr txBox="1"/>
            <p:nvPr>
              <p:custDataLst>
                <p:tags r:id="rId9"/>
              </p:custDataLst>
            </p:nvPr>
          </p:nvSpPr>
          <p:spPr>
            <a:xfrm>
              <a:off x="6627300" y="1606381"/>
              <a:ext cx="36413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DB5770"/>
                  </a:solidFill>
                  <a:effectLst/>
                  <a:uLnTx/>
                  <a:uFillTx/>
                  <a:latin typeface="幼圆" panose="02010509060101010101" pitchFamily="49" charset="-122"/>
                  <a:ea typeface="幼圆" panose="02010509060101010101" pitchFamily="49" charset="-122"/>
                  <a:cs typeface="+mn-cs"/>
                </a:rPr>
                <a:t>01.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DB5770"/>
                  </a:solidFill>
                  <a:effectLst/>
                  <a:uLnTx/>
                  <a:uFillTx/>
                  <a:latin typeface="幼圆" panose="02010509060101010101" pitchFamily="49" charset="-122"/>
                  <a:ea typeface="幼圆" panose="02010509060101010101" pitchFamily="49" charset="-122"/>
                  <a:cs typeface="+mn-cs"/>
                </a:rPr>
                <a:t>单击此处添加标题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090517" y="2628333"/>
            <a:ext cx="4396633" cy="882076"/>
            <a:chOff x="7090517" y="2628333"/>
            <a:chExt cx="4396633" cy="882076"/>
          </a:xfrm>
        </p:grpSpPr>
        <p:pic>
          <p:nvPicPr>
            <p:cNvPr id="12" name="PA_图片 11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0517" y="2628333"/>
              <a:ext cx="530624" cy="882076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7845758" y="2706054"/>
              <a:ext cx="36413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DB5770"/>
                  </a:solidFill>
                  <a:effectLst/>
                  <a:uLnTx/>
                  <a:uFillTx/>
                  <a:latin typeface="幼圆" panose="02010509060101010101" pitchFamily="49" charset="-122"/>
                  <a:ea typeface="幼圆" panose="02010509060101010101" pitchFamily="49" charset="-122"/>
                  <a:cs typeface="+mn-cs"/>
                </a:rPr>
                <a:t>02.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DB5770"/>
                  </a:solidFill>
                  <a:effectLst/>
                  <a:uLnTx/>
                  <a:uFillTx/>
                  <a:latin typeface="幼圆" panose="02010509060101010101" pitchFamily="49" charset="-122"/>
                  <a:ea typeface="幼圆" panose="02010509060101010101" pitchFamily="49" charset="-122"/>
                  <a:cs typeface="+mn-cs"/>
                </a:rPr>
                <a:t>单击此处添加标题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019110" y="3728006"/>
            <a:ext cx="4373846" cy="882076"/>
            <a:chOff x="6019110" y="3728006"/>
            <a:chExt cx="4373846" cy="882076"/>
          </a:xfrm>
        </p:grpSpPr>
        <p:pic>
          <p:nvPicPr>
            <p:cNvPr id="14" name="PA_图片 13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110" y="3728006"/>
              <a:ext cx="530624" cy="882076"/>
            </a:xfrm>
            <a:prstGeom prst="rect">
              <a:avLst/>
            </a:prstGeom>
          </p:spPr>
        </p:pic>
        <p:sp>
          <p:nvSpPr>
            <p:cNvPr id="15" name="PA_文本框 14"/>
            <p:cNvSpPr txBox="1"/>
            <p:nvPr>
              <p:custDataLst>
                <p:tags r:id="rId6"/>
              </p:custDataLst>
            </p:nvPr>
          </p:nvSpPr>
          <p:spPr>
            <a:xfrm>
              <a:off x="6751564" y="3805727"/>
              <a:ext cx="36413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DB5770"/>
                  </a:solidFill>
                  <a:effectLst/>
                  <a:uLnTx/>
                  <a:uFillTx/>
                  <a:latin typeface="幼圆" panose="02010509060101010101" pitchFamily="49" charset="-122"/>
                  <a:ea typeface="幼圆" panose="02010509060101010101" pitchFamily="49" charset="-122"/>
                  <a:cs typeface="+mn-cs"/>
                </a:rPr>
                <a:t>03.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DB5770"/>
                  </a:solidFill>
                  <a:effectLst/>
                  <a:uLnTx/>
                  <a:uFillTx/>
                  <a:latin typeface="幼圆" panose="02010509060101010101" pitchFamily="49" charset="-122"/>
                  <a:ea typeface="幼圆" panose="02010509060101010101" pitchFamily="49" charset="-122"/>
                  <a:cs typeface="+mn-cs"/>
                </a:rPr>
                <a:t>单击此处添加标题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113304" y="4827678"/>
            <a:ext cx="4373846" cy="882076"/>
            <a:chOff x="7113304" y="4827678"/>
            <a:chExt cx="4373846" cy="882076"/>
          </a:xfrm>
        </p:grpSpPr>
        <p:pic>
          <p:nvPicPr>
            <p:cNvPr id="16" name="PA_图片 1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3304" y="4827678"/>
              <a:ext cx="530624" cy="882076"/>
            </a:xfrm>
            <a:prstGeom prst="rect">
              <a:avLst/>
            </a:prstGeom>
          </p:spPr>
        </p:pic>
        <p:sp>
          <p:nvSpPr>
            <p:cNvPr id="17" name="PA_文本框 16"/>
            <p:cNvSpPr txBox="1"/>
            <p:nvPr>
              <p:custDataLst>
                <p:tags r:id="rId4"/>
              </p:custDataLst>
            </p:nvPr>
          </p:nvSpPr>
          <p:spPr>
            <a:xfrm>
              <a:off x="7845758" y="4905399"/>
              <a:ext cx="36413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DB5770"/>
                  </a:solidFill>
                  <a:effectLst/>
                  <a:uLnTx/>
                  <a:uFillTx/>
                  <a:latin typeface="幼圆" panose="02010509060101010101" pitchFamily="49" charset="-122"/>
                  <a:ea typeface="幼圆" panose="02010509060101010101" pitchFamily="49" charset="-122"/>
                  <a:cs typeface="+mn-cs"/>
                </a:rPr>
                <a:t>04.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DB5770"/>
                  </a:solidFill>
                  <a:effectLst/>
                  <a:uLnTx/>
                  <a:uFillTx/>
                  <a:latin typeface="幼圆" panose="02010509060101010101" pitchFamily="49" charset="-122"/>
                  <a:ea typeface="幼圆" panose="02010509060101010101" pitchFamily="49" charset="-122"/>
                  <a:cs typeface="+mn-cs"/>
                </a:rPr>
                <a:t>单击此处添加标题</a:t>
              </a:r>
            </a:p>
          </p:txBody>
        </p:sp>
      </p:grpSp>
      <p:sp>
        <p:nvSpPr>
          <p:cNvPr id="21" name="PA_文本框 20"/>
          <p:cNvSpPr txBox="1"/>
          <p:nvPr>
            <p:custDataLst>
              <p:tags r:id="rId1"/>
            </p:custDataLst>
          </p:nvPr>
        </p:nvSpPr>
        <p:spPr>
          <a:xfrm>
            <a:off x="2686173" y="1989702"/>
            <a:ext cx="19132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 w="19050">
                  <a:solidFill>
                    <a:schemeClr val="bg1"/>
                  </a:solidFill>
                </a:ln>
                <a:solidFill>
                  <a:srgbClr val="DB5770"/>
                </a:solidFill>
                <a:effectLst/>
                <a:uLnTx/>
                <a:uFillTx/>
                <a:latin typeface="华康海报体W12(P)" panose="040B0C00000000000000" pitchFamily="82" charset="-122"/>
                <a:ea typeface="华康海报体W12(P)" panose="040B0C00000000000000" pitchFamily="82" charset="-122"/>
              </a:rPr>
              <a:t>目录</a:t>
            </a:r>
            <a:endParaRPr kumimoji="0" lang="en-US" altLang="zh-CN" sz="4000" b="1" i="0" u="none" strike="noStrike" kern="1200" cap="none" spc="0" normalizeH="0" baseline="0" noProof="0" dirty="0">
              <a:ln w="19050">
                <a:solidFill>
                  <a:schemeClr val="bg1"/>
                </a:solidFill>
              </a:ln>
              <a:solidFill>
                <a:srgbClr val="DB5770"/>
              </a:solidFill>
              <a:effectLst/>
              <a:uLnTx/>
              <a:uFillTx/>
              <a:latin typeface="华康海报体W12(P)" panose="040B0C00000000000000" pitchFamily="82" charset="-122"/>
              <a:ea typeface="华康海报体W12(P)" panose="040B0C00000000000000" pitchFamily="82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 w="19050">
                  <a:solidFill>
                    <a:schemeClr val="bg1"/>
                  </a:solidFill>
                </a:ln>
                <a:solidFill>
                  <a:srgbClr val="DB5770"/>
                </a:solidFill>
                <a:effectLst/>
                <a:uLnTx/>
                <a:uFillTx/>
                <a:latin typeface="华康海报体W12(P)" panose="040B0C00000000000000" pitchFamily="82" charset="-122"/>
                <a:ea typeface="华康海报体W12(P)" panose="040B0C00000000000000" pitchFamily="82" charset="-122"/>
              </a:rPr>
              <a:t>CONTENTS</a:t>
            </a:r>
            <a:endParaRPr kumimoji="0" lang="zh-CN" altLang="en-US" sz="4000" b="1" i="0" u="none" strike="noStrike" kern="1200" cap="none" spc="0" normalizeH="0" baseline="0" noProof="0" dirty="0">
              <a:ln w="19050">
                <a:solidFill>
                  <a:schemeClr val="bg1"/>
                </a:solidFill>
              </a:ln>
              <a:solidFill>
                <a:srgbClr val="DB5770"/>
              </a:solidFill>
              <a:effectLst/>
              <a:uLnTx/>
              <a:uFillTx/>
              <a:latin typeface="华康海报体W12(P)" panose="040B0C00000000000000" pitchFamily="82" charset="-122"/>
              <a:ea typeface="华康海报体W12(P)" panose="040B0C00000000000000" pitchFamily="82" charset="-122"/>
            </a:endParaRPr>
          </a:p>
        </p:txBody>
      </p:sp>
      <p:pic>
        <p:nvPicPr>
          <p:cNvPr id="18" name="PA_图片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824" y="697991"/>
            <a:ext cx="4749370" cy="47554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A_矩形 23"/>
          <p:cNvSpPr/>
          <p:nvPr>
            <p:custDataLst>
              <p:tags r:id="rId1"/>
            </p:custDataLst>
          </p:nvPr>
        </p:nvSpPr>
        <p:spPr>
          <a:xfrm>
            <a:off x="4509168" y="562713"/>
            <a:ext cx="2960914" cy="5271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rgbClr val="DB5770"/>
                </a:solidFill>
                <a:latin typeface="华康海报体W12(P)" panose="040B0C00000000000000" pitchFamily="82" charset="-122"/>
                <a:ea typeface="华康海报体W12(P)" panose="040B0C00000000000000" pitchFamily="82" charset="-122"/>
              </a:rPr>
              <a:t>添加小标题</a:t>
            </a:r>
          </a:p>
        </p:txBody>
      </p:sp>
      <p:sp>
        <p:nvSpPr>
          <p:cNvPr id="2" name="PA_圆角矩形 1"/>
          <p:cNvSpPr/>
          <p:nvPr>
            <p:custDataLst>
              <p:tags r:id="rId2"/>
            </p:custDataLst>
          </p:nvPr>
        </p:nvSpPr>
        <p:spPr>
          <a:xfrm>
            <a:off x="2613997" y="2000550"/>
            <a:ext cx="2768252" cy="1777356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PA_圆角矩形 25"/>
          <p:cNvSpPr/>
          <p:nvPr>
            <p:custDataLst>
              <p:tags r:id="rId3"/>
            </p:custDataLst>
          </p:nvPr>
        </p:nvSpPr>
        <p:spPr>
          <a:xfrm>
            <a:off x="6760402" y="1971761"/>
            <a:ext cx="2768252" cy="1777356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PA_圆角矩形 26"/>
          <p:cNvSpPr/>
          <p:nvPr>
            <p:custDataLst>
              <p:tags r:id="rId4"/>
            </p:custDataLst>
          </p:nvPr>
        </p:nvSpPr>
        <p:spPr>
          <a:xfrm>
            <a:off x="845514" y="4471794"/>
            <a:ext cx="2768252" cy="1777356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PA_圆角矩形 27"/>
          <p:cNvSpPr/>
          <p:nvPr>
            <p:custDataLst>
              <p:tags r:id="rId5"/>
            </p:custDataLst>
          </p:nvPr>
        </p:nvSpPr>
        <p:spPr>
          <a:xfrm>
            <a:off x="4701830" y="4571476"/>
            <a:ext cx="2768252" cy="1777356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PA_圆角矩形 28"/>
          <p:cNvSpPr/>
          <p:nvPr>
            <p:custDataLst>
              <p:tags r:id="rId6"/>
            </p:custDataLst>
          </p:nvPr>
        </p:nvSpPr>
        <p:spPr>
          <a:xfrm>
            <a:off x="8354121" y="4525611"/>
            <a:ext cx="2768252" cy="1777356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PA_图片 3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4" t="14844" r="8334" b="14844"/>
          <a:stretch>
            <a:fillRect/>
          </a:stretch>
        </p:blipFill>
        <p:spPr>
          <a:xfrm>
            <a:off x="2752198" y="2188395"/>
            <a:ext cx="2491850" cy="1401666"/>
          </a:xfrm>
          <a:prstGeom prst="roundRect">
            <a:avLst/>
          </a:prstGeom>
        </p:spPr>
      </p:pic>
      <p:pic>
        <p:nvPicPr>
          <p:cNvPr id="52" name="PA_图片 5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031" y="4744455"/>
            <a:ext cx="2491850" cy="1401666"/>
          </a:xfrm>
          <a:prstGeom prst="roundRect">
            <a:avLst/>
          </a:prstGeom>
        </p:spPr>
      </p:pic>
      <p:pic>
        <p:nvPicPr>
          <p:cNvPr id="53" name="PA_图片 5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322" y="4713456"/>
            <a:ext cx="2491850" cy="1401666"/>
          </a:xfrm>
          <a:prstGeom prst="roundRect">
            <a:avLst/>
          </a:prstGeom>
        </p:spPr>
      </p:pic>
      <p:pic>
        <p:nvPicPr>
          <p:cNvPr id="54" name="PA_图片 5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83" y="4659639"/>
            <a:ext cx="2491850" cy="1401666"/>
          </a:xfrm>
          <a:prstGeom prst="roundRect">
            <a:avLst/>
          </a:prstGeom>
        </p:spPr>
      </p:pic>
      <p:pic>
        <p:nvPicPr>
          <p:cNvPr id="55" name="PA_图片 54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203" y="2159606"/>
            <a:ext cx="2491850" cy="1401666"/>
          </a:xfrm>
          <a:prstGeom prst="roundRect">
            <a:avLst/>
          </a:prstGeom>
        </p:spPr>
      </p:pic>
      <p:pic>
        <p:nvPicPr>
          <p:cNvPr id="85" name="PA_图片 84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255" y="225721"/>
            <a:ext cx="1294882" cy="961988"/>
          </a:xfrm>
          <a:prstGeom prst="rect">
            <a:avLst/>
          </a:prstGeom>
        </p:spPr>
      </p:pic>
      <p:pic>
        <p:nvPicPr>
          <p:cNvPr id="88" name="PA_图片 87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54121" y="328377"/>
            <a:ext cx="1294882" cy="961988"/>
          </a:xfrm>
          <a:prstGeom prst="rect">
            <a:avLst/>
          </a:prstGeom>
        </p:spPr>
      </p:pic>
      <p:sp>
        <p:nvSpPr>
          <p:cNvPr id="36" name="PA_圆角矩形 35"/>
          <p:cNvSpPr/>
          <p:nvPr>
            <p:custDataLst>
              <p:tags r:id="rId14"/>
            </p:custDataLst>
          </p:nvPr>
        </p:nvSpPr>
        <p:spPr>
          <a:xfrm>
            <a:off x="7206975" y="3440792"/>
            <a:ext cx="1864305" cy="748128"/>
          </a:xfrm>
          <a:prstGeom prst="roundRect">
            <a:avLst/>
          </a:prstGeom>
          <a:solidFill>
            <a:srgbClr val="DB577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/>
              <a:t>在此处添加文本</a:t>
            </a:r>
          </a:p>
        </p:txBody>
      </p:sp>
      <p:sp>
        <p:nvSpPr>
          <p:cNvPr id="89" name="PA_圆角矩形 88"/>
          <p:cNvSpPr/>
          <p:nvPr>
            <p:custDataLst>
              <p:tags r:id="rId15"/>
            </p:custDataLst>
          </p:nvPr>
        </p:nvSpPr>
        <p:spPr>
          <a:xfrm>
            <a:off x="3120721" y="3450958"/>
            <a:ext cx="1864305" cy="748128"/>
          </a:xfrm>
          <a:prstGeom prst="roundRect">
            <a:avLst/>
          </a:prstGeom>
          <a:solidFill>
            <a:srgbClr val="DB577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/>
              <a:t>在此处添加文本</a:t>
            </a:r>
          </a:p>
        </p:txBody>
      </p:sp>
      <p:sp>
        <p:nvSpPr>
          <p:cNvPr id="90" name="PA_圆角矩形 89"/>
          <p:cNvSpPr/>
          <p:nvPr>
            <p:custDataLst>
              <p:tags r:id="rId16"/>
            </p:custDataLst>
          </p:nvPr>
        </p:nvSpPr>
        <p:spPr>
          <a:xfrm>
            <a:off x="1291755" y="5974768"/>
            <a:ext cx="1864305" cy="748128"/>
          </a:xfrm>
          <a:prstGeom prst="roundRect">
            <a:avLst/>
          </a:prstGeom>
          <a:solidFill>
            <a:srgbClr val="DB577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/>
              <a:t>在此处添加文本</a:t>
            </a:r>
          </a:p>
        </p:txBody>
      </p:sp>
      <p:sp>
        <p:nvSpPr>
          <p:cNvPr id="91" name="PA_圆角矩形 90"/>
          <p:cNvSpPr/>
          <p:nvPr>
            <p:custDataLst>
              <p:tags r:id="rId17"/>
            </p:custDataLst>
          </p:nvPr>
        </p:nvSpPr>
        <p:spPr>
          <a:xfrm>
            <a:off x="5244048" y="6061305"/>
            <a:ext cx="1864305" cy="748128"/>
          </a:xfrm>
          <a:prstGeom prst="roundRect">
            <a:avLst/>
          </a:prstGeom>
          <a:solidFill>
            <a:srgbClr val="DB577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/>
              <a:t>在此处添加文本</a:t>
            </a:r>
          </a:p>
        </p:txBody>
      </p:sp>
      <p:sp>
        <p:nvSpPr>
          <p:cNvPr id="92" name="PA_圆角矩形 91"/>
          <p:cNvSpPr/>
          <p:nvPr>
            <p:custDataLst>
              <p:tags r:id="rId18"/>
            </p:custDataLst>
          </p:nvPr>
        </p:nvSpPr>
        <p:spPr>
          <a:xfrm>
            <a:off x="8806094" y="6018202"/>
            <a:ext cx="1864305" cy="748128"/>
          </a:xfrm>
          <a:prstGeom prst="roundRect">
            <a:avLst/>
          </a:prstGeom>
          <a:solidFill>
            <a:srgbClr val="DB577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/>
              <a:t>在此处添加文本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" grpId="0" animBg="1"/>
      <p:bldP spid="26" grpId="0" animBg="1"/>
      <p:bldP spid="27" grpId="0" animBg="1"/>
      <p:bldP spid="28" grpId="0" animBg="1"/>
      <p:bldP spid="29" grpId="0" animBg="1"/>
      <p:bldP spid="36" grpId="0" animBg="1"/>
      <p:bldP spid="89" grpId="0" animBg="1"/>
      <p:bldP spid="90" grpId="0" animBg="1"/>
      <p:bldP spid="91" grpId="0" animBg="1"/>
      <p:bldP spid="9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A_剪去对角的矩形 35"/>
          <p:cNvSpPr/>
          <p:nvPr>
            <p:custDataLst>
              <p:tags r:id="rId1"/>
            </p:custDataLst>
          </p:nvPr>
        </p:nvSpPr>
        <p:spPr>
          <a:xfrm>
            <a:off x="904668" y="1445778"/>
            <a:ext cx="3269293" cy="4785880"/>
          </a:xfrm>
          <a:prstGeom prst="snip2DiagRect">
            <a:avLst>
              <a:gd name="adj1" fmla="val 0"/>
              <a:gd name="adj2" fmla="val 806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DB5770"/>
              </a:solidFill>
            </a:endParaRPr>
          </a:p>
        </p:txBody>
      </p:sp>
      <p:cxnSp>
        <p:nvCxnSpPr>
          <p:cNvPr id="37" name="PA_直接连接符 36"/>
          <p:cNvCxnSpPr/>
          <p:nvPr>
            <p:custDataLst>
              <p:tags r:id="rId2"/>
            </p:custDataLst>
          </p:nvPr>
        </p:nvCxnSpPr>
        <p:spPr>
          <a:xfrm>
            <a:off x="4788240" y="811473"/>
            <a:ext cx="0" cy="5285157"/>
          </a:xfrm>
          <a:prstGeom prst="line">
            <a:avLst/>
          </a:prstGeom>
          <a:ln>
            <a:solidFill>
              <a:srgbClr val="EF92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A_直接连接符 38"/>
          <p:cNvCxnSpPr/>
          <p:nvPr>
            <p:custDataLst>
              <p:tags r:id="rId3"/>
            </p:custDataLst>
          </p:nvPr>
        </p:nvCxnSpPr>
        <p:spPr>
          <a:xfrm flipH="1">
            <a:off x="4940640" y="6249030"/>
            <a:ext cx="6984138" cy="0"/>
          </a:xfrm>
          <a:prstGeom prst="line">
            <a:avLst/>
          </a:prstGeom>
          <a:ln>
            <a:solidFill>
              <a:srgbClr val="EF92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PA_组合 40"/>
          <p:cNvGrpSpPr/>
          <p:nvPr>
            <p:custDataLst>
              <p:tags r:id="rId4"/>
            </p:custDataLst>
          </p:nvPr>
        </p:nvGrpSpPr>
        <p:grpSpPr>
          <a:xfrm>
            <a:off x="904668" y="578075"/>
            <a:ext cx="3133507" cy="571500"/>
            <a:chOff x="4784886" y="704850"/>
            <a:chExt cx="3133507" cy="571500"/>
          </a:xfrm>
        </p:grpSpPr>
        <p:sp>
          <p:nvSpPr>
            <p:cNvPr id="42" name="矩形 41"/>
            <p:cNvSpPr/>
            <p:nvPr/>
          </p:nvSpPr>
          <p:spPr>
            <a:xfrm>
              <a:off x="5190945" y="704850"/>
              <a:ext cx="2348685" cy="57150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 dirty="0">
                  <a:solidFill>
                    <a:srgbClr val="DB5770"/>
                  </a:solidFill>
                  <a:latin typeface="华康海报体W12(P)" panose="040B0C00000000000000" pitchFamily="82" charset="-122"/>
                  <a:ea typeface="华康海报体W12(P)" panose="040B0C00000000000000" pitchFamily="82" charset="-122"/>
                </a:rPr>
                <a:t>添加小标题</a:t>
              </a:r>
            </a:p>
          </p:txBody>
        </p:sp>
        <p:sp>
          <p:nvSpPr>
            <p:cNvPr id="43" name="矩形 42"/>
            <p:cNvSpPr/>
            <p:nvPr/>
          </p:nvSpPr>
          <p:spPr>
            <a:xfrm>
              <a:off x="4784886" y="704850"/>
              <a:ext cx="204717" cy="57150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矩形 43"/>
            <p:cNvSpPr/>
            <p:nvPr/>
          </p:nvSpPr>
          <p:spPr>
            <a:xfrm>
              <a:off x="7713676" y="704850"/>
              <a:ext cx="204717" cy="57150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5" name="PA_图片 4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156" y="1591085"/>
            <a:ext cx="4000500" cy="2667000"/>
          </a:xfrm>
          <a:prstGeom prst="rect">
            <a:avLst/>
          </a:prstGeom>
        </p:spPr>
      </p:pic>
      <p:pic>
        <p:nvPicPr>
          <p:cNvPr id="46" name="PA_图片 4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055" y="2924585"/>
            <a:ext cx="2452780" cy="1635186"/>
          </a:xfrm>
          <a:prstGeom prst="rect">
            <a:avLst/>
          </a:prstGeom>
        </p:spPr>
      </p:pic>
      <p:sp>
        <p:nvSpPr>
          <p:cNvPr id="48" name="PA_矩形 2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498055" y="1445778"/>
            <a:ext cx="1987550" cy="1260864"/>
          </a:xfrm>
          <a:prstGeom prst="rect">
            <a:avLst/>
          </a:prstGeom>
          <a:solidFill>
            <a:srgbClr val="F8CACC"/>
          </a:solidFill>
          <a:ln>
            <a:noFill/>
          </a:ln>
        </p:spPr>
        <p:txBody>
          <a:bodyPr/>
          <a:lstStyle/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9" name="PA_文本框 48"/>
          <p:cNvSpPr txBox="1"/>
          <p:nvPr>
            <p:custDataLst>
              <p:tags r:id="rId8"/>
            </p:custDataLst>
          </p:nvPr>
        </p:nvSpPr>
        <p:spPr>
          <a:xfrm>
            <a:off x="9667622" y="1591085"/>
            <a:ext cx="17035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01</a:t>
            </a:r>
          </a:p>
          <a:p>
            <a:r>
              <a:rPr lang="zh-CN" altLang="en-US" sz="1200" dirty="0">
                <a:solidFill>
                  <a:schemeClr val="bg1"/>
                </a:solidFill>
              </a:rPr>
              <a:t>在此处添加文本，在此处添加文本，在此处添加文本</a:t>
            </a:r>
          </a:p>
        </p:txBody>
      </p:sp>
      <p:sp>
        <p:nvSpPr>
          <p:cNvPr id="51" name="PA_矩形 50"/>
          <p:cNvSpPr/>
          <p:nvPr>
            <p:custDataLst>
              <p:tags r:id="rId9"/>
            </p:custDataLst>
          </p:nvPr>
        </p:nvSpPr>
        <p:spPr>
          <a:xfrm>
            <a:off x="7023440" y="4391004"/>
            <a:ext cx="2322216" cy="1260864"/>
          </a:xfrm>
          <a:prstGeom prst="rect">
            <a:avLst/>
          </a:prstGeom>
          <a:solidFill>
            <a:srgbClr val="DB577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PA_文本框 55"/>
          <p:cNvSpPr txBox="1"/>
          <p:nvPr>
            <p:custDataLst>
              <p:tags r:id="rId10"/>
            </p:custDataLst>
          </p:nvPr>
        </p:nvSpPr>
        <p:spPr>
          <a:xfrm>
            <a:off x="7202082" y="4559771"/>
            <a:ext cx="21435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02</a:t>
            </a:r>
          </a:p>
          <a:p>
            <a:r>
              <a:rPr lang="zh-CN" altLang="en-US" sz="1200" dirty="0">
                <a:solidFill>
                  <a:schemeClr val="bg1"/>
                </a:solidFill>
              </a:rPr>
              <a:t>在此处添加文本，在此处添加文本，在此处添加文本，在此处添加文本</a:t>
            </a:r>
          </a:p>
        </p:txBody>
      </p:sp>
      <p:sp>
        <p:nvSpPr>
          <p:cNvPr id="8" name="PA_文本框 7"/>
          <p:cNvSpPr txBox="1"/>
          <p:nvPr>
            <p:custDataLst>
              <p:tags r:id="rId11"/>
            </p:custDataLst>
          </p:nvPr>
        </p:nvSpPr>
        <p:spPr>
          <a:xfrm>
            <a:off x="1017189" y="2168028"/>
            <a:ext cx="3199139" cy="2992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200"/>
              </a:spcBef>
            </a:pPr>
            <a:r>
              <a:rPr lang="zh-CN" altLang="en-US" dirty="0">
                <a:solidFill>
                  <a:srgbClr val="DB5770"/>
                </a:solidFill>
              </a:rPr>
              <a:t>     在此处添加文本，在此处添加文本，在此处添加文本，在此处添加文本，在此处添加文本，在此处添加文本，在此处添加文本，在此处添加文本，在此处添加文本，在此处添加文本，在此处添加文本，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8" grpId="0" animBg="1"/>
      <p:bldP spid="49" grpId="0"/>
      <p:bldP spid="51" grpId="0" animBg="1"/>
      <p:bldP spid="56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A_剪去对角的矩形 15"/>
          <p:cNvSpPr/>
          <p:nvPr>
            <p:custDataLst>
              <p:tags r:id="rId1"/>
            </p:custDataLst>
          </p:nvPr>
        </p:nvSpPr>
        <p:spPr>
          <a:xfrm>
            <a:off x="3882398" y="519830"/>
            <a:ext cx="7328398" cy="6043808"/>
          </a:xfrm>
          <a:prstGeom prst="snip2DiagRect">
            <a:avLst>
              <a:gd name="adj1" fmla="val 0"/>
              <a:gd name="adj2" fmla="val 806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A_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95" y="1077241"/>
            <a:ext cx="6095006" cy="4703518"/>
          </a:xfrm>
          <a:prstGeom prst="rect">
            <a:avLst/>
          </a:prstGeom>
        </p:spPr>
      </p:pic>
      <p:sp>
        <p:nvSpPr>
          <p:cNvPr id="9" name="PA_矩形 8"/>
          <p:cNvSpPr/>
          <p:nvPr>
            <p:custDataLst>
              <p:tags r:id="rId3"/>
            </p:custDataLst>
          </p:nvPr>
        </p:nvSpPr>
        <p:spPr>
          <a:xfrm>
            <a:off x="7130318" y="1857825"/>
            <a:ext cx="26513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rgbClr val="DB5770"/>
                </a:solidFill>
                <a:latin typeface="华康海报体W12(P)" panose="040B0C00000000000000" pitchFamily="82" charset="-122"/>
                <a:ea typeface="华康海报体W12(P)" panose="040B0C00000000000000" pitchFamily="82" charset="-122"/>
              </a:rPr>
              <a:t>添加小标题</a:t>
            </a:r>
          </a:p>
        </p:txBody>
      </p:sp>
      <p:sp>
        <p:nvSpPr>
          <p:cNvPr id="28" name="PA_文本框 27"/>
          <p:cNvSpPr txBox="1"/>
          <p:nvPr>
            <p:custDataLst>
              <p:tags r:id="rId4"/>
            </p:custDataLst>
          </p:nvPr>
        </p:nvSpPr>
        <p:spPr>
          <a:xfrm>
            <a:off x="5982522" y="2602742"/>
            <a:ext cx="452681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200"/>
              </a:spcBef>
            </a:pPr>
            <a:r>
              <a:rPr lang="zh-CN" altLang="en-US" dirty="0">
                <a:solidFill>
                  <a:srgbClr val="DB5770"/>
                </a:solidFill>
              </a:rPr>
              <a:t>     在此处添加文本，在此处添加文本，在此处添加文本，在此处添加文本，在此处添加文本，在此处添加文本，在此处添加文本，在此处添加文本，在此处添加文本，在此处添加文本，在此处添加文本，在此处添加文本，在此处添加文本</a:t>
            </a:r>
          </a:p>
        </p:txBody>
      </p:sp>
      <p:pic>
        <p:nvPicPr>
          <p:cNvPr id="29" name="PA_图片 2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040" y="4734923"/>
            <a:ext cx="2536054" cy="25360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#ppt_w*1.2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/2*($)^6">
                                          <p:val>
                                            <p:fltVal val="0"/>
                                          </p:val>
                                        </p:tav>
                                        <p:tav tm="50000" fmla="#ppt_h-#ppt_h/2*(2-$)^6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2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/2*($)^6">
                                          <p:val>
                                            <p:fltVal val="0"/>
                                          </p:val>
                                        </p:tav>
                                        <p:tav tm="50000" fmla="#ppt_w-#ppt_w/2*(2-$)^6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2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9" grpId="0"/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剪去对角 2"/>
          <p:cNvSpPr/>
          <p:nvPr/>
        </p:nvSpPr>
        <p:spPr>
          <a:xfrm>
            <a:off x="839244" y="895611"/>
            <a:ext cx="10434181" cy="5066778"/>
          </a:xfrm>
          <a:prstGeom prst="snip2DiagRect">
            <a:avLst>
              <a:gd name="adj1" fmla="val 0"/>
              <a:gd name="adj2" fmla="val 806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DB577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32" y="1924368"/>
            <a:ext cx="4266503" cy="426650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862" y="3064826"/>
            <a:ext cx="1898002" cy="1747210"/>
          </a:xfrm>
          <a:prstGeom prst="flowChartConnector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935" y="983129"/>
            <a:ext cx="1902532" cy="1747210"/>
          </a:xfrm>
          <a:prstGeom prst="flowChartConnector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105" y="3142967"/>
            <a:ext cx="1902532" cy="1727985"/>
          </a:xfrm>
          <a:prstGeom prst="flowChartConnector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29664">
            <a:off x="236743" y="67968"/>
            <a:ext cx="2166006" cy="2166006"/>
          </a:xfrm>
          <a:prstGeom prst="rect">
            <a:avLst/>
          </a:prstGeom>
        </p:spPr>
      </p:pic>
      <p:sp>
        <p:nvSpPr>
          <p:cNvPr id="27" name="矩形: 圆角 26"/>
          <p:cNvSpPr/>
          <p:nvPr/>
        </p:nvSpPr>
        <p:spPr>
          <a:xfrm>
            <a:off x="7315311" y="2814622"/>
            <a:ext cx="1864305" cy="748128"/>
          </a:xfrm>
          <a:prstGeom prst="roundRect">
            <a:avLst/>
          </a:prstGeom>
          <a:solidFill>
            <a:srgbClr val="DB577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/>
              <a:t>在此处添加文本</a:t>
            </a:r>
          </a:p>
        </p:txBody>
      </p:sp>
      <p:sp>
        <p:nvSpPr>
          <p:cNvPr id="28" name="矩形: 圆角 27"/>
          <p:cNvSpPr/>
          <p:nvPr/>
        </p:nvSpPr>
        <p:spPr>
          <a:xfrm>
            <a:off x="5488190" y="4883202"/>
            <a:ext cx="1864305" cy="748128"/>
          </a:xfrm>
          <a:prstGeom prst="roundRect">
            <a:avLst/>
          </a:prstGeom>
          <a:solidFill>
            <a:srgbClr val="DB577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/>
              <a:t>在此处添加文本</a:t>
            </a:r>
          </a:p>
        </p:txBody>
      </p:sp>
      <p:sp>
        <p:nvSpPr>
          <p:cNvPr id="29" name="矩形: 圆角 28"/>
          <p:cNvSpPr/>
          <p:nvPr/>
        </p:nvSpPr>
        <p:spPr>
          <a:xfrm>
            <a:off x="9109105" y="4883202"/>
            <a:ext cx="1864305" cy="748128"/>
          </a:xfrm>
          <a:prstGeom prst="roundRect">
            <a:avLst/>
          </a:prstGeom>
          <a:solidFill>
            <a:srgbClr val="DB577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/>
              <a:t>在此处添加文本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7" grpId="0" animBg="1"/>
      <p:bldP spid="28" grpId="0" animBg="1"/>
      <p:bldP spid="2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07" r="5496"/>
          <a:stretch>
            <a:fillRect/>
          </a:stretch>
        </p:blipFill>
        <p:spPr>
          <a:xfrm flipV="1">
            <a:off x="5755491" y="-2"/>
            <a:ext cx="6436510" cy="6857459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7" r="50000"/>
          <a:stretch>
            <a:fillRect/>
          </a:stretch>
        </p:blipFill>
        <p:spPr>
          <a:xfrm flipV="1">
            <a:off x="-9273" y="0"/>
            <a:ext cx="6266696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220" y="4716433"/>
            <a:ext cx="4245798" cy="2363876"/>
          </a:xfrm>
          <a:prstGeom prst="rect">
            <a:avLst/>
          </a:prstGeom>
        </p:spPr>
      </p:pic>
      <p:sp>
        <p:nvSpPr>
          <p:cNvPr id="24" name="PA_圆角矩形 18"/>
          <p:cNvSpPr/>
          <p:nvPr>
            <p:custDataLst>
              <p:tags r:id="rId1"/>
            </p:custDataLst>
          </p:nvPr>
        </p:nvSpPr>
        <p:spPr>
          <a:xfrm>
            <a:off x="2077420" y="2250831"/>
            <a:ext cx="8128049" cy="1814732"/>
          </a:xfrm>
          <a:prstGeom prst="roundRect">
            <a:avLst/>
          </a:prstGeom>
          <a:solidFill>
            <a:srgbClr val="FD8891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6" name="PA_文本框 19"/>
          <p:cNvSpPr txBox="1"/>
          <p:nvPr>
            <p:custDataLst>
              <p:tags r:id="rId2"/>
            </p:custDataLst>
          </p:nvPr>
        </p:nvSpPr>
        <p:spPr>
          <a:xfrm>
            <a:off x="2020270" y="2696532"/>
            <a:ext cx="82423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5400" b="1" dirty="0">
                <a:solidFill>
                  <a:schemeClr val="bg1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感谢您的倾听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方正喵呜体" panose="02010600010101010101" pitchFamily="2" charset="-122"/>
              <a:ea typeface="方正喵呜体" panose="02010600010101010101" pitchFamily="2" charset="-122"/>
            </a:endParaRPr>
          </a:p>
        </p:txBody>
      </p:sp>
      <p:pic>
        <p:nvPicPr>
          <p:cNvPr id="27" name="PA_图片 2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273" y="1561990"/>
            <a:ext cx="2137947" cy="1377681"/>
          </a:xfrm>
          <a:prstGeom prst="rect">
            <a:avLst/>
          </a:prstGeom>
        </p:spPr>
      </p:pic>
      <p:pic>
        <p:nvPicPr>
          <p:cNvPr id="31" name="PA_图片 2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327" y="3473598"/>
            <a:ext cx="1442209" cy="929351"/>
          </a:xfrm>
          <a:prstGeom prst="rect">
            <a:avLst/>
          </a:prstGeom>
        </p:spPr>
      </p:pic>
      <p:pic>
        <p:nvPicPr>
          <p:cNvPr id="32" name="PA_图片 3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018" y="2068041"/>
            <a:ext cx="630937" cy="414529"/>
          </a:xfrm>
          <a:prstGeom prst="rect">
            <a:avLst/>
          </a:prstGeom>
        </p:spPr>
      </p:pic>
      <p:sp>
        <p:nvSpPr>
          <p:cNvPr id="34" name="PA_文本框 22"/>
          <p:cNvSpPr txBox="1"/>
          <p:nvPr>
            <p:custDataLst>
              <p:tags r:id="rId6"/>
            </p:custDataLst>
          </p:nvPr>
        </p:nvSpPr>
        <p:spPr>
          <a:xfrm>
            <a:off x="2612571" y="4206479"/>
            <a:ext cx="6903911" cy="624423"/>
          </a:xfrm>
          <a:prstGeom prst="snip2Diag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F929B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汇报人：涂豆思    时间：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EF929B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201X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F929B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年</a:t>
            </a:r>
            <a:r>
              <a:rPr lang="en-US" altLang="zh-CN" sz="2800" b="1" dirty="0">
                <a:solidFill>
                  <a:srgbClr val="EF929B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2</a:t>
            </a:r>
            <a:r>
              <a:rPr lang="zh-CN" altLang="en-US" sz="2800" b="1" dirty="0">
                <a:solidFill>
                  <a:srgbClr val="EF929B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月</a:t>
            </a:r>
            <a:r>
              <a:rPr lang="en-US" altLang="zh-CN" sz="2800" b="1" dirty="0">
                <a:solidFill>
                  <a:srgbClr val="EF929B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14</a:t>
            </a:r>
            <a:r>
              <a:rPr lang="zh-CN" altLang="en-US" sz="2800" b="1" dirty="0">
                <a:solidFill>
                  <a:srgbClr val="EF929B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日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EF929B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35" name="PA_图片 3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140" y="3728390"/>
            <a:ext cx="522330" cy="343172"/>
          </a:xfrm>
          <a:prstGeom prst="rect">
            <a:avLst/>
          </a:prstGeom>
        </p:spPr>
      </p:pic>
      <p:cxnSp>
        <p:nvCxnSpPr>
          <p:cNvPr id="36" name="PA_直接连接符 23"/>
          <p:cNvCxnSpPr/>
          <p:nvPr>
            <p:custDataLst>
              <p:tags r:id="rId8"/>
            </p:custDataLst>
          </p:nvPr>
        </p:nvCxnSpPr>
        <p:spPr>
          <a:xfrm>
            <a:off x="2666246" y="4989566"/>
            <a:ext cx="6850236" cy="0"/>
          </a:xfrm>
          <a:prstGeom prst="line">
            <a:avLst/>
          </a:prstGeom>
          <a:ln w="57150">
            <a:solidFill>
              <a:srgbClr val="EF92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图片 3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444" y="1460139"/>
            <a:ext cx="12192000" cy="3690072"/>
          </a:xfrm>
          <a:custGeom>
            <a:avLst/>
            <a:gdLst>
              <a:gd name="connsiteX0" fmla="*/ 2334437 w 12192000"/>
              <a:gd name="connsiteY0" fmla="*/ 790692 h 3690072"/>
              <a:gd name="connsiteX1" fmla="*/ 2031976 w 12192000"/>
              <a:gd name="connsiteY1" fmla="*/ 1093153 h 3690072"/>
              <a:gd name="connsiteX2" fmla="*/ 2031976 w 12192000"/>
              <a:gd name="connsiteY2" fmla="*/ 2302963 h 3690072"/>
              <a:gd name="connsiteX3" fmla="*/ 2334437 w 12192000"/>
              <a:gd name="connsiteY3" fmla="*/ 2605424 h 3690072"/>
              <a:gd name="connsiteX4" fmla="*/ 9857564 w 12192000"/>
              <a:gd name="connsiteY4" fmla="*/ 2605424 h 3690072"/>
              <a:gd name="connsiteX5" fmla="*/ 10160025 w 12192000"/>
              <a:gd name="connsiteY5" fmla="*/ 2302963 h 3690072"/>
              <a:gd name="connsiteX6" fmla="*/ 10160025 w 12192000"/>
              <a:gd name="connsiteY6" fmla="*/ 1093153 h 3690072"/>
              <a:gd name="connsiteX7" fmla="*/ 9857564 w 12192000"/>
              <a:gd name="connsiteY7" fmla="*/ 790692 h 3690072"/>
              <a:gd name="connsiteX8" fmla="*/ 0 w 12192000"/>
              <a:gd name="connsiteY8" fmla="*/ 0 h 3690072"/>
              <a:gd name="connsiteX9" fmla="*/ 12192000 w 12192000"/>
              <a:gd name="connsiteY9" fmla="*/ 0 h 3690072"/>
              <a:gd name="connsiteX10" fmla="*/ 12192000 w 12192000"/>
              <a:gd name="connsiteY10" fmla="*/ 3690072 h 3690072"/>
              <a:gd name="connsiteX11" fmla="*/ 0 w 12192000"/>
              <a:gd name="connsiteY11" fmla="*/ 3690072 h 3690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3690072">
                <a:moveTo>
                  <a:pt x="2334437" y="790692"/>
                </a:moveTo>
                <a:cubicBezTo>
                  <a:pt x="2167392" y="790692"/>
                  <a:pt x="2031976" y="926108"/>
                  <a:pt x="2031976" y="1093153"/>
                </a:cubicBezTo>
                <a:lnTo>
                  <a:pt x="2031976" y="2302963"/>
                </a:lnTo>
                <a:cubicBezTo>
                  <a:pt x="2031976" y="2470008"/>
                  <a:pt x="2167392" y="2605424"/>
                  <a:pt x="2334437" y="2605424"/>
                </a:cubicBezTo>
                <a:lnTo>
                  <a:pt x="9857564" y="2605424"/>
                </a:lnTo>
                <a:cubicBezTo>
                  <a:pt x="10024609" y="2605424"/>
                  <a:pt x="10160025" y="2470008"/>
                  <a:pt x="10160025" y="2302963"/>
                </a:cubicBezTo>
                <a:lnTo>
                  <a:pt x="10160025" y="1093153"/>
                </a:lnTo>
                <a:cubicBezTo>
                  <a:pt x="10160025" y="926108"/>
                  <a:pt x="10024609" y="790692"/>
                  <a:pt x="9857564" y="790692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690072"/>
                </a:lnTo>
                <a:lnTo>
                  <a:pt x="0" y="3690072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#ppt_w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 fmla="#ppt_r-45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#ppt_w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 fmla="#ppt_r-45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#ppt_w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 fmla="#ppt_r-45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#ppt_w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 fmla="#ppt_r-45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#ppt_w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 fmla="#ppt_r-45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#ppt_w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 fmla="#ppt_r-45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#ppt_w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 fmla="#ppt_r-45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#ppt_w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 fmla="#ppt_r-45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#ppt_w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 fmla="#ppt_r-45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A_图片 24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" t="9223" r="1291" b="22306"/>
          <a:stretch>
            <a:fillRect/>
          </a:stretch>
        </p:blipFill>
        <p:spPr>
          <a:xfrm>
            <a:off x="1134045" y="2201702"/>
            <a:ext cx="9923908" cy="4274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3" name="PA_剪去对角的矩形 32"/>
          <p:cNvSpPr/>
          <p:nvPr>
            <p:custDataLst>
              <p:tags r:id="rId2"/>
            </p:custDataLst>
          </p:nvPr>
        </p:nvSpPr>
        <p:spPr>
          <a:xfrm>
            <a:off x="1081087" y="323841"/>
            <a:ext cx="10029825" cy="1609733"/>
          </a:xfrm>
          <a:prstGeom prst="snip2DiagRect">
            <a:avLst>
              <a:gd name="adj1" fmla="val 0"/>
              <a:gd name="adj2" fmla="val 806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4" name="PA_文本框 33"/>
          <p:cNvSpPr txBox="1"/>
          <p:nvPr>
            <p:custDataLst>
              <p:tags r:id="rId3"/>
            </p:custDataLst>
          </p:nvPr>
        </p:nvSpPr>
        <p:spPr>
          <a:xfrm>
            <a:off x="5326009" y="513232"/>
            <a:ext cx="1655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 w="19050">
                  <a:solidFill>
                    <a:schemeClr val="bg1"/>
                  </a:solidFill>
                </a:ln>
                <a:solidFill>
                  <a:srgbClr val="DB5770"/>
                </a:solidFill>
                <a:effectLst/>
                <a:uLnTx/>
                <a:uFillTx/>
                <a:latin typeface="华康海报体W12(P)" panose="040B0C00000000000000" pitchFamily="82" charset="-122"/>
                <a:ea typeface="华康海报体W12(P)" panose="040B0C00000000000000" pitchFamily="82" charset="-122"/>
              </a:rPr>
              <a:t>壹</a:t>
            </a:r>
            <a:endParaRPr kumimoji="0" lang="en-US" altLang="zh-CN" sz="5400" b="1" i="0" u="none" strike="noStrike" kern="1200" cap="none" spc="0" normalizeH="0" baseline="0" noProof="0" dirty="0">
              <a:ln w="19050">
                <a:solidFill>
                  <a:schemeClr val="bg1"/>
                </a:solidFill>
              </a:ln>
              <a:solidFill>
                <a:srgbClr val="DB5770"/>
              </a:solidFill>
              <a:effectLst/>
              <a:uLnTx/>
              <a:uFillTx/>
              <a:latin typeface="华康海报体W12(P)" panose="040B0C00000000000000" pitchFamily="82" charset="-122"/>
              <a:ea typeface="华康海报体W12(P)" panose="040B0C00000000000000" pitchFamily="82" charset="-122"/>
            </a:endParaRPr>
          </a:p>
        </p:txBody>
      </p:sp>
      <p:pic>
        <p:nvPicPr>
          <p:cNvPr id="35" name="PA_图片 34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86" b="49177"/>
          <a:stretch>
            <a:fillRect/>
          </a:stretch>
        </p:blipFill>
        <p:spPr>
          <a:xfrm>
            <a:off x="4633910" y="-122288"/>
            <a:ext cx="2895602" cy="1440620"/>
          </a:xfrm>
          <a:prstGeom prst="rect">
            <a:avLst/>
          </a:prstGeom>
          <a:ln>
            <a:noFill/>
          </a:ln>
        </p:spPr>
      </p:pic>
      <p:sp>
        <p:nvSpPr>
          <p:cNvPr id="39" name="PA_文本框 38"/>
          <p:cNvSpPr txBox="1"/>
          <p:nvPr>
            <p:custDataLst>
              <p:tags r:id="rId5"/>
            </p:custDataLst>
          </p:nvPr>
        </p:nvSpPr>
        <p:spPr>
          <a:xfrm>
            <a:off x="4248206" y="1364343"/>
            <a:ext cx="3667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DB5770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01.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B5770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单击此处添加标题</a:t>
            </a:r>
          </a:p>
        </p:txBody>
      </p:sp>
      <p:pic>
        <p:nvPicPr>
          <p:cNvPr id="41" name="PA_图片 3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36" y="305967"/>
            <a:ext cx="630937" cy="414529"/>
          </a:xfrm>
          <a:prstGeom prst="rect">
            <a:avLst/>
          </a:prstGeom>
        </p:spPr>
      </p:pic>
      <p:pic>
        <p:nvPicPr>
          <p:cNvPr id="42" name="PA_图片 3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526" y="1726309"/>
            <a:ext cx="630937" cy="414529"/>
          </a:xfrm>
          <a:prstGeom prst="rect">
            <a:avLst/>
          </a:prstGeom>
        </p:spPr>
      </p:pic>
      <p:pic>
        <p:nvPicPr>
          <p:cNvPr id="43" name="PA_图片 3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178" y="1625953"/>
            <a:ext cx="630937" cy="414529"/>
          </a:xfrm>
          <a:prstGeom prst="rect">
            <a:avLst/>
          </a:prstGeom>
        </p:spPr>
      </p:pic>
      <p:pic>
        <p:nvPicPr>
          <p:cNvPr id="44" name="PA_图片 3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900" y="161445"/>
            <a:ext cx="630937" cy="5306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矩形 156"/>
          <p:cNvSpPr/>
          <p:nvPr/>
        </p:nvSpPr>
        <p:spPr>
          <a:xfrm>
            <a:off x="4133636" y="829128"/>
            <a:ext cx="759884" cy="721784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58" name="矩形 157"/>
          <p:cNvSpPr/>
          <p:nvPr/>
        </p:nvSpPr>
        <p:spPr>
          <a:xfrm>
            <a:off x="5005702" y="829128"/>
            <a:ext cx="721784" cy="721784"/>
          </a:xfrm>
          <a:prstGeom prst="rect">
            <a:avLst/>
          </a:prstGeom>
          <a:blipFill rotWithShape="1">
            <a:blip r:embed="rId4"/>
            <a:srcRect/>
            <a:stretch>
              <a:fillRect l="-2639" r="-263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59" name="矩形 158"/>
          <p:cNvSpPr/>
          <p:nvPr/>
        </p:nvSpPr>
        <p:spPr>
          <a:xfrm>
            <a:off x="6576269" y="829128"/>
            <a:ext cx="759884" cy="721784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60" name="矩形 159"/>
          <p:cNvSpPr/>
          <p:nvPr/>
        </p:nvSpPr>
        <p:spPr>
          <a:xfrm>
            <a:off x="7406002" y="829128"/>
            <a:ext cx="759884" cy="721784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61" name="矩形 160"/>
          <p:cNvSpPr/>
          <p:nvPr/>
        </p:nvSpPr>
        <p:spPr>
          <a:xfrm>
            <a:off x="3318720" y="1644045"/>
            <a:ext cx="757767" cy="723900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62" name="矩形 161"/>
          <p:cNvSpPr/>
          <p:nvPr/>
        </p:nvSpPr>
        <p:spPr>
          <a:xfrm>
            <a:off x="8231502" y="1635080"/>
            <a:ext cx="757767" cy="723900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63" name="矩形 162"/>
          <p:cNvSpPr/>
          <p:nvPr/>
        </p:nvSpPr>
        <p:spPr>
          <a:xfrm>
            <a:off x="4137869" y="1644045"/>
            <a:ext cx="757767" cy="723900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64" name="矩形 163"/>
          <p:cNvSpPr/>
          <p:nvPr/>
        </p:nvSpPr>
        <p:spPr>
          <a:xfrm>
            <a:off x="4954902" y="1644045"/>
            <a:ext cx="759884" cy="723900"/>
          </a:xfrm>
          <a:prstGeom prst="rect">
            <a:avLst/>
          </a:prstGeom>
          <a:blipFill rotWithShape="1"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65" name="矩形 164"/>
          <p:cNvSpPr/>
          <p:nvPr/>
        </p:nvSpPr>
        <p:spPr>
          <a:xfrm>
            <a:off x="5774053" y="1644045"/>
            <a:ext cx="759883" cy="723900"/>
          </a:xfrm>
          <a:prstGeom prst="rect">
            <a:avLst/>
          </a:prstGeom>
          <a:blipFill rotWithShape="1"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66" name="矩形 165"/>
          <p:cNvSpPr/>
          <p:nvPr/>
        </p:nvSpPr>
        <p:spPr>
          <a:xfrm>
            <a:off x="6593202" y="1644045"/>
            <a:ext cx="759884" cy="723900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67" name="矩形 166"/>
          <p:cNvSpPr/>
          <p:nvPr/>
        </p:nvSpPr>
        <p:spPr>
          <a:xfrm>
            <a:off x="7412353" y="1644045"/>
            <a:ext cx="757767" cy="723900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68" name="矩形 167"/>
          <p:cNvSpPr/>
          <p:nvPr/>
        </p:nvSpPr>
        <p:spPr>
          <a:xfrm>
            <a:off x="3318720" y="2461079"/>
            <a:ext cx="757767" cy="723900"/>
          </a:xfrm>
          <a:prstGeom prst="rect">
            <a:avLst/>
          </a:prstGeom>
          <a:blipFill rotWithShape="1"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69" name="矩形 168"/>
          <p:cNvSpPr/>
          <p:nvPr/>
        </p:nvSpPr>
        <p:spPr>
          <a:xfrm>
            <a:off x="8231502" y="2452113"/>
            <a:ext cx="757767" cy="723900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70" name="矩形 169"/>
          <p:cNvSpPr/>
          <p:nvPr/>
        </p:nvSpPr>
        <p:spPr>
          <a:xfrm>
            <a:off x="4137869" y="2461079"/>
            <a:ext cx="757767" cy="723900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71" name="矩形 170"/>
          <p:cNvSpPr/>
          <p:nvPr/>
        </p:nvSpPr>
        <p:spPr>
          <a:xfrm>
            <a:off x="4954902" y="2461079"/>
            <a:ext cx="759884" cy="723900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72" name="矩形 171"/>
          <p:cNvSpPr/>
          <p:nvPr/>
        </p:nvSpPr>
        <p:spPr>
          <a:xfrm>
            <a:off x="5774053" y="2461079"/>
            <a:ext cx="759883" cy="723900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73" name="矩形 172"/>
          <p:cNvSpPr/>
          <p:nvPr/>
        </p:nvSpPr>
        <p:spPr>
          <a:xfrm flipH="1">
            <a:off x="6593202" y="2461079"/>
            <a:ext cx="759884" cy="723900"/>
          </a:xfrm>
          <a:prstGeom prst="rect">
            <a:avLst/>
          </a:prstGeom>
          <a:blipFill rotWithShape="1">
            <a:blip r:embed="rId1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74" name="矩形 173"/>
          <p:cNvSpPr/>
          <p:nvPr/>
        </p:nvSpPr>
        <p:spPr>
          <a:xfrm>
            <a:off x="7412353" y="2461079"/>
            <a:ext cx="757767" cy="723900"/>
          </a:xfrm>
          <a:prstGeom prst="rect">
            <a:avLst/>
          </a:prstGeom>
          <a:blipFill rotWithShape="1"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75" name="矩形 174"/>
          <p:cNvSpPr/>
          <p:nvPr/>
        </p:nvSpPr>
        <p:spPr>
          <a:xfrm>
            <a:off x="4133636" y="3278112"/>
            <a:ext cx="759884" cy="721783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76" name="矩形 175"/>
          <p:cNvSpPr/>
          <p:nvPr/>
        </p:nvSpPr>
        <p:spPr>
          <a:xfrm>
            <a:off x="4952786" y="3278112"/>
            <a:ext cx="759883" cy="721783"/>
          </a:xfrm>
          <a:prstGeom prst="rect">
            <a:avLst/>
          </a:prstGeom>
          <a:blipFill rotWithShape="1"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77" name="矩形 176"/>
          <p:cNvSpPr/>
          <p:nvPr/>
        </p:nvSpPr>
        <p:spPr>
          <a:xfrm>
            <a:off x="5771936" y="3278112"/>
            <a:ext cx="759884" cy="721783"/>
          </a:xfrm>
          <a:prstGeom prst="rect">
            <a:avLst/>
          </a:prstGeom>
          <a:blipFill rotWithShape="1">
            <a:blip r:embed="rId1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78" name="矩形 177"/>
          <p:cNvSpPr/>
          <p:nvPr/>
        </p:nvSpPr>
        <p:spPr>
          <a:xfrm>
            <a:off x="6591086" y="3278112"/>
            <a:ext cx="757767" cy="721783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79" name="矩形 178"/>
          <p:cNvSpPr/>
          <p:nvPr/>
        </p:nvSpPr>
        <p:spPr>
          <a:xfrm>
            <a:off x="7410236" y="3278112"/>
            <a:ext cx="757767" cy="721783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80" name="矩形 179"/>
          <p:cNvSpPr/>
          <p:nvPr/>
        </p:nvSpPr>
        <p:spPr>
          <a:xfrm>
            <a:off x="4952786" y="4114195"/>
            <a:ext cx="759883" cy="723900"/>
          </a:xfrm>
          <a:prstGeom prst="rect">
            <a:avLst/>
          </a:prstGeom>
          <a:blipFill rotWithShape="1">
            <a:blip r:embed="rId1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81" name="矩形 180"/>
          <p:cNvSpPr/>
          <p:nvPr/>
        </p:nvSpPr>
        <p:spPr>
          <a:xfrm>
            <a:off x="5771936" y="4114195"/>
            <a:ext cx="759884" cy="723900"/>
          </a:xfrm>
          <a:prstGeom prst="rect">
            <a:avLst/>
          </a:prstGeom>
          <a:blipFill rotWithShape="1">
            <a:blip r:embed="rId1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82" name="矩形 181"/>
          <p:cNvSpPr/>
          <p:nvPr/>
        </p:nvSpPr>
        <p:spPr>
          <a:xfrm>
            <a:off x="6591086" y="4114195"/>
            <a:ext cx="757767" cy="723900"/>
          </a:xfrm>
          <a:prstGeom prst="rect">
            <a:avLst/>
          </a:prstGeom>
          <a:blipFill rotWithShape="1"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83" name="矩形 182"/>
          <p:cNvSpPr/>
          <p:nvPr/>
        </p:nvSpPr>
        <p:spPr>
          <a:xfrm>
            <a:off x="5771936" y="4916412"/>
            <a:ext cx="759884" cy="723900"/>
          </a:xfrm>
          <a:prstGeom prst="rect">
            <a:avLst/>
          </a:prstGeom>
          <a:blipFill rotWithShape="1">
            <a:blip r:embed="rId1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grpSp>
        <p:nvGrpSpPr>
          <p:cNvPr id="13" name="组合 12"/>
          <p:cNvGrpSpPr/>
          <p:nvPr/>
        </p:nvGrpSpPr>
        <p:grpSpPr>
          <a:xfrm>
            <a:off x="-105280" y="5476428"/>
            <a:ext cx="12297280" cy="1939176"/>
            <a:chOff x="-110280" y="5499813"/>
            <a:chExt cx="13716001" cy="1939176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2372517" y="3017016"/>
              <a:ext cx="1892406" cy="6858000"/>
            </a:xfrm>
            <a:prstGeom prst="rect">
              <a:avLst/>
            </a:prstGeom>
          </p:spPr>
        </p:pic>
        <p:pic>
          <p:nvPicPr>
            <p:cNvPr id="49" name="图片 48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9230518" y="3063786"/>
              <a:ext cx="1892406" cy="6858000"/>
            </a:xfrm>
            <a:prstGeom prst="rect">
              <a:avLst/>
            </a:prstGeom>
          </p:spPr>
        </p:pic>
      </p:grpSp>
      <p:pic>
        <p:nvPicPr>
          <p:cNvPr id="185" name="图片 184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62"/>
          <a:stretch>
            <a:fillRect/>
          </a:stretch>
        </p:blipFill>
        <p:spPr>
          <a:xfrm>
            <a:off x="82250" y="2823029"/>
            <a:ext cx="2547266" cy="3338898"/>
          </a:xfrm>
          <a:prstGeom prst="rect">
            <a:avLst/>
          </a:prstGeom>
        </p:spPr>
      </p:pic>
      <p:pic>
        <p:nvPicPr>
          <p:cNvPr id="188" name="图片 187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69"/>
          <a:stretch>
            <a:fillRect/>
          </a:stretch>
        </p:blipFill>
        <p:spPr>
          <a:xfrm>
            <a:off x="9707005" y="2719611"/>
            <a:ext cx="2929380" cy="3442316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-507467" y="-3261907"/>
            <a:ext cx="12914338" cy="4674137"/>
            <a:chOff x="-507467" y="-3261907"/>
            <a:chExt cx="12914338" cy="4674137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886518">
              <a:off x="-507467" y="-2836055"/>
              <a:ext cx="3744864" cy="3949352"/>
            </a:xfrm>
            <a:prstGeom prst="rect">
              <a:avLst/>
            </a:prstGeom>
          </p:spPr>
        </p:pic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364269">
              <a:off x="2288822" y="-3261907"/>
              <a:ext cx="3744864" cy="3949352"/>
            </a:xfrm>
            <a:prstGeom prst="rect">
              <a:avLst/>
            </a:prstGeom>
          </p:spPr>
        </p:pic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577070">
              <a:off x="5463722" y="-2537122"/>
              <a:ext cx="3744864" cy="3949352"/>
            </a:xfrm>
            <a:prstGeom prst="rect">
              <a:avLst/>
            </a:prstGeom>
          </p:spPr>
        </p:pic>
        <p:pic>
          <p:nvPicPr>
            <p:cNvPr id="51" name="图片 50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543823">
              <a:off x="8662007" y="-3042726"/>
              <a:ext cx="3744864" cy="394935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4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4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4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4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4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4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4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4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4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4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4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4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4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4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4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4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4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4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4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4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4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4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4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4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4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4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4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4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4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4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4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4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4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4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4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4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4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0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4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4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5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4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4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4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4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5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4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4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0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4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4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5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4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4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 bldLvl="0" animBg="1"/>
      <p:bldP spid="158" grpId="0" bldLvl="0" animBg="1"/>
      <p:bldP spid="159" grpId="0" bldLvl="0" animBg="1"/>
      <p:bldP spid="160" grpId="0" bldLvl="0" animBg="1"/>
      <p:bldP spid="161" grpId="0" bldLvl="0" animBg="1"/>
      <p:bldP spid="162" grpId="0" bldLvl="0" animBg="1"/>
      <p:bldP spid="163" grpId="0" bldLvl="0" animBg="1"/>
      <p:bldP spid="164" grpId="0" bldLvl="0" animBg="1"/>
      <p:bldP spid="165" grpId="0" bldLvl="0" animBg="1"/>
      <p:bldP spid="166" grpId="0" bldLvl="0" animBg="1"/>
      <p:bldP spid="167" grpId="0" bldLvl="0" animBg="1"/>
      <p:bldP spid="168" grpId="0" bldLvl="0" animBg="1"/>
      <p:bldP spid="169" grpId="0" bldLvl="0" animBg="1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76" grpId="0" bldLvl="0" animBg="1"/>
      <p:bldP spid="177" grpId="0" bldLvl="0" animBg="1"/>
      <p:bldP spid="178" grpId="0" bldLvl="0" animBg="1"/>
      <p:bldP spid="179" grpId="0" bldLvl="0" animBg="1"/>
      <p:bldP spid="180" grpId="0" bldLvl="0" animBg="1"/>
      <p:bldP spid="181" grpId="0" bldLvl="0" animBg="1"/>
      <p:bldP spid="182" grpId="0" bldLvl="0" animBg="1"/>
      <p:bldP spid="18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125" y="2961703"/>
            <a:ext cx="3340638" cy="3614570"/>
          </a:xfrm>
          <a:prstGeom prst="rect">
            <a:avLst/>
          </a:prstGeom>
        </p:spPr>
      </p:pic>
      <p:sp>
        <p:nvSpPr>
          <p:cNvPr id="24" name="直角三角形 23"/>
          <p:cNvSpPr/>
          <p:nvPr/>
        </p:nvSpPr>
        <p:spPr>
          <a:xfrm rot="5400000">
            <a:off x="-208365" y="208365"/>
            <a:ext cx="1968043" cy="1551313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直角三角形 25"/>
          <p:cNvSpPr/>
          <p:nvPr/>
        </p:nvSpPr>
        <p:spPr>
          <a:xfrm rot="10800000" flipV="1">
            <a:off x="10810874" y="4971338"/>
            <a:ext cx="1381125" cy="1886661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PA_组合 3"/>
          <p:cNvGrpSpPr/>
          <p:nvPr>
            <p:custDataLst>
              <p:tags r:id="rId1"/>
            </p:custDataLst>
          </p:nvPr>
        </p:nvGrpSpPr>
        <p:grpSpPr>
          <a:xfrm>
            <a:off x="6964458" y="499542"/>
            <a:ext cx="3680409" cy="5153892"/>
            <a:chOff x="6964458" y="499542"/>
            <a:chExt cx="3680409" cy="5153892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4458" y="3199828"/>
              <a:ext cx="3680409" cy="245360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cxnSp>
          <p:nvCxnSpPr>
            <p:cNvPr id="47" name="直接连接符 46"/>
            <p:cNvCxnSpPr/>
            <p:nvPr/>
          </p:nvCxnSpPr>
          <p:spPr>
            <a:xfrm flipH="1">
              <a:off x="7553323" y="1169505"/>
              <a:ext cx="2699658" cy="0"/>
            </a:xfrm>
            <a:prstGeom prst="line">
              <a:avLst/>
            </a:prstGeom>
            <a:ln w="28575">
              <a:solidFill>
                <a:srgbClr val="EF929B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48" name="文本框 47"/>
            <p:cNvSpPr txBox="1"/>
            <p:nvPr/>
          </p:nvSpPr>
          <p:spPr>
            <a:xfrm>
              <a:off x="8018433" y="499542"/>
              <a:ext cx="17694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rgbClr val="FD8891"/>
                  </a:solidFill>
                </a:rPr>
                <a:t>添 加 小 标 题</a:t>
              </a: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7161438" y="1378509"/>
              <a:ext cx="348342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rgbClr val="FD8891"/>
                  </a:solidFill>
                </a:rPr>
                <a:t>在此处添加文本，在此处添加文本，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rgbClr val="FD8891"/>
                  </a:solidFill>
                </a:rPr>
                <a:t>在此处添加文本，在此处添加文本，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rgbClr val="FD8891"/>
                  </a:solidFill>
                </a:rPr>
                <a:t>在此处添加文本，在此处添加文本，</a:t>
              </a:r>
            </a:p>
            <a:p>
              <a:pPr algn="ctr">
                <a:lnSpc>
                  <a:spcPct val="150000"/>
                </a:lnSpc>
              </a:pPr>
              <a:r>
                <a:rPr lang="zh-CN" altLang="en-US" sz="1600" dirty="0">
                  <a:solidFill>
                    <a:srgbClr val="FD8891"/>
                  </a:solidFill>
                </a:rPr>
                <a:t>在此处添加文本，在此处添加文本，</a:t>
              </a:r>
            </a:p>
          </p:txBody>
        </p:sp>
      </p:grpSp>
      <p:grpSp>
        <p:nvGrpSpPr>
          <p:cNvPr id="2" name="PA_组合 1"/>
          <p:cNvGrpSpPr/>
          <p:nvPr>
            <p:custDataLst>
              <p:tags r:id="rId2"/>
            </p:custDataLst>
          </p:nvPr>
        </p:nvGrpSpPr>
        <p:grpSpPr>
          <a:xfrm>
            <a:off x="2676348" y="635665"/>
            <a:ext cx="3726201" cy="5494208"/>
            <a:chOff x="2676348" y="635665"/>
            <a:chExt cx="3726201" cy="5494208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6348" y="635665"/>
              <a:ext cx="3544550" cy="236303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45" name="文本框 44"/>
            <p:cNvSpPr txBox="1"/>
            <p:nvPr/>
          </p:nvSpPr>
          <p:spPr>
            <a:xfrm>
              <a:off x="3563904" y="3729428"/>
              <a:ext cx="17694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rgbClr val="FD8891"/>
                  </a:solidFill>
                </a:rPr>
                <a:t>添 加 小 标 题</a:t>
              </a: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2919120" y="4560213"/>
              <a:ext cx="348342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rgbClr val="FD8891"/>
                  </a:solidFill>
                </a:rPr>
                <a:t>在此处添加文本，在此处添加文本，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rgbClr val="FD8891"/>
                  </a:solidFill>
                </a:rPr>
                <a:t>在此处添加文本，在此处添加文本，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rgbClr val="FD8891"/>
                  </a:solidFill>
                </a:rPr>
                <a:t>在此处添加文本，在此处添加文本，</a:t>
              </a:r>
            </a:p>
            <a:p>
              <a:pPr algn="ctr">
                <a:lnSpc>
                  <a:spcPct val="150000"/>
                </a:lnSpc>
              </a:pPr>
              <a:r>
                <a:rPr lang="zh-CN" altLang="en-US" sz="1600" dirty="0">
                  <a:solidFill>
                    <a:srgbClr val="FD8891"/>
                  </a:solidFill>
                </a:rPr>
                <a:t>在此处添加文本，在此处添加文本，</a:t>
              </a:r>
            </a:p>
          </p:txBody>
        </p:sp>
        <p:cxnSp>
          <p:nvCxnSpPr>
            <p:cNvPr id="13" name="直接连接符 12"/>
            <p:cNvCxnSpPr/>
            <p:nvPr/>
          </p:nvCxnSpPr>
          <p:spPr>
            <a:xfrm flipH="1">
              <a:off x="3191780" y="4369905"/>
              <a:ext cx="2699658" cy="0"/>
            </a:xfrm>
            <a:prstGeom prst="line">
              <a:avLst/>
            </a:prstGeom>
            <a:ln w="28575">
              <a:solidFill>
                <a:srgbClr val="EF929B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69" b="83776"/>
          <a:stretch>
            <a:fillRect/>
          </a:stretch>
        </p:blipFill>
        <p:spPr>
          <a:xfrm>
            <a:off x="9454457" y="6019968"/>
            <a:ext cx="4247030" cy="111260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69" b="83776"/>
          <a:stretch>
            <a:fillRect/>
          </a:stretch>
        </p:blipFill>
        <p:spPr>
          <a:xfrm rot="5666043">
            <a:off x="-2039977" y="-274578"/>
            <a:ext cx="4247030" cy="11126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4519228" y="677554"/>
            <a:ext cx="3133507" cy="571500"/>
            <a:chOff x="4784886" y="704850"/>
            <a:chExt cx="3133507" cy="571500"/>
          </a:xfrm>
        </p:grpSpPr>
        <p:sp>
          <p:nvSpPr>
            <p:cNvPr id="17" name="矩形 16"/>
            <p:cNvSpPr/>
            <p:nvPr/>
          </p:nvSpPr>
          <p:spPr>
            <a:xfrm>
              <a:off x="5190945" y="704850"/>
              <a:ext cx="2348685" cy="57150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 dirty="0">
                  <a:solidFill>
                    <a:srgbClr val="DB5770"/>
                  </a:solidFill>
                  <a:latin typeface="华康海报体W12(P)" panose="040B0C00000000000000" pitchFamily="82" charset="-122"/>
                  <a:ea typeface="华康海报体W12(P)" panose="040B0C00000000000000" pitchFamily="82" charset="-122"/>
                </a:rPr>
                <a:t>添加小标题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4784886" y="704850"/>
              <a:ext cx="204717" cy="57150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7713676" y="704850"/>
              <a:ext cx="204717" cy="57150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PA_矩形 19"/>
          <p:cNvSpPr/>
          <p:nvPr>
            <p:custDataLst>
              <p:tags r:id="rId1"/>
            </p:custDataLst>
          </p:nvPr>
        </p:nvSpPr>
        <p:spPr>
          <a:xfrm>
            <a:off x="588985" y="4415193"/>
            <a:ext cx="2870270" cy="2097638"/>
          </a:xfrm>
          <a:prstGeom prst="rect">
            <a:avLst/>
          </a:prstGeom>
          <a:solidFill>
            <a:srgbClr val="E66C8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</a:rPr>
              <a:t>在此处添加文本，在此处添加文本，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</a:rPr>
              <a:t>在此处添加文本，在此处添加文本，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</a:rPr>
              <a:t>在此处添加文本，在此处添加文本，</a:t>
            </a:r>
          </a:p>
        </p:txBody>
      </p:sp>
      <p:sp>
        <p:nvSpPr>
          <p:cNvPr id="21" name="PA_矩形 20"/>
          <p:cNvSpPr/>
          <p:nvPr>
            <p:custDataLst>
              <p:tags r:id="rId2"/>
            </p:custDataLst>
          </p:nvPr>
        </p:nvSpPr>
        <p:spPr>
          <a:xfrm>
            <a:off x="4660865" y="4415192"/>
            <a:ext cx="2870270" cy="2097639"/>
          </a:xfrm>
          <a:prstGeom prst="rect">
            <a:avLst/>
          </a:prstGeom>
          <a:solidFill>
            <a:srgbClr val="E66C8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</a:rPr>
              <a:t>在此处添加文本，在此处添加文本，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</a:rPr>
              <a:t>在此处添加文本，在此处添加文本，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</a:rPr>
              <a:t>在此处添加文本，在此处添加文本，</a:t>
            </a:r>
          </a:p>
        </p:txBody>
      </p:sp>
      <p:sp>
        <p:nvSpPr>
          <p:cNvPr id="22" name="PA_矩形 21"/>
          <p:cNvSpPr/>
          <p:nvPr>
            <p:custDataLst>
              <p:tags r:id="rId3"/>
            </p:custDataLst>
          </p:nvPr>
        </p:nvSpPr>
        <p:spPr>
          <a:xfrm>
            <a:off x="8732745" y="4415193"/>
            <a:ext cx="2870270" cy="2097638"/>
          </a:xfrm>
          <a:prstGeom prst="rect">
            <a:avLst/>
          </a:prstGeom>
          <a:solidFill>
            <a:srgbClr val="E66C8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</a:rPr>
              <a:t>在此处添加文本，在此处添加文本，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</a:rPr>
              <a:t>在此处添加文本，在此处添加文本，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</a:rPr>
              <a:t>在此处添加文本，在此处添加文本，</a:t>
            </a:r>
          </a:p>
        </p:txBody>
      </p:sp>
      <p:pic>
        <p:nvPicPr>
          <p:cNvPr id="4" name="PA_图片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03" y="2347557"/>
            <a:ext cx="2873442" cy="19156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A_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128" y="1806058"/>
            <a:ext cx="2963534" cy="2453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A_图片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745" y="2347556"/>
            <a:ext cx="2837472" cy="19116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69" b="83776"/>
          <a:stretch>
            <a:fillRect/>
          </a:stretch>
        </p:blipFill>
        <p:spPr>
          <a:xfrm rot="15328116" flipH="1">
            <a:off x="9479500" y="-609438"/>
            <a:ext cx="4247030" cy="111260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5069" b="64936"/>
          <a:stretch>
            <a:fillRect/>
          </a:stretch>
        </p:blipFill>
        <p:spPr>
          <a:xfrm rot="10180909">
            <a:off x="-770967" y="-748772"/>
            <a:ext cx="4247030" cy="24045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886" y="3691587"/>
            <a:ext cx="3447956" cy="2262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A_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67" y="3691587"/>
            <a:ext cx="3393720" cy="2262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A_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67" y="1043932"/>
            <a:ext cx="3393720" cy="2262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PA_图片 25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6" t="15689" r="27126" b="25280"/>
          <a:stretch>
            <a:fillRect/>
          </a:stretch>
        </p:blipFill>
        <p:spPr>
          <a:xfrm>
            <a:off x="5123543" y="1959427"/>
            <a:ext cx="1865086" cy="3062514"/>
          </a:xfrm>
          <a:prstGeom prst="rect">
            <a:avLst/>
          </a:prstGeom>
        </p:spPr>
      </p:pic>
      <p:pic>
        <p:nvPicPr>
          <p:cNvPr id="28" name="PA_图片 2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885" y="1043932"/>
            <a:ext cx="3447955" cy="2262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048" y="0"/>
            <a:ext cx="5667903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_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1" t="5432" r="11858" b="6106"/>
          <a:stretch>
            <a:fillRect/>
          </a:stretch>
        </p:blipFill>
        <p:spPr>
          <a:xfrm>
            <a:off x="4348049" y="1404257"/>
            <a:ext cx="3628572" cy="29903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A_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368" y="2554951"/>
            <a:ext cx="2542040" cy="18396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A_图片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368" y="469918"/>
            <a:ext cx="2542040" cy="18686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PA_矩形 16"/>
          <p:cNvSpPr/>
          <p:nvPr>
            <p:custDataLst>
              <p:tags r:id="rId4"/>
            </p:custDataLst>
          </p:nvPr>
        </p:nvSpPr>
        <p:spPr>
          <a:xfrm>
            <a:off x="1740482" y="5080000"/>
            <a:ext cx="3355851" cy="1472877"/>
          </a:xfrm>
          <a:prstGeom prst="rect">
            <a:avLst/>
          </a:prstGeom>
          <a:solidFill>
            <a:srgbClr val="E66C8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</a:rPr>
              <a:t>在此处添加文本，在此处添加文本，</a:t>
            </a: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</a:rPr>
              <a:t>在此处添加文本，在此处添加文本，</a:t>
            </a: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</a:rPr>
              <a:t>在此处添加文本，在此处添加文本， </a:t>
            </a:r>
          </a:p>
        </p:txBody>
      </p:sp>
      <p:sp>
        <p:nvSpPr>
          <p:cNvPr id="19" name="PA_矩形 18"/>
          <p:cNvSpPr/>
          <p:nvPr>
            <p:custDataLst>
              <p:tags r:id="rId5"/>
            </p:custDataLst>
          </p:nvPr>
        </p:nvSpPr>
        <p:spPr>
          <a:xfrm>
            <a:off x="7095669" y="5080000"/>
            <a:ext cx="3355851" cy="1472877"/>
          </a:xfrm>
          <a:prstGeom prst="rect">
            <a:avLst/>
          </a:prstGeom>
          <a:solidFill>
            <a:srgbClr val="E66C8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</a:rPr>
              <a:t>在此处添加文本，在此处添加文本，</a:t>
            </a: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</a:rPr>
              <a:t>在此处添加文本，在此处添加文本，</a:t>
            </a: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</a:rPr>
              <a:t>在此处添加文本，在此处添加文本， </a:t>
            </a:r>
          </a:p>
        </p:txBody>
      </p:sp>
      <p:pic>
        <p:nvPicPr>
          <p:cNvPr id="9" name="PA_图片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262" y="2587609"/>
            <a:ext cx="2542041" cy="18070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A_图片 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262" y="516234"/>
            <a:ext cx="2542041" cy="18223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45" y="2202332"/>
            <a:ext cx="9923908" cy="42731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3" name="矩形: 剪去对角 32"/>
          <p:cNvSpPr/>
          <p:nvPr/>
        </p:nvSpPr>
        <p:spPr>
          <a:xfrm>
            <a:off x="1081087" y="323841"/>
            <a:ext cx="10029825" cy="1609733"/>
          </a:xfrm>
          <a:prstGeom prst="snip2DiagRect">
            <a:avLst>
              <a:gd name="adj1" fmla="val 0"/>
              <a:gd name="adj2" fmla="val 806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86" b="49177"/>
          <a:stretch>
            <a:fillRect/>
          </a:stretch>
        </p:blipFill>
        <p:spPr>
          <a:xfrm>
            <a:off x="4633910" y="-122288"/>
            <a:ext cx="2895602" cy="1440620"/>
          </a:xfrm>
          <a:prstGeom prst="rect">
            <a:avLst/>
          </a:prstGeom>
          <a:ln>
            <a:noFill/>
          </a:ln>
        </p:spPr>
      </p:pic>
      <p:sp>
        <p:nvSpPr>
          <p:cNvPr id="39" name="文本框 38"/>
          <p:cNvSpPr txBox="1"/>
          <p:nvPr/>
        </p:nvSpPr>
        <p:spPr>
          <a:xfrm>
            <a:off x="4248206" y="1364343"/>
            <a:ext cx="3667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DB5770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02.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B5770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单击此处添加标题</a:t>
            </a:r>
          </a:p>
        </p:txBody>
      </p:sp>
      <p:pic>
        <p:nvPicPr>
          <p:cNvPr id="41" name="PA_图片 3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36" y="305967"/>
            <a:ext cx="630937" cy="414529"/>
          </a:xfrm>
          <a:prstGeom prst="rect">
            <a:avLst/>
          </a:prstGeom>
        </p:spPr>
      </p:pic>
      <p:pic>
        <p:nvPicPr>
          <p:cNvPr id="43" name="PA_图片 3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178" y="1625953"/>
            <a:ext cx="630937" cy="414529"/>
          </a:xfrm>
          <a:prstGeom prst="rect">
            <a:avLst/>
          </a:prstGeom>
        </p:spPr>
      </p:pic>
      <p:pic>
        <p:nvPicPr>
          <p:cNvPr id="44" name="PA_图片 3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900" y="161445"/>
            <a:ext cx="630937" cy="530643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5326009" y="513232"/>
            <a:ext cx="1655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 w="19050">
                  <a:solidFill>
                    <a:schemeClr val="bg1"/>
                  </a:solidFill>
                </a:ln>
                <a:solidFill>
                  <a:srgbClr val="DB5770"/>
                </a:solidFill>
                <a:effectLst/>
                <a:uLnTx/>
                <a:uFillTx/>
                <a:latin typeface="华康海报体W12(P)" panose="040B0C00000000000000" pitchFamily="82" charset="-122"/>
                <a:ea typeface="华康海报体W12(P)" panose="040B0C00000000000000" pitchFamily="82" charset="-122"/>
              </a:rPr>
              <a:t>贰</a:t>
            </a:r>
            <a:endParaRPr kumimoji="0" lang="en-US" altLang="zh-CN" sz="5400" b="1" i="0" u="none" strike="noStrike" kern="1200" cap="none" spc="0" normalizeH="0" baseline="0" noProof="0" dirty="0">
              <a:ln w="19050">
                <a:solidFill>
                  <a:schemeClr val="bg1"/>
                </a:solidFill>
              </a:ln>
              <a:solidFill>
                <a:srgbClr val="DB5770"/>
              </a:solidFill>
              <a:effectLst/>
              <a:uLnTx/>
              <a:uFillTx/>
              <a:latin typeface="华康海报体W12(P)" panose="040B0C00000000000000" pitchFamily="82" charset="-122"/>
              <a:ea typeface="华康海报体W12(P)" panose="040B0C00000000000000" pitchFamily="82" charset="-122"/>
            </a:endParaRPr>
          </a:p>
        </p:txBody>
      </p:sp>
      <p:pic>
        <p:nvPicPr>
          <p:cNvPr id="42" name="PA_图片 3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526" y="1726309"/>
            <a:ext cx="630937" cy="4145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9" grpId="0"/>
      <p:bldP spid="3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730E59B1-60BC-4F0D-831B-16DC6EC0B6FF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DiUeE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A4lHh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DiUeE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OJR4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OJR4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OJR4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OJR4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OJR4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O5R4S7DdIuDqDAAA1hoAABcAAAB1bml2ZXJzYWwvdW5pdmVyc2FsLnBuZ+2ZaVBTWb7AL0ij0wygLQoIhHEZ9TVNAAcJsg4QoK0WIgYEhBBpmqUJiSIBGgKEdp6gLNKOb0AJkCEIYQ0ie8LidGxS3THQPJYASUAmkkAiiRqTGEKSufQyNTVVU/U+vI/cqlv3d8499/7PfztLnTsXw0PNPzzyIQAA5uc/hV8CgD3BAGDcuc8UrDnOOPwZ+DDKuhQaCNAm7TfAgklqQFgAAPRUmW0nfgCWf3P909gsAHAo3bmNqtbeJAPAEcx5eEDkVwmbAkTHCeUiazUvLM9oDBj8+pMTdpnW8Ogjt7+5Cnc3iwj4xuREZjM8MNDjI+PMeyaHTIJN4SfobgeMp+uJlP9FyO6LYZowjsAwea4rS0I4FI9HREflRmerN7bwUep43gUmlVxE17xmWsLk4wb9Qym3ew8AxOc1ZbbnthNEqyFWOqGjIS0VVCWGJCG71QVPsxyJ/PB9APD48lxAasS776zRfQdBJTpRyh/7vVpodr8BX+XMBXGXC9WCnBMA8HQpyhIlDQGbPNoP2uWP7hEmAAA/uIu7uIu7uIu7uIu7uIu7uIu7uIv//9iHIReqFsE93O/+ctoYACh3joFY+3/DeqcyP83L+xy2y/hInmoxFVblq1oQlfpvr2KpsmjBOJ2cTWSsAcDVURF2Hkd4096qRRdpeSuQflTczLxPkl5G7y6jG6h8mr9Xmd/WehMHUfT2vmpymSbRz+tk1XuBYqXmxZ8scTxLuQtlAINZpCc3zLlHY0m6/coHkCfbLC+vsoSvVm+pLJZlkqJcdlbEuIZzbRIvrIbkrzdytPJxInuNqJOiYVM+iucP0TpJ9GCFGL9cpN20k+otie+ZYUIRq7mFxOJI3OxmdAqyYeRL/tD2j6xsXtbLM7ikFXyVv/795NpIq2aGzv7q/hOYTTFWwnx91nT6NRutf4KSxYbNcBimyoUElUVVU9N6++FUgRyXB6V4QMcV9fI6bFqOsEY2LG6Ig3b8tZ2N2TPCzxPXp1LZG56VV9SHgvond/bWdomRq26Q8rej8sJrmB/nC7KvKObxSfG+Lh+7p/M9/ad4Gw3HazLtGC0dyV3SbvGNSrKY8Ql1mRnPxV5zBZr9ThPefn+Kpy4/u1FdOM/pPam0QYtKKaGhEblUWhkub7LD4xhG2BeOOd5LSrlsNyswxWzaPoDBpXSLYT8obV5rb9Nf8yiwddKF2Wg8BOnwQh/1hvQeiEqi5/tV+JYeslUk1HvLhprMOxJBs4wMRrBdJ+W1tOo8HzLiUPDKM4gIuWlu+iK97fg+uvpO/8+d8FDG5LKLIJT1uonEkNKQC9jIKbsB3gLyHaeN9YVmIcpnduPMZen2Qjly9Qzl0d8/v4CcUDTeTBrmUvWj0h6Byv6cHDuryW+QkXDPpgsWk7UnVa7kz0F1oz8r5D4iVMU04TSpAh8MUq6rUeqOReADkvb028E6EH8XIyTe/Uf9VCHX8wVJMEqa7b7sItvDyRf8K6SvWlasHXgNx61HK4OovFwDlELwbQjM5QFftAa1zW/7UppxDs/pefOtFk3SakMMZf3mhGk6DDfAP10/V3K90hq+0inr0Xo0tTL0x8osuAIPwHZ+m2lc//NX7UU5I3F7WfuDrd09LjIygxw+6sfWfkjZgoaqUR+Fd1h8TQrC68MjUH4W95wUuWUpZ3We250Vcu1sspBeglr5ryWl/fA61t6r/rTxi/Z85Vw0T33rrHSe2UlK5SwXKDg5vvaSuHLK2vX1ofL1ajHF4g7lwwasf3a83ZLQTMa8kfSXmVZlfKYrhJT/Scj7SPys8NK017fZ8Ev1d796IG6TPkxqCvyiIdX2ZG/h1D0FP8TXpWrYZTDOSvemipjhsqKENTKwwPzm7Pj1fIZk/rsdsdCtz/pAK6TvycrIwPX64L+0KeU4bzL8oIguqZdPV8W+I8KP4RNDS95/gJKJaYkmMw9wRa9Cns6uZdOdPCWZcqiLeLSSPnngSim/BpWYEyGQZpK2mlSD4zqsFEPkrTX/JPGY/zjK8amzr2FbAZvgEoQ+MvW4QScS+xs0ojZqwxLBd407rldWSlsVCp9mWsfE3MYNvp+A/iBb8Qqpbq7OHMvgs67c3cp1DtUxkEKMbk6T51tNX6aPLIvFedWTvdCS8oLxT62MTnFHId7K0tczCH+dIVrfRbQWzYSD7u+MLqx5RPD3nB1I/O+AUResHQ09PqbOlwSNHfFf5lUT+vR69TgZ5XdTaCPY2pH6h5JzFz6OFLEn9tYILgqdbDCtyRB23NeRzBhHRgl9tFY0MqkFg9KkLl6db59jzt74Rc6Mt3xkZszavqmkpzHh4xIRO8SKYyc55OpI3H6zuHY8Jf1Bd+pGJWzZk5SybIZUzF9MdEcQWnH1YHipbIOcV4Yy4qwq39S7IZxzb03f/jZ5u1LJwAjqQ31h9Own5aeNw2kEXwtGiduY9yZ+0PypF2qimzP3mP87R8I1SYF18NoUUa8A5VilL/Qn+qsanhu5G3d6d8r2C7we7mhlmfRw6mBwcifLTXfDoRoZHPGf/pst38Nqb/RYxghHKhbafO3OFi2ndVduPalLiUfAnh91VUEr5ccr02Igl3J/6X1bY3W/LM4Zvbm4eDiYnWjrcdwE80Dtwwk/FNwcd4pxm+KwTJCPclyK3pT3nnrWCe3IFPg87aJzhY8xNkLGz9ZDqv2ud2KZ7+8V90z73WwpKbu15ReBPTjJRdZwJ3QZy2bun7eHY5aPSF4/cdPH/KwTMkgg7+H31/EoaQmTl9hn0dyChfhKMsucsu5fzWwUQilxDeEfIHxj5Qz5GGeqSNXLAaOj8H6oYyFe8SfH7RcZRzJNtNndrESu60QutV42YBRDZUEInYUuniHmigZKz6p/RaWqh5Vq8u0ZIH1hMNHfAPzNE4/TmGFZ6/Pfg1lEPjJxo0IeMDeOsZGmbBMaupEBUcx9P2i0YLiM1zgEK/lgOyglbRVt2OKKvt4L8TQj51NwCn7WVH0YEpwpBdlGhrlRSCmKeYOu6ZsBhx3pux+cuvvkH7BaE7mmmjNlP3i+wmqkWaUZC1OEugGHSzm/Wj3xE9YIlVqSRGlVfTN3cWbSzdPCwR60+a8yG1UmuvVQ//Sg1n8R5C08OOT2XDgxzvqSupOg0sVUMnbF0iKKSTN/Cy2baLx2tuJia6N3AS5PkGQZYc4eDWNJ5lk/qSrSxvPoSTEh0yMVQcGILvIV6+ZJrk/SsNNpVnYNEh7he4qu7Kk6XTtLjI8t/c6ZmUqWEw1a0opOlksaXM4vdxI11yR4eV/486bEEkyecyHqfH6L/o93ES30NzyoiwC753ECueDt98PE1r/OTrynebapn9amaMwy+++ha6pi2hW854qoExXsUNe66EG/FIGPdlZ3hVblVUGDOhLy0rdjSpprW+bP16MhUBiNOlDPSk7SJbjvL82HzmZR4hy1tynndcWBhaVptr7KF/o1F+I5pLhG6Jj38h6HaenPx+GztNLAYlJ2d00SvpuFklRd0d17NbG5Rfpxxy05tgb0dNRsV3ksbGppVCMibdI9nw0eDl4pweWlqMEIX6TOZr2OXIPCKNInebVLYblcVK7gjEN0kLURv5Mwat/0y4TUuQKuqvhjLp2xgxBQCYzqWzOXPunqRUrajSlfNd/Ku5l3G8reGNMK5AMzmVrpsX92CbmOsyv+LcJP84V2+fFlgRc4XHVG6Zb4eZYkO/g03CpZ8u9tHQvfTd8aQ+Pn8NKr4Mx92bHgdQDD4u7RspOC1SylA2Ut5N1bQrAFmbFE3/ciRSBds1l5RooUhIDdfNkq/x+8/ABm1tkAer8yoVA5l6Op+n3ZSeXMksDSeXsDQaT3GKFAC0pLD0uow2JzLO0u1HgodsezDmLe6EmXmeCq35tedRi7o67jBQy+6sU19A8/V+t3FlOyap+XyJfcBMJmxp7rtr5afqFaQLJGF/QIXohUqi1p98pHAP/V3/Y6ZqBdWJ7Ko+bZgmw7MEK+EVMMxOlN2ljQjLO6s2VDhCpX6Ilwnr1DcHT/mKXz946G9ywSmOF9leTwsDgFnvvBNsJBTiiDtdEn2Z7VNsXKGK263GKRhlJAepEFNvl4K9R3pxbdnGRgDPhocdMI4taMx80ScQNBllFbOyDaoJkBxddCC68OTLh64Rk5XYkxbHyZZVDVXcqNdkQBYtWHfCz65ay6XPK40QtlOn0Q4ZOZExNReRAOAIPUjj5O/u2kQcxMjcFGXEax6h55+4PoDcvRX9smi0VdFtLzAKC4I9jKCACm4QcAYH/YT0gr1GvEm/vAd/0dELoKzCOGw69HLGP6Lek/j1h426mPB8F2nyIdIpmxVnOv12rQAwfBJXxnmHLKBgePMEeDjhOVu4ylpYK1Q5KdEx49LMPDsLftzzVrbU4nXgHgdT44HE4LvHrzH1BLAwQUAAIACAA8lHhLbVEZO0oAAABqAAAAGwAAAHVuaXZlcnNhbC91bml2ZXJzYWwucG5nLnhtbLOxr8jNUShLLSrOzM+zVTLUM1Cyt+PlsikoSi3LTC1XqACKGekZQICSQiUqtzwzpSTDVsnC0BghlpGamZ5RYqtkZmgAF9QHGgkAUEsBAgAAFAACAAgAOJR4SxUOrShkBAAABxEAAB0AAAAAAAAAAQAAAAAAAAAAAHVuaXZlcnNhbC9jb21tb25fbWVzc2FnZXMubG5nUEsBAgAAFAACAAgAOJR4Swh+CyMpAwAAhgwAACcAAAAAAAAAAQAAAAAAnwQAAHVuaXZlcnNhbC9mbGFzaF9wdWJsaXNoaW5nX3NldHRpbmdzLnhtbFBLAQIAABQAAgAIADiUeEu1/AlkugIAAFUKAAAhAAAAAAAAAAEAAAAAAA0IAAB1bml2ZXJzYWwvZmxhc2hfc2tpbl9zZXR0aW5ncy54bWxQSwECAAAUAAIACAA4lHhLKpYPZ/4CAACXCwAAJgAAAAAAAAABAAAAAAAGCwAAdW5pdmVyc2FsL2h0bWxfcHVibGlzaGluZ19zZXR0aW5ncy54bWxQSwECAAAUAAIACAA4lHhLaHFSkZoBAAAfBgAAHwAAAAAAAAABAAAAAABIDgAAdW5pdmVyc2FsL2h0bWxfc2tpbl9zZXR0aW5ncy5qc1BLAQIAABQAAgAIADiUeEs9PC/RwQAAAOUBAAAaAAAAAAAAAAEAAAAAAB8QAAB1bml2ZXJzYWwvaTE4bl9wcmVzZXRzLnhtbFBLAQIAABQAAgAIADiUeEua+ZZkawAAAGsAAAAcAAAAAAAAAAEAAAAAABgRAAB1bml2ZXJzYWwvbG9jYWxfc2V0dGluZ3MueG1sUEsBAgAAFAACAAgARJRXRyO0Tvv7AgAAsAgAABQAAAAAAAAAAQAAAAAAvREAAHVuaXZlcnNhbC9wbGF5ZXIueG1sUEsBAgAAFAACAAgAOJR4S7CHI/RsAQAA9wIAACkAAAAAAAAAAQAAAAAA6hQAAHVuaXZlcnNhbC9za2luX2N1c3RvbWl6YXRpb25fc2V0dGluZ3MueG1sUEsBAgAAFAACAAgAO5R4S7DdIuDqDAAA1hoAABcAAAAAAAAAAAAAAAAAnRYAAHVuaXZlcnNhbC91bml2ZXJzYWwucG5nUEsBAgAAFAACAAgAPJR4S21RGTtKAAAAagAAABsAAAAAAAAAAQAAAAAAvCMAAHVuaXZlcnNhbC91bml2ZXJzYWwucG5nLnhtbFBLBQYAAAAACwALAEkDAAA/JAAAAAA="/>
  <p:tag name="ISPRING_PRESENTATION_TITLE" val="甜蜜浪漫爱心情人节婚礼策划婚庆PPT模板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heme/theme1.xml><?xml version="1.0" encoding="utf-8"?>
<a:theme xmlns:a="http://schemas.openxmlformats.org/drawingml/2006/main" name="Office 主题​​">
  <a:themeElements>
    <a:clrScheme name="自定义 18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0000"/>
      </a:hlink>
      <a:folHlink>
        <a:srgbClr val="FF0000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1064</Words>
  <Application>Microsoft Office PowerPoint</Application>
  <PresentationFormat>宽屏</PresentationFormat>
  <Paragraphs>146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3" baseType="lpstr">
      <vt:lpstr>FontAwesome</vt:lpstr>
      <vt:lpstr>等线</vt:lpstr>
      <vt:lpstr>方正喵呜体</vt:lpstr>
      <vt:lpstr>华康海报体W12(P)</vt:lpstr>
      <vt:lpstr>华文中宋</vt:lpstr>
      <vt:lpstr>微软雅黑</vt:lpstr>
      <vt:lpstr>幼圆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天 下</cp:lastModifiedBy>
  <cp:revision>91</cp:revision>
  <dcterms:created xsi:type="dcterms:W3CDTF">2018-01-18T15:19:00Z</dcterms:created>
  <dcterms:modified xsi:type="dcterms:W3CDTF">2021-01-06T08:51:31Z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