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940" r:id="rId2"/>
    <p:sldId id="941" r:id="rId3"/>
    <p:sldId id="942" r:id="rId4"/>
    <p:sldId id="943" r:id="rId5"/>
    <p:sldId id="944" r:id="rId6"/>
    <p:sldId id="945" r:id="rId7"/>
    <p:sldId id="946" r:id="rId8"/>
    <p:sldId id="947" r:id="rId9"/>
    <p:sldId id="948" r:id="rId10"/>
    <p:sldId id="949" r:id="rId11"/>
    <p:sldId id="951" r:id="rId12"/>
    <p:sldId id="952" r:id="rId13"/>
    <p:sldId id="953" r:id="rId14"/>
    <p:sldId id="950" r:id="rId15"/>
    <p:sldId id="954" r:id="rId16"/>
    <p:sldId id="955" r:id="rId17"/>
    <p:sldId id="956" r:id="rId18"/>
    <p:sldId id="957" r:id="rId19"/>
    <p:sldId id="969" r:id="rId20"/>
    <p:sldId id="970" r:id="rId21"/>
    <p:sldId id="973" r:id="rId22"/>
    <p:sldId id="975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F83"/>
    <a:srgbClr val="FF91B4"/>
    <a:srgbClr val="FC79A0"/>
    <a:srgbClr val="F5C7DA"/>
    <a:srgbClr val="FFBBD3"/>
    <a:srgbClr val="FFA0BF"/>
    <a:srgbClr val="F2C4D7"/>
    <a:srgbClr val="FFE1E5"/>
    <a:srgbClr val="DF2451"/>
    <a:srgbClr val="FFA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28" autoAdjust="0"/>
    <p:restoredTop sz="83992" autoAdjust="0"/>
  </p:normalViewPr>
  <p:slideViewPr>
    <p:cSldViewPr snapToGrid="0" showGuides="1">
      <p:cViewPr varScale="1">
        <p:scale>
          <a:sx n="113" d="100"/>
          <a:sy n="113" d="100"/>
        </p:scale>
        <p:origin x="3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3E272-A017-45D1-BF50-E01C56DEC4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DD8BC-D6FC-4DC7-95EE-0B21F3581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1BB4-362A-4FA9-8DB1-67ED03367B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24.jpeg"/><Relationship Id="rId5" Type="http://schemas.openxmlformats.org/officeDocument/2006/relationships/image" Target="../media/image31.jpeg"/><Relationship Id="rId15" Type="http://schemas.openxmlformats.org/officeDocument/2006/relationships/image" Target="../media/image37.png"/><Relationship Id="rId10" Type="http://schemas.openxmlformats.org/officeDocument/2006/relationships/image" Target="../media/image34.jpeg"/><Relationship Id="rId4" Type="http://schemas.openxmlformats.org/officeDocument/2006/relationships/image" Target="../media/image13.jpeg"/><Relationship Id="rId9" Type="http://schemas.openxmlformats.org/officeDocument/2006/relationships/image" Target="../media/image33.jpe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16.jpeg"/><Relationship Id="rId10" Type="http://schemas.openxmlformats.org/officeDocument/2006/relationships/image" Target="../media/image37.png"/><Relationship Id="rId4" Type="http://schemas.openxmlformats.org/officeDocument/2006/relationships/image" Target="../media/image42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55.png"/><Relationship Id="rId5" Type="http://schemas.openxmlformats.org/officeDocument/2006/relationships/image" Target="../media/image39.jpeg"/><Relationship Id="rId10" Type="http://schemas.openxmlformats.org/officeDocument/2006/relationships/image" Target="../media/image47.png"/><Relationship Id="rId4" Type="http://schemas.openxmlformats.org/officeDocument/2006/relationships/image" Target="../media/image61.png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28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4.png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9.emf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13.jpe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8.xml"/><Relationship Id="rId15" Type="http://schemas.openxmlformats.org/officeDocument/2006/relationships/image" Target="../media/image25.jpe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0" y="0"/>
            <a:ext cx="12627428" cy="7112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52588" y="295077"/>
            <a:ext cx="11551865" cy="6226493"/>
          </a:xfrm>
          <a:prstGeom prst="rect">
            <a:avLst/>
          </a:prstGeom>
          <a:gradFill flip="none" rotWithShape="1">
            <a:gsLst>
              <a:gs pos="0">
                <a:srgbClr val="FFE4E8"/>
              </a:gs>
              <a:gs pos="100000">
                <a:srgbClr val="FFA1A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42900" sx="101000" sy="101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4521">
            <a:off x="3619894" y="3525935"/>
            <a:ext cx="1801372" cy="143865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00" y="706789"/>
            <a:ext cx="1801372" cy="14386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84" y="599736"/>
            <a:ext cx="6556671" cy="5617173"/>
          </a:xfrm>
          <a:prstGeom prst="rect">
            <a:avLst/>
          </a:prstGeom>
        </p:spPr>
      </p:pic>
      <p:sp>
        <p:nvSpPr>
          <p:cNvPr id="11" name="心形 10"/>
          <p:cNvSpPr/>
          <p:nvPr/>
        </p:nvSpPr>
        <p:spPr>
          <a:xfrm>
            <a:off x="735507" y="2915728"/>
            <a:ext cx="1886856" cy="1625602"/>
          </a:xfrm>
          <a:prstGeom prst="heart">
            <a:avLst/>
          </a:prstGeom>
          <a:gradFill flip="none" rotWithShape="1">
            <a:gsLst>
              <a:gs pos="0">
                <a:srgbClr val="FFC3D9"/>
              </a:gs>
              <a:gs pos="100000">
                <a:srgbClr val="FFB0C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心形 12"/>
          <p:cNvSpPr/>
          <p:nvPr/>
        </p:nvSpPr>
        <p:spPr>
          <a:xfrm rot="999971">
            <a:off x="1483048" y="1008657"/>
            <a:ext cx="1226005" cy="1056252"/>
          </a:xfrm>
          <a:prstGeom prst="heart">
            <a:avLst/>
          </a:prstGeom>
          <a:gradFill flip="none" rotWithShape="1">
            <a:gsLst>
              <a:gs pos="0">
                <a:srgbClr val="FFCFE3"/>
              </a:gs>
              <a:gs pos="100000">
                <a:srgbClr val="FFCCE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心形 13"/>
          <p:cNvSpPr/>
          <p:nvPr/>
        </p:nvSpPr>
        <p:spPr>
          <a:xfrm rot="19870427">
            <a:off x="656528" y="650244"/>
            <a:ext cx="739465" cy="637078"/>
          </a:xfrm>
          <a:prstGeom prst="heart">
            <a:avLst/>
          </a:prstGeom>
          <a:gradFill flip="none" rotWithShape="1">
            <a:gsLst>
              <a:gs pos="0">
                <a:srgbClr val="FFCFE3"/>
              </a:gs>
              <a:gs pos="100000">
                <a:srgbClr val="FFCCE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心形 14"/>
          <p:cNvSpPr/>
          <p:nvPr/>
        </p:nvSpPr>
        <p:spPr>
          <a:xfrm rot="1941524">
            <a:off x="10790116" y="2541510"/>
            <a:ext cx="917629" cy="790574"/>
          </a:xfrm>
          <a:prstGeom prst="heart">
            <a:avLst/>
          </a:prstGeom>
          <a:gradFill flip="none" rotWithShape="1">
            <a:gsLst>
              <a:gs pos="0">
                <a:srgbClr val="FFBBD3"/>
              </a:gs>
              <a:gs pos="100000">
                <a:srgbClr val="FFACC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心形 15"/>
          <p:cNvSpPr/>
          <p:nvPr/>
        </p:nvSpPr>
        <p:spPr>
          <a:xfrm rot="2422954">
            <a:off x="10309112" y="5160206"/>
            <a:ext cx="1183053" cy="1019247"/>
          </a:xfrm>
          <a:prstGeom prst="heart">
            <a:avLst/>
          </a:prstGeom>
          <a:gradFill flip="none" rotWithShape="1">
            <a:gsLst>
              <a:gs pos="0">
                <a:srgbClr val="FF98B9"/>
              </a:gs>
              <a:gs pos="100000">
                <a:srgbClr val="FF84AA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心形 16"/>
          <p:cNvSpPr/>
          <p:nvPr/>
        </p:nvSpPr>
        <p:spPr>
          <a:xfrm rot="20091940">
            <a:off x="1831231" y="5595155"/>
            <a:ext cx="704642" cy="607077"/>
          </a:xfrm>
          <a:prstGeom prst="heart">
            <a:avLst/>
          </a:prstGeom>
          <a:gradFill flip="none" rotWithShape="1">
            <a:gsLst>
              <a:gs pos="0">
                <a:srgbClr val="FFA0BF"/>
              </a:gs>
              <a:gs pos="100000">
                <a:srgbClr val="FF91B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心形 17"/>
          <p:cNvSpPr/>
          <p:nvPr/>
        </p:nvSpPr>
        <p:spPr>
          <a:xfrm rot="869971">
            <a:off x="599769" y="5048659"/>
            <a:ext cx="496186" cy="427483"/>
          </a:xfrm>
          <a:prstGeom prst="heart">
            <a:avLst/>
          </a:prstGeom>
          <a:gradFill flip="none" rotWithShape="1">
            <a:gsLst>
              <a:gs pos="0">
                <a:srgbClr val="FFAAC7"/>
              </a:gs>
              <a:gs pos="100000">
                <a:srgbClr val="FF9BB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心形 18"/>
          <p:cNvSpPr/>
          <p:nvPr/>
        </p:nvSpPr>
        <p:spPr>
          <a:xfrm rot="20600029" flipH="1">
            <a:off x="9695349" y="1313719"/>
            <a:ext cx="1226005" cy="1056252"/>
          </a:xfrm>
          <a:prstGeom prst="heart">
            <a:avLst/>
          </a:prstGeom>
          <a:gradFill flip="none" rotWithShape="1">
            <a:gsLst>
              <a:gs pos="0">
                <a:srgbClr val="FFCCE1"/>
              </a:gs>
              <a:gs pos="100000">
                <a:srgbClr val="FFC0D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心形 19"/>
          <p:cNvSpPr/>
          <p:nvPr/>
        </p:nvSpPr>
        <p:spPr>
          <a:xfrm rot="1729573" flipH="1">
            <a:off x="11008409" y="536498"/>
            <a:ext cx="739465" cy="637078"/>
          </a:xfrm>
          <a:prstGeom prst="heart">
            <a:avLst/>
          </a:prstGeom>
          <a:gradFill flip="none" rotWithShape="1">
            <a:gsLst>
              <a:gs pos="0">
                <a:srgbClr val="FFCFE3"/>
              </a:gs>
              <a:gs pos="100000">
                <a:srgbClr val="FFCCE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心形 20"/>
          <p:cNvSpPr/>
          <p:nvPr/>
        </p:nvSpPr>
        <p:spPr>
          <a:xfrm rot="19029272" flipH="1">
            <a:off x="9444313" y="5430644"/>
            <a:ext cx="792943" cy="683151"/>
          </a:xfrm>
          <a:prstGeom prst="heart">
            <a:avLst/>
          </a:prstGeom>
          <a:gradFill flip="none" rotWithShape="1">
            <a:gsLst>
              <a:gs pos="0">
                <a:srgbClr val="FF92B4"/>
              </a:gs>
              <a:gs pos="100000">
                <a:srgbClr val="FF84AA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94282">
            <a:off x="739376" y="1932439"/>
            <a:ext cx="1197371" cy="95627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45">
            <a:off x="7547737" y="659510"/>
            <a:ext cx="1197371" cy="95627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2445">
            <a:off x="7126871" y="3657215"/>
            <a:ext cx="1219284" cy="973777"/>
          </a:xfrm>
          <a:prstGeom prst="rect">
            <a:avLst/>
          </a:prstGeom>
        </p:spPr>
      </p:pic>
      <p:sp>
        <p:nvSpPr>
          <p:cNvPr id="36" name="PA_文本框 76"/>
          <p:cNvSpPr txBox="1"/>
          <p:nvPr>
            <p:custDataLst>
              <p:tags r:id="rId1"/>
            </p:custDataLst>
          </p:nvPr>
        </p:nvSpPr>
        <p:spPr>
          <a:xfrm>
            <a:off x="4624316" y="1732934"/>
            <a:ext cx="304193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HAPPY</a:t>
            </a:r>
          </a:p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Valentine’s Day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zh-CN" altLang="en-US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937869" y="4259827"/>
            <a:ext cx="6241166" cy="1801372"/>
            <a:chOff x="2937869" y="4259827"/>
            <a:chExt cx="6241166" cy="1801372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68983">
              <a:off x="2788744" y="4659054"/>
              <a:ext cx="1481230" cy="1182979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>
              <a:off x="3424419" y="4259827"/>
              <a:ext cx="5754616" cy="1801372"/>
              <a:chOff x="3424419" y="4259827"/>
              <a:chExt cx="5754616" cy="1801372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4419" y="4259827"/>
                <a:ext cx="5401067" cy="1801372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0576" y="4349303"/>
                <a:ext cx="1528459" cy="1220698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14903">
                <a:off x="3650462" y="5003461"/>
                <a:ext cx="992766" cy="792869"/>
              </a:xfrm>
              <a:prstGeom prst="rect">
                <a:avLst/>
              </a:prstGeom>
            </p:spPr>
          </p:pic>
          <p:sp>
            <p:nvSpPr>
              <p:cNvPr id="37" name="PA_文本框 76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069079" y="4752021"/>
                <a:ext cx="43085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 b="1" dirty="0">
                    <a:solidFill>
                      <a:srgbClr val="DF2451"/>
                    </a:solidFill>
                    <a:cs typeface="+mn-ea"/>
                    <a:sym typeface="+mn-lt"/>
                  </a:rPr>
                  <a:t>情人节快乐！</a:t>
                </a:r>
              </a:p>
            </p:txBody>
          </p:sp>
        </p:grp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14010">
            <a:off x="10222898" y="2576345"/>
            <a:ext cx="992766" cy="79286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0" y="0"/>
            <a:ext cx="12627428" cy="711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0067" y="315753"/>
            <a:ext cx="11551865" cy="6226493"/>
          </a:xfrm>
          <a:prstGeom prst="rect">
            <a:avLst/>
          </a:prstGeom>
          <a:gradFill flip="none" rotWithShape="1">
            <a:gsLst>
              <a:gs pos="0">
                <a:srgbClr val="FFE4E8"/>
              </a:gs>
              <a:gs pos="100000">
                <a:srgbClr val="FFA1A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42900" sx="101000" sy="101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52175" y="1944575"/>
            <a:ext cx="1770536" cy="1770536"/>
          </a:xfrm>
          <a:prstGeom prst="ellipse">
            <a:avLst/>
          </a:prstGeom>
          <a:blipFill dpi="0" rotWithShape="1">
            <a:blip r:embed="rId4"/>
            <a:srcRect/>
            <a:stretch>
              <a:fillRect l="-2000" r="-26000"/>
            </a:stretch>
          </a:blipFill>
          <a:ln w="38100">
            <a:solidFill>
              <a:srgbClr val="F94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椭圆 6"/>
          <p:cNvSpPr/>
          <p:nvPr/>
        </p:nvSpPr>
        <p:spPr>
          <a:xfrm>
            <a:off x="3936438" y="2911607"/>
            <a:ext cx="2112000" cy="2112000"/>
          </a:xfrm>
          <a:prstGeom prst="ellipse">
            <a:avLst/>
          </a:prstGeom>
          <a:blipFill dpi="0" rotWithShape="1">
            <a:blip r:embed="rId4"/>
            <a:srcRect/>
            <a:stretch>
              <a:fillRect l="-33000" t="-4000" r="-34000" b="-5000"/>
            </a:stretch>
          </a:blipFill>
          <a:ln w="38100">
            <a:solidFill>
              <a:srgbClr val="F13C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椭圆 7"/>
          <p:cNvSpPr/>
          <p:nvPr/>
        </p:nvSpPr>
        <p:spPr>
          <a:xfrm>
            <a:off x="5280587" y="1159895"/>
            <a:ext cx="2112000" cy="2112000"/>
          </a:xfrm>
          <a:prstGeom prst="ellipse">
            <a:avLst/>
          </a:prstGeom>
          <a:blipFill dpi="0" rotWithShape="1">
            <a:blip r:embed="rId5"/>
            <a:srcRect/>
            <a:stretch>
              <a:fillRect l="-30000" t="-4000" r="-30000" b="-5000"/>
            </a:stretch>
          </a:blipFill>
          <a:ln w="38100">
            <a:solidFill>
              <a:srgbClr val="FFB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椭圆 8"/>
          <p:cNvSpPr/>
          <p:nvPr/>
        </p:nvSpPr>
        <p:spPr>
          <a:xfrm>
            <a:off x="6464046" y="3391927"/>
            <a:ext cx="2400000" cy="2400000"/>
          </a:xfrm>
          <a:prstGeom prst="ellipse">
            <a:avLst/>
          </a:prstGeom>
          <a:blipFill>
            <a:blip r:embed="rId5"/>
            <a:stretch>
              <a:fillRect l="-30000" t="-4000" r="-30000" b="-5000"/>
            </a:stretch>
          </a:blipFill>
          <a:ln w="38100">
            <a:solidFill>
              <a:srgbClr val="F94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椭圆 9"/>
          <p:cNvSpPr/>
          <p:nvPr/>
        </p:nvSpPr>
        <p:spPr>
          <a:xfrm>
            <a:off x="1536171" y="3781445"/>
            <a:ext cx="1920000" cy="1920000"/>
          </a:xfrm>
          <a:prstGeom prst="ellipse">
            <a:avLst/>
          </a:prstGeom>
          <a:blipFill dpi="0" rotWithShape="1">
            <a:blip r:embed="rId6"/>
            <a:srcRect/>
            <a:stretch>
              <a:fillRect l="-2000" t="-4000" r="-38000" b="-5000"/>
            </a:stretch>
          </a:blipFill>
          <a:ln w="38100">
            <a:solidFill>
              <a:srgbClr val="FF91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椭圆 10"/>
          <p:cNvSpPr/>
          <p:nvPr/>
        </p:nvSpPr>
        <p:spPr>
          <a:xfrm>
            <a:off x="2544352" y="2106345"/>
            <a:ext cx="1584000" cy="1584000"/>
          </a:xfrm>
          <a:prstGeom prst="ellipse">
            <a:avLst/>
          </a:prstGeom>
          <a:blipFill dpi="0" rotWithShape="1">
            <a:blip r:embed="rId7"/>
            <a:srcRect/>
            <a:stretch>
              <a:fillRect l="-12000" r="-2000"/>
            </a:stretch>
          </a:blipFill>
          <a:ln w="38100">
            <a:solidFill>
              <a:srgbClr val="FFB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椭圆 11"/>
          <p:cNvSpPr/>
          <p:nvPr/>
        </p:nvSpPr>
        <p:spPr>
          <a:xfrm>
            <a:off x="7488832" y="1543938"/>
            <a:ext cx="1776000" cy="1776000"/>
          </a:xfrm>
          <a:prstGeom prst="ellipse">
            <a:avLst/>
          </a:prstGeom>
          <a:blipFill>
            <a:blip r:embed="rId8"/>
            <a:stretch>
              <a:fillRect l="-30000" t="-4000" r="-30000" b="-5000"/>
            </a:stretch>
          </a:blipFill>
          <a:ln w="38100">
            <a:solidFill>
              <a:srgbClr val="FF91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椭圆 12"/>
          <p:cNvSpPr/>
          <p:nvPr/>
        </p:nvSpPr>
        <p:spPr>
          <a:xfrm>
            <a:off x="9409046" y="1255906"/>
            <a:ext cx="2112000" cy="2112000"/>
          </a:xfrm>
          <a:prstGeom prst="ellipse">
            <a:avLst/>
          </a:prstGeom>
          <a:blipFill>
            <a:blip r:embed="rId9"/>
            <a:stretch>
              <a:fillRect l="-30000" t="-4000" r="-30000" b="-5000"/>
            </a:stretch>
          </a:blipFill>
          <a:ln w="38100">
            <a:solidFill>
              <a:srgbClr val="F13C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椭圆 13"/>
          <p:cNvSpPr/>
          <p:nvPr/>
        </p:nvSpPr>
        <p:spPr>
          <a:xfrm>
            <a:off x="9121216" y="3848194"/>
            <a:ext cx="1824000" cy="1824000"/>
          </a:xfrm>
          <a:prstGeom prst="ellipse">
            <a:avLst/>
          </a:prstGeom>
          <a:blipFill>
            <a:blip r:embed="rId10"/>
            <a:stretch>
              <a:fillRect l="-30000" t="-4000" r="-30000" b="-5000"/>
            </a:stretch>
          </a:blipFill>
          <a:ln w="38100">
            <a:solidFill>
              <a:srgbClr val="F94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椭圆 15"/>
          <p:cNvSpPr/>
          <p:nvPr/>
        </p:nvSpPr>
        <p:spPr>
          <a:xfrm>
            <a:off x="3984576" y="1496066"/>
            <a:ext cx="1200000" cy="1200000"/>
          </a:xfrm>
          <a:prstGeom prst="ellipse">
            <a:avLst/>
          </a:prstGeom>
          <a:blipFill dpi="0" rotWithShape="1">
            <a:blip r:embed="rId11"/>
            <a:srcRect/>
            <a:stretch>
              <a:fillRect l="-19000" r="-2000"/>
            </a:stretch>
          </a:blipFill>
          <a:ln w="38100">
            <a:solidFill>
              <a:srgbClr val="F94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心形 28"/>
          <p:cNvSpPr/>
          <p:nvPr/>
        </p:nvSpPr>
        <p:spPr>
          <a:xfrm rot="9021855">
            <a:off x="3419286" y="4841226"/>
            <a:ext cx="1226005" cy="1056252"/>
          </a:xfrm>
          <a:prstGeom prst="heart">
            <a:avLst/>
          </a:prstGeom>
          <a:gradFill flip="none" rotWithShape="1">
            <a:gsLst>
              <a:gs pos="0">
                <a:srgbClr val="FFCFE3"/>
              </a:gs>
              <a:gs pos="100000">
                <a:srgbClr val="FFCCE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496">
            <a:off x="2956257" y="1039832"/>
            <a:ext cx="1068726" cy="85353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31327">
            <a:off x="521541" y="3869915"/>
            <a:ext cx="1068726" cy="8535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6938">
            <a:off x="10670455" y="3236433"/>
            <a:ext cx="1200081" cy="958440"/>
          </a:xfrm>
          <a:prstGeom prst="rect">
            <a:avLst/>
          </a:prstGeom>
        </p:spPr>
      </p:pic>
      <p:sp>
        <p:nvSpPr>
          <p:cNvPr id="33" name="心形 32"/>
          <p:cNvSpPr/>
          <p:nvPr/>
        </p:nvSpPr>
        <p:spPr>
          <a:xfrm>
            <a:off x="8665394" y="3282514"/>
            <a:ext cx="890101" cy="766857"/>
          </a:xfrm>
          <a:prstGeom prst="heart">
            <a:avLst/>
          </a:prstGeom>
          <a:gradFill flip="none" rotWithShape="1">
            <a:gsLst>
              <a:gs pos="0">
                <a:srgbClr val="FFCFE3"/>
              </a:gs>
              <a:gs pos="100000">
                <a:srgbClr val="FFCCE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心形 33"/>
          <p:cNvSpPr/>
          <p:nvPr/>
        </p:nvSpPr>
        <p:spPr>
          <a:xfrm rot="20415525">
            <a:off x="7202932" y="2886705"/>
            <a:ext cx="411319" cy="411319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6218">
            <a:off x="5655544" y="4726470"/>
            <a:ext cx="744102" cy="594274"/>
          </a:xfrm>
          <a:prstGeom prst="rect">
            <a:avLst/>
          </a:prstGeom>
        </p:spPr>
      </p:pic>
      <p:sp>
        <p:nvSpPr>
          <p:cNvPr id="36" name="心形 35"/>
          <p:cNvSpPr/>
          <p:nvPr/>
        </p:nvSpPr>
        <p:spPr>
          <a:xfrm rot="1545883">
            <a:off x="2216954" y="3267014"/>
            <a:ext cx="401690" cy="346072"/>
          </a:xfrm>
          <a:prstGeom prst="heart">
            <a:avLst/>
          </a:prstGeom>
          <a:gradFill flip="none" rotWithShape="1">
            <a:gsLst>
              <a:gs pos="0">
                <a:srgbClr val="FFCFE3"/>
              </a:gs>
              <a:gs pos="100000">
                <a:srgbClr val="FFCCE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7393">
            <a:off x="615677" y="544838"/>
            <a:ext cx="1364543" cy="1089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29" grpId="0" animBg="1"/>
      <p:bldP spid="33" grpId="0" animBg="1"/>
      <p:bldP spid="34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0" y="0"/>
            <a:ext cx="12627428" cy="711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0067" y="315753"/>
            <a:ext cx="11551865" cy="6226493"/>
          </a:xfrm>
          <a:prstGeom prst="rect">
            <a:avLst/>
          </a:prstGeom>
          <a:gradFill flip="none" rotWithShape="1">
            <a:gsLst>
              <a:gs pos="0">
                <a:srgbClr val="FFE4E8"/>
              </a:gs>
              <a:gs pos="100000">
                <a:srgbClr val="FFA1A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42900" sx="101000" sy="101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76251" y="2056008"/>
            <a:ext cx="11239500" cy="2832100"/>
          </a:xfrm>
          <a:prstGeom prst="rect">
            <a:avLst/>
          </a:prstGeom>
          <a:noFill/>
          <a:ln>
            <a:solidFill>
              <a:srgbClr val="F94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29" y="2279225"/>
            <a:ext cx="3578499" cy="238566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814555" y="1308612"/>
            <a:ext cx="6440157" cy="4263515"/>
            <a:chOff x="5165432" y="2477050"/>
            <a:chExt cx="4395116" cy="2909655"/>
          </a:xfrm>
        </p:grpSpPr>
        <p:sp>
          <p:nvSpPr>
            <p:cNvPr id="9" name="矩形 8"/>
            <p:cNvSpPr/>
            <p:nvPr/>
          </p:nvSpPr>
          <p:spPr>
            <a:xfrm>
              <a:off x="5165432" y="2615026"/>
              <a:ext cx="4343401" cy="2771679"/>
            </a:xfrm>
            <a:prstGeom prst="rect">
              <a:avLst/>
            </a:prstGeom>
            <a:gradFill flip="none" rotWithShape="1">
              <a:gsLst>
                <a:gs pos="0">
                  <a:srgbClr val="F5C7DA"/>
                </a:gs>
                <a:gs pos="100000">
                  <a:srgbClr val="FC79A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3427" y="2477050"/>
              <a:ext cx="4117121" cy="2744747"/>
            </a:xfrm>
            <a:prstGeom prst="rect">
              <a:avLst/>
            </a:prstGeom>
            <a:blipFill>
              <a:blip r:embed="rId6"/>
              <a:stretch>
                <a:fillRect l="-19000" r="-2000"/>
              </a:stretch>
            </a:blipFill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7" y="315753"/>
            <a:ext cx="2083856" cy="1625478"/>
          </a:xfrm>
          <a:prstGeom prst="rect">
            <a:avLst/>
          </a:prstGeom>
        </p:spPr>
      </p:pic>
      <p:sp>
        <p:nvSpPr>
          <p:cNvPr id="19" name="副标题 2"/>
          <p:cNvSpPr txBox="1"/>
          <p:nvPr/>
        </p:nvSpPr>
        <p:spPr>
          <a:xfrm>
            <a:off x="755745" y="5015303"/>
            <a:ext cx="3623132" cy="1311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600" b="1" dirty="0">
                <a:solidFill>
                  <a:srgbClr val="DF24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by Face" panose="00000400000000000000" pitchFamily="2" charset="0"/>
                <a:ea typeface="黑体" panose="02010609060101010101" pitchFamily="49" charset="-122"/>
              </a:rPr>
              <a:t>LOVE</a:t>
            </a:r>
            <a:endParaRPr lang="zh-CN" altLang="en-US" sz="9600" b="1" dirty="0">
              <a:solidFill>
                <a:srgbClr val="DF24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by Face" panose="00000400000000000000" pitchFamily="2" charset="0"/>
              <a:ea typeface="黑体" panose="02010609060101010101" pitchFamily="49" charset="-122"/>
            </a:endParaRPr>
          </a:p>
        </p:txBody>
      </p:sp>
      <p:sp>
        <p:nvSpPr>
          <p:cNvPr id="20" name="心形 19"/>
          <p:cNvSpPr/>
          <p:nvPr/>
        </p:nvSpPr>
        <p:spPr>
          <a:xfrm rot="2203145">
            <a:off x="4031004" y="5015303"/>
            <a:ext cx="217451" cy="217451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心形 20"/>
          <p:cNvSpPr/>
          <p:nvPr/>
        </p:nvSpPr>
        <p:spPr>
          <a:xfrm rot="13962392">
            <a:off x="1043950" y="6098499"/>
            <a:ext cx="217451" cy="249282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0" y="0"/>
            <a:ext cx="12627428" cy="711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0067" y="315753"/>
            <a:ext cx="11551865" cy="6226493"/>
          </a:xfrm>
          <a:prstGeom prst="rect">
            <a:avLst/>
          </a:prstGeom>
          <a:gradFill flip="none" rotWithShape="1">
            <a:gsLst>
              <a:gs pos="0">
                <a:srgbClr val="FFE4E8"/>
              </a:gs>
              <a:gs pos="100000">
                <a:srgbClr val="FFA1A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42900" sx="101000" sy="101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704224" y="648219"/>
            <a:ext cx="4618943" cy="4618943"/>
          </a:xfrm>
          <a:prstGeom prst="rect">
            <a:avLst/>
          </a:prstGeom>
        </p:spPr>
      </p:pic>
      <p:sp>
        <p:nvSpPr>
          <p:cNvPr id="7" name="Shape 790"/>
          <p:cNvSpPr/>
          <p:nvPr/>
        </p:nvSpPr>
        <p:spPr>
          <a:xfrm>
            <a:off x="6710236" y="3900308"/>
            <a:ext cx="3291738" cy="1828979"/>
          </a:xfrm>
          <a:prstGeom prst="roundRect">
            <a:avLst/>
          </a:prstGeom>
          <a:solidFill>
            <a:schemeClr val="accent3">
              <a:alpha val="36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pic>
        <p:nvPicPr>
          <p:cNvPr id="11" name="图片占位符 7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949" y="1574159"/>
            <a:ext cx="1624524" cy="2297307"/>
          </a:xfrm>
          <a:prstGeom prst="roundRect">
            <a:avLst/>
          </a:prstGeom>
        </p:spPr>
      </p:pic>
      <p:pic>
        <p:nvPicPr>
          <p:cNvPr id="12" name="图片占位符 7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19" y="1676140"/>
            <a:ext cx="3252154" cy="2093340"/>
          </a:xfrm>
          <a:prstGeom prst="roundRect">
            <a:avLst/>
          </a:prstGeom>
        </p:spPr>
      </p:pic>
      <p:pic>
        <p:nvPicPr>
          <p:cNvPr id="13" name="图片占位符 7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07" y="3902530"/>
            <a:ext cx="1824534" cy="1824534"/>
          </a:xfrm>
          <a:prstGeom prst="roundRect">
            <a:avLst/>
          </a:prstGeom>
        </p:spPr>
      </p:pic>
      <p:pic>
        <p:nvPicPr>
          <p:cNvPr id="14" name="图片占位符 7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89" y="3900309"/>
            <a:ext cx="2743468" cy="1828979"/>
          </a:xfrm>
          <a:prstGeom prst="round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496">
            <a:off x="9546267" y="1320899"/>
            <a:ext cx="1068726" cy="8535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7393">
            <a:off x="8628603" y="930709"/>
            <a:ext cx="1364543" cy="1089787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873467" y="3908340"/>
            <a:ext cx="3128506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我愿意舍弃一切，以想念你终此一生。我一天一天明白你的平凡，同时却一天一天愈更深切地爱你。你如照镜子。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0" y="0"/>
            <a:ext cx="12627428" cy="711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0067" y="315753"/>
            <a:ext cx="11551865" cy="6226493"/>
          </a:xfrm>
          <a:prstGeom prst="rect">
            <a:avLst/>
          </a:prstGeom>
          <a:gradFill flip="none" rotWithShape="1">
            <a:gsLst>
              <a:gs pos="0">
                <a:srgbClr val="FFE4E8"/>
              </a:gs>
              <a:gs pos="100000">
                <a:srgbClr val="FFA1A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42900" sx="101000" sy="101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18442" y="3749640"/>
            <a:ext cx="11551866" cy="1287774"/>
          </a:xfrm>
          <a:prstGeom prst="rect">
            <a:avLst/>
          </a:prstGeom>
          <a:solidFill>
            <a:srgbClr val="F94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60250" y="2152157"/>
            <a:ext cx="7048500" cy="3861991"/>
            <a:chOff x="2705101" y="614758"/>
            <a:chExt cx="7048500" cy="386199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screen"/>
            <a:srcRect t="12500" b="14445"/>
            <a:stretch>
              <a:fillRect/>
            </a:stretch>
          </p:blipFill>
          <p:spPr>
            <a:xfrm>
              <a:off x="2705101" y="614758"/>
              <a:ext cx="7048500" cy="386199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1271" y="1076325"/>
              <a:ext cx="4091939" cy="2600325"/>
            </a:xfrm>
            <a:prstGeom prst="rect">
              <a:avLst/>
            </a:prstGeom>
          </p:spPr>
        </p:pic>
      </p:grpSp>
      <p:sp>
        <p:nvSpPr>
          <p:cNvPr id="48" name="Content Placeholder 2"/>
          <p:cNvSpPr txBox="1"/>
          <p:nvPr/>
        </p:nvSpPr>
        <p:spPr>
          <a:xfrm>
            <a:off x="6487427" y="3730155"/>
            <a:ext cx="5211087" cy="12464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bg1"/>
                </a:solidFill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49219" y="641424"/>
            <a:ext cx="2592920" cy="1600858"/>
            <a:chOff x="749219" y="641424"/>
            <a:chExt cx="2592920" cy="1600858"/>
          </a:xfrm>
        </p:grpSpPr>
        <p:sp>
          <p:nvSpPr>
            <p:cNvPr id="49" name="心形 48"/>
            <p:cNvSpPr/>
            <p:nvPr/>
          </p:nvSpPr>
          <p:spPr>
            <a:xfrm rot="20712162">
              <a:off x="749219" y="641424"/>
              <a:ext cx="1858136" cy="1600858"/>
            </a:xfrm>
            <a:prstGeom prst="heart">
              <a:avLst/>
            </a:prstGeom>
            <a:gradFill flip="none" rotWithShape="1">
              <a:gsLst>
                <a:gs pos="0">
                  <a:srgbClr val="FFCFE3"/>
                </a:gs>
                <a:gs pos="100000">
                  <a:srgbClr val="FFCCE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27000" dist="50800" dir="13500000">
                <a:prstClr val="black">
                  <a:alpha val="4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5496">
              <a:off x="1722374" y="888684"/>
              <a:ext cx="1619765" cy="1293619"/>
            </a:xfrm>
            <a:prstGeom prst="rect">
              <a:avLst/>
            </a:prstGeom>
          </p:spPr>
        </p:pic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337666"/>
            <a:ext cx="3005366" cy="2674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49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49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0" y="0"/>
            <a:ext cx="12627428" cy="711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0067" y="315753"/>
            <a:ext cx="11551865" cy="6226493"/>
          </a:xfrm>
          <a:prstGeom prst="rect">
            <a:avLst/>
          </a:prstGeom>
          <a:gradFill flip="none" rotWithShape="1">
            <a:gsLst>
              <a:gs pos="0">
                <a:srgbClr val="FFE4E8"/>
              </a:gs>
              <a:gs pos="100000">
                <a:srgbClr val="FFA1A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42900" sx="101000" sy="101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占位符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4" y="919394"/>
            <a:ext cx="3047379" cy="5019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占位符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81" y="918819"/>
            <a:ext cx="2384790" cy="238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占位符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80" y="3554392"/>
            <a:ext cx="2379592" cy="2379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副标题 2"/>
          <p:cNvSpPr txBox="1"/>
          <p:nvPr/>
        </p:nvSpPr>
        <p:spPr>
          <a:xfrm>
            <a:off x="7242541" y="1484765"/>
            <a:ext cx="3623132" cy="1311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600" b="1" dirty="0">
                <a:solidFill>
                  <a:srgbClr val="DF24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by Face" panose="00000400000000000000" pitchFamily="2" charset="0"/>
                <a:ea typeface="黑体" panose="02010609060101010101" pitchFamily="49" charset="-122"/>
              </a:rPr>
              <a:t>LOVE</a:t>
            </a:r>
            <a:endParaRPr lang="zh-CN" altLang="en-US" sz="9600" b="1" dirty="0">
              <a:solidFill>
                <a:srgbClr val="DF24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by Face" panose="00000400000000000000" pitchFamily="2" charset="0"/>
              <a:ea typeface="黑体" panose="02010609060101010101" pitchFamily="49" charset="-122"/>
            </a:endParaRPr>
          </a:p>
        </p:txBody>
      </p:sp>
      <p:sp>
        <p:nvSpPr>
          <p:cNvPr id="13" name="心形 12"/>
          <p:cNvSpPr/>
          <p:nvPr/>
        </p:nvSpPr>
        <p:spPr>
          <a:xfrm rot="2203145">
            <a:off x="10517800" y="1484765"/>
            <a:ext cx="217451" cy="217451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心形 13"/>
          <p:cNvSpPr/>
          <p:nvPr/>
        </p:nvSpPr>
        <p:spPr>
          <a:xfrm rot="13962392">
            <a:off x="7530746" y="2567961"/>
            <a:ext cx="217451" cy="249282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709963" y="3224059"/>
            <a:ext cx="4682478" cy="2721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 algn="ctr"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 algn="ctr"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  <a:p>
            <a:pPr algn="ctr"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我们都是世上多余的人，但至少我们对于彼此都是世界最重要的人。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0" y="0"/>
            <a:ext cx="12627428" cy="711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0067" y="315753"/>
            <a:ext cx="11551865" cy="6226493"/>
          </a:xfrm>
          <a:prstGeom prst="rect">
            <a:avLst/>
          </a:prstGeom>
          <a:gradFill flip="none" rotWithShape="1">
            <a:gsLst>
              <a:gs pos="0">
                <a:srgbClr val="FFE4E8"/>
              </a:gs>
              <a:gs pos="100000">
                <a:srgbClr val="FFA1A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42900" sx="101000" sy="101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그림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296" y="1135429"/>
            <a:ext cx="3335638" cy="2244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8789" y="1135429"/>
            <a:ext cx="3335638" cy="222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그림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651" y="3556000"/>
            <a:ext cx="3335638" cy="222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8789" y="3556000"/>
            <a:ext cx="3335638" cy="222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79" y="682971"/>
            <a:ext cx="2434816" cy="259548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15712" y="3359187"/>
            <a:ext cx="36329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 algn="ctr"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 algn="ctr"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0" y="0"/>
            <a:ext cx="12627428" cy="711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0067" y="315753"/>
            <a:ext cx="11551865" cy="6226493"/>
          </a:xfrm>
          <a:prstGeom prst="rect">
            <a:avLst/>
          </a:prstGeom>
          <a:gradFill flip="none" rotWithShape="1">
            <a:gsLst>
              <a:gs pos="0">
                <a:srgbClr val="FFE4E8"/>
              </a:gs>
              <a:gs pos="100000">
                <a:srgbClr val="FFA1A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42900" sx="101000" sy="101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26417" y="919876"/>
            <a:ext cx="11594729" cy="2143126"/>
            <a:chOff x="326417" y="919876"/>
            <a:chExt cx="11594729" cy="2143126"/>
          </a:xfrm>
        </p:grpSpPr>
        <p:sp>
          <p:nvSpPr>
            <p:cNvPr id="6" name="矩形 8"/>
            <p:cNvSpPr>
              <a:spLocks noChangeArrowheads="1"/>
            </p:cNvSpPr>
            <p:nvPr/>
          </p:nvSpPr>
          <p:spPr bwMode="auto">
            <a:xfrm>
              <a:off x="11071830" y="919877"/>
              <a:ext cx="849316" cy="2143125"/>
            </a:xfrm>
            <a:prstGeom prst="rect">
              <a:avLst/>
            </a:prstGeom>
            <a:solidFill>
              <a:srgbClr val="FF91B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矩形 9"/>
            <p:cNvSpPr>
              <a:spLocks noChangeArrowheads="1"/>
            </p:cNvSpPr>
            <p:nvPr/>
          </p:nvSpPr>
          <p:spPr bwMode="auto">
            <a:xfrm>
              <a:off x="8066086" y="919876"/>
              <a:ext cx="2841625" cy="2143125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矩形 11"/>
            <p:cNvSpPr>
              <a:spLocks noChangeArrowheads="1"/>
            </p:cNvSpPr>
            <p:nvPr/>
          </p:nvSpPr>
          <p:spPr bwMode="auto">
            <a:xfrm>
              <a:off x="326417" y="919877"/>
              <a:ext cx="7575550" cy="2143125"/>
            </a:xfrm>
            <a:prstGeom prst="rect">
              <a:avLst/>
            </a:prstGeom>
            <a:solidFill>
              <a:srgbClr val="FF91B4">
                <a:alpha val="39999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26417" y="3787498"/>
            <a:ext cx="11539165" cy="2143125"/>
            <a:chOff x="326417" y="3787498"/>
            <a:chExt cx="11539165" cy="2143125"/>
          </a:xfrm>
        </p:grpSpPr>
        <p:sp>
          <p:nvSpPr>
            <p:cNvPr id="8" name="矩形 10"/>
            <p:cNvSpPr>
              <a:spLocks noChangeArrowheads="1"/>
            </p:cNvSpPr>
            <p:nvPr/>
          </p:nvSpPr>
          <p:spPr bwMode="auto">
            <a:xfrm>
              <a:off x="1263042" y="3787498"/>
              <a:ext cx="2952750" cy="2143125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矩形 12"/>
            <p:cNvSpPr>
              <a:spLocks noChangeArrowheads="1"/>
            </p:cNvSpPr>
            <p:nvPr/>
          </p:nvSpPr>
          <p:spPr bwMode="auto">
            <a:xfrm>
              <a:off x="4266591" y="3787498"/>
              <a:ext cx="7598991" cy="2143125"/>
            </a:xfrm>
            <a:prstGeom prst="rect">
              <a:avLst/>
            </a:prstGeom>
            <a:solidFill>
              <a:srgbClr val="FF91B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矩形 13"/>
            <p:cNvSpPr>
              <a:spLocks noChangeArrowheads="1"/>
            </p:cNvSpPr>
            <p:nvPr/>
          </p:nvSpPr>
          <p:spPr bwMode="auto">
            <a:xfrm>
              <a:off x="326417" y="3787498"/>
              <a:ext cx="890588" cy="2143125"/>
            </a:xfrm>
            <a:prstGeom prst="rect">
              <a:avLst/>
            </a:prstGeom>
            <a:solidFill>
              <a:srgbClr val="FF91B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65" y="3049495"/>
            <a:ext cx="985482" cy="8442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0215">
            <a:off x="449680" y="3014298"/>
            <a:ext cx="916672" cy="73209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18" y="3066953"/>
            <a:ext cx="985482" cy="8442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0215">
            <a:off x="3399033" y="3031756"/>
            <a:ext cx="916672" cy="73209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303" y="3068435"/>
            <a:ext cx="985482" cy="84427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0215">
            <a:off x="6393018" y="3033238"/>
            <a:ext cx="916672" cy="73209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550" y="3030346"/>
            <a:ext cx="985482" cy="84427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0215">
            <a:off x="9343265" y="2995149"/>
            <a:ext cx="916672" cy="732097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83369" y="1104958"/>
            <a:ext cx="7159086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 algn="r">
              <a:lnSpc>
                <a:spcPts val="25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 algn="r">
              <a:lnSpc>
                <a:spcPts val="25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</p:txBody>
      </p:sp>
      <p:sp>
        <p:nvSpPr>
          <p:cNvPr id="23" name="矩形 22"/>
          <p:cNvSpPr/>
          <p:nvPr/>
        </p:nvSpPr>
        <p:spPr>
          <a:xfrm>
            <a:off x="4402687" y="3985832"/>
            <a:ext cx="7159086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0" y="0"/>
            <a:ext cx="12627428" cy="711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0067" y="315753"/>
            <a:ext cx="11551865" cy="6226493"/>
          </a:xfrm>
          <a:prstGeom prst="rect">
            <a:avLst/>
          </a:prstGeom>
          <a:gradFill flip="none" rotWithShape="1">
            <a:gsLst>
              <a:gs pos="0">
                <a:srgbClr val="FFE4E8"/>
              </a:gs>
              <a:gs pos="100000">
                <a:srgbClr val="FFA1A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42900" sx="101000" sy="101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78555" y="1785257"/>
            <a:ext cx="2739193" cy="2306600"/>
            <a:chOff x="478555" y="1785257"/>
            <a:chExt cx="2739193" cy="23066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55" y="2265729"/>
              <a:ext cx="2739193" cy="18261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8" name="矩形 7"/>
            <p:cNvSpPr/>
            <p:nvPr/>
          </p:nvSpPr>
          <p:spPr>
            <a:xfrm>
              <a:off x="478555" y="1785257"/>
              <a:ext cx="2739193" cy="264330"/>
            </a:xfrm>
            <a:prstGeom prst="rect">
              <a:avLst/>
            </a:prstGeom>
            <a:solidFill>
              <a:srgbClr val="F94F8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254446" y="1797272"/>
            <a:ext cx="2739193" cy="2306600"/>
            <a:chOff x="3254446" y="1797272"/>
            <a:chExt cx="2739193" cy="23066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4446" y="2277744"/>
              <a:ext cx="2739193" cy="18261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3254446" y="1797272"/>
              <a:ext cx="2739193" cy="264330"/>
            </a:xfrm>
            <a:prstGeom prst="rect">
              <a:avLst/>
            </a:prstGeom>
            <a:solidFill>
              <a:srgbClr val="FC79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16640" y="1785257"/>
            <a:ext cx="2759794" cy="2306625"/>
            <a:chOff x="6016640" y="1785257"/>
            <a:chExt cx="2759794" cy="230662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640" y="2261282"/>
              <a:ext cx="2758977" cy="18306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4" name="矩形 13"/>
            <p:cNvSpPr/>
            <p:nvPr/>
          </p:nvSpPr>
          <p:spPr>
            <a:xfrm>
              <a:off x="6017457" y="1785257"/>
              <a:ext cx="2758977" cy="266240"/>
            </a:xfrm>
            <a:prstGeom prst="rect">
              <a:avLst/>
            </a:prstGeom>
            <a:solidFill>
              <a:srgbClr val="FF91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808049" y="1785256"/>
            <a:ext cx="2708404" cy="2307212"/>
            <a:chOff x="8808049" y="1785256"/>
            <a:chExt cx="2708404" cy="2307212"/>
          </a:xfrm>
        </p:grpSpPr>
        <p:sp>
          <p:nvSpPr>
            <p:cNvPr id="16" name="矩形 15"/>
            <p:cNvSpPr/>
            <p:nvPr/>
          </p:nvSpPr>
          <p:spPr>
            <a:xfrm>
              <a:off x="8808049" y="1785256"/>
              <a:ext cx="2708404" cy="280398"/>
            </a:xfrm>
            <a:prstGeom prst="rect">
              <a:avLst/>
            </a:prstGeom>
            <a:solidFill>
              <a:srgbClr val="F94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8049" y="2286866"/>
              <a:ext cx="2708404" cy="180560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8" y="260230"/>
            <a:ext cx="1801372" cy="1801372"/>
          </a:xfrm>
          <a:prstGeom prst="rect">
            <a:avLst/>
          </a:prstGeom>
        </p:spPr>
      </p:pic>
      <p:sp>
        <p:nvSpPr>
          <p:cNvPr id="30" name="副标题 2"/>
          <p:cNvSpPr txBox="1"/>
          <p:nvPr/>
        </p:nvSpPr>
        <p:spPr>
          <a:xfrm>
            <a:off x="7998373" y="4610128"/>
            <a:ext cx="3623132" cy="1311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600" b="1" dirty="0">
                <a:solidFill>
                  <a:srgbClr val="DF24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by Face" panose="00000400000000000000" pitchFamily="2" charset="0"/>
                <a:ea typeface="黑体" panose="02010609060101010101" pitchFamily="49" charset="-122"/>
              </a:rPr>
              <a:t>LOVE</a:t>
            </a:r>
            <a:endParaRPr lang="zh-CN" altLang="en-US" sz="9600" b="1" dirty="0">
              <a:solidFill>
                <a:srgbClr val="DF24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by Face" panose="00000400000000000000" pitchFamily="2" charset="0"/>
              <a:ea typeface="黑体" panose="02010609060101010101" pitchFamily="49" charset="-122"/>
            </a:endParaRPr>
          </a:p>
        </p:txBody>
      </p:sp>
      <p:sp>
        <p:nvSpPr>
          <p:cNvPr id="31" name="心形 30"/>
          <p:cNvSpPr/>
          <p:nvPr/>
        </p:nvSpPr>
        <p:spPr>
          <a:xfrm rot="2203145">
            <a:off x="11273632" y="4610128"/>
            <a:ext cx="217451" cy="217451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心形 31"/>
          <p:cNvSpPr/>
          <p:nvPr/>
        </p:nvSpPr>
        <p:spPr>
          <a:xfrm rot="13962392">
            <a:off x="8286578" y="5693324"/>
            <a:ext cx="217451" cy="249282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74277" y="4431316"/>
            <a:ext cx="7269156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0" y="0"/>
            <a:ext cx="12627428" cy="711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0067" y="315753"/>
            <a:ext cx="11551865" cy="6226493"/>
          </a:xfrm>
          <a:prstGeom prst="rect">
            <a:avLst/>
          </a:prstGeom>
          <a:gradFill flip="none" rotWithShape="1">
            <a:gsLst>
              <a:gs pos="0">
                <a:srgbClr val="FFE4E8"/>
              </a:gs>
              <a:gs pos="100000">
                <a:srgbClr val="FFA1A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42900" sx="101000" sy="101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78554" y="1692422"/>
            <a:ext cx="6311159" cy="3881363"/>
            <a:chOff x="275407" y="1488318"/>
            <a:chExt cx="6311159" cy="38813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407" y="1488318"/>
              <a:ext cx="6311159" cy="388136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081" y="1966971"/>
              <a:ext cx="3839809" cy="2559873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</p:grpSp>
      <p:grpSp>
        <p:nvGrpSpPr>
          <p:cNvPr id="12" name="组合 11"/>
          <p:cNvGrpSpPr/>
          <p:nvPr/>
        </p:nvGrpSpPr>
        <p:grpSpPr>
          <a:xfrm>
            <a:off x="4784303" y="2537338"/>
            <a:ext cx="2623393" cy="3148071"/>
            <a:chOff x="4640756" y="2490381"/>
            <a:chExt cx="3107644" cy="37291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0756" y="2490381"/>
              <a:ext cx="3107644" cy="372917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205" y="3032575"/>
              <a:ext cx="1936745" cy="2738831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7913716" y="315753"/>
            <a:ext cx="3958216" cy="6226494"/>
          </a:xfrm>
          <a:prstGeom prst="rect">
            <a:avLst/>
          </a:prstGeom>
          <a:solidFill>
            <a:srgbClr val="F94F83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4" y="485526"/>
            <a:ext cx="2022548" cy="2022548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19" y="4231635"/>
            <a:ext cx="1801372" cy="288036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090316" y="4292521"/>
            <a:ext cx="2592920" cy="1600858"/>
            <a:chOff x="1090316" y="4292521"/>
            <a:chExt cx="2592920" cy="1600858"/>
          </a:xfrm>
        </p:grpSpPr>
        <p:sp>
          <p:nvSpPr>
            <p:cNvPr id="39" name="心形 38"/>
            <p:cNvSpPr/>
            <p:nvPr/>
          </p:nvSpPr>
          <p:spPr>
            <a:xfrm rot="20712162">
              <a:off x="1090316" y="4292521"/>
              <a:ext cx="1858136" cy="1600858"/>
            </a:xfrm>
            <a:prstGeom prst="heart">
              <a:avLst/>
            </a:prstGeom>
            <a:gradFill flip="none" rotWithShape="1">
              <a:gsLst>
                <a:gs pos="0">
                  <a:srgbClr val="FFCFE3"/>
                </a:gs>
                <a:gs pos="100000">
                  <a:srgbClr val="FFCCE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27000" dist="50800" dir="13500000">
                <a:prstClr val="black">
                  <a:alpha val="4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5496">
              <a:off x="2063471" y="4539781"/>
              <a:ext cx="1619765" cy="1293619"/>
            </a:xfrm>
            <a:prstGeom prst="rect">
              <a:avLst/>
            </a:prstGeom>
          </p:spPr>
        </p:pic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866" y="877147"/>
            <a:ext cx="985482" cy="844273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8203429" y="1908070"/>
            <a:ext cx="3510017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我们都是世上多余的人，但至少我们对于彼此都是世界最重要的人。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我想作诗，写雨，写夜的相思，写你，写不出。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如果不是因为这世界有些古怪，我巴不得永远和你厮守在一起。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0" y="0"/>
            <a:ext cx="12627428" cy="711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0067" y="315753"/>
            <a:ext cx="11551865" cy="6226493"/>
          </a:xfrm>
          <a:prstGeom prst="rect">
            <a:avLst/>
          </a:prstGeom>
          <a:gradFill flip="none" rotWithShape="1">
            <a:gsLst>
              <a:gs pos="0">
                <a:srgbClr val="FFE4E8"/>
              </a:gs>
              <a:gs pos="100000">
                <a:srgbClr val="FFA1A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42900" sx="101000" sy="101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87" y="2124963"/>
            <a:ext cx="3618549" cy="2412366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316959" y="4886537"/>
            <a:ext cx="1600286" cy="265898"/>
            <a:chOff x="2079812" y="4285130"/>
            <a:chExt cx="733056" cy="265898"/>
          </a:xfrm>
          <a:solidFill>
            <a:srgbClr val="F94F83"/>
          </a:solidFill>
        </p:grpSpPr>
        <p:cxnSp>
          <p:nvCxnSpPr>
            <p:cNvPr id="12" name="直接连接符 11"/>
            <p:cNvCxnSpPr/>
            <p:nvPr/>
          </p:nvCxnSpPr>
          <p:spPr>
            <a:xfrm>
              <a:off x="2079812" y="4285130"/>
              <a:ext cx="733056" cy="0"/>
            </a:xfrm>
            <a:prstGeom prst="line">
              <a:avLst/>
            </a:prstGeom>
            <a:grpFill/>
            <a:ln w="38100">
              <a:solidFill>
                <a:srgbClr val="F94F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等腰三角形 12"/>
            <p:cNvSpPr/>
            <p:nvPr/>
          </p:nvSpPr>
          <p:spPr>
            <a:xfrm rot="10800000">
              <a:off x="2325234" y="4322670"/>
              <a:ext cx="264895" cy="22835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81" y="2130990"/>
            <a:ext cx="3609508" cy="2406339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8200279" y="4876279"/>
            <a:ext cx="1600286" cy="280412"/>
            <a:chOff x="2079812" y="4270616"/>
            <a:chExt cx="733056" cy="280412"/>
          </a:xfrm>
          <a:solidFill>
            <a:srgbClr val="F94F83"/>
          </a:solidFill>
        </p:grpSpPr>
        <p:cxnSp>
          <p:nvCxnSpPr>
            <p:cNvPr id="16" name="直接连接符 15"/>
            <p:cNvCxnSpPr/>
            <p:nvPr/>
          </p:nvCxnSpPr>
          <p:spPr>
            <a:xfrm>
              <a:off x="2079812" y="4270616"/>
              <a:ext cx="733056" cy="0"/>
            </a:xfrm>
            <a:prstGeom prst="line">
              <a:avLst/>
            </a:prstGeom>
            <a:grpFill/>
            <a:ln w="38100">
              <a:solidFill>
                <a:srgbClr val="F94F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等腰三角形 16"/>
            <p:cNvSpPr/>
            <p:nvPr/>
          </p:nvSpPr>
          <p:spPr>
            <a:xfrm rot="10800000">
              <a:off x="2325234" y="4322670"/>
              <a:ext cx="264895" cy="228358"/>
            </a:xfrm>
            <a:prstGeom prst="triangle">
              <a:avLst/>
            </a:prstGeom>
            <a:grpFill/>
            <a:ln>
              <a:solidFill>
                <a:srgbClr val="F94F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863" y="972206"/>
            <a:ext cx="1801372" cy="1920244"/>
          </a:xfrm>
          <a:prstGeom prst="rect">
            <a:avLst/>
          </a:prstGeom>
        </p:spPr>
      </p:pic>
      <p:sp>
        <p:nvSpPr>
          <p:cNvPr id="18" name="副标题 2"/>
          <p:cNvSpPr txBox="1"/>
          <p:nvPr/>
        </p:nvSpPr>
        <p:spPr>
          <a:xfrm>
            <a:off x="635136" y="604913"/>
            <a:ext cx="3623132" cy="1311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600" b="1" dirty="0">
                <a:solidFill>
                  <a:srgbClr val="DF24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by Face" panose="00000400000000000000" pitchFamily="2" charset="0"/>
                <a:ea typeface="黑体" panose="02010609060101010101" pitchFamily="49" charset="-122"/>
              </a:rPr>
              <a:t>LOVE</a:t>
            </a:r>
            <a:endParaRPr lang="zh-CN" altLang="en-US" sz="9600" b="1" dirty="0">
              <a:solidFill>
                <a:srgbClr val="DF24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by Face" panose="00000400000000000000" pitchFamily="2" charset="0"/>
              <a:ea typeface="黑体" panose="02010609060101010101" pitchFamily="49" charset="-122"/>
            </a:endParaRPr>
          </a:p>
        </p:txBody>
      </p:sp>
      <p:sp>
        <p:nvSpPr>
          <p:cNvPr id="19" name="心形 18"/>
          <p:cNvSpPr/>
          <p:nvPr/>
        </p:nvSpPr>
        <p:spPr>
          <a:xfrm rot="2203145">
            <a:off x="3910395" y="604913"/>
            <a:ext cx="217451" cy="217451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心形 19"/>
          <p:cNvSpPr/>
          <p:nvPr/>
        </p:nvSpPr>
        <p:spPr>
          <a:xfrm rot="13962392">
            <a:off x="923341" y="1688109"/>
            <a:ext cx="217451" cy="249282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291311" y="4814232"/>
            <a:ext cx="9797866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 algn="ctr"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 algn="ctr"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0" y="0"/>
            <a:ext cx="12627428" cy="711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2588" y="295077"/>
            <a:ext cx="11551865" cy="6226493"/>
          </a:xfrm>
          <a:prstGeom prst="rect">
            <a:avLst/>
          </a:prstGeom>
          <a:gradFill flip="none" rotWithShape="1">
            <a:gsLst>
              <a:gs pos="0">
                <a:srgbClr val="FFE4E8"/>
              </a:gs>
              <a:gs pos="100000">
                <a:srgbClr val="FFA1A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42900" sx="101000" sy="101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68983">
            <a:off x="526475" y="650536"/>
            <a:ext cx="1481230" cy="11829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903">
            <a:off x="1388193" y="994943"/>
            <a:ext cx="992766" cy="7928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758" y="3408323"/>
            <a:ext cx="3599695" cy="35996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92" y="804804"/>
            <a:ext cx="3027444" cy="100914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790893" y="2437827"/>
            <a:ext cx="6452401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我们都是世上多余的人，但至少我们对于彼此都是世界最重要的人。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我想作诗，写雨，写夜的相思，写你，写不出。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如果不是因为这世界有些古怪，我巴不得永远和你厮守在一起。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寄给你全宇宙的爱和自太古至永劫的思念。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0" y="0"/>
            <a:ext cx="12627428" cy="711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0067" y="315753"/>
            <a:ext cx="11551865" cy="6226493"/>
          </a:xfrm>
          <a:prstGeom prst="rect">
            <a:avLst/>
          </a:prstGeom>
          <a:gradFill flip="none" rotWithShape="1">
            <a:gsLst>
              <a:gs pos="0">
                <a:srgbClr val="FFE4E8"/>
              </a:gs>
              <a:gs pos="100000">
                <a:srgbClr val="FFA1A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42900" sx="101000" sy="101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041044" y="2254920"/>
            <a:ext cx="5152735" cy="2846624"/>
          </a:xfrm>
          <a:prstGeom prst="rect">
            <a:avLst/>
          </a:prstGeom>
          <a:solidFill>
            <a:srgbClr val="F94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占位符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80" y="3074049"/>
            <a:ext cx="4269936" cy="28466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04" y="765910"/>
            <a:ext cx="1801372" cy="288036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18" y="551849"/>
            <a:ext cx="3063514" cy="238964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267830" y="2701810"/>
            <a:ext cx="4676266" cy="2080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0" y="0"/>
            <a:ext cx="12627428" cy="711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0067" y="315753"/>
            <a:ext cx="11551865" cy="6226493"/>
          </a:xfrm>
          <a:prstGeom prst="rect">
            <a:avLst/>
          </a:prstGeom>
          <a:gradFill flip="none" rotWithShape="1">
            <a:gsLst>
              <a:gs pos="0">
                <a:srgbClr val="FFE4E8"/>
              </a:gs>
              <a:gs pos="100000">
                <a:srgbClr val="FFA1A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42900" sx="101000" sy="101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Picture_1"/>
          <p:cNvSpPr>
            <a:spLocks noChangeArrowheads="1"/>
          </p:cNvSpPr>
          <p:nvPr/>
        </p:nvSpPr>
        <p:spPr bwMode="auto">
          <a:xfrm>
            <a:off x="4959974" y="1762903"/>
            <a:ext cx="2085492" cy="2085492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50800">
            <a:solidFill>
              <a:srgbClr val="F94F83"/>
            </a:solidFill>
            <a:miter lim="800000"/>
          </a:ln>
        </p:spPr>
        <p:txBody>
          <a:bodyPr lIns="90149" tIns="46979" rIns="90149" bIns="46979" anchor="ctr"/>
          <a:lstStyle/>
          <a:p>
            <a:pPr algn="ctr" eaLnBrk="1" latinLnBrk="1" hangingPunct="1"/>
            <a:endParaRPr lang="zh-CN" altLang="en-US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9" name="MH_SubTitle_1"/>
          <p:cNvSpPr>
            <a:spLocks noChangeArrowheads="1"/>
          </p:cNvSpPr>
          <p:nvPr/>
        </p:nvSpPr>
        <p:spPr bwMode="auto">
          <a:xfrm>
            <a:off x="5331363" y="4167409"/>
            <a:ext cx="1501427" cy="319013"/>
          </a:xfrm>
          <a:prstGeom prst="roundRect">
            <a:avLst>
              <a:gd name="adj" fmla="val 50000"/>
            </a:avLst>
          </a:prstGeom>
          <a:solidFill>
            <a:srgbClr val="F94F83"/>
          </a:solidFill>
          <a:ln>
            <a:noFill/>
          </a:ln>
        </p:spPr>
        <p:txBody>
          <a:bodyPr lIns="0" tIns="0" rIns="0" bIns="0" anchor="ctr"/>
          <a:lstStyle/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charset="-122"/>
              </a:rPr>
              <a:t>LOVE</a:t>
            </a:r>
            <a:endParaRPr lang="zh-CN" altLang="en-US" dirty="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1" name="MH_Picture_2"/>
          <p:cNvSpPr>
            <a:spLocks noChangeArrowheads="1"/>
          </p:cNvSpPr>
          <p:nvPr/>
        </p:nvSpPr>
        <p:spPr bwMode="auto">
          <a:xfrm>
            <a:off x="8842100" y="1762903"/>
            <a:ext cx="2085492" cy="2085492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50800">
            <a:solidFill>
              <a:srgbClr val="F94F83"/>
            </a:solidFill>
            <a:miter lim="800000"/>
          </a:ln>
        </p:spPr>
        <p:txBody>
          <a:bodyPr lIns="90149" tIns="46979" rIns="90149" bIns="46979" anchor="ctr"/>
          <a:lstStyle/>
          <a:p>
            <a:pPr algn="ctr" eaLnBrk="1" latinLnBrk="1" hangingPunct="1"/>
            <a:endParaRPr lang="zh-CN" altLang="en-US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2" name="MH_SubTitle_2"/>
          <p:cNvSpPr>
            <a:spLocks noChangeArrowheads="1"/>
          </p:cNvSpPr>
          <p:nvPr/>
        </p:nvSpPr>
        <p:spPr bwMode="auto">
          <a:xfrm>
            <a:off x="9211902" y="4167409"/>
            <a:ext cx="1503014" cy="319013"/>
          </a:xfrm>
          <a:prstGeom prst="roundRect">
            <a:avLst>
              <a:gd name="adj" fmla="val 50000"/>
            </a:avLst>
          </a:prstGeom>
          <a:solidFill>
            <a:srgbClr val="F94F83"/>
          </a:solidFill>
          <a:ln>
            <a:noFill/>
          </a:ln>
        </p:spPr>
        <p:txBody>
          <a:bodyPr lIns="0" tIns="0" rIns="0" bIns="0" anchor="ctr"/>
          <a:lstStyle/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charset="-122"/>
              </a:rPr>
              <a:t>U</a:t>
            </a:r>
            <a:endParaRPr lang="zh-CN" altLang="en-US" dirty="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cxnSp>
        <p:nvCxnSpPr>
          <p:cNvPr id="14" name="AutoShape 10"/>
          <p:cNvCxnSpPr>
            <a:cxnSpLocks noChangeShapeType="1"/>
          </p:cNvCxnSpPr>
          <p:nvPr/>
        </p:nvCxnSpPr>
        <p:spPr bwMode="auto">
          <a:xfrm>
            <a:off x="7977113" y="1543878"/>
            <a:ext cx="0" cy="2942544"/>
          </a:xfrm>
          <a:prstGeom prst="straightConnector1">
            <a:avLst/>
          </a:prstGeom>
          <a:noFill/>
          <a:ln w="9525">
            <a:solidFill>
              <a:srgbClr val="F94F83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MH_Picture_1"/>
          <p:cNvSpPr>
            <a:spLocks noChangeArrowheads="1"/>
          </p:cNvSpPr>
          <p:nvPr/>
        </p:nvSpPr>
        <p:spPr bwMode="auto">
          <a:xfrm>
            <a:off x="1075467" y="1762903"/>
            <a:ext cx="2085492" cy="2085492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50800">
            <a:solidFill>
              <a:srgbClr val="F94F83"/>
            </a:solidFill>
            <a:miter lim="800000"/>
          </a:ln>
        </p:spPr>
        <p:txBody>
          <a:bodyPr lIns="90149" tIns="46979" rIns="90149" bIns="46979" anchor="ctr"/>
          <a:lstStyle/>
          <a:p>
            <a:pPr algn="ctr" eaLnBrk="1" latinLnBrk="1" hangingPunct="1"/>
            <a:endParaRPr lang="zh-CN" altLang="en-US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6" name="MH_SubTitle_1"/>
          <p:cNvSpPr>
            <a:spLocks noChangeArrowheads="1"/>
          </p:cNvSpPr>
          <p:nvPr/>
        </p:nvSpPr>
        <p:spPr bwMode="auto">
          <a:xfrm>
            <a:off x="1446856" y="4167409"/>
            <a:ext cx="1501427" cy="319013"/>
          </a:xfrm>
          <a:prstGeom prst="roundRect">
            <a:avLst>
              <a:gd name="adj" fmla="val 50000"/>
            </a:avLst>
          </a:prstGeom>
          <a:solidFill>
            <a:srgbClr val="F94F83"/>
          </a:solidFill>
          <a:ln>
            <a:noFill/>
          </a:ln>
        </p:spPr>
        <p:txBody>
          <a:bodyPr lIns="0" tIns="0" rIns="0" bIns="0" anchor="ctr"/>
          <a:lstStyle/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charset="-122"/>
              </a:rPr>
              <a:t>I</a:t>
            </a:r>
            <a:endParaRPr lang="zh-CN" altLang="en-US" dirty="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cxnSp>
        <p:nvCxnSpPr>
          <p:cNvPr id="17" name="AutoShape 10"/>
          <p:cNvCxnSpPr>
            <a:cxnSpLocks noChangeShapeType="1"/>
          </p:cNvCxnSpPr>
          <p:nvPr/>
        </p:nvCxnSpPr>
        <p:spPr bwMode="auto">
          <a:xfrm>
            <a:off x="4092606" y="1543878"/>
            <a:ext cx="0" cy="2942544"/>
          </a:xfrm>
          <a:prstGeom prst="straightConnector1">
            <a:avLst/>
          </a:prstGeom>
          <a:noFill/>
          <a:ln w="9525">
            <a:solidFill>
              <a:srgbClr val="F94F83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996" y="607914"/>
            <a:ext cx="1801372" cy="192024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82" y="499331"/>
            <a:ext cx="1801372" cy="19202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8" y="533969"/>
            <a:ext cx="1801372" cy="180137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277870" y="4702958"/>
            <a:ext cx="9797866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 algn="ctr"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 algn="ctr"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5" grpId="0" animBg="1"/>
      <p:bldP spid="16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0" y="0"/>
            <a:ext cx="12627428" cy="7112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52588" y="295077"/>
            <a:ext cx="11551865" cy="6226493"/>
          </a:xfrm>
          <a:prstGeom prst="rect">
            <a:avLst/>
          </a:prstGeom>
          <a:gradFill flip="none" rotWithShape="1">
            <a:gsLst>
              <a:gs pos="0">
                <a:srgbClr val="FFE4E8"/>
              </a:gs>
              <a:gs pos="100000">
                <a:srgbClr val="FFA1A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42900" sx="101000" sy="101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4521">
            <a:off x="3619894" y="3525935"/>
            <a:ext cx="1801372" cy="143865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00" y="706789"/>
            <a:ext cx="1801372" cy="14386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84" y="599736"/>
            <a:ext cx="6556671" cy="5617173"/>
          </a:xfrm>
          <a:prstGeom prst="rect">
            <a:avLst/>
          </a:prstGeom>
        </p:spPr>
      </p:pic>
      <p:sp>
        <p:nvSpPr>
          <p:cNvPr id="11" name="心形 10"/>
          <p:cNvSpPr/>
          <p:nvPr/>
        </p:nvSpPr>
        <p:spPr>
          <a:xfrm>
            <a:off x="735507" y="2915728"/>
            <a:ext cx="1886856" cy="1625602"/>
          </a:xfrm>
          <a:prstGeom prst="heart">
            <a:avLst/>
          </a:prstGeom>
          <a:gradFill flip="none" rotWithShape="1">
            <a:gsLst>
              <a:gs pos="0">
                <a:srgbClr val="FFC3D9"/>
              </a:gs>
              <a:gs pos="100000">
                <a:srgbClr val="FFB0C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心形 12"/>
          <p:cNvSpPr/>
          <p:nvPr/>
        </p:nvSpPr>
        <p:spPr>
          <a:xfrm rot="999971">
            <a:off x="1483048" y="1008657"/>
            <a:ext cx="1226005" cy="1056252"/>
          </a:xfrm>
          <a:prstGeom prst="heart">
            <a:avLst/>
          </a:prstGeom>
          <a:gradFill flip="none" rotWithShape="1">
            <a:gsLst>
              <a:gs pos="0">
                <a:srgbClr val="FFCFE3"/>
              </a:gs>
              <a:gs pos="100000">
                <a:srgbClr val="FFCCE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心形 13"/>
          <p:cNvSpPr/>
          <p:nvPr/>
        </p:nvSpPr>
        <p:spPr>
          <a:xfrm rot="19870427">
            <a:off x="656528" y="650244"/>
            <a:ext cx="739465" cy="637078"/>
          </a:xfrm>
          <a:prstGeom prst="heart">
            <a:avLst/>
          </a:prstGeom>
          <a:gradFill flip="none" rotWithShape="1">
            <a:gsLst>
              <a:gs pos="0">
                <a:srgbClr val="FFCFE3"/>
              </a:gs>
              <a:gs pos="100000">
                <a:srgbClr val="FFCCE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心形 14"/>
          <p:cNvSpPr/>
          <p:nvPr/>
        </p:nvSpPr>
        <p:spPr>
          <a:xfrm rot="1941524">
            <a:off x="10790116" y="2541510"/>
            <a:ext cx="917629" cy="790574"/>
          </a:xfrm>
          <a:prstGeom prst="heart">
            <a:avLst/>
          </a:prstGeom>
          <a:gradFill flip="none" rotWithShape="1">
            <a:gsLst>
              <a:gs pos="0">
                <a:srgbClr val="FFBBD3"/>
              </a:gs>
              <a:gs pos="100000">
                <a:srgbClr val="FFACC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心形 15"/>
          <p:cNvSpPr/>
          <p:nvPr/>
        </p:nvSpPr>
        <p:spPr>
          <a:xfrm rot="2422954">
            <a:off x="10309112" y="5160206"/>
            <a:ext cx="1183053" cy="1019247"/>
          </a:xfrm>
          <a:prstGeom prst="heart">
            <a:avLst/>
          </a:prstGeom>
          <a:gradFill flip="none" rotWithShape="1">
            <a:gsLst>
              <a:gs pos="0">
                <a:srgbClr val="FF98B9"/>
              </a:gs>
              <a:gs pos="100000">
                <a:srgbClr val="FF84AA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心形 16"/>
          <p:cNvSpPr/>
          <p:nvPr/>
        </p:nvSpPr>
        <p:spPr>
          <a:xfrm rot="20091940">
            <a:off x="1831231" y="5595155"/>
            <a:ext cx="704642" cy="607077"/>
          </a:xfrm>
          <a:prstGeom prst="heart">
            <a:avLst/>
          </a:prstGeom>
          <a:gradFill flip="none" rotWithShape="1">
            <a:gsLst>
              <a:gs pos="0">
                <a:srgbClr val="FFA0BF"/>
              </a:gs>
              <a:gs pos="100000">
                <a:srgbClr val="FF91B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心形 17"/>
          <p:cNvSpPr/>
          <p:nvPr/>
        </p:nvSpPr>
        <p:spPr>
          <a:xfrm rot="869971">
            <a:off x="599769" y="5048659"/>
            <a:ext cx="496186" cy="427483"/>
          </a:xfrm>
          <a:prstGeom prst="heart">
            <a:avLst/>
          </a:prstGeom>
          <a:gradFill flip="none" rotWithShape="1">
            <a:gsLst>
              <a:gs pos="0">
                <a:srgbClr val="FFAAC7"/>
              </a:gs>
              <a:gs pos="100000">
                <a:srgbClr val="FF9BB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心形 18"/>
          <p:cNvSpPr/>
          <p:nvPr/>
        </p:nvSpPr>
        <p:spPr>
          <a:xfrm rot="20600029" flipH="1">
            <a:off x="9695349" y="1313719"/>
            <a:ext cx="1226005" cy="1056252"/>
          </a:xfrm>
          <a:prstGeom prst="heart">
            <a:avLst/>
          </a:prstGeom>
          <a:gradFill flip="none" rotWithShape="1">
            <a:gsLst>
              <a:gs pos="0">
                <a:srgbClr val="FFCCE1"/>
              </a:gs>
              <a:gs pos="100000">
                <a:srgbClr val="FFC0D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心形 19"/>
          <p:cNvSpPr/>
          <p:nvPr/>
        </p:nvSpPr>
        <p:spPr>
          <a:xfrm rot="1729573" flipH="1">
            <a:off x="11008409" y="536498"/>
            <a:ext cx="739465" cy="637078"/>
          </a:xfrm>
          <a:prstGeom prst="heart">
            <a:avLst/>
          </a:prstGeom>
          <a:gradFill flip="none" rotWithShape="1">
            <a:gsLst>
              <a:gs pos="0">
                <a:srgbClr val="FFCFE3"/>
              </a:gs>
              <a:gs pos="100000">
                <a:srgbClr val="FFCCE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心形 20"/>
          <p:cNvSpPr/>
          <p:nvPr/>
        </p:nvSpPr>
        <p:spPr>
          <a:xfrm rot="19029272" flipH="1">
            <a:off x="9444313" y="5430644"/>
            <a:ext cx="792943" cy="683151"/>
          </a:xfrm>
          <a:prstGeom prst="heart">
            <a:avLst/>
          </a:prstGeom>
          <a:gradFill flip="none" rotWithShape="1">
            <a:gsLst>
              <a:gs pos="0">
                <a:srgbClr val="FF92B4"/>
              </a:gs>
              <a:gs pos="100000">
                <a:srgbClr val="FF84AA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94282">
            <a:off x="739376" y="1932439"/>
            <a:ext cx="1197371" cy="95627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45">
            <a:off x="7547737" y="659510"/>
            <a:ext cx="1197371" cy="95627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2445">
            <a:off x="7126871" y="3657215"/>
            <a:ext cx="1219284" cy="973777"/>
          </a:xfrm>
          <a:prstGeom prst="rect">
            <a:avLst/>
          </a:prstGeom>
        </p:spPr>
      </p:pic>
      <p:sp>
        <p:nvSpPr>
          <p:cNvPr id="36" name="PA_文本框 76"/>
          <p:cNvSpPr txBox="1"/>
          <p:nvPr>
            <p:custDataLst>
              <p:tags r:id="rId1"/>
            </p:custDataLst>
          </p:nvPr>
        </p:nvSpPr>
        <p:spPr>
          <a:xfrm>
            <a:off x="4587202" y="2319823"/>
            <a:ext cx="3041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HAPPY</a:t>
            </a:r>
            <a:endParaRPr lang="zh-CN" altLang="en-US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937869" y="4259827"/>
            <a:ext cx="6241166" cy="1801372"/>
            <a:chOff x="2937869" y="4259827"/>
            <a:chExt cx="6241166" cy="1801372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68983">
              <a:off x="2788744" y="4659054"/>
              <a:ext cx="1481230" cy="1182979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>
              <a:off x="3424419" y="4259827"/>
              <a:ext cx="5754616" cy="1801372"/>
              <a:chOff x="3424419" y="4259827"/>
              <a:chExt cx="5754616" cy="1801372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4419" y="4259827"/>
                <a:ext cx="5401067" cy="1801372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0576" y="4349303"/>
                <a:ext cx="1528459" cy="1220698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14903">
                <a:off x="3650462" y="5003461"/>
                <a:ext cx="992766" cy="792869"/>
              </a:xfrm>
              <a:prstGeom prst="rect">
                <a:avLst/>
              </a:prstGeom>
            </p:spPr>
          </p:pic>
          <p:sp>
            <p:nvSpPr>
              <p:cNvPr id="37" name="PA_文本框 76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069079" y="4752021"/>
                <a:ext cx="43085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rgbClr val="DF2451"/>
                    </a:solidFill>
                    <a:cs typeface="+mn-ea"/>
                    <a:sym typeface="+mn-lt"/>
                  </a:rPr>
                  <a:t>Valentine’s Day</a:t>
                </a:r>
                <a:endParaRPr lang="zh-CN" altLang="en-US" sz="3600" b="1" dirty="0">
                  <a:solidFill>
                    <a:srgbClr val="DF245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14010">
            <a:off x="10222898" y="2576345"/>
            <a:ext cx="992766" cy="7928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0" y="0"/>
            <a:ext cx="12627428" cy="711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0067" y="315753"/>
            <a:ext cx="11551865" cy="6226493"/>
          </a:xfrm>
          <a:prstGeom prst="rect">
            <a:avLst/>
          </a:prstGeom>
          <a:gradFill flip="none" rotWithShape="1">
            <a:gsLst>
              <a:gs pos="0">
                <a:srgbClr val="FFE4E8"/>
              </a:gs>
              <a:gs pos="100000">
                <a:srgbClr val="FFA1A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42900" sx="101000" sy="101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024">
            <a:off x="1446582" y="4080685"/>
            <a:ext cx="1481230" cy="118297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246247" y="1606839"/>
            <a:ext cx="1525836" cy="1056252"/>
            <a:chOff x="1246247" y="1606839"/>
            <a:chExt cx="1525836" cy="1056252"/>
          </a:xfrm>
        </p:grpSpPr>
        <p:sp>
          <p:nvSpPr>
            <p:cNvPr id="27" name="心形 26"/>
            <p:cNvSpPr/>
            <p:nvPr/>
          </p:nvSpPr>
          <p:spPr>
            <a:xfrm rot="20712162">
              <a:off x="1246247" y="1606839"/>
              <a:ext cx="1226005" cy="1056252"/>
            </a:xfrm>
            <a:prstGeom prst="heart">
              <a:avLst/>
            </a:prstGeom>
            <a:gradFill flip="none" rotWithShape="1">
              <a:gsLst>
                <a:gs pos="0">
                  <a:srgbClr val="FFCFE3"/>
                </a:gs>
                <a:gs pos="100000">
                  <a:srgbClr val="FFCCE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27000" dist="50800" dir="13500000">
                <a:prstClr val="black">
                  <a:alpha val="4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5496">
              <a:off x="1703357" y="1742972"/>
              <a:ext cx="1068726" cy="853534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95" y="1178472"/>
            <a:ext cx="3813950" cy="4473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2929754" y="1872524"/>
            <a:ext cx="4043993" cy="1598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</p:txBody>
      </p:sp>
      <p:sp>
        <p:nvSpPr>
          <p:cNvPr id="14" name="矩形 13"/>
          <p:cNvSpPr/>
          <p:nvPr/>
        </p:nvSpPr>
        <p:spPr>
          <a:xfrm>
            <a:off x="2929754" y="4094200"/>
            <a:ext cx="4043993" cy="1598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0" y="0"/>
            <a:ext cx="12627428" cy="711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0067" y="315753"/>
            <a:ext cx="11551865" cy="6226493"/>
          </a:xfrm>
          <a:prstGeom prst="rect">
            <a:avLst/>
          </a:prstGeom>
          <a:gradFill flip="none" rotWithShape="1">
            <a:gsLst>
              <a:gs pos="0">
                <a:srgbClr val="FFE4E8"/>
              </a:gs>
              <a:gs pos="100000">
                <a:srgbClr val="FFA1A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42900" sx="101000" sy="101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851612" y="2934550"/>
            <a:ext cx="2025440" cy="2717087"/>
            <a:chOff x="4804902" y="2156346"/>
            <a:chExt cx="2423102" cy="3111686"/>
          </a:xfrm>
        </p:grpSpPr>
        <p:sp>
          <p:nvSpPr>
            <p:cNvPr id="12" name="矩形 11"/>
            <p:cNvSpPr/>
            <p:nvPr/>
          </p:nvSpPr>
          <p:spPr>
            <a:xfrm>
              <a:off x="4804903" y="2156347"/>
              <a:ext cx="2423101" cy="3111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21240218">
              <a:off x="4804902" y="2156346"/>
              <a:ext cx="2423101" cy="3111685"/>
            </a:xfrm>
            <a:prstGeom prst="rect">
              <a:avLst/>
            </a:prstGeom>
            <a:solidFill>
              <a:srgbClr val="F13C8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21240218">
              <a:off x="4933480" y="2298201"/>
              <a:ext cx="2149240" cy="2850774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l="-59000" r="-13000"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70438" y="1518361"/>
            <a:ext cx="2025440" cy="2717087"/>
            <a:chOff x="8276743" y="2156346"/>
            <a:chExt cx="2423102" cy="3111686"/>
          </a:xfrm>
        </p:grpSpPr>
        <p:sp>
          <p:nvSpPr>
            <p:cNvPr id="16" name="矩形 15"/>
            <p:cNvSpPr/>
            <p:nvPr/>
          </p:nvSpPr>
          <p:spPr>
            <a:xfrm>
              <a:off x="8276744" y="2156347"/>
              <a:ext cx="2423101" cy="3111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1240218">
              <a:off x="8276743" y="2156346"/>
              <a:ext cx="2423101" cy="3111685"/>
            </a:xfrm>
            <a:prstGeom prst="rect">
              <a:avLst/>
            </a:prstGeom>
            <a:solidFill>
              <a:srgbClr val="DF245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21240218">
              <a:off x="8405322" y="2298201"/>
              <a:ext cx="2149240" cy="2850774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l="-50000" r="-47000"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89262" y="1484195"/>
            <a:ext cx="2025440" cy="2717087"/>
            <a:chOff x="1009933" y="2033513"/>
            <a:chExt cx="2606723" cy="3398294"/>
          </a:xfrm>
        </p:grpSpPr>
        <p:sp>
          <p:nvSpPr>
            <p:cNvPr id="24" name="矩形 23"/>
            <p:cNvSpPr/>
            <p:nvPr/>
          </p:nvSpPr>
          <p:spPr>
            <a:xfrm>
              <a:off x="1009934" y="2033514"/>
              <a:ext cx="2606722" cy="3398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 rot="21240218">
              <a:off x="1009933" y="2033513"/>
              <a:ext cx="2606722" cy="3398293"/>
            </a:xfrm>
            <a:prstGeom prst="rect">
              <a:avLst/>
            </a:prstGeom>
            <a:solidFill>
              <a:srgbClr val="DF245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 rot="21240218">
              <a:off x="1148255" y="2188434"/>
              <a:ext cx="2312108" cy="3113350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000337" y="2934549"/>
            <a:ext cx="2025440" cy="2717087"/>
            <a:chOff x="8276743" y="2156346"/>
            <a:chExt cx="2423102" cy="3111686"/>
          </a:xfrm>
        </p:grpSpPr>
        <p:sp>
          <p:nvSpPr>
            <p:cNvPr id="31" name="矩形 30"/>
            <p:cNvSpPr/>
            <p:nvPr/>
          </p:nvSpPr>
          <p:spPr>
            <a:xfrm>
              <a:off x="8276744" y="2156347"/>
              <a:ext cx="2423101" cy="3111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 rot="21240218">
              <a:off x="8276743" y="2156346"/>
              <a:ext cx="2423101" cy="3111685"/>
            </a:xfrm>
            <a:prstGeom prst="rect">
              <a:avLst/>
            </a:prstGeom>
            <a:solidFill>
              <a:srgbClr val="F94F8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 rot="21240218">
              <a:off x="8405322" y="2298201"/>
              <a:ext cx="2149240" cy="2850774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 l="-10000" r="-40000"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948536" y="1583440"/>
            <a:ext cx="1525836" cy="1056252"/>
            <a:chOff x="3948536" y="1583440"/>
            <a:chExt cx="1525836" cy="1056252"/>
          </a:xfrm>
        </p:grpSpPr>
        <p:sp>
          <p:nvSpPr>
            <p:cNvPr id="34" name="心形 33"/>
            <p:cNvSpPr/>
            <p:nvPr/>
          </p:nvSpPr>
          <p:spPr>
            <a:xfrm rot="20712162">
              <a:off x="3948536" y="1583440"/>
              <a:ext cx="1226005" cy="1056252"/>
            </a:xfrm>
            <a:prstGeom prst="heart">
              <a:avLst/>
            </a:prstGeom>
            <a:gradFill flip="none" rotWithShape="1">
              <a:gsLst>
                <a:gs pos="0">
                  <a:srgbClr val="FFCFE3"/>
                </a:gs>
                <a:gs pos="100000">
                  <a:srgbClr val="FFCCE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27000" dist="50800" dir="13500000">
                <a:prstClr val="black">
                  <a:alpha val="4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5496">
              <a:off x="4405646" y="1719573"/>
              <a:ext cx="1068726" cy="853534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6727706" y="4673316"/>
            <a:ext cx="1525836" cy="1056252"/>
            <a:chOff x="6727706" y="4673316"/>
            <a:chExt cx="1525836" cy="1056252"/>
          </a:xfrm>
        </p:grpSpPr>
        <p:sp>
          <p:nvSpPr>
            <p:cNvPr id="36" name="心形 35"/>
            <p:cNvSpPr/>
            <p:nvPr/>
          </p:nvSpPr>
          <p:spPr>
            <a:xfrm rot="20712162">
              <a:off x="6727706" y="4673316"/>
              <a:ext cx="1226005" cy="1056252"/>
            </a:xfrm>
            <a:prstGeom prst="heart">
              <a:avLst/>
            </a:prstGeom>
            <a:gradFill flip="none" rotWithShape="1">
              <a:gsLst>
                <a:gs pos="0">
                  <a:srgbClr val="FFCFE3"/>
                </a:gs>
                <a:gs pos="100000">
                  <a:srgbClr val="FFCCE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27000" dist="50800" dir="13500000">
                <a:prstClr val="black">
                  <a:alpha val="4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5496">
              <a:off x="7184816" y="4809449"/>
              <a:ext cx="1068726" cy="85353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0" y="0"/>
            <a:ext cx="12627428" cy="711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0067" y="315753"/>
            <a:ext cx="11551865" cy="6226493"/>
          </a:xfrm>
          <a:prstGeom prst="rect">
            <a:avLst/>
          </a:prstGeom>
          <a:gradFill flip="none" rotWithShape="1">
            <a:gsLst>
              <a:gs pos="0">
                <a:srgbClr val="FFE4E8"/>
              </a:gs>
              <a:gs pos="100000">
                <a:srgbClr val="FFA1A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42900" sx="101000" sy="101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8" y="3718391"/>
            <a:ext cx="4758252" cy="2243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99" y="3704938"/>
            <a:ext cx="4758252" cy="2243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64" y="1208711"/>
            <a:ext cx="3436146" cy="2290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副标题 2"/>
          <p:cNvSpPr txBox="1"/>
          <p:nvPr/>
        </p:nvSpPr>
        <p:spPr>
          <a:xfrm>
            <a:off x="823694" y="1001742"/>
            <a:ext cx="3623132" cy="1311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600" b="1" dirty="0">
                <a:solidFill>
                  <a:srgbClr val="DF24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by Face" panose="00000400000000000000" pitchFamily="2" charset="0"/>
                <a:ea typeface="黑体" panose="02010609060101010101" pitchFamily="49" charset="-122"/>
              </a:rPr>
              <a:t>LOVE</a:t>
            </a:r>
            <a:endParaRPr lang="zh-CN" altLang="en-US" sz="9600" b="1" dirty="0">
              <a:solidFill>
                <a:srgbClr val="DF24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by Face" panose="00000400000000000000" pitchFamily="2" charset="0"/>
              <a:ea typeface="黑体" panose="02010609060101010101" pitchFamily="49" charset="-122"/>
            </a:endParaRPr>
          </a:p>
        </p:txBody>
      </p:sp>
      <p:sp>
        <p:nvSpPr>
          <p:cNvPr id="7" name="心形 6"/>
          <p:cNvSpPr/>
          <p:nvPr/>
        </p:nvSpPr>
        <p:spPr>
          <a:xfrm rot="2203145">
            <a:off x="4098953" y="1001742"/>
            <a:ext cx="217451" cy="217451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心形 7"/>
          <p:cNvSpPr/>
          <p:nvPr/>
        </p:nvSpPr>
        <p:spPr>
          <a:xfrm rot="13962392">
            <a:off x="1111899" y="2084938"/>
            <a:ext cx="217451" cy="249282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6"/>
          <p:cNvSpPr>
            <a:spLocks noChangeArrowheads="1"/>
          </p:cNvSpPr>
          <p:nvPr/>
        </p:nvSpPr>
        <p:spPr bwMode="auto">
          <a:xfrm>
            <a:off x="1349671" y="2540000"/>
            <a:ext cx="5689600" cy="7110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0" y="0"/>
            <a:ext cx="12627428" cy="711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0067" y="315753"/>
            <a:ext cx="11551865" cy="6226493"/>
          </a:xfrm>
          <a:prstGeom prst="rect">
            <a:avLst/>
          </a:prstGeom>
          <a:gradFill flip="none" rotWithShape="1">
            <a:gsLst>
              <a:gs pos="0">
                <a:srgbClr val="FFE4E8"/>
              </a:gs>
              <a:gs pos="100000">
                <a:srgbClr val="FFA1A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42900" sx="101000" sy="101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944562" y="4241085"/>
            <a:ext cx="34194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31" y="430015"/>
            <a:ext cx="3602438" cy="29989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56" y="1699713"/>
            <a:ext cx="6258882" cy="4172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313" y="525879"/>
            <a:ext cx="1801372" cy="1801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0" y="0"/>
            <a:ext cx="12627428" cy="711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0067" y="315753"/>
            <a:ext cx="11551865" cy="6226493"/>
          </a:xfrm>
          <a:prstGeom prst="rect">
            <a:avLst/>
          </a:prstGeom>
          <a:gradFill flip="none" rotWithShape="1">
            <a:gsLst>
              <a:gs pos="0">
                <a:srgbClr val="FFE4E8"/>
              </a:gs>
              <a:gs pos="100000">
                <a:srgbClr val="FFA1A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42900" sx="101000" sy="101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51221" y="1788504"/>
            <a:ext cx="6411465" cy="3861649"/>
            <a:chOff x="651221" y="1788504"/>
            <a:chExt cx="6411465" cy="3861649"/>
          </a:xfrm>
        </p:grpSpPr>
        <p:sp>
          <p:nvSpPr>
            <p:cNvPr id="6" name="椭圆 5"/>
            <p:cNvSpPr/>
            <p:nvPr/>
          </p:nvSpPr>
          <p:spPr>
            <a:xfrm>
              <a:off x="1501529" y="2442506"/>
              <a:ext cx="3102906" cy="3060334"/>
            </a:xfrm>
            <a:prstGeom prst="ellipse">
              <a:avLst/>
            </a:prstGeom>
            <a:solidFill>
              <a:srgbClr val="FF91B4"/>
            </a:solidFill>
            <a:ln w="12700">
              <a:solidFill>
                <a:srgbClr val="FF91B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AB86E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611971" y="2521652"/>
              <a:ext cx="2903058" cy="290204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 l="-26000" t="-9000" r="-39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AB86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5069117" y="3311318"/>
              <a:ext cx="1993569" cy="2010695"/>
            </a:xfrm>
            <a:prstGeom prst="ellipse">
              <a:avLst/>
            </a:prstGeom>
            <a:solidFill>
              <a:srgbClr val="FF91B4"/>
            </a:solidFill>
            <a:ln w="127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AB86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140074" y="3363319"/>
              <a:ext cx="1865170" cy="1906693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l="-10000" r="-3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AB86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361629" y="1850123"/>
              <a:ext cx="1584624" cy="1558515"/>
            </a:xfrm>
            <a:prstGeom prst="ellipse">
              <a:avLst/>
            </a:prstGeom>
            <a:solidFill>
              <a:srgbClr val="F13C89"/>
            </a:solidFill>
            <a:ln w="127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AB86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404383" y="1890429"/>
              <a:ext cx="1482564" cy="1477902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 l="-8000" r="-3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AB86E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51221" y="3587145"/>
              <a:ext cx="1003190" cy="992037"/>
            </a:xfrm>
            <a:prstGeom prst="ellipse">
              <a:avLst/>
            </a:prstGeom>
            <a:noFill/>
            <a:ln>
              <a:solidFill>
                <a:srgbClr val="DF24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AB86E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751133" y="1788504"/>
              <a:ext cx="566259" cy="574854"/>
            </a:xfrm>
            <a:prstGeom prst="ellipse">
              <a:avLst/>
            </a:prstGeom>
            <a:noFill/>
            <a:ln>
              <a:solidFill>
                <a:srgbClr val="DF24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AB86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090788" y="4881080"/>
              <a:ext cx="772152" cy="769073"/>
            </a:xfrm>
            <a:prstGeom prst="ellipse">
              <a:avLst/>
            </a:prstGeom>
            <a:noFill/>
            <a:ln>
              <a:solidFill>
                <a:srgbClr val="FF91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AB86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76019" y="719260"/>
            <a:ext cx="1525836" cy="1056252"/>
            <a:chOff x="876019" y="719260"/>
            <a:chExt cx="1525836" cy="1056252"/>
          </a:xfrm>
        </p:grpSpPr>
        <p:sp>
          <p:nvSpPr>
            <p:cNvPr id="19" name="心形 18"/>
            <p:cNvSpPr/>
            <p:nvPr/>
          </p:nvSpPr>
          <p:spPr>
            <a:xfrm rot="20712162">
              <a:off x="876019" y="719260"/>
              <a:ext cx="1226005" cy="1056252"/>
            </a:xfrm>
            <a:prstGeom prst="heart">
              <a:avLst/>
            </a:prstGeom>
            <a:gradFill flip="none" rotWithShape="1">
              <a:gsLst>
                <a:gs pos="0">
                  <a:srgbClr val="FFCFE3"/>
                </a:gs>
                <a:gs pos="100000">
                  <a:srgbClr val="FFCCE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27000" dist="50800" dir="13500000">
                <a:prstClr val="black">
                  <a:alpha val="4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5496">
              <a:off x="1333129" y="855393"/>
              <a:ext cx="1068726" cy="853534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4464">
            <a:off x="3813196" y="2463358"/>
            <a:ext cx="809604" cy="64658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607">
            <a:off x="5758157" y="2954267"/>
            <a:ext cx="629003" cy="502351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7482329" y="2723528"/>
            <a:ext cx="3878808" cy="336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我们都是世上多余的人，但至少我们对于彼此都是世界最重要的人。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我想作诗，写雨，写夜的相思，写你，写不出。</a:t>
            </a:r>
          </a:p>
        </p:txBody>
      </p:sp>
      <p:sp>
        <p:nvSpPr>
          <p:cNvPr id="27" name="副标题 2"/>
          <p:cNvSpPr txBox="1"/>
          <p:nvPr/>
        </p:nvSpPr>
        <p:spPr>
          <a:xfrm>
            <a:off x="7807403" y="812998"/>
            <a:ext cx="3623132" cy="1311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600" b="1" dirty="0">
                <a:solidFill>
                  <a:srgbClr val="DF24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by Face" panose="00000400000000000000" pitchFamily="2" charset="0"/>
                <a:ea typeface="黑体" panose="02010609060101010101" pitchFamily="49" charset="-122"/>
              </a:rPr>
              <a:t>LOVE</a:t>
            </a:r>
            <a:endParaRPr lang="zh-CN" altLang="en-US" sz="9600" b="1" dirty="0">
              <a:solidFill>
                <a:srgbClr val="DF24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by Face" panose="00000400000000000000" pitchFamily="2" charset="0"/>
              <a:ea typeface="黑体" panose="02010609060101010101" pitchFamily="49" charset="-122"/>
            </a:endParaRPr>
          </a:p>
        </p:txBody>
      </p:sp>
      <p:sp>
        <p:nvSpPr>
          <p:cNvPr id="28" name="心形 27"/>
          <p:cNvSpPr/>
          <p:nvPr/>
        </p:nvSpPr>
        <p:spPr>
          <a:xfrm rot="2203145">
            <a:off x="11082662" y="812998"/>
            <a:ext cx="217451" cy="217451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心形 28"/>
          <p:cNvSpPr/>
          <p:nvPr/>
        </p:nvSpPr>
        <p:spPr>
          <a:xfrm rot="13962392">
            <a:off x="8095608" y="1896194"/>
            <a:ext cx="217451" cy="249282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0" y="0"/>
            <a:ext cx="12627428" cy="711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0067" y="315753"/>
            <a:ext cx="11551865" cy="6226493"/>
          </a:xfrm>
          <a:prstGeom prst="rect">
            <a:avLst/>
          </a:prstGeom>
          <a:gradFill flip="none" rotWithShape="1">
            <a:gsLst>
              <a:gs pos="0">
                <a:srgbClr val="FFE4E8"/>
              </a:gs>
              <a:gs pos="100000">
                <a:srgbClr val="FFA1A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42900" sx="101000" sy="101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1177949" y="2013936"/>
            <a:ext cx="4339119" cy="3782646"/>
            <a:chOff x="1177949" y="2013936"/>
            <a:chExt cx="4339119" cy="378264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103" y="2161080"/>
              <a:ext cx="4000500" cy="2348129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1177949" y="2013936"/>
              <a:ext cx="4339119" cy="3782646"/>
              <a:chOff x="3552668" y="726551"/>
              <a:chExt cx="5148000" cy="4487791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3726648" y="4871204"/>
                <a:ext cx="4800040" cy="3431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60000"/>
                      <a:lumMod val="85000"/>
                      <a:lumOff val="15000"/>
                    </a:schemeClr>
                  </a:gs>
                  <a:gs pos="100000">
                    <a:srgbClr val="0D0D0D">
                      <a:alpha val="0"/>
                      <a:lumMod val="85000"/>
                      <a:lumOff val="15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 12"/>
              <p:cNvSpPr/>
              <p:nvPr/>
            </p:nvSpPr>
            <p:spPr>
              <a:xfrm>
                <a:off x="3552668" y="726551"/>
                <a:ext cx="5148000" cy="3132000"/>
              </a:xfrm>
              <a:custGeom>
                <a:avLst/>
                <a:gdLst>
                  <a:gd name="connsiteX0" fmla="*/ 216000 w 5148000"/>
                  <a:gd name="connsiteY0" fmla="*/ 216000 h 3132000"/>
                  <a:gd name="connsiteX1" fmla="*/ 216000 w 5148000"/>
                  <a:gd name="connsiteY1" fmla="*/ 2916000 h 3132000"/>
                  <a:gd name="connsiteX2" fmla="*/ 4932000 w 5148000"/>
                  <a:gd name="connsiteY2" fmla="*/ 2916000 h 3132000"/>
                  <a:gd name="connsiteX3" fmla="*/ 4932000 w 5148000"/>
                  <a:gd name="connsiteY3" fmla="*/ 216000 h 3132000"/>
                  <a:gd name="connsiteX4" fmla="*/ 181341 w 5148000"/>
                  <a:gd name="connsiteY4" fmla="*/ 0 h 3132000"/>
                  <a:gd name="connsiteX5" fmla="*/ 4966659 w 5148000"/>
                  <a:gd name="connsiteY5" fmla="*/ 0 h 3132000"/>
                  <a:gd name="connsiteX6" fmla="*/ 5148000 w 5148000"/>
                  <a:gd name="connsiteY6" fmla="*/ 181341 h 3132000"/>
                  <a:gd name="connsiteX7" fmla="*/ 5148000 w 5148000"/>
                  <a:gd name="connsiteY7" fmla="*/ 3132000 h 3132000"/>
                  <a:gd name="connsiteX8" fmla="*/ 0 w 5148000"/>
                  <a:gd name="connsiteY8" fmla="*/ 3132000 h 3132000"/>
                  <a:gd name="connsiteX9" fmla="*/ 0 w 5148000"/>
                  <a:gd name="connsiteY9" fmla="*/ 181341 h 3132000"/>
                  <a:gd name="connsiteX10" fmla="*/ 181341 w 5148000"/>
                  <a:gd name="connsiteY10" fmla="*/ 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8000" h="3132000">
                    <a:moveTo>
                      <a:pt x="216000" y="216000"/>
                    </a:moveTo>
                    <a:lnTo>
                      <a:pt x="216000" y="2916000"/>
                    </a:lnTo>
                    <a:lnTo>
                      <a:pt x="4932000" y="2916000"/>
                    </a:lnTo>
                    <a:lnTo>
                      <a:pt x="4932000" y="216000"/>
                    </a:lnTo>
                    <a:close/>
                    <a:moveTo>
                      <a:pt x="181341" y="0"/>
                    </a:moveTo>
                    <a:lnTo>
                      <a:pt x="4966659" y="0"/>
                    </a:lnTo>
                    <a:cubicBezTo>
                      <a:pt x="5066811" y="0"/>
                      <a:pt x="5148000" y="81189"/>
                      <a:pt x="5148000" y="181341"/>
                    </a:cubicBezTo>
                    <a:lnTo>
                      <a:pt x="5148000" y="3132000"/>
                    </a:lnTo>
                    <a:lnTo>
                      <a:pt x="0" y="3132000"/>
                    </a:lnTo>
                    <a:lnTo>
                      <a:pt x="0" y="181341"/>
                    </a:lnTo>
                    <a:cubicBezTo>
                      <a:pt x="0" y="81189"/>
                      <a:pt x="81189" y="0"/>
                      <a:pt x="1813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任意多边形 13"/>
              <p:cNvSpPr/>
              <p:nvPr/>
            </p:nvSpPr>
            <p:spPr>
              <a:xfrm>
                <a:off x="3552668" y="3858551"/>
                <a:ext cx="5148000" cy="509665"/>
              </a:xfrm>
              <a:custGeom>
                <a:avLst/>
                <a:gdLst>
                  <a:gd name="connsiteX0" fmla="*/ 0 w 5148000"/>
                  <a:gd name="connsiteY0" fmla="*/ 0 h 509665"/>
                  <a:gd name="connsiteX1" fmla="*/ 5148000 w 5148000"/>
                  <a:gd name="connsiteY1" fmla="*/ 0 h 509665"/>
                  <a:gd name="connsiteX2" fmla="*/ 5148000 w 5148000"/>
                  <a:gd name="connsiteY2" fmla="*/ 328324 h 509665"/>
                  <a:gd name="connsiteX3" fmla="*/ 4966659 w 5148000"/>
                  <a:gd name="connsiteY3" fmla="*/ 509665 h 509665"/>
                  <a:gd name="connsiteX4" fmla="*/ 181341 w 5148000"/>
                  <a:gd name="connsiteY4" fmla="*/ 509665 h 509665"/>
                  <a:gd name="connsiteX5" fmla="*/ 0 w 5148000"/>
                  <a:gd name="connsiteY5" fmla="*/ 328324 h 50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48000" h="509665">
                    <a:moveTo>
                      <a:pt x="0" y="0"/>
                    </a:moveTo>
                    <a:lnTo>
                      <a:pt x="5148000" y="0"/>
                    </a:lnTo>
                    <a:lnTo>
                      <a:pt x="5148000" y="328324"/>
                    </a:lnTo>
                    <a:cubicBezTo>
                      <a:pt x="5148000" y="428476"/>
                      <a:pt x="5066811" y="509665"/>
                      <a:pt x="4966659" y="509665"/>
                    </a:cubicBezTo>
                    <a:lnTo>
                      <a:pt x="181341" y="509665"/>
                    </a:lnTo>
                    <a:cubicBezTo>
                      <a:pt x="81189" y="509665"/>
                      <a:pt x="0" y="428476"/>
                      <a:pt x="0" y="3283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29398"/>
                  </a:gs>
                  <a:gs pos="100000">
                    <a:srgbClr val="D0D2D4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任意多边形 14"/>
              <p:cNvSpPr/>
              <p:nvPr/>
            </p:nvSpPr>
            <p:spPr>
              <a:xfrm>
                <a:off x="5126730" y="4368216"/>
                <a:ext cx="1999876" cy="674557"/>
              </a:xfrm>
              <a:custGeom>
                <a:avLst/>
                <a:gdLst>
                  <a:gd name="connsiteX0" fmla="*/ 485189 w 2612038"/>
                  <a:gd name="connsiteY0" fmla="*/ 0 h 1054155"/>
                  <a:gd name="connsiteX1" fmla="*/ 2126847 w 2612038"/>
                  <a:gd name="connsiteY1" fmla="*/ 0 h 1054155"/>
                  <a:gd name="connsiteX2" fmla="*/ 2346146 w 2612038"/>
                  <a:gd name="connsiteY2" fmla="*/ 776937 h 1054155"/>
                  <a:gd name="connsiteX3" fmla="*/ 2612036 w 2612038"/>
                  <a:gd name="connsiteY3" fmla="*/ 974364 h 1054155"/>
                  <a:gd name="connsiteX4" fmla="*/ 2564864 w 2612038"/>
                  <a:gd name="connsiteY4" fmla="*/ 974364 h 1054155"/>
                  <a:gd name="connsiteX5" fmla="*/ 2585504 w 2612038"/>
                  <a:gd name="connsiteY5" fmla="*/ 977608 h 1054155"/>
                  <a:gd name="connsiteX6" fmla="*/ 2612038 w 2612038"/>
                  <a:gd name="connsiteY6" fmla="*/ 990447 h 1054155"/>
                  <a:gd name="connsiteX7" fmla="*/ 1306019 w 2612038"/>
                  <a:gd name="connsiteY7" fmla="*/ 1054155 h 1054155"/>
                  <a:gd name="connsiteX8" fmla="*/ 0 w 2612038"/>
                  <a:gd name="connsiteY8" fmla="*/ 990447 h 1054155"/>
                  <a:gd name="connsiteX9" fmla="*/ 26534 w 2612038"/>
                  <a:gd name="connsiteY9" fmla="*/ 977608 h 1054155"/>
                  <a:gd name="connsiteX10" fmla="*/ 47175 w 2612038"/>
                  <a:gd name="connsiteY10" fmla="*/ 974364 h 1054155"/>
                  <a:gd name="connsiteX11" fmla="*/ 0 w 2612038"/>
                  <a:gd name="connsiteY11" fmla="*/ 974364 h 1054155"/>
                  <a:gd name="connsiteX12" fmla="*/ 265890 w 2612038"/>
                  <a:gd name="connsiteY12" fmla="*/ 776937 h 105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2038" h="1054155">
                    <a:moveTo>
                      <a:pt x="485189" y="0"/>
                    </a:moveTo>
                    <a:lnTo>
                      <a:pt x="2126847" y="0"/>
                    </a:lnTo>
                    <a:lnTo>
                      <a:pt x="2346146" y="776937"/>
                    </a:lnTo>
                    <a:lnTo>
                      <a:pt x="2612036" y="974364"/>
                    </a:lnTo>
                    <a:lnTo>
                      <a:pt x="2564864" y="974364"/>
                    </a:lnTo>
                    <a:lnTo>
                      <a:pt x="2585504" y="977608"/>
                    </a:lnTo>
                    <a:cubicBezTo>
                      <a:pt x="2602902" y="981755"/>
                      <a:pt x="2612038" y="986049"/>
                      <a:pt x="2612038" y="990447"/>
                    </a:cubicBezTo>
                    <a:cubicBezTo>
                      <a:pt x="2612038" y="1025632"/>
                      <a:pt x="2027313" y="1054155"/>
                      <a:pt x="1306019" y="1054155"/>
                    </a:cubicBezTo>
                    <a:cubicBezTo>
                      <a:pt x="584725" y="1054155"/>
                      <a:pt x="0" y="1025632"/>
                      <a:pt x="0" y="990447"/>
                    </a:cubicBezTo>
                    <a:cubicBezTo>
                      <a:pt x="0" y="986049"/>
                      <a:pt x="9136" y="981755"/>
                      <a:pt x="26534" y="977608"/>
                    </a:cubicBezTo>
                    <a:lnTo>
                      <a:pt x="47175" y="974364"/>
                    </a:lnTo>
                    <a:lnTo>
                      <a:pt x="0" y="974364"/>
                    </a:lnTo>
                    <a:lnTo>
                      <a:pt x="265890" y="776937"/>
                    </a:lnTo>
                    <a:close/>
                  </a:path>
                </a:pathLst>
              </a:custGeom>
              <a:gradFill>
                <a:gsLst>
                  <a:gs pos="31000">
                    <a:srgbClr val="F2F2F2"/>
                  </a:gs>
                  <a:gs pos="13000">
                    <a:srgbClr val="929398"/>
                  </a:gs>
                  <a:gs pos="67000">
                    <a:srgbClr val="CCCCCE"/>
                  </a:gs>
                  <a:gs pos="100000">
                    <a:srgbClr val="929398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126730" y="5006773"/>
                <a:ext cx="1999876" cy="36000"/>
              </a:xfrm>
              <a:prstGeom prst="rect">
                <a:avLst/>
              </a:prstGeom>
              <a:gradFill>
                <a:gsLst>
                  <a:gs pos="0">
                    <a:srgbClr val="262626"/>
                  </a:gs>
                  <a:gs pos="50000">
                    <a:srgbClr val="404040"/>
                  </a:gs>
                  <a:gs pos="100000">
                    <a:srgbClr val="262626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任意多边形 16"/>
              <p:cNvSpPr/>
              <p:nvPr/>
            </p:nvSpPr>
            <p:spPr>
              <a:xfrm>
                <a:off x="6424414" y="726551"/>
                <a:ext cx="2276254" cy="3132000"/>
              </a:xfrm>
              <a:custGeom>
                <a:avLst/>
                <a:gdLst>
                  <a:gd name="connsiteX0" fmla="*/ 0 w 2276254"/>
                  <a:gd name="connsiteY0" fmla="*/ 0 h 3132000"/>
                  <a:gd name="connsiteX1" fmla="*/ 777237 w 2276254"/>
                  <a:gd name="connsiteY1" fmla="*/ 0 h 3132000"/>
                  <a:gd name="connsiteX2" fmla="*/ 1768840 w 2276254"/>
                  <a:gd name="connsiteY2" fmla="*/ 0 h 3132000"/>
                  <a:gd name="connsiteX3" fmla="*/ 2054039 w 2276254"/>
                  <a:gd name="connsiteY3" fmla="*/ 0 h 3132000"/>
                  <a:gd name="connsiteX4" fmla="*/ 2276254 w 2276254"/>
                  <a:gd name="connsiteY4" fmla="*/ 222215 h 3132000"/>
                  <a:gd name="connsiteX5" fmla="*/ 2276254 w 2276254"/>
                  <a:gd name="connsiteY5" fmla="*/ 2909785 h 3132000"/>
                  <a:gd name="connsiteX6" fmla="*/ 2054039 w 2276254"/>
                  <a:gd name="connsiteY6" fmla="*/ 3132000 h 3132000"/>
                  <a:gd name="connsiteX7" fmla="*/ 1326630 w 2276254"/>
                  <a:gd name="connsiteY7" fmla="*/ 3132000 h 3132000"/>
                  <a:gd name="connsiteX8" fmla="*/ 777237 w 2276254"/>
                  <a:gd name="connsiteY8" fmla="*/ 3132000 h 3132000"/>
                  <a:gd name="connsiteX9" fmla="*/ 442210 w 2276254"/>
                  <a:gd name="connsiteY9" fmla="*/ 313200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6254" h="3132000">
                    <a:moveTo>
                      <a:pt x="0" y="0"/>
                    </a:moveTo>
                    <a:lnTo>
                      <a:pt x="777237" y="0"/>
                    </a:lnTo>
                    <a:lnTo>
                      <a:pt x="1768840" y="0"/>
                    </a:lnTo>
                    <a:lnTo>
                      <a:pt x="2054039" y="0"/>
                    </a:lnTo>
                    <a:cubicBezTo>
                      <a:pt x="2176765" y="0"/>
                      <a:pt x="2276254" y="99489"/>
                      <a:pt x="2276254" y="222215"/>
                    </a:cubicBezTo>
                    <a:lnTo>
                      <a:pt x="2276254" y="2909785"/>
                    </a:lnTo>
                    <a:cubicBezTo>
                      <a:pt x="2276254" y="3032511"/>
                      <a:pt x="2176765" y="3132000"/>
                      <a:pt x="2054039" y="3132000"/>
                    </a:cubicBezTo>
                    <a:lnTo>
                      <a:pt x="1326630" y="3132000"/>
                    </a:lnTo>
                    <a:lnTo>
                      <a:pt x="777237" y="3132000"/>
                    </a:lnTo>
                    <a:lnTo>
                      <a:pt x="442210" y="313200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60000"/>
                    </a:srgbClr>
                  </a:gs>
                  <a:gs pos="67000">
                    <a:srgbClr val="FFFFFF">
                      <a:alpha val="0"/>
                    </a:srgbClr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03655" y="3959266"/>
                <a:ext cx="246025" cy="299843"/>
              </a:xfrm>
              <a:prstGeom prst="rect">
                <a:avLst/>
              </a:prstGeom>
            </p:spPr>
          </p:pic>
        </p:grpSp>
      </p:grpSp>
      <p:sp>
        <p:nvSpPr>
          <p:cNvPr id="18" name="心形 17"/>
          <p:cNvSpPr/>
          <p:nvPr/>
        </p:nvSpPr>
        <p:spPr>
          <a:xfrm rot="20712162">
            <a:off x="876019" y="719260"/>
            <a:ext cx="1226005" cy="1056252"/>
          </a:xfrm>
          <a:prstGeom prst="heart">
            <a:avLst/>
          </a:prstGeom>
          <a:gradFill flip="none" rotWithShape="1">
            <a:gsLst>
              <a:gs pos="0">
                <a:srgbClr val="FFCFE3"/>
              </a:gs>
              <a:gs pos="100000">
                <a:srgbClr val="FFCCE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496">
            <a:off x="1333129" y="855393"/>
            <a:ext cx="1068726" cy="85353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92" y="804804"/>
            <a:ext cx="3027444" cy="100914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5161">
            <a:off x="9475119" y="4035253"/>
            <a:ext cx="2544381" cy="2264499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6000858" y="1908070"/>
            <a:ext cx="4476642" cy="4003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我们都是世上多余的人，但至少我们对于彼此</a:t>
            </a:r>
            <a:endParaRPr lang="en-US" altLang="zh-CN" sz="1600" dirty="0">
              <a:solidFill>
                <a:srgbClr val="F94F83"/>
              </a:solidFill>
              <a:latin typeface="方正字迹-仿欧简体" panose="02010600010101010101" pitchFamily="2" charset="-122"/>
              <a:ea typeface="方正字迹-仿欧简体" panose="02010600010101010101" pitchFamily="2" charset="-122"/>
            </a:endParaRP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都是世界最重要的人。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我想作诗，写雨，写夜的相思，写你，</a:t>
            </a:r>
            <a:endParaRPr lang="en-US" altLang="zh-CN" sz="1600" dirty="0">
              <a:solidFill>
                <a:srgbClr val="F94F83"/>
              </a:solidFill>
              <a:latin typeface="方正字迹-仿欧简体" panose="02010600010101010101" pitchFamily="2" charset="-122"/>
              <a:ea typeface="方正字迹-仿欧简体" panose="02010600010101010101" pitchFamily="2" charset="-122"/>
            </a:endParaRP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写不出。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如果不是因为这世界有些古怪，</a:t>
            </a:r>
            <a:endParaRPr lang="en-US" altLang="zh-CN" sz="1600" dirty="0">
              <a:solidFill>
                <a:srgbClr val="F94F83"/>
              </a:solidFill>
              <a:latin typeface="方正字迹-仿欧简体" panose="02010600010101010101" pitchFamily="2" charset="-122"/>
              <a:ea typeface="方正字迹-仿欧简体" panose="02010600010101010101" pitchFamily="2" charset="-122"/>
            </a:endParaRP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我巴不得永远和你厮守在一起。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0" y="0"/>
            <a:ext cx="12627428" cy="711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0067" y="315753"/>
            <a:ext cx="11551865" cy="6226493"/>
          </a:xfrm>
          <a:prstGeom prst="rect">
            <a:avLst/>
          </a:prstGeom>
          <a:gradFill flip="none" rotWithShape="1">
            <a:gsLst>
              <a:gs pos="0">
                <a:srgbClr val="FFE4E8"/>
              </a:gs>
              <a:gs pos="100000">
                <a:srgbClr val="FFA1A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42900" sx="101000" sy="101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19150" y="1194593"/>
            <a:ext cx="10179059" cy="4468813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7" name="组合 3"/>
          <p:cNvGrpSpPr/>
          <p:nvPr/>
        </p:nvGrpSpPr>
        <p:grpSpPr bwMode="auto">
          <a:xfrm>
            <a:off x="1133475" y="1787915"/>
            <a:ext cx="9563574" cy="3373841"/>
            <a:chOff x="1257289" y="2009451"/>
            <a:chExt cx="9684218" cy="3416625"/>
          </a:xfrm>
        </p:grpSpPr>
        <p:sp>
          <p:nvSpPr>
            <p:cNvPr id="8" name="MH_SubTitle_1"/>
            <p:cNvSpPr/>
            <p:nvPr>
              <p:custDataLst>
                <p:tags r:id="rId1"/>
              </p:custDataLst>
            </p:nvPr>
          </p:nvSpPr>
          <p:spPr>
            <a:xfrm>
              <a:off x="1257289" y="4465537"/>
              <a:ext cx="2794917" cy="960539"/>
            </a:xfrm>
            <a:prstGeom prst="rect">
              <a:avLst/>
            </a:prstGeom>
            <a:solidFill>
              <a:srgbClr val="E84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000" dirty="0">
                <a:solidFill>
                  <a:schemeClr val="bg1"/>
                </a:solidFill>
                <a:ea typeface="宋体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9" name="MH_SubTitle_2"/>
            <p:cNvSpPr/>
            <p:nvPr>
              <p:custDataLst>
                <p:tags r:id="rId2"/>
              </p:custDataLst>
            </p:nvPr>
          </p:nvSpPr>
          <p:spPr>
            <a:xfrm>
              <a:off x="4705471" y="4465537"/>
              <a:ext cx="2794916" cy="960539"/>
            </a:xfrm>
            <a:prstGeom prst="rect">
              <a:avLst/>
            </a:prstGeom>
            <a:solidFill>
              <a:srgbClr val="E84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defRPr/>
              </a:pPr>
              <a:endParaRPr lang="zh-CN" altLang="en-US" sz="2000" dirty="0">
                <a:solidFill>
                  <a:schemeClr val="bg1"/>
                </a:solidFill>
                <a:ea typeface="宋体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10" name="MH_SubTitle_3"/>
            <p:cNvSpPr/>
            <p:nvPr>
              <p:custDataLst>
                <p:tags r:id="rId3"/>
              </p:custDataLst>
            </p:nvPr>
          </p:nvSpPr>
          <p:spPr>
            <a:xfrm>
              <a:off x="8146591" y="4465537"/>
              <a:ext cx="2794916" cy="960539"/>
            </a:xfrm>
            <a:prstGeom prst="rect">
              <a:avLst/>
            </a:prstGeom>
            <a:solidFill>
              <a:srgbClr val="E84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chemeClr val="bg1"/>
                </a:solidFill>
                <a:ea typeface="宋体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11" name="MH_Picture_2"/>
            <p:cNvSpPr/>
            <p:nvPr>
              <p:custDataLst>
                <p:tags r:id="rId4"/>
              </p:custDataLst>
            </p:nvPr>
          </p:nvSpPr>
          <p:spPr>
            <a:xfrm>
              <a:off x="4706257" y="2009451"/>
              <a:ext cx="2793600" cy="2458043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 t="-13773" b="-1377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2" name="MH_Picture_3"/>
            <p:cNvSpPr/>
            <p:nvPr>
              <p:custDataLst>
                <p:tags r:id="rId5"/>
              </p:custDataLst>
            </p:nvPr>
          </p:nvSpPr>
          <p:spPr>
            <a:xfrm>
              <a:off x="8147907" y="2009451"/>
              <a:ext cx="2793600" cy="2458043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 t="-9667" b="-9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3" name="MH_Picture_1"/>
            <p:cNvSpPr/>
            <p:nvPr>
              <p:custDataLst>
                <p:tags r:id="rId6"/>
              </p:custDataLst>
            </p:nvPr>
          </p:nvSpPr>
          <p:spPr>
            <a:xfrm>
              <a:off x="1257289" y="2009451"/>
              <a:ext cx="2793600" cy="2458043"/>
            </a:xfrm>
            <a:prstGeom prst="rect">
              <a:avLst/>
            </a:prstGeom>
            <a:blipFill dpi="0" rotWithShape="1">
              <a:blip r:embed="rId15"/>
              <a:srcRect/>
              <a:stretch>
                <a:fillRect t="-14220" b="-1422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4" name="MH_Other_1"/>
            <p:cNvSpPr/>
            <p:nvPr>
              <p:custDataLst>
                <p:tags r:id="rId7"/>
              </p:custDataLst>
            </p:nvPr>
          </p:nvSpPr>
          <p:spPr>
            <a:xfrm rot="5400000">
              <a:off x="1367621" y="1899119"/>
              <a:ext cx="478505" cy="699170"/>
            </a:xfrm>
            <a:prstGeom prst="rtTriangle">
              <a:avLst/>
            </a:prstGeom>
            <a:solidFill>
              <a:srgbClr val="E84C9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MH_Other_2"/>
            <p:cNvSpPr/>
            <p:nvPr>
              <p:custDataLst>
                <p:tags r:id="rId8"/>
              </p:custDataLst>
            </p:nvPr>
          </p:nvSpPr>
          <p:spPr>
            <a:xfrm rot="5400000">
              <a:off x="4816687" y="1898236"/>
              <a:ext cx="478505" cy="700936"/>
            </a:xfrm>
            <a:prstGeom prst="rtTriangle">
              <a:avLst/>
            </a:prstGeom>
            <a:solidFill>
              <a:srgbClr val="E84C9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MH_Other_3"/>
            <p:cNvSpPr/>
            <p:nvPr>
              <p:custDataLst>
                <p:tags r:id="rId9"/>
              </p:custDataLst>
            </p:nvPr>
          </p:nvSpPr>
          <p:spPr>
            <a:xfrm rot="5400000">
              <a:off x="8250743" y="1900002"/>
              <a:ext cx="478505" cy="697404"/>
            </a:xfrm>
            <a:prstGeom prst="rtTriangle">
              <a:avLst/>
            </a:prstGeom>
            <a:solidFill>
              <a:srgbClr val="E84C9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971550" y="1080293"/>
            <a:ext cx="10179059" cy="44688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57275" y="1146968"/>
            <a:ext cx="10179059" cy="44688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33425" y="1299368"/>
            <a:ext cx="10179059" cy="44688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33425" y="1194593"/>
            <a:ext cx="10179059" cy="44688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47725" y="1137443"/>
            <a:ext cx="10179059" cy="44688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心形 22"/>
          <p:cNvSpPr/>
          <p:nvPr/>
        </p:nvSpPr>
        <p:spPr>
          <a:xfrm rot="20347392">
            <a:off x="1339464" y="4471782"/>
            <a:ext cx="496734" cy="427956"/>
          </a:xfrm>
          <a:prstGeom prst="heart">
            <a:avLst/>
          </a:prstGeom>
          <a:gradFill flip="none" rotWithShape="1">
            <a:gsLst>
              <a:gs pos="0">
                <a:srgbClr val="FF98B9"/>
              </a:gs>
              <a:gs pos="100000">
                <a:srgbClr val="FF84AA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心形 23"/>
          <p:cNvSpPr/>
          <p:nvPr/>
        </p:nvSpPr>
        <p:spPr>
          <a:xfrm rot="1252608" flipH="1">
            <a:off x="3260696" y="4489747"/>
            <a:ext cx="496734" cy="427956"/>
          </a:xfrm>
          <a:prstGeom prst="heart">
            <a:avLst/>
          </a:prstGeom>
          <a:gradFill flip="none" rotWithShape="1">
            <a:gsLst>
              <a:gs pos="0">
                <a:srgbClr val="FF98B9"/>
              </a:gs>
              <a:gs pos="100000">
                <a:srgbClr val="FF84AA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副标题 2"/>
          <p:cNvSpPr txBox="1"/>
          <p:nvPr/>
        </p:nvSpPr>
        <p:spPr>
          <a:xfrm>
            <a:off x="4944839" y="4386025"/>
            <a:ext cx="1917864" cy="771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b="1" dirty="0">
                <a:solidFill>
                  <a:srgbClr val="FFA0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by Face" panose="00000400000000000000" pitchFamily="2" charset="0"/>
                <a:ea typeface="黑体" panose="02010609060101010101" pitchFamily="49" charset="-122"/>
              </a:rPr>
              <a:t>LOVE</a:t>
            </a:r>
            <a:endParaRPr lang="zh-CN" altLang="en-US" sz="4000" b="1" dirty="0">
              <a:solidFill>
                <a:srgbClr val="FFA0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by Face" panose="00000400000000000000" pitchFamily="2" charset="0"/>
              <a:ea typeface="黑体" panose="02010609060101010101" pitchFamily="49" charset="-122"/>
            </a:endParaRPr>
          </a:p>
        </p:txBody>
      </p:sp>
      <p:sp>
        <p:nvSpPr>
          <p:cNvPr id="26" name="心形 25"/>
          <p:cNvSpPr/>
          <p:nvPr/>
        </p:nvSpPr>
        <p:spPr>
          <a:xfrm rot="20347392">
            <a:off x="4701962" y="4516487"/>
            <a:ext cx="496734" cy="427956"/>
          </a:xfrm>
          <a:prstGeom prst="heart">
            <a:avLst/>
          </a:prstGeom>
          <a:gradFill flip="none" rotWithShape="1">
            <a:gsLst>
              <a:gs pos="0">
                <a:srgbClr val="FF98B9"/>
              </a:gs>
              <a:gs pos="100000">
                <a:srgbClr val="FF84AA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心形 26"/>
          <p:cNvSpPr/>
          <p:nvPr/>
        </p:nvSpPr>
        <p:spPr>
          <a:xfrm rot="1252608" flipH="1">
            <a:off x="6623194" y="4534452"/>
            <a:ext cx="496734" cy="427956"/>
          </a:xfrm>
          <a:prstGeom prst="heart">
            <a:avLst/>
          </a:prstGeom>
          <a:gradFill flip="none" rotWithShape="1">
            <a:gsLst>
              <a:gs pos="0">
                <a:srgbClr val="FF98B9"/>
              </a:gs>
              <a:gs pos="100000">
                <a:srgbClr val="FF84AA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心形 27"/>
          <p:cNvSpPr/>
          <p:nvPr/>
        </p:nvSpPr>
        <p:spPr>
          <a:xfrm rot="20347392">
            <a:off x="8088467" y="4489205"/>
            <a:ext cx="496734" cy="427956"/>
          </a:xfrm>
          <a:prstGeom prst="heart">
            <a:avLst/>
          </a:prstGeom>
          <a:gradFill flip="none" rotWithShape="1">
            <a:gsLst>
              <a:gs pos="0">
                <a:srgbClr val="FF98B9"/>
              </a:gs>
              <a:gs pos="100000">
                <a:srgbClr val="FF84AA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心形 28"/>
          <p:cNvSpPr/>
          <p:nvPr/>
        </p:nvSpPr>
        <p:spPr>
          <a:xfrm rot="1252608" flipH="1">
            <a:off x="10009699" y="4507170"/>
            <a:ext cx="496734" cy="427956"/>
          </a:xfrm>
          <a:prstGeom prst="heart">
            <a:avLst/>
          </a:prstGeom>
          <a:gradFill flip="none" rotWithShape="1">
            <a:gsLst>
              <a:gs pos="0">
                <a:srgbClr val="FF98B9"/>
              </a:gs>
              <a:gs pos="100000">
                <a:srgbClr val="FF84AA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innerShdw blurRad="127000" dist="50800" dir="13500000">
              <a:prstClr val="black">
                <a:alpha val="4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副标题 2"/>
          <p:cNvSpPr txBox="1"/>
          <p:nvPr/>
        </p:nvSpPr>
        <p:spPr>
          <a:xfrm>
            <a:off x="9003283" y="4397320"/>
            <a:ext cx="616630" cy="576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b="1" dirty="0">
                <a:solidFill>
                  <a:srgbClr val="FFA0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by Face" panose="00000400000000000000" pitchFamily="2" charset="0"/>
                <a:ea typeface="黑体" panose="02010609060101010101" pitchFamily="49" charset="-122"/>
              </a:rPr>
              <a:t>U</a:t>
            </a:r>
            <a:endParaRPr lang="zh-CN" altLang="en-US" sz="4000" b="1" dirty="0">
              <a:solidFill>
                <a:srgbClr val="FFA0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by Face" panose="00000400000000000000" pitchFamily="2" charset="0"/>
              <a:ea typeface="黑体" panose="02010609060101010101" pitchFamily="49" charset="-122"/>
            </a:endParaRPr>
          </a:p>
        </p:txBody>
      </p:sp>
      <p:sp>
        <p:nvSpPr>
          <p:cNvPr id="31" name="副标题 2"/>
          <p:cNvSpPr txBox="1"/>
          <p:nvPr/>
        </p:nvSpPr>
        <p:spPr>
          <a:xfrm>
            <a:off x="2123380" y="4386025"/>
            <a:ext cx="760195" cy="771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b="1" dirty="0">
                <a:solidFill>
                  <a:srgbClr val="FFA0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by Face" panose="00000400000000000000" pitchFamily="2" charset="0"/>
                <a:ea typeface="黑体" panose="02010609060101010101" pitchFamily="49" charset="-122"/>
              </a:rPr>
              <a:t>I</a:t>
            </a:r>
            <a:endParaRPr lang="zh-CN" altLang="en-US" sz="4000" b="1" dirty="0">
              <a:solidFill>
                <a:srgbClr val="FFA0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by Face" panose="00000400000000000000" pitchFamily="2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BE8E91B-7BE9-435D-97BA-259945A18F8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HeM90qHb5M5aCsAALNWAAAXAAAAdW5pdmVyc2FsL3VuaXZlcnNhbC5wbmftfHlYU9farz32aAcErRYSgaSWVq2VxBglIJDUOtDWqVY9DgRSjCRYIRgQCJChHlvGQLRVoqJE5VhnEKIkQki0QLYaIEKrMSUQyS5EDBA3QxLIdBOwRXvaP+493/fce59PnocnyV7rXev3vusd91575X6+PmLaG7PfmDRp0rRPP1n5xaRJf8dNmjQ58bUpriuv3eif7Pp4JfmLiI8nlTX79bh+vEpdvm75pEkVvDdtMX93/X597yfbkydN8qxz/78CJJ7fNWnSPz75dOXyzYzovvZE3hXqdmdM9Ez01z4ftc47/iWZudOEJd8NSHhj5aw5h1d+cHT2vz77+ptZf3/d+63XTue9/jEm6NS0Vy4F1k96ZUbeJx9c++eg9WSd9G57jf6E6vhSrD7aEA3MC6mkUuzHlgqpZRRODcW49UTg6IiSwzb9+Cb6RLjTNqhnD3wvmOT+02DIl7jti02KWHRhMT0mley++PWKGaHdj5kam1rJLoqe4b706F59STqe5tA67aSMv493erum+0Nb8DL3j73xO1XMhg2c0Z+GPp5orHxzbA7Pk/TBSQ2EBOcNJQtVy+0btHq5rl71BbtfWUw7GSRzujvV3CiiD96aimTmbmA92SQ/9uFjmAjvHFHKGtNk1vah6si9x3hGCEASZA6V1HR9aKD4AWRFas8hR25HtCp0fT5RQTPNme0CEWOhYjB2txYIqWdpLmipbuxPymI1zK4PSemmUZXM0XCr83o5q099JVLUHKs69wBDs/cIHD0jr/kHRNtGb3mxn9oSNoRBKzPsoZ12I8d5fdoGqKIviaS1deOU5TXDdKyUWpfxtEAF9lnZRnlCubUCDTRtlY3e1/MSJOz79MG5CLRr2nv6X+RNwx9ND7izJ3rw+GBn/Ehqd7XrCsOnjuKRpxC1f1rj+V3Nw2GpbhlmiMJP6ZmNA63J4Z5yA/kjopS1FRfuXRiDrYlHyte5Rgum4YJoWbAN8ukzAvSXoocvDhqyYJ/Lh3WVDBaxyo/YYZaaay2m6crp/vwGg8IcWtL0Nhp4LclpNwtI8zoSJQkeODABrLLiq4qTzsmbGOEdCDSPus8xInCOjLTtvFwoalCsIOJpvvwCg7wc8rhN385sLhL5Kj0L2uqPLitZWi2JTy+Ggi9ZtxMeMKytA2xdF49jA9EdGyROp8PoZKsBH1VBG9c6zR9MVInh2kjDjGSmdqEWod0EGgjSDXLztjC5OJop4FnzSQCZpy0XOyysPEOh9XUw84MaASNzbhmuw/lFWGRYjfGqAV4p4TEWqlVu/du7jfYr0LrC4++YeO7yD6b82AWr8sODlZjVXGR+wa05NF80z9AQq9iYRERHe4IsQIH5J9cgt9dbC1UAOceMW93IQrSJ+9c9dsnYWMRVNk0/oLVsA+751G0meiMzuUzM3+Rd0B4iHpXPB1XiXpJzmKQk8figSUH9WB4LsuXWHFFDLMTQVdLb6U5oAGXGIgzi5tYBqa7Lsg2E5H3kq1yzS/QpRXXbiN4qf2Qa0duYSGTPdC05A6kwtliWSjvAPsg+M9E1hTVGg8ID9Db6dokf+TFDArLBwVkiX3N4NNKMlSJB8zs1gvxdIEVjHsgM7Sdr0iROsVENf8uMaT5wFcF4xWVhdfuugBSPv2H8vmFU/Qyrkb/zVsCPi8p8+cD56St+hPllwd7TZShEDQbMCbkCxAOxdDtmZ729wPCtuH1UqhvTg5+X0soaGMEldPjkjqQ4LoRG8SricpbHeXDoVhhfbhyZzgfa+KJ8q78zboMGEPeLBVCGxE+l7WIX8ZYKJeVdik6sYKQx/0CshBX2AyM95HwW5iJKm9q+DGiySP2Vh7kkcA+hQ4owyV+D66qgKiiJ6VVgaDDQBZBdaNuRY2xgWMW8Rc25vWzUW7w94TR5m/xqSP3B2eZaA3zxlFaxY3QPzK39RNwAuQezc6Hg7FJ5PmzOA90A7JD8ncXyQzBYEblrejmv7YrWODBKP9mVoCr3cjE3bCeeK6Mnhzy9ciUbwLwjbyvaCeMqyLMKXlncn8YthEzi9WFWOqsGVvnAGFDfx0fzAJiqptF+OdC4x14B9K2Q+CUizdeZ6TmiQCS47rEfjjzLT3sJ2sPEg31udX5Afs1PGwCFz0IDsWAmVUPNUYHsIiXDk94GEd4o0i1T24nv0YQOfKHoCoEEZtQNVDLCUS6Vshe2ycm5ACIxH6hGrB1bymQyR0/hvgrCN2GO1qcUlX4pCaNh2f6JvsrHb2DmFrZ9I1ZCVcPWKE+4YcZ7U44PY8Uu/heZ0uPBalzndKAJamzqStElv1VKCQOTNFslgWwZ6AC7YGHApGX1CbpKBbeYXyu43sW6QjDly5vEzmFtBVypIcr6qlMKi8EuCz5nOTqaJ+JBiSMLgekCo9gh7mCkw8y+usxYZonQKLMsy1UIrTduj1qX1bPKOU7Qlivqy8iqB2G8pYitxHkI50Cqa51udt6ooGOz/smwMkybPOYpDsWEpNbnXPXDy4VSOYvb+e7qbHE/g0RHkh/D+FFLaHJWfRe9FhqFJbuZGS7emwNSuDvoxdBI/nJsyWk4mcT9mq621GCBFHAZ3S6OJs5D5ZPA4Sh5E+Rxj9VPTRiBUCRPn4LiOVmN0FI/XsCUDnp7catLkVSZzJO8FnwH3sVv/EjtDDSQAA4iVPl8IDaGJQPZuuRqm8M9loVJNScfitcQtWZGOIKs4WjMlnB/Y1qYHGKAZCSPqgGCke6YVpcS6LI4T/K2bXm33plSyAhBIQkD8KIDMUTvFT+K40N+qL86q7ROHM+dBaaClWKWREZP1zgHquesPkQn0O3QUTMrHneWrMlTNsHewEL0csEHIQ7pHdhU4GkwagwXk7aCux/sw3gXmotreV1GNSwQiMs4Zt0eyZYYeOE0AiJRwkonQRkex0F7c4cy5bHFTmIrXY5Vgs+qZVgtiBw+oOIwywuMPQwmXQ1DZ3fZ5WJYOY8uHnVEapWrKo2GvS2s7Cce2/EdYiP9pNgxgB/jbV8gOFd1iazR7R2xT3VdeVjgCtpw0fpiLcfd3g7DeR2kG679VeMr7s/SXZpX3bG88Dv6TPdn8GdjoWvSo/nwv+pQbhngy5hTxnMIbrH78+bGxbS/ub9E3BG/7v70ex+cO9bh8H/Y4V73hXMlyzK7j1GbS1gmNfbTPOE7zd8E+1ZiyfKxjtcsd7dKk0y2QaW2ZMl7PfwG9XTqytTUzWPDfpSPdDzNFlE9Ps1Ip6/eRY1oGKc5+K/tavVGzNiMge/t/sfv/d/89PiRk/5vj0/98XeU2Jck/2+Q+EcQRlt4zYj0Xw8Jrf01Rk17mpaVqopK8z/MWAtCDeQC4HLC4YlRs0ncb8ya5A3L5iMqGY1Tml9o0072CjtYmA28g6gplPX2nh+zha+9l9k8oYh7aW/zWAIEa6ilDd0z/W5zYd6Y3sedrkP7TuPdic2PSRa09XQ/35AY7o0oVizJalJ0rMdFPoeZrTi99wPHqoF5JQyd6Xo/cQPBPjRCvoMgP7zedTX9mGsYxfPDhFgC/XeoyR411xBBabUnM16cY3Ra9j9MsLrL8Q81XalPPgwNXTBmqae+9ZTFW950t624v6qOcq/zBSkE2b5d8WEmt/PMxRjs470vsuP48fSRcPnBpb5BBzzPPS+Gyk60nxuIIRX+V02KVP+/aipVeBQvz970vBzUT308r/Rish5X/hXAGMFf4bv05wRbT9d98CcyKP/4T2eO/vZPsUre8F8/oXD7LLF1pOBrlQAMwXi0f6gPu+xEpbB055j/2/H4qSJLtjculodZafU48ectXFTo3id/ysTV3sWTz/2VkP2DU4InbOBeJ38ap/PeXQT59i+xj37+i+Wk/NVwW+7fvPCnkqm7nD9l/Z+zm/qB7x8giBD2rAiXsZmW9jN5+NG4UVhd2ZWpfyAPnCoj7ztW9EckRSs6MdXx5D9A14abNYOVt55uqydrz8H+MJ35aZ3XubpOTA5QBqKfx460P46gimjtnwF1K7x5IX+w18Kd7zEHi7UnCnOy5yMuxSSH/g/wivtYLH2oNiRTlzsvunuWyyey9zkq5OXbwYE4laHneeUzGDqzkfgaQ1lNdPeDK5FUt/fp2+P/D+hoeSnsfaPU2i8cW+LI6B0Sgdun2rosJ4hLvpS3gUn+/3h+xgJ68nYuG/Ok4WlaTpT+oOXmZK8T7cnKcBEpczfmKX70cakevVWpWUJDUJ4niwUpQw/JvJOy8JJaOKEaEUCSBJYRSm7BZHLDCmLirBVfaijEKsQUPr8BO4/P51ln8wGrf4MBEstTzjyh11tzeTHEKhQq3xrZMTfPSiysMVijOvQWYoGOnMvbTcRPaW0ZIL8JDl4wBE4oTVk5TFVJx065wcj0SJxT0gDTwU9iugs2Pj2djVgm49FHYB+A6oOJ7MFiJdpX+TdX/ffUp9xVa1kZIWWhedZpdI4rxWJ6nHAViOWYt5oRERIjI5wdJeXFQtvAKoVrNLqglIEkf8MFFtOwHVQiPs+MRfGsuQo5TwqAs3kYFBLJYfpVdzznIkbz9idwv12DERcgVYUb0WVCZvdO7rfgQAus94zYAYOVMjI1GySB/ZkhfnK7fBhgBCOU88t8jYmz+DwKLwDF21+xIEsjbooLk3cBNUymomJpXmdS2A/QjR3RCDNSlGuN4izcGPZguG3f8AvTxgS6cklVka6PfMLvQHslvVjcMT2ALAnMI5Hv5VMxcrFIWg4bKRK5byBsJOKz6ud34PtxO/BFUQhArM2fTe5mmHaFdXRZ8+Xk2St6q6EqBgkaGIDqgWU0QXhJ7+ClS/wJrVWpYODFSigwmkddiYqQTK97FMf9ht7OoOzSKMXlw30fE70busCu+ajIwgIFsDjTr4Zb3DIA3AODFLyA2bzdYY4UMAGSyrERqp2wpTTTcwah2uqRIIwJ9NXuvBnp9TVU+nDOasnw1z6l0WH5yWGD9JEA7UZbnJnRvYsoNYi3hxfGqejYDjPDRLFV01x1bpF+FOLxPsgDKm0zzPNpM3lz2AWvpNjJA+qEFyX2S5qG2xbIORzKjvJ01TGMubtmERbgV8thfuCwOHoWGE3kSPD91FmiSF4xJquw5ekZYEbfMtpqEFDzeZnXJErYvBUS53RRvqLUVZook25yN6aFOcQ8MVOz1RUalQVl5RMerFq6cxvRM3s7BkZR5S5Hra6dfqB9AH6YXswI0omZIR0Nk2AHtOKFZTj5nfkdqoFhsbbrEawuhkgNCxVm+NFrugxbXOoqM1CPrFYA19g2gzKGmOhRMgeV38bV2etBrkJHVso3R9VOTPndkudSh/eaJvzFnE+FE3L4pPXyS5L/sSRh1l6hSP/mH4omxpML55rZJqGgvQTzb4VW8TwBc6D3hr6kJpz6Sat65Nh06opUSuP/eZX5v9fh63+QrL+omtlPDyBPhLvQ64daoxmd3/oQcFD6KM9p4Q0NMuAky48+zXhbp5cg3PLoADWRY21T9teaO5ryeIk5vBC8qTf5x6BxQQVhHvQM2H+dRwjJdHHdquxpzNRaO/a9GvZ2IqPOt5kwVa3PAqnj0nKnIJLw+7sFJngweOy4+lFanm77CbU+B6SMd6gPPnfpbUKl40g58327razW2m5cHyHdZMrdwHzXTqRLnsX/qA1QqV2tT+tpiUCuA2o3+RDOlLCkwdG/xzWXiBfb/bwinREHynSHIhCfEqh+8353jzb7WbU+uF7mWVKQYfvYJmab0sFg+G9+xl08DyX7rbeTIrQNPjJLw1AyAP0WqWujhkp7EjN+Km5dziMNlPa0xYwD721Lkw6eFLrLF6JE0usuwUbaBOzRnrbEkVUGEVAO4hfT7RD7gZGsFjvi7KOPzxhiL5q3DtcaWcZYAchyzjmdJgH99YQyuxwnpZ8TZVuNMqetcrqq5nHlWiLCfCwqaKFWP+rQDXdZay5bQj9VCUILvx9XSbpap05xVXlmdVRa+/BbXuFD9/r22HYu4YrctZ9IO5D/IJFH4psrvFUcS2e2klRIQn9F5CyJ5m2kq1epFJuN5U++9YlmuKSSJYtvLIYHPAV5hBIpK10GDWCVYckOUyzkAN4Z6dnAGTVFDuoGxIKLEJ582/ZAJE2xXpH1rkCO3svn7UZCad+XETh+yHFZ6xY3XIXXkbjFGMc0cq8fWVcGUogcDeB+OIHOfLR/ajQzMixzMbvAJSCft/nZLa44sDXMmryvZVhujcwDqhM3hA//vAYPuFWpdU4iZaRR1XXwBgIHwo+XKl0Gpg+IhYEgLAIcBSvpSMjAiCQizsA+A9r4ciEWOLisA2EMyOi/oS8b8mi21HzKnxBZxR7MksIZgxUAosb+gDSrHGgjn+Km+uP4BVR6WUQDbDbYBxlWNXTFLIn2UlAPR++rNdBGSnswr1EDOlBFIMXjiEHEoydzj2LiCw3fwODkeO6DA2SP7zbaqplWGA5kLdRKr/l9xE/k8XA0kYNuUeTIivcx+39T0oayAmpC4SvJ7YzuWG5k9mJaIbDE4WjML/MxJvctCOQssd+ailwbIYnizkgOW5Nku21O0hDxe7CZ8l8Zq7sAvKmCL2EF0eRfzkajC1oWsxtZ3B9AeAl9ZEtJxY1ZysdR7IIk5rM7O1G+AeSgtasV9MW7VLWP+1rWcYtB+FnQHrWvtnFLPnKdU+cjO1qYVjM7gMI9jpmbBfPmgxRYrJnekhPiixPq7IWGhnvpMzl6Sg5wkHUlKey3cUPldGyGy6aZjgHYMqGhAJDsu6+L+Kl8IKAnJmSnHIsutbQMFtKFGd3do6NQ772ue/DESJKxciesWRod4vm7JOh77byhldCoxRoMdsGmgl0rYDhA+/Yy9kr7GUNUGsE5olR2OEyic3XtZUUBFAl+Sj1EfgKZGHP1833fBlgSp93IudNGBbsHth/f40pK20fxZEbBA2e1Ff/iXLGzJ8fY8rsVumGGNemaX10nTHWGXht/XnKBjp1txtR0pIgQTtSecFphJ31JB94R3QQjuDRXxEPO4Ml5Qp4o+xK3GKIXFJlDS6Jmk7YqDMaArM5h1QKgbtz1i9diGAXUuA5Xzq8/sMs226VY/BXdsA9XSCTMcGuFUS0+ltu2EhxuGR2OC2vuzThG127tuaj8ksgrjgkLXTw7kbefPnK5Wdw+YH7XmrnIxdKqAsNWo/Fiaf/Tb9HMOfbjXU+fuSp+ILuXGbK5cM5ee+mTloyj3P0Y36DSbETGYxu7KGD7LGdSqiR8pihXbigdNmyUaPPL+HAz64gO/r06TnQJMu9BOcsUsMXAUbEjdBG/jjqrjmwy78qChYH4B3VUl51yKEQCAmDIH8+fojTMDqpzO/ahPUV1z7z5Y0pNc4XxZ0nPusTPZJQQ5jPvS6syWICU9dvDknHW6q6rv/nVkQfOo141+bLJS1646nhS7ljg3380s8634yC7PenhMxffzoS8oF11/jUj9fPwh9h9SeJnDcNDLp+z1EUxWNoDAONC/3yDwN5L/amz0EWVT1orY4esfQYmI6P7GLW1pbA9bOB2QI8KnX3nGQWJY6JyijzTGt0B7oUGHsHBWKap8CUcZ4f9Vm/uMPcKlSXOLW+4/NHmDFrjbznCvo1KgtOm3iodODI0kTlsHq5DOhaF/7ckHJtrn/74JpVgueXVXJLefUzotCmdrwbNlYrAzDCp6tJzHe0qjl2ldj/EFOoFHIcp8r2EC5aOQiNkiS6fGHzj28re767ZKVrDRD16kVvcuns8iyj84gh907KCMTnc3HhxMe2zc4fGCIM/2yJf17Nk/FZ0xIW74g9Orh7D/mj+FjjubJ3xHMHeo565IYxuglwYVglGfz7XXMIcuNOmOkp9NvT9lIJi7egDUfS+eflm5IqD14449ByHvpdlzNSqV3iFHx41yByGNtVl7LNZniwAKdwcgdOmV04tgpF27solgXBK2hnYfl1FfXmrd56xwiLNKzcASI7t/ToW8yQgxIGVSmY3VqTNoP8GLypWw52BlR+Jxdysf5g0r+TWyHA5x84kHqlqtbCr4yTEQoHQGDIWwfYevli2mCbXWn2UGqJPIskR9TWmuv6TmQ84EV+GWeOJ3kWT1xG9VUgRkt9wambdE3d4ZmhdZmJutX5feCUbybYwr5Lw5OQoZoFxoHfd74OONjbBtuhU+XK+y7+cgpPJRIIc2BhmWFgfC1aXirWw+J2a3JbF8mZYkttViWUMOWWWKtc624iO9mqt8CZpa5jTjEnhz6FcrZAlJ4cnyR/D+IFOz0axw7LRxHjQNQr8Qj7qp6zivoKNRop41kIzVt44v58clrkE5YuOAOEJrRXj2df66PtbgKY421GGxyGo8Q7U2NglnJ8N+7IoYK3HQYWC/C+4K01jj5D1UJIk8MMp98R9A9tP0zk+UaRlWToDTlp2CbkG6ZwZE9JLHTfv0s3XjWJ4XecA/FgpFABu9ECBAMAvUjZyobkd3pObLBjzfPmJ4fMzVbK4m7ltwMHqhat/Vj8K8E+CajFSXqXOSvY4pYghKMZM0+/sRRbQBNu0k0v0WaGA7XxA+BixYi13KSaPQt5FDCq5D58cp2Fvdy0HvMFe3ya3l009xeAqzGh/MlniRzKUwrBg5nzUm/Tari7DbwrtrmHnYOSAZSMEe7eO0d3FoFBsrOPkva8rOrFlviKkMiifBFaRJUTPk6UM727YSuBqSH9iOLPQGlkYDm0TWokdqDKk6lj4m+ufLJDOBTN3c48e+erRkmca+5WWjp1yGLMXlX1kGLuUX9qYtJKrM4GVroThqZ9ySoEB5ZQ2xXnwwCC6lnw7lw+cn90Awur08/uT7VViWRe50LrN61TrnFmkc9D1kHpVEpO3UDa1btXkc79ZobWw+DvPUkYRlPSIiA9wxZMJ67T4TtavqqP8Z5b80+1n0l8A/rBv9m8LO9yIVZ6wWwCC1H78X4HeWhCqjZ64BXHGnU0GW/vTZJmOy6gvi3V/8E3/f1SAwpLM/htCmb1NFm7Nl1nyhYTRUsIyd6Ca5HfDEl1o7Blzp8/dcbwoNdcaT7ZnGmupZk2y19WNUDhCa9jyXAf80/1e/yK/djXwRXndFQZ1Lqk3Z2yZeBx3Mf7VV6ouLPgd9KotQV9Patv8HNEC349+LLfdLb9KVxtD2/7xYsvHXJLW6TCrz/NYveSef2//Jz25jVt87g8TvAp2V8FxGza9gGPS6/KmBCyt5IeLE7LZop70Fre4jaIJW/c8e5WvvAfDiZrE6ccvPheJYid/sohGK6YPLtkycav2/N0pB7/UaILA7t0XnwtHR6a9c0t8I0He9NPml4BfAv7/GfBWOI7gMvcTChR49d+JqlzBjMf8NUBPwgks9fNaFSHx/44iQUAfJDm6SM1SqCDxhPMrTdj6P++UkJjZNlKOiZ+N4/0J4zV3tTd2a8Ki/zM2qwx+OI7TzNE+TH/v32natsibvJiPJuvlBshrmstp2tvWlNXF/LlcQqJfqshLwC8B/98FXC++k2r/pdy+Y9TaXPU8wGpzR+ZPM159WPRiqTi834v5jv/HXyfkGoefn8Bd74RlzgxCSQEws3YCZsPlRCboS+UMzON8V/juTXq+sc+CEPw3Pe019RidDqM6ePf2CYGw8iCDVevE+w5XuNIgk/HaUP7E4vR+PybXHRMP5XYKxuT0c/UEb9Zd7oX64cHEpA/njQn+OmqCTTzcvfIXUp4Dc8e9kuuuTGxaqdgwtjJfRT2HbrFbNTYZXkJ6Cem/AlIbHuweewoRgWQN9bp3NJiHftqgla6MnP/i+O6E4cGVSD3Y7b4/g6d1uB8SoFu87744Q02vGH6ge7JX2F7rddI+VVRaO/vTPw7Vd5Gjp4Qd+AmLE235AxpXPmCpCQIjfrafLG5b8AcErrK4pGL3Qw3lD3xaucWY+A6WuV3v/Kq6ausfhox11f9LQOT0jF8PRTQ76adjiN7OjOrCmhdlXKUoLMZ8JSe8c827gXeex0+R/EHiUV3IWa1BL7XuJaT/IZAwtMoo59AG5z5r2o7RVS+3zb4keUnykuQlyUuSlyQvSV6SvCR5SfKS5CXJS5KXJC9J/lMS9wbqtsFv36uVBAc8t1N++OdNVIJVraQpYd8NKXTxOdh3f7+P0fT9Bny6SZOsbC/BvtfTa1ubI5wTiqX8d78y7eoQDX0vsP3qMbZB/uF/3R78ayrxyAGk7VGve3R1TcdwmVAkHb5CNXdkGm/lAm/z0AhqWEcvOEb1dKHoXLw5xBuy1Lk3jq/p20RvFzeJWala4F2Ec11/Mh+Bk9n7EgW1UEHiWmTv6TzAlxdqZYxN7Udyjqq8THf2bZ1h3cyMVwOSWaqQqr4EHyizWgFwtrto3bsFf/B6eq8BbMaXXBq9HYFPQtXE97l3vandx83wa+3JAqtGfcALz+h3b75ToPTdYVD9TDS7nzB8YUPtr5VdxjXExHT1F7aSAgPLXKNl3YkF+2oc0uihpUn+RnJqrdUok9mCy78a4bSXgYQvrPjQNnDsaAvo12sGC7b1dIZr3GK2Zg39ZG9V5HSZSGV/tX4Nrxio9gPGYOUcenyknNk18uXhKGmq4cEVfm1gVgsj02N35/1y9vBIucFAx+qSkaUUZrP7BQZp8F7518Fs9I/u42fezO4RR9lmiwoMBQqd4d0pdeJ4iUSSMNc6+0aheWMUGv9A7LTsKFTwRTUonJ1rFBujPCN4k12i39swc+nYK6zKkMjvWL1r1AlV77F55YOfhrjkJpyasrCSRyVhpjTcniWTbzscRf0gqyKekUd9Ejj1rLg8qp93KV9pTZrPpQbKT8HR5VNvwipB84LowuUZLkHR9xHRUoQcm05eSMQrBraUZ2xZdtDTh1XQa8XryDD0VlU+L50Zrv1ZrIa4xqiSk310t2qWWT691qvERX4/Dmcuu1zIYyHlTeEFSG17CpdLjw/5PKoei7PWG++MmlGrb1pSwpcBCnD7EcxHhXTM6h/pJxdJETuDiYQ3sdHl7ET06Gy1mVWvgFKW1XTAQviJNTTcyMKGOR0RJik/zNN9PMIsjg/ZRC0OvIt3nO0NipzJodSWyTg/idNXkePuoiLzqPJAQQg/d3lCWOjBYr69o4CeHD7UoDDsX8Q1eIF4oUEpr8uXri4bxafWdvRCUatMdsbMSnPt4fbuubuMmR/UNK273YFz2eHpXOTGjgGt8EYRy7Oosi1+o42RYYJIRfTBPPm9w1FV1xD8op338hTTimsrtTWhITSKGcktrlF0mL9ILS4+WGt0wfMZPu3Fml/rQFWap7ksOK7K5vV4V6XylqvHldHHEYTjbE9U3TPovrqIAnT1eo9iKM2fwlG9i/uQfY0ZMh/tbG5iWC0tg1dtoTi+bhQEquss1kVgAijNemLUXP6NlZMInHsTlYA1oiDhM0d7zpkRQ8+zte7Blqymg7WJ7iOhBh6SeWc5JerK3sGrh9spCunQWfRZQXZUewU9ub2M75IJRLyPAikefND4mJh/K962AlWXsU9HqdeHrJZCmTNlPuSbXGgRm7STiZg8BAsFVZi/oRJnmoV+08ifEzso4YtQTdLVpnQklJJ+DHCfcuR+YYTq3kBL44icZ9znU/WkUMfwUbrPAG/FJnqprdF3aUKa1iUdk9TlmTwbRC5HUsT5/tG9XYJ891p7kyZD1w+yUKkxGskZWJ48bt+hYd6rXiDQoqKYgeFcZYrtYRqM3C1eOKWBvj0sMknCGvF6o6AzmZg4konLus3ItO2Ylg1ZS2rD3WqNB76sVpAvTHlw6a4UucLvS2XYYGOfcUg4yBdSaexeMjJUtrAj2p6NztS6lBv1lnEeYs3hKHZL2wqXMla2Xc7sv6Fvztb2VtfcHVeYHFkyxipsROlen7MHmrkfHLBg+wcqLcldNVp7P98esif95FnLoF7M6z33RCfVVVpSWOq1phvb7tKwM3nv4+VdbXIylxcQzXP9K+u7oJF8Pl8ATDf7JvII89CJwiqlfqf4rla2W/MqjWiyw+QMWMPyo1Hz6nmX0Jk2CPip0w3VYCC95/krzCdCoZAbQNXaMbBcHdm3gXxerjnWy3L5Er9/Wmq8hQSg98kZ+U0fTlnNeQu2u5etU16ij1iEnaNKCjhvOrCXAVfryS6LaIwLWSQXCPmJkQ44M4qI4DQXFnG8C05jZwt4F58oh2semo3aJbS/4VBWNtdJXpK3HF3TvHej4QDWhUdhKNtypVxkW/r9mEm0WGT7Fcp1tqnJ2v2uZpcXSfvFfWTXkHIRf0bBrcD68zeYbTAcn0PjzkmyDT2CvV/aZb9cMO/UQsHbcFGBTrlHYehfYD2xMFZ0DN4A4DpSW8QhKCW3rR7w53j7g/0Z9f4C7ZNkEc/yy238PFcGsBesNAJQfGMw4xJEs5HObPS7TH9IcaYtHBMWekuBQkjCjmufA5NtIVCgiiwWJyz8GbgUm+FxS8Y2X+UPXL6QjmWahIJwjhVmO/PVKV8lheh5jPxJlDOEtlWt3+UWVSWEMWJpWVC6n4rE8axbV1AMXT/EWu9KHh7JY7W8UovXmtSRqzZM3/lRAnlsVuzmCQTf5zpz+kPjs8ZWSbNbLSChPswjIOW3veVx8A3TcxV8MJKbHMM6SSdsVyxPDGtLto3Eczm44U2p6gTKGcs2sKIB8NnwWnWchihCzAdO+QYKXq/etwmkjMmC0ql12rVKRMbj04PonLOMSGJR+xTGjV4r/bAdeeqsmGk7Ky/tzZgzpvFZF+nppj1zx76nvk393GRaO2aY/S6Xj+anbASRdXCwDTa3FGbXnXuNzymbncg7RNs9crkRkycvp7fFmVSXtlQq77ic3bH5CLNFDIISFyz2iRj7v0q7eKVAl0IxBex2imgqRdm7VsZiDFHuYwg3a5JNVaLavt6TRqZ+jaQrMDHEekU7emXQAAuJcSmY3xWvlnyu8+hKddef4JzhhLjOm5cFTektwlDhmNc9Vzt8JXGd0yMZ3jJwrJh801duCSr5HJslHRYsL1V/hCu5A+MgfAnfSR0+DeiAcc3KlQMY9t8WR/PkeopEKomijKhur1LIEvfBBFoDAgfucfVzZZoful2ukq1PY+uZN7non/Ml+nBjiGw9EUf7vt3n6ZtqMxi8GZ2RZ/2F8QvHdjwKMe7xzu8gJY48Q0yRc4LPdN2Ey+QGgyH72boLRhqprYQ64urN0/a4cgkuYWuZ8/pQ1JTqLuxHafbk3lXPxBrH9FNQo1fz4TiAsNdXFVVYbZh3X/OzGE7yVev/tVNDzKVSpP0p5WumNq19DtMA6VWSA5g7U7untNcJmzaueXBnROI1SbwEz24aj4OoIoHQwlsjwTsOHIkijFlD9qMoY8bWUf3RqFX3rxYVFIMRd0sxllWQ/qK4/Dq9ZlFJBbxvdGaOzx080s3amS5ytCMkI5yGIsjnyBUWW73+3XoFvdh94lLcvpkghblul4AHB7t/dD/cd4DdCijJRwb5yugmHGcQR3W/MNJ4aORpNoHpUHntrQh+VGnkK25LkXUDTmbUkr1y80PYU53qCTq+eSzq5tcvD+9ITB1Z9Vs0udR188bCGtp4PHEfKHig1rm8ZHrpjqWL5YJYcBlEPd/VRr6cL+IRDsgVPts7UHIpZMLY+j60MsfUALjuYNbzzgFtgBAFDkCYyw3u073Q5YLNS/rnOZj4jiC8bKt/RrZlR055bu8ghqwh5nDmz3cUNnXthetwZqSjE9nsyj4Uzqdezqe9Xo5HXq0Qt44/LUOy2WRPgqvN5Jy6vR45G22CUxaEr1w7iMkzinrZLgeAjhVdqO+cnZ2Suv1wbfj4ksTW6ylRqbXjPjzPlWte6hHEVqGsRBdYdTWa1bOmR7/TJy1eI5npSgZ7RByrSCm4ct0PRb4SzYuBqrpSdLuFModB5qg00P0qMTz+XSkJFeAyKp2TUSAz/3pm5yT/DaXlvydCbqlGXZnauTG1fXzS7zawB77vEVCrFlrD3JNWuoXao4/ZKm/6NlJEq911zUMN836gst4n2e8PZfhJ4xvBs89Wja+DfwcRphURfkA0GKBZ5ijBgGAsJuDGDTmV3nIVHqtSjkfT9Ef7p7YSforfYgpxRUjhFqi81GgFHx+gJ98Spx9/Drvk9bHFTp7I4nzdx2QyrW1aaatWlh7/W8I1qpKVjCVcNw7at2XY2lMNmIUdVZJC5BoCTX0UWBOrRfNbIOQFBtI14ECw+8DMTbaT+WpBQtV8q8UVReNbyLzwIraNH6shMvSh2mOOAx9zzGkcs266N7oczeN8/jilPLN9zRRsYURQN/SF2qyIrdcKDrE2RJ+LchR6jqfxKbbtPdN3Ia1uTDeaCcLoDE0vQ96y7mHX9rVjLzNnnxhmhAwWy0aKqZwRPueYJ9WvimMDOEz1QWCNvd/ooI26VAdnD5hC10J4F9e/jiXjVZaeh72u2mAGB9hloqMbUirbaKtsCCrSLEWF0xCGPKnhXVumzJxJTUxXRLbOwM5UFbTtMv/d9oUtfDbOxbdYqbD5+yOmuk+Pq+6Zd0Czu6Z3UyR7imFdGFzfCnZj2IeiumeamxLZgzZjB/On4o7DhcfqMjsGSwYN9SlgkJrlLij3hkDfFAR6nqjp3xTpzwDJ1bnzQGKGxgM3zC0tvqoUHt15mSvjYNl+OHaUV/EYXw6wmn4sxl2ePsrw/8l0LV/Rv+mcAyLJo8HuC5ZGKj451X16Znt1iuF9XQJ9e6qvu5w8lf1XFe1QnsAxdK5n7HTUSdkLUpu2Sp7++GbPtxO/bTY9YQN6rDAO3lyxR6rrderV4/V3RU44dhkSV+oKlM515a+Nld7zdwJ+tcG01e57As0lHMfI0OqxsdI+6y2qIDkqhULnVOW3k6fOQRe85b7+6ar1K8s+/vKf/wtQSwMEFAACAAgAd4z3SmigejpNAAAAawAAABsAAAB1bml2ZXJzYWwvdW5pdmVyc2FsLnBuZy54bWyzsa/IzVEoSy0qzszPs1Uy1DNQsrfj5bIpKEoty0wtV6gAihnpGUCAkkKlrZIJErc8M6UkA6jCwNgYIZiRmpmeUWKrZG5uChfUB5oJAFBLAQIAABQAAgAIAESUV0cjtE77+wIAALAIAAAUAAAAAAAAAAEAAAAAAAAAAAB1bml2ZXJzYWwvcGxheWVyLnhtbFBLAQIAABQAAgAIAHeM90qHb5M5aCsAALNWAAAXAAAAAAAAAAAAAAAAAC0DAAB1bml2ZXJzYWwvdW5pdmVyc2FsLnBuZ1BLAQIAABQAAgAIAHeM90pooHo6TQAAAGsAAAAbAAAAAAAAAAEAAAAAAMouAAB1bml2ZXJzYWwvdW5pdmVyc2FsLnBuZy54bWxQSwUGAAAAAAMAAwDQAAAAUC8AAAAA"/>
  <p:tag name="ISPRING_PRESENTATION_TITLE" val="情人节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154815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154815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154815"/>
  <p:tag name="MH_LIBRARY" val="GRAPHIC"/>
  <p:tag name="MH_TYPE" val="Other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154815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154815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154815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154815"/>
  <p:tag name="MH_LIBRARY" val="GRAPHIC"/>
  <p:tag name="MH_TYPE" val="Picture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154815"/>
  <p:tag name="MH_LIBRARY" val="GRAPHIC"/>
  <p:tag name="MH_TYPE" val="Pictur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154815"/>
  <p:tag name="MH_LIBRARY" val="GRAPHIC"/>
  <p:tag name="MH_TYPE" val="Pictur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1443</Words>
  <Application>Microsoft Office PowerPoint</Application>
  <PresentationFormat>宽屏</PresentationFormat>
  <Paragraphs>105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Baby Face</vt:lpstr>
      <vt:lpstr>Helvetica Light</vt:lpstr>
      <vt:lpstr>等线</vt:lpstr>
      <vt:lpstr>等线 Light</vt:lpstr>
      <vt:lpstr>方正字迹-仿欧简体</vt:lpstr>
      <vt:lpstr>宋体</vt:lpstr>
      <vt:lpstr>微软雅黑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天 下</cp:lastModifiedBy>
  <cp:revision>416</cp:revision>
  <dcterms:created xsi:type="dcterms:W3CDTF">2018-01-07T13:00:00Z</dcterms:created>
  <dcterms:modified xsi:type="dcterms:W3CDTF">2021-01-06T08:51:33Z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