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1" r:id="rId9"/>
    <p:sldId id="262" r:id="rId10"/>
    <p:sldId id="266" r:id="rId11"/>
    <p:sldId id="265" r:id="rId12"/>
    <p:sldId id="264" r:id="rId13"/>
    <p:sldId id="282" r:id="rId14"/>
    <p:sldId id="271" r:id="rId15"/>
    <p:sldId id="267" r:id="rId16"/>
    <p:sldId id="268" r:id="rId17"/>
    <p:sldId id="270" r:id="rId18"/>
    <p:sldId id="272" r:id="rId19"/>
    <p:sldId id="283" r:id="rId20"/>
    <p:sldId id="277" r:id="rId21"/>
    <p:sldId id="278" r:id="rId22"/>
    <p:sldId id="280" r:id="rId23"/>
    <p:sldId id="279" r:id="rId24"/>
    <p:sldId id="276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A7012-4212-438A-A6CC-A9EEAE2ACB7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D0DC3-CAD5-41B1-A6CB-B51042D0AD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FB1E-07C6-42B4-BA33-97C1A226293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png"/><Relationship Id="rId10" Type="http://schemas.openxmlformats.org/officeDocument/2006/relationships/image" Target="../media/image29.jpeg"/><Relationship Id="rId4" Type="http://schemas.openxmlformats.org/officeDocument/2006/relationships/image" Target="../media/image10.pn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6.jpeg"/><Relationship Id="rId5" Type="http://schemas.openxmlformats.org/officeDocument/2006/relationships/image" Target="../media/image11.png"/><Relationship Id="rId10" Type="http://schemas.openxmlformats.org/officeDocument/2006/relationships/image" Target="../media/image31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png"/><Relationship Id="rId10" Type="http://schemas.openxmlformats.org/officeDocument/2006/relationships/image" Target="../media/image36.jpeg"/><Relationship Id="rId4" Type="http://schemas.openxmlformats.org/officeDocument/2006/relationships/image" Target="../media/image10.pn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0.jpeg"/><Relationship Id="rId5" Type="http://schemas.openxmlformats.org/officeDocument/2006/relationships/image" Target="../media/image11.png"/><Relationship Id="rId10" Type="http://schemas.openxmlformats.org/officeDocument/2006/relationships/image" Target="../media/image37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2.jpeg"/><Relationship Id="rId4" Type="http://schemas.openxmlformats.org/officeDocument/2006/relationships/image" Target="../media/image9.png"/><Relationship Id="rId9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0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82" y="5538416"/>
            <a:ext cx="4377308" cy="13375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55875"/>
            <a:ext cx="1954306" cy="25021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52" y="5594747"/>
            <a:ext cx="2509837" cy="1263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170425" cy="20767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61" y="3872160"/>
            <a:ext cx="2509837" cy="2985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clrChange>
              <a:clrFrom>
                <a:srgbClr val="FDECEC"/>
              </a:clrFrom>
              <a:clrTo>
                <a:srgbClr val="FD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83" y="900190"/>
            <a:ext cx="6702434" cy="50576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229619" y="0"/>
            <a:ext cx="1954306" cy="250212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401567" y="2921619"/>
            <a:ext cx="2876550" cy="3200400"/>
            <a:chOff x="1200846" y="2921619"/>
            <a:chExt cx="2876550" cy="3200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846" y="2921619"/>
              <a:ext cx="2876550" cy="320040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445288" y="3157983"/>
              <a:ext cx="2376000" cy="2160000"/>
            </a:xfrm>
            <a:prstGeom prst="rect">
              <a:avLst/>
            </a:prstGeom>
            <a:blipFill>
              <a:blip r:embed="rId9"/>
              <a:tile tx="863600" ty="0" sx="40000" sy="4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92635" y="2921619"/>
            <a:ext cx="2876550" cy="3200400"/>
            <a:chOff x="1200846" y="2921619"/>
            <a:chExt cx="2876550" cy="32004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846" y="2921619"/>
              <a:ext cx="2876550" cy="320040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445288" y="3157983"/>
              <a:ext cx="2376000" cy="2160000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983703" y="2921619"/>
            <a:ext cx="2876550" cy="3200400"/>
            <a:chOff x="1200846" y="2921619"/>
            <a:chExt cx="2876550" cy="32004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846" y="2921619"/>
              <a:ext cx="2876550" cy="320040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445288" y="3157983"/>
              <a:ext cx="2376000" cy="2160000"/>
            </a:xfrm>
            <a:prstGeom prst="rect">
              <a:avLst/>
            </a:prstGeom>
            <a:blipFill dpi="0" rotWithShape="1">
              <a:blip r:embed="rId11"/>
              <a:srcRect/>
              <a:tile tx="863600" ty="0" sx="40000" sy="4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1"/>
          <p:cNvSpPr txBox="1"/>
          <p:nvPr/>
        </p:nvSpPr>
        <p:spPr>
          <a:xfrm>
            <a:off x="1929083" y="1234494"/>
            <a:ext cx="8391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感情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也如云，万千变化，云起时汹涌澎湃，云落时落寞舒缓。感情的事如云聚云散，缘分是可遇不可求的风。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854519">
            <a:off x="2903665" y="3337840"/>
            <a:ext cx="3788822" cy="2729254"/>
            <a:chOff x="1276050" y="2298758"/>
            <a:chExt cx="4521207" cy="3256823"/>
          </a:xfrm>
        </p:grpSpPr>
        <p:sp>
          <p:nvSpPr>
            <p:cNvPr id="16" name="流程图: 过程 15"/>
            <p:cNvSpPr/>
            <p:nvPr/>
          </p:nvSpPr>
          <p:spPr>
            <a:xfrm rot="20592512">
              <a:off x="1485801" y="2446875"/>
              <a:ext cx="4059423" cy="2840425"/>
            </a:xfrm>
            <a:prstGeom prst="flowChartProcess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2512">
              <a:off x="1276050" y="2298758"/>
              <a:ext cx="4521207" cy="3256823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 rot="20446135">
            <a:off x="825829" y="2908784"/>
            <a:ext cx="3788822" cy="2729254"/>
            <a:chOff x="1276050" y="2298758"/>
            <a:chExt cx="4521207" cy="3256823"/>
          </a:xfrm>
        </p:grpSpPr>
        <p:sp>
          <p:nvSpPr>
            <p:cNvPr id="14" name="流程图: 过程 13"/>
            <p:cNvSpPr/>
            <p:nvPr/>
          </p:nvSpPr>
          <p:spPr>
            <a:xfrm rot="20592512">
              <a:off x="1485801" y="2446875"/>
              <a:ext cx="4059423" cy="2840425"/>
            </a:xfrm>
            <a:prstGeom prst="flowChartProcess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2512">
              <a:off x="1276050" y="2298758"/>
              <a:ext cx="4521207" cy="3256823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6741744" y="1312573"/>
            <a:ext cx="5009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缘分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是一种机缘巧合，本来应该擦肩而过的人相识或相恋。我相信缘分，冥冥之中有一双无形的手，在左右我们的命运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16098" y="3840496"/>
            <a:ext cx="10559803" cy="1573792"/>
            <a:chOff x="727363" y="3668666"/>
            <a:chExt cx="12270841" cy="1828798"/>
          </a:xfrm>
        </p:grpSpPr>
        <p:sp>
          <p:nvSpPr>
            <p:cNvPr id="12" name="矩形: 圆角 1"/>
            <p:cNvSpPr/>
            <p:nvPr/>
          </p:nvSpPr>
          <p:spPr>
            <a:xfrm>
              <a:off x="727363" y="3668666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矩形: 圆角 14"/>
            <p:cNvSpPr/>
            <p:nvPr/>
          </p:nvSpPr>
          <p:spPr>
            <a:xfrm>
              <a:off x="3852564" y="3668666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9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矩形: 圆角 15"/>
            <p:cNvSpPr/>
            <p:nvPr/>
          </p:nvSpPr>
          <p:spPr>
            <a:xfrm>
              <a:off x="6977766" y="3668666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10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矩形: 圆角 17"/>
            <p:cNvSpPr/>
            <p:nvPr/>
          </p:nvSpPr>
          <p:spPr>
            <a:xfrm>
              <a:off x="10102966" y="3668666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11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1" name="文本框 11"/>
          <p:cNvSpPr txBox="1"/>
          <p:nvPr/>
        </p:nvSpPr>
        <p:spPr>
          <a:xfrm>
            <a:off x="1904913" y="1443713"/>
            <a:ext cx="8564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不是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每个擦肩而过的人都会相识，也不是每个相识的人都让人牵挂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5769" y="1338756"/>
            <a:ext cx="5480462" cy="4180489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4328174" y="2994325"/>
            <a:ext cx="344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spc="300" dirty="0">
                <a:solidFill>
                  <a:srgbClr val="CC574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爱的箴言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71231" y="1975953"/>
            <a:ext cx="3609975" cy="4010025"/>
            <a:chOff x="960439" y="1975953"/>
            <a:chExt cx="3609975" cy="401002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 dpi="0" rotWithShape="1">
              <a:blip r:embed="rId9"/>
              <a:srcRect/>
              <a:tile tx="863600" ty="0" sx="40000" sy="4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273625" y="1975952"/>
            <a:ext cx="3609975" cy="4010025"/>
            <a:chOff x="960439" y="1975953"/>
            <a:chExt cx="3609975" cy="401002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 dpi="0" rotWithShape="1">
              <a:blip r:embed="rId10"/>
              <a:srcRect/>
              <a:tile tx="863600" ty="0" sx="40000" sy="4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676019" y="2007219"/>
            <a:ext cx="3609975" cy="4010025"/>
            <a:chOff x="960439" y="1975953"/>
            <a:chExt cx="3609975" cy="401002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 dpi="0" rotWithShape="1">
              <a:blip r:embed="rId11"/>
              <a:srcRect/>
              <a:tile tx="863600" ty="0" sx="40000" sy="4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20249213">
            <a:off x="1136720" y="3048425"/>
            <a:ext cx="3881319" cy="235373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522363">
            <a:off x="2350522" y="3649144"/>
            <a:ext cx="3881319" cy="235373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81510" y="1750020"/>
            <a:ext cx="50096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有缘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就会相遇。因为有了与你的相遇，我的生活融入了更多的活力。相识，注定是一场美丽的邂逅；相知，注定是一种情感的难舍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54480" y="1363303"/>
            <a:ext cx="9083040" cy="4309810"/>
            <a:chOff x="1554479" y="1568732"/>
            <a:chExt cx="9083040" cy="430981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79" y="1568732"/>
              <a:ext cx="9083040" cy="4309810"/>
            </a:xfrm>
            <a:prstGeom prst="rect">
              <a:avLst/>
            </a:prstGeom>
          </p:spPr>
        </p:pic>
        <p:sp>
          <p:nvSpPr>
            <p:cNvPr id="12" name="矩形 17"/>
            <p:cNvSpPr/>
            <p:nvPr/>
          </p:nvSpPr>
          <p:spPr>
            <a:xfrm rot="891297">
              <a:off x="2089887" y="2754385"/>
              <a:ext cx="2094643" cy="2593820"/>
            </a:xfrm>
            <a:custGeom>
              <a:avLst/>
              <a:gdLst>
                <a:gd name="connsiteX0" fmla="*/ 0 w 2022832"/>
                <a:gd name="connsiteY0" fmla="*/ 0 h 2424123"/>
                <a:gd name="connsiteX1" fmla="*/ 2022832 w 2022832"/>
                <a:gd name="connsiteY1" fmla="*/ 0 h 2424123"/>
                <a:gd name="connsiteX2" fmla="*/ 2022832 w 2022832"/>
                <a:gd name="connsiteY2" fmla="*/ 2424123 h 2424123"/>
                <a:gd name="connsiteX3" fmla="*/ 0 w 2022832"/>
                <a:gd name="connsiteY3" fmla="*/ 2424123 h 2424123"/>
                <a:gd name="connsiteX4" fmla="*/ 0 w 2022832"/>
                <a:gd name="connsiteY4" fmla="*/ 0 h 2424123"/>
                <a:gd name="connsiteX0-1" fmla="*/ 0 w 2022832"/>
                <a:gd name="connsiteY0-2" fmla="*/ 10375 h 2434498"/>
                <a:gd name="connsiteX1-3" fmla="*/ 1972779 w 2022832"/>
                <a:gd name="connsiteY1-4" fmla="*/ 0 h 2434498"/>
                <a:gd name="connsiteX2-5" fmla="*/ 2022832 w 2022832"/>
                <a:gd name="connsiteY2-6" fmla="*/ 2434498 h 2434498"/>
                <a:gd name="connsiteX3-7" fmla="*/ 0 w 2022832"/>
                <a:gd name="connsiteY3-8" fmla="*/ 2434498 h 2434498"/>
                <a:gd name="connsiteX4-9" fmla="*/ 0 w 2022832"/>
                <a:gd name="connsiteY4-10" fmla="*/ 10375 h 2434498"/>
                <a:gd name="connsiteX0-11" fmla="*/ 0 w 2033207"/>
                <a:gd name="connsiteY0-12" fmla="*/ 60428 h 2434498"/>
                <a:gd name="connsiteX1-13" fmla="*/ 1983154 w 2033207"/>
                <a:gd name="connsiteY1-14" fmla="*/ 0 h 2434498"/>
                <a:gd name="connsiteX2-15" fmla="*/ 2033207 w 2033207"/>
                <a:gd name="connsiteY2-16" fmla="*/ 2434498 h 2434498"/>
                <a:gd name="connsiteX3-17" fmla="*/ 10375 w 2033207"/>
                <a:gd name="connsiteY3-18" fmla="*/ 2434498 h 2434498"/>
                <a:gd name="connsiteX4-19" fmla="*/ 0 w 2033207"/>
                <a:gd name="connsiteY4-20" fmla="*/ 60428 h 2434498"/>
                <a:gd name="connsiteX0-21" fmla="*/ 0 w 2033207"/>
                <a:gd name="connsiteY0-22" fmla="*/ 60428 h 2555352"/>
                <a:gd name="connsiteX1-23" fmla="*/ 1983154 w 2033207"/>
                <a:gd name="connsiteY1-24" fmla="*/ 0 h 2555352"/>
                <a:gd name="connsiteX2-25" fmla="*/ 2033207 w 2033207"/>
                <a:gd name="connsiteY2-26" fmla="*/ 2434498 h 2555352"/>
                <a:gd name="connsiteX3-27" fmla="*/ 89731 w 2033207"/>
                <a:gd name="connsiteY3-28" fmla="*/ 2555352 h 2555352"/>
                <a:gd name="connsiteX4-29" fmla="*/ 0 w 2033207"/>
                <a:gd name="connsiteY4-30" fmla="*/ 60428 h 2555352"/>
                <a:gd name="connsiteX0-31" fmla="*/ 0 w 2077399"/>
                <a:gd name="connsiteY0-32" fmla="*/ 60428 h 2555352"/>
                <a:gd name="connsiteX1-33" fmla="*/ 1983154 w 2077399"/>
                <a:gd name="connsiteY1-34" fmla="*/ 0 h 2555352"/>
                <a:gd name="connsiteX2-35" fmla="*/ 2077399 w 2077399"/>
                <a:gd name="connsiteY2-36" fmla="*/ 2422776 h 2555352"/>
                <a:gd name="connsiteX3-37" fmla="*/ 89731 w 2077399"/>
                <a:gd name="connsiteY3-38" fmla="*/ 2555352 h 2555352"/>
                <a:gd name="connsiteX4-39" fmla="*/ 0 w 2077399"/>
                <a:gd name="connsiteY4-40" fmla="*/ 60428 h 2555352"/>
                <a:gd name="connsiteX0-41" fmla="*/ 0 w 2011111"/>
                <a:gd name="connsiteY0-42" fmla="*/ 42846 h 2555352"/>
                <a:gd name="connsiteX1-43" fmla="*/ 1916866 w 2011111"/>
                <a:gd name="connsiteY1-44" fmla="*/ 0 h 2555352"/>
                <a:gd name="connsiteX2-45" fmla="*/ 2011111 w 2011111"/>
                <a:gd name="connsiteY2-46" fmla="*/ 2422776 h 2555352"/>
                <a:gd name="connsiteX3-47" fmla="*/ 23443 w 2011111"/>
                <a:gd name="connsiteY3-48" fmla="*/ 2555352 h 2555352"/>
                <a:gd name="connsiteX4-49" fmla="*/ 0 w 2011111"/>
                <a:gd name="connsiteY4-50" fmla="*/ 42846 h 2555352"/>
                <a:gd name="connsiteX0-51" fmla="*/ 0 w 2011111"/>
                <a:gd name="connsiteY0-52" fmla="*/ 42846 h 2543631"/>
                <a:gd name="connsiteX1-53" fmla="*/ 1916866 w 2011111"/>
                <a:gd name="connsiteY1-54" fmla="*/ 0 h 2543631"/>
                <a:gd name="connsiteX2-55" fmla="*/ 2011111 w 2011111"/>
                <a:gd name="connsiteY2-56" fmla="*/ 2422776 h 2543631"/>
                <a:gd name="connsiteX3-57" fmla="*/ 67635 w 2011111"/>
                <a:gd name="connsiteY3-58" fmla="*/ 2543631 h 2543631"/>
                <a:gd name="connsiteX4-59" fmla="*/ 0 w 2011111"/>
                <a:gd name="connsiteY4-60" fmla="*/ 42846 h 2543631"/>
                <a:gd name="connsiteX0-61" fmla="*/ 0 w 2047181"/>
                <a:gd name="connsiteY0-62" fmla="*/ 42846 h 2543631"/>
                <a:gd name="connsiteX1-63" fmla="*/ 1916866 w 2047181"/>
                <a:gd name="connsiteY1-64" fmla="*/ 0 h 2543631"/>
                <a:gd name="connsiteX2-65" fmla="*/ 2047181 w 2047181"/>
                <a:gd name="connsiteY2-66" fmla="*/ 2496194 h 2543631"/>
                <a:gd name="connsiteX3-67" fmla="*/ 67635 w 2047181"/>
                <a:gd name="connsiteY3-68" fmla="*/ 2543631 h 2543631"/>
                <a:gd name="connsiteX4-69" fmla="*/ 0 w 2047181"/>
                <a:gd name="connsiteY4-70" fmla="*/ 42846 h 2543631"/>
                <a:gd name="connsiteX0-71" fmla="*/ 0 w 2047181"/>
                <a:gd name="connsiteY0-72" fmla="*/ 42846 h 2582868"/>
                <a:gd name="connsiteX1-73" fmla="*/ 1916866 w 2047181"/>
                <a:gd name="connsiteY1-74" fmla="*/ 0 h 2582868"/>
                <a:gd name="connsiteX2-75" fmla="*/ 2047181 w 2047181"/>
                <a:gd name="connsiteY2-76" fmla="*/ 2496194 h 2582868"/>
                <a:gd name="connsiteX3-77" fmla="*/ 44848 w 2047181"/>
                <a:gd name="connsiteY3-78" fmla="*/ 2582868 h 2582868"/>
                <a:gd name="connsiteX4-79" fmla="*/ 0 w 2047181"/>
                <a:gd name="connsiteY4-80" fmla="*/ 42846 h 2582868"/>
                <a:gd name="connsiteX0-81" fmla="*/ 0 w 2094643"/>
                <a:gd name="connsiteY0-82" fmla="*/ 0 h 2593820"/>
                <a:gd name="connsiteX1-83" fmla="*/ 1964328 w 2094643"/>
                <a:gd name="connsiteY1-84" fmla="*/ 10952 h 2593820"/>
                <a:gd name="connsiteX2-85" fmla="*/ 2094643 w 2094643"/>
                <a:gd name="connsiteY2-86" fmla="*/ 2507146 h 2593820"/>
                <a:gd name="connsiteX3-87" fmla="*/ 92310 w 2094643"/>
                <a:gd name="connsiteY3-88" fmla="*/ 2593820 h 2593820"/>
                <a:gd name="connsiteX4-89" fmla="*/ 0 w 2094643"/>
                <a:gd name="connsiteY4-90" fmla="*/ 0 h 2593820"/>
                <a:gd name="connsiteX0-91" fmla="*/ 0 w 2094643"/>
                <a:gd name="connsiteY0-92" fmla="*/ 0 h 2593820"/>
                <a:gd name="connsiteX1-93" fmla="*/ 1964328 w 2094643"/>
                <a:gd name="connsiteY1-94" fmla="*/ 10952 h 2593820"/>
                <a:gd name="connsiteX2-95" fmla="*/ 2094643 w 2094643"/>
                <a:gd name="connsiteY2-96" fmla="*/ 2507146 h 2593820"/>
                <a:gd name="connsiteX3-97" fmla="*/ 92310 w 2094643"/>
                <a:gd name="connsiteY3-98" fmla="*/ 2593820 h 2593820"/>
                <a:gd name="connsiteX4-99" fmla="*/ 0 w 2094643"/>
                <a:gd name="connsiteY4-100" fmla="*/ 0 h 25938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94643" h="2593820">
                  <a:moveTo>
                    <a:pt x="0" y="0"/>
                  </a:moveTo>
                  <a:lnTo>
                    <a:pt x="1964328" y="10952"/>
                  </a:lnTo>
                  <a:lnTo>
                    <a:pt x="2094643" y="2507146"/>
                  </a:lnTo>
                  <a:lnTo>
                    <a:pt x="92310" y="2593820"/>
                  </a:lnTo>
                  <a:cubicBezTo>
                    <a:pt x="88852" y="1802463"/>
                    <a:pt x="3458" y="791357"/>
                    <a:pt x="0" y="0"/>
                  </a:cubicBezTo>
                  <a:close/>
                </a:path>
              </a:pathLst>
            </a:cu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矩形 17"/>
            <p:cNvSpPr/>
            <p:nvPr/>
          </p:nvSpPr>
          <p:spPr>
            <a:xfrm>
              <a:off x="5247847" y="2132112"/>
              <a:ext cx="2110685" cy="2759331"/>
            </a:xfrm>
            <a:custGeom>
              <a:avLst/>
              <a:gdLst>
                <a:gd name="connsiteX0" fmla="*/ 0 w 2022832"/>
                <a:gd name="connsiteY0" fmla="*/ 0 h 2424123"/>
                <a:gd name="connsiteX1" fmla="*/ 2022832 w 2022832"/>
                <a:gd name="connsiteY1" fmla="*/ 0 h 2424123"/>
                <a:gd name="connsiteX2" fmla="*/ 2022832 w 2022832"/>
                <a:gd name="connsiteY2" fmla="*/ 2424123 h 2424123"/>
                <a:gd name="connsiteX3" fmla="*/ 0 w 2022832"/>
                <a:gd name="connsiteY3" fmla="*/ 2424123 h 2424123"/>
                <a:gd name="connsiteX4" fmla="*/ 0 w 2022832"/>
                <a:gd name="connsiteY4" fmla="*/ 0 h 2424123"/>
                <a:gd name="connsiteX0-1" fmla="*/ 0 w 2022832"/>
                <a:gd name="connsiteY0-2" fmla="*/ 10375 h 2434498"/>
                <a:gd name="connsiteX1-3" fmla="*/ 1972779 w 2022832"/>
                <a:gd name="connsiteY1-4" fmla="*/ 0 h 2434498"/>
                <a:gd name="connsiteX2-5" fmla="*/ 2022832 w 2022832"/>
                <a:gd name="connsiteY2-6" fmla="*/ 2434498 h 2434498"/>
                <a:gd name="connsiteX3-7" fmla="*/ 0 w 2022832"/>
                <a:gd name="connsiteY3-8" fmla="*/ 2434498 h 2434498"/>
                <a:gd name="connsiteX4-9" fmla="*/ 0 w 2022832"/>
                <a:gd name="connsiteY4-10" fmla="*/ 10375 h 2434498"/>
                <a:gd name="connsiteX0-11" fmla="*/ 0 w 2033207"/>
                <a:gd name="connsiteY0-12" fmla="*/ 60428 h 2434498"/>
                <a:gd name="connsiteX1-13" fmla="*/ 1983154 w 2033207"/>
                <a:gd name="connsiteY1-14" fmla="*/ 0 h 2434498"/>
                <a:gd name="connsiteX2-15" fmla="*/ 2033207 w 2033207"/>
                <a:gd name="connsiteY2-16" fmla="*/ 2434498 h 2434498"/>
                <a:gd name="connsiteX3-17" fmla="*/ 10375 w 2033207"/>
                <a:gd name="connsiteY3-18" fmla="*/ 2434498 h 2434498"/>
                <a:gd name="connsiteX4-19" fmla="*/ 0 w 2033207"/>
                <a:gd name="connsiteY4-20" fmla="*/ 60428 h 2434498"/>
                <a:gd name="connsiteX0-21" fmla="*/ 0 w 2033207"/>
                <a:gd name="connsiteY0-22" fmla="*/ 60428 h 2555352"/>
                <a:gd name="connsiteX1-23" fmla="*/ 1983154 w 2033207"/>
                <a:gd name="connsiteY1-24" fmla="*/ 0 h 2555352"/>
                <a:gd name="connsiteX2-25" fmla="*/ 2033207 w 2033207"/>
                <a:gd name="connsiteY2-26" fmla="*/ 2434498 h 2555352"/>
                <a:gd name="connsiteX3-27" fmla="*/ 89731 w 2033207"/>
                <a:gd name="connsiteY3-28" fmla="*/ 2555352 h 2555352"/>
                <a:gd name="connsiteX4-29" fmla="*/ 0 w 2033207"/>
                <a:gd name="connsiteY4-30" fmla="*/ 60428 h 2555352"/>
                <a:gd name="connsiteX0-31" fmla="*/ 0 w 2077399"/>
                <a:gd name="connsiteY0-32" fmla="*/ 60428 h 2555352"/>
                <a:gd name="connsiteX1-33" fmla="*/ 1983154 w 2077399"/>
                <a:gd name="connsiteY1-34" fmla="*/ 0 h 2555352"/>
                <a:gd name="connsiteX2-35" fmla="*/ 2077399 w 2077399"/>
                <a:gd name="connsiteY2-36" fmla="*/ 2422776 h 2555352"/>
                <a:gd name="connsiteX3-37" fmla="*/ 89731 w 2077399"/>
                <a:gd name="connsiteY3-38" fmla="*/ 2555352 h 2555352"/>
                <a:gd name="connsiteX4-39" fmla="*/ 0 w 2077399"/>
                <a:gd name="connsiteY4-40" fmla="*/ 60428 h 2555352"/>
                <a:gd name="connsiteX0-41" fmla="*/ 0 w 2011111"/>
                <a:gd name="connsiteY0-42" fmla="*/ 42846 h 2555352"/>
                <a:gd name="connsiteX1-43" fmla="*/ 1916866 w 2011111"/>
                <a:gd name="connsiteY1-44" fmla="*/ 0 h 2555352"/>
                <a:gd name="connsiteX2-45" fmla="*/ 2011111 w 2011111"/>
                <a:gd name="connsiteY2-46" fmla="*/ 2422776 h 2555352"/>
                <a:gd name="connsiteX3-47" fmla="*/ 23443 w 2011111"/>
                <a:gd name="connsiteY3-48" fmla="*/ 2555352 h 2555352"/>
                <a:gd name="connsiteX4-49" fmla="*/ 0 w 2011111"/>
                <a:gd name="connsiteY4-50" fmla="*/ 42846 h 2555352"/>
                <a:gd name="connsiteX0-51" fmla="*/ 0 w 2011111"/>
                <a:gd name="connsiteY0-52" fmla="*/ 42846 h 2543631"/>
                <a:gd name="connsiteX1-53" fmla="*/ 1916866 w 2011111"/>
                <a:gd name="connsiteY1-54" fmla="*/ 0 h 2543631"/>
                <a:gd name="connsiteX2-55" fmla="*/ 2011111 w 2011111"/>
                <a:gd name="connsiteY2-56" fmla="*/ 2422776 h 2543631"/>
                <a:gd name="connsiteX3-57" fmla="*/ 67635 w 2011111"/>
                <a:gd name="connsiteY3-58" fmla="*/ 2543631 h 2543631"/>
                <a:gd name="connsiteX4-59" fmla="*/ 0 w 2011111"/>
                <a:gd name="connsiteY4-60" fmla="*/ 42846 h 2543631"/>
                <a:gd name="connsiteX0-61" fmla="*/ 0 w 2047181"/>
                <a:gd name="connsiteY0-62" fmla="*/ 42846 h 2543631"/>
                <a:gd name="connsiteX1-63" fmla="*/ 1916866 w 2047181"/>
                <a:gd name="connsiteY1-64" fmla="*/ 0 h 2543631"/>
                <a:gd name="connsiteX2-65" fmla="*/ 2047181 w 2047181"/>
                <a:gd name="connsiteY2-66" fmla="*/ 2496194 h 2543631"/>
                <a:gd name="connsiteX3-67" fmla="*/ 67635 w 2047181"/>
                <a:gd name="connsiteY3-68" fmla="*/ 2543631 h 2543631"/>
                <a:gd name="connsiteX4-69" fmla="*/ 0 w 2047181"/>
                <a:gd name="connsiteY4-70" fmla="*/ 42846 h 2543631"/>
                <a:gd name="connsiteX0-71" fmla="*/ 0 w 2047181"/>
                <a:gd name="connsiteY0-72" fmla="*/ 42846 h 2582868"/>
                <a:gd name="connsiteX1-73" fmla="*/ 1916866 w 2047181"/>
                <a:gd name="connsiteY1-74" fmla="*/ 0 h 2582868"/>
                <a:gd name="connsiteX2-75" fmla="*/ 2047181 w 2047181"/>
                <a:gd name="connsiteY2-76" fmla="*/ 2496194 h 2582868"/>
                <a:gd name="connsiteX3-77" fmla="*/ 44848 w 2047181"/>
                <a:gd name="connsiteY3-78" fmla="*/ 2582868 h 2582868"/>
                <a:gd name="connsiteX4-79" fmla="*/ 0 w 2047181"/>
                <a:gd name="connsiteY4-80" fmla="*/ 42846 h 2582868"/>
                <a:gd name="connsiteX0-81" fmla="*/ 0 w 2094643"/>
                <a:gd name="connsiteY0-82" fmla="*/ 0 h 2593820"/>
                <a:gd name="connsiteX1-83" fmla="*/ 1964328 w 2094643"/>
                <a:gd name="connsiteY1-84" fmla="*/ 10952 h 2593820"/>
                <a:gd name="connsiteX2-85" fmla="*/ 2094643 w 2094643"/>
                <a:gd name="connsiteY2-86" fmla="*/ 2507146 h 2593820"/>
                <a:gd name="connsiteX3-87" fmla="*/ 92310 w 2094643"/>
                <a:gd name="connsiteY3-88" fmla="*/ 2593820 h 2593820"/>
                <a:gd name="connsiteX4-89" fmla="*/ 0 w 2094643"/>
                <a:gd name="connsiteY4-90" fmla="*/ 0 h 2593820"/>
                <a:gd name="connsiteX0-91" fmla="*/ 0 w 2094643"/>
                <a:gd name="connsiteY0-92" fmla="*/ 0 h 2593820"/>
                <a:gd name="connsiteX1-93" fmla="*/ 1964328 w 2094643"/>
                <a:gd name="connsiteY1-94" fmla="*/ 10952 h 2593820"/>
                <a:gd name="connsiteX2-95" fmla="*/ 2094643 w 2094643"/>
                <a:gd name="connsiteY2-96" fmla="*/ 2507146 h 2593820"/>
                <a:gd name="connsiteX3-97" fmla="*/ 92310 w 2094643"/>
                <a:gd name="connsiteY3-98" fmla="*/ 2593820 h 2593820"/>
                <a:gd name="connsiteX4-99" fmla="*/ 0 w 2094643"/>
                <a:gd name="connsiteY4-100" fmla="*/ 0 h 2593820"/>
                <a:gd name="connsiteX0-101" fmla="*/ 0 w 2110685"/>
                <a:gd name="connsiteY0-102" fmla="*/ 0 h 2657989"/>
                <a:gd name="connsiteX1-103" fmla="*/ 1980370 w 2110685"/>
                <a:gd name="connsiteY1-104" fmla="*/ 75121 h 2657989"/>
                <a:gd name="connsiteX2-105" fmla="*/ 2110685 w 2110685"/>
                <a:gd name="connsiteY2-106" fmla="*/ 2571315 h 2657989"/>
                <a:gd name="connsiteX3-107" fmla="*/ 108352 w 2110685"/>
                <a:gd name="connsiteY3-108" fmla="*/ 2657989 h 2657989"/>
                <a:gd name="connsiteX4-109" fmla="*/ 0 w 2110685"/>
                <a:gd name="connsiteY4-110" fmla="*/ 0 h 2657989"/>
                <a:gd name="connsiteX0-111" fmla="*/ 0 w 2110685"/>
                <a:gd name="connsiteY0-112" fmla="*/ 53216 h 2711205"/>
                <a:gd name="connsiteX1-113" fmla="*/ 1980370 w 2110685"/>
                <a:gd name="connsiteY1-114" fmla="*/ 0 h 2711205"/>
                <a:gd name="connsiteX2-115" fmla="*/ 2110685 w 2110685"/>
                <a:gd name="connsiteY2-116" fmla="*/ 2624531 h 2711205"/>
                <a:gd name="connsiteX3-117" fmla="*/ 108352 w 2110685"/>
                <a:gd name="connsiteY3-118" fmla="*/ 2711205 h 2711205"/>
                <a:gd name="connsiteX4-119" fmla="*/ 0 w 2110685"/>
                <a:gd name="connsiteY4-120" fmla="*/ 53216 h 2711205"/>
                <a:gd name="connsiteX0-121" fmla="*/ 0 w 2110685"/>
                <a:gd name="connsiteY0-122" fmla="*/ 117385 h 2711205"/>
                <a:gd name="connsiteX1-123" fmla="*/ 1980370 w 2110685"/>
                <a:gd name="connsiteY1-124" fmla="*/ 0 h 2711205"/>
                <a:gd name="connsiteX2-125" fmla="*/ 2110685 w 2110685"/>
                <a:gd name="connsiteY2-126" fmla="*/ 2624531 h 2711205"/>
                <a:gd name="connsiteX3-127" fmla="*/ 108352 w 2110685"/>
                <a:gd name="connsiteY3-128" fmla="*/ 2711205 h 2711205"/>
                <a:gd name="connsiteX4-129" fmla="*/ 0 w 2110685"/>
                <a:gd name="connsiteY4-130" fmla="*/ 117385 h 2711205"/>
                <a:gd name="connsiteX0-131" fmla="*/ 0 w 2110685"/>
                <a:gd name="connsiteY0-132" fmla="*/ 117385 h 2759331"/>
                <a:gd name="connsiteX1-133" fmla="*/ 1980370 w 2110685"/>
                <a:gd name="connsiteY1-134" fmla="*/ 0 h 2759331"/>
                <a:gd name="connsiteX2-135" fmla="*/ 2110685 w 2110685"/>
                <a:gd name="connsiteY2-136" fmla="*/ 2624531 h 2759331"/>
                <a:gd name="connsiteX3-137" fmla="*/ 108352 w 2110685"/>
                <a:gd name="connsiteY3-138" fmla="*/ 2759331 h 2759331"/>
                <a:gd name="connsiteX4-139" fmla="*/ 0 w 2110685"/>
                <a:gd name="connsiteY4-140" fmla="*/ 117385 h 2759331"/>
                <a:gd name="connsiteX0-141" fmla="*/ 0 w 2110685"/>
                <a:gd name="connsiteY0-142" fmla="*/ 117385 h 2759331"/>
                <a:gd name="connsiteX1-143" fmla="*/ 1980370 w 2110685"/>
                <a:gd name="connsiteY1-144" fmla="*/ 0 h 2759331"/>
                <a:gd name="connsiteX2-145" fmla="*/ 2110685 w 2110685"/>
                <a:gd name="connsiteY2-146" fmla="*/ 2624531 h 2759331"/>
                <a:gd name="connsiteX3-147" fmla="*/ 156478 w 2110685"/>
                <a:gd name="connsiteY3-148" fmla="*/ 2759331 h 2759331"/>
                <a:gd name="connsiteX4-149" fmla="*/ 0 w 2110685"/>
                <a:gd name="connsiteY4-150" fmla="*/ 117385 h 27593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10685" h="2759331">
                  <a:moveTo>
                    <a:pt x="0" y="117385"/>
                  </a:moveTo>
                  <a:lnTo>
                    <a:pt x="1980370" y="0"/>
                  </a:lnTo>
                  <a:lnTo>
                    <a:pt x="2110685" y="2624531"/>
                  </a:lnTo>
                  <a:lnTo>
                    <a:pt x="156478" y="2759331"/>
                  </a:lnTo>
                  <a:cubicBezTo>
                    <a:pt x="153020" y="1967974"/>
                    <a:pt x="3458" y="908742"/>
                    <a:pt x="0" y="117385"/>
                  </a:cubicBezTo>
                  <a:close/>
                </a:path>
              </a:pathLst>
            </a:custGeom>
            <a:blipFill dpi="0" rotWithShape="1">
              <a:blip r:embed="rId10">
                <a:alphaModFix amt="97000"/>
              </a:blip>
              <a:srcRect/>
              <a:tile tx="863600" ty="0" sx="100000" sy="100000" flip="none" algn="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矩形 17"/>
            <p:cNvSpPr/>
            <p:nvPr/>
          </p:nvSpPr>
          <p:spPr>
            <a:xfrm>
              <a:off x="8248732" y="2435212"/>
              <a:ext cx="2110685" cy="2711205"/>
            </a:xfrm>
            <a:custGeom>
              <a:avLst/>
              <a:gdLst>
                <a:gd name="connsiteX0" fmla="*/ 0 w 2022832"/>
                <a:gd name="connsiteY0" fmla="*/ 0 h 2424123"/>
                <a:gd name="connsiteX1" fmla="*/ 2022832 w 2022832"/>
                <a:gd name="connsiteY1" fmla="*/ 0 h 2424123"/>
                <a:gd name="connsiteX2" fmla="*/ 2022832 w 2022832"/>
                <a:gd name="connsiteY2" fmla="*/ 2424123 h 2424123"/>
                <a:gd name="connsiteX3" fmla="*/ 0 w 2022832"/>
                <a:gd name="connsiteY3" fmla="*/ 2424123 h 2424123"/>
                <a:gd name="connsiteX4" fmla="*/ 0 w 2022832"/>
                <a:gd name="connsiteY4" fmla="*/ 0 h 2424123"/>
                <a:gd name="connsiteX0-1" fmla="*/ 0 w 2022832"/>
                <a:gd name="connsiteY0-2" fmla="*/ 10375 h 2434498"/>
                <a:gd name="connsiteX1-3" fmla="*/ 1972779 w 2022832"/>
                <a:gd name="connsiteY1-4" fmla="*/ 0 h 2434498"/>
                <a:gd name="connsiteX2-5" fmla="*/ 2022832 w 2022832"/>
                <a:gd name="connsiteY2-6" fmla="*/ 2434498 h 2434498"/>
                <a:gd name="connsiteX3-7" fmla="*/ 0 w 2022832"/>
                <a:gd name="connsiteY3-8" fmla="*/ 2434498 h 2434498"/>
                <a:gd name="connsiteX4-9" fmla="*/ 0 w 2022832"/>
                <a:gd name="connsiteY4-10" fmla="*/ 10375 h 2434498"/>
                <a:gd name="connsiteX0-11" fmla="*/ 0 w 2033207"/>
                <a:gd name="connsiteY0-12" fmla="*/ 60428 h 2434498"/>
                <a:gd name="connsiteX1-13" fmla="*/ 1983154 w 2033207"/>
                <a:gd name="connsiteY1-14" fmla="*/ 0 h 2434498"/>
                <a:gd name="connsiteX2-15" fmla="*/ 2033207 w 2033207"/>
                <a:gd name="connsiteY2-16" fmla="*/ 2434498 h 2434498"/>
                <a:gd name="connsiteX3-17" fmla="*/ 10375 w 2033207"/>
                <a:gd name="connsiteY3-18" fmla="*/ 2434498 h 2434498"/>
                <a:gd name="connsiteX4-19" fmla="*/ 0 w 2033207"/>
                <a:gd name="connsiteY4-20" fmla="*/ 60428 h 2434498"/>
                <a:gd name="connsiteX0-21" fmla="*/ 0 w 2033207"/>
                <a:gd name="connsiteY0-22" fmla="*/ 60428 h 2555352"/>
                <a:gd name="connsiteX1-23" fmla="*/ 1983154 w 2033207"/>
                <a:gd name="connsiteY1-24" fmla="*/ 0 h 2555352"/>
                <a:gd name="connsiteX2-25" fmla="*/ 2033207 w 2033207"/>
                <a:gd name="connsiteY2-26" fmla="*/ 2434498 h 2555352"/>
                <a:gd name="connsiteX3-27" fmla="*/ 89731 w 2033207"/>
                <a:gd name="connsiteY3-28" fmla="*/ 2555352 h 2555352"/>
                <a:gd name="connsiteX4-29" fmla="*/ 0 w 2033207"/>
                <a:gd name="connsiteY4-30" fmla="*/ 60428 h 2555352"/>
                <a:gd name="connsiteX0-31" fmla="*/ 0 w 2077399"/>
                <a:gd name="connsiteY0-32" fmla="*/ 60428 h 2555352"/>
                <a:gd name="connsiteX1-33" fmla="*/ 1983154 w 2077399"/>
                <a:gd name="connsiteY1-34" fmla="*/ 0 h 2555352"/>
                <a:gd name="connsiteX2-35" fmla="*/ 2077399 w 2077399"/>
                <a:gd name="connsiteY2-36" fmla="*/ 2422776 h 2555352"/>
                <a:gd name="connsiteX3-37" fmla="*/ 89731 w 2077399"/>
                <a:gd name="connsiteY3-38" fmla="*/ 2555352 h 2555352"/>
                <a:gd name="connsiteX4-39" fmla="*/ 0 w 2077399"/>
                <a:gd name="connsiteY4-40" fmla="*/ 60428 h 2555352"/>
                <a:gd name="connsiteX0-41" fmla="*/ 0 w 2011111"/>
                <a:gd name="connsiteY0-42" fmla="*/ 42846 h 2555352"/>
                <a:gd name="connsiteX1-43" fmla="*/ 1916866 w 2011111"/>
                <a:gd name="connsiteY1-44" fmla="*/ 0 h 2555352"/>
                <a:gd name="connsiteX2-45" fmla="*/ 2011111 w 2011111"/>
                <a:gd name="connsiteY2-46" fmla="*/ 2422776 h 2555352"/>
                <a:gd name="connsiteX3-47" fmla="*/ 23443 w 2011111"/>
                <a:gd name="connsiteY3-48" fmla="*/ 2555352 h 2555352"/>
                <a:gd name="connsiteX4-49" fmla="*/ 0 w 2011111"/>
                <a:gd name="connsiteY4-50" fmla="*/ 42846 h 2555352"/>
                <a:gd name="connsiteX0-51" fmla="*/ 0 w 2011111"/>
                <a:gd name="connsiteY0-52" fmla="*/ 42846 h 2543631"/>
                <a:gd name="connsiteX1-53" fmla="*/ 1916866 w 2011111"/>
                <a:gd name="connsiteY1-54" fmla="*/ 0 h 2543631"/>
                <a:gd name="connsiteX2-55" fmla="*/ 2011111 w 2011111"/>
                <a:gd name="connsiteY2-56" fmla="*/ 2422776 h 2543631"/>
                <a:gd name="connsiteX3-57" fmla="*/ 67635 w 2011111"/>
                <a:gd name="connsiteY3-58" fmla="*/ 2543631 h 2543631"/>
                <a:gd name="connsiteX4-59" fmla="*/ 0 w 2011111"/>
                <a:gd name="connsiteY4-60" fmla="*/ 42846 h 2543631"/>
                <a:gd name="connsiteX0-61" fmla="*/ 0 w 2047181"/>
                <a:gd name="connsiteY0-62" fmla="*/ 42846 h 2543631"/>
                <a:gd name="connsiteX1-63" fmla="*/ 1916866 w 2047181"/>
                <a:gd name="connsiteY1-64" fmla="*/ 0 h 2543631"/>
                <a:gd name="connsiteX2-65" fmla="*/ 2047181 w 2047181"/>
                <a:gd name="connsiteY2-66" fmla="*/ 2496194 h 2543631"/>
                <a:gd name="connsiteX3-67" fmla="*/ 67635 w 2047181"/>
                <a:gd name="connsiteY3-68" fmla="*/ 2543631 h 2543631"/>
                <a:gd name="connsiteX4-69" fmla="*/ 0 w 2047181"/>
                <a:gd name="connsiteY4-70" fmla="*/ 42846 h 2543631"/>
                <a:gd name="connsiteX0-71" fmla="*/ 0 w 2047181"/>
                <a:gd name="connsiteY0-72" fmla="*/ 42846 h 2582868"/>
                <a:gd name="connsiteX1-73" fmla="*/ 1916866 w 2047181"/>
                <a:gd name="connsiteY1-74" fmla="*/ 0 h 2582868"/>
                <a:gd name="connsiteX2-75" fmla="*/ 2047181 w 2047181"/>
                <a:gd name="connsiteY2-76" fmla="*/ 2496194 h 2582868"/>
                <a:gd name="connsiteX3-77" fmla="*/ 44848 w 2047181"/>
                <a:gd name="connsiteY3-78" fmla="*/ 2582868 h 2582868"/>
                <a:gd name="connsiteX4-79" fmla="*/ 0 w 2047181"/>
                <a:gd name="connsiteY4-80" fmla="*/ 42846 h 2582868"/>
                <a:gd name="connsiteX0-81" fmla="*/ 0 w 2094643"/>
                <a:gd name="connsiteY0-82" fmla="*/ 0 h 2593820"/>
                <a:gd name="connsiteX1-83" fmla="*/ 1964328 w 2094643"/>
                <a:gd name="connsiteY1-84" fmla="*/ 10952 h 2593820"/>
                <a:gd name="connsiteX2-85" fmla="*/ 2094643 w 2094643"/>
                <a:gd name="connsiteY2-86" fmla="*/ 2507146 h 2593820"/>
                <a:gd name="connsiteX3-87" fmla="*/ 92310 w 2094643"/>
                <a:gd name="connsiteY3-88" fmla="*/ 2593820 h 2593820"/>
                <a:gd name="connsiteX4-89" fmla="*/ 0 w 2094643"/>
                <a:gd name="connsiteY4-90" fmla="*/ 0 h 2593820"/>
                <a:gd name="connsiteX0-91" fmla="*/ 0 w 2094643"/>
                <a:gd name="connsiteY0-92" fmla="*/ 0 h 2593820"/>
                <a:gd name="connsiteX1-93" fmla="*/ 1964328 w 2094643"/>
                <a:gd name="connsiteY1-94" fmla="*/ 10952 h 2593820"/>
                <a:gd name="connsiteX2-95" fmla="*/ 2094643 w 2094643"/>
                <a:gd name="connsiteY2-96" fmla="*/ 2507146 h 2593820"/>
                <a:gd name="connsiteX3-97" fmla="*/ 92310 w 2094643"/>
                <a:gd name="connsiteY3-98" fmla="*/ 2593820 h 2593820"/>
                <a:gd name="connsiteX4-99" fmla="*/ 0 w 2094643"/>
                <a:gd name="connsiteY4-100" fmla="*/ 0 h 2593820"/>
                <a:gd name="connsiteX0-101" fmla="*/ 0 w 2110685"/>
                <a:gd name="connsiteY0-102" fmla="*/ 0 h 2657989"/>
                <a:gd name="connsiteX1-103" fmla="*/ 1980370 w 2110685"/>
                <a:gd name="connsiteY1-104" fmla="*/ 75121 h 2657989"/>
                <a:gd name="connsiteX2-105" fmla="*/ 2110685 w 2110685"/>
                <a:gd name="connsiteY2-106" fmla="*/ 2571315 h 2657989"/>
                <a:gd name="connsiteX3-107" fmla="*/ 108352 w 2110685"/>
                <a:gd name="connsiteY3-108" fmla="*/ 2657989 h 2657989"/>
                <a:gd name="connsiteX4-109" fmla="*/ 0 w 2110685"/>
                <a:gd name="connsiteY4-110" fmla="*/ 0 h 2657989"/>
                <a:gd name="connsiteX0-111" fmla="*/ 0 w 2110685"/>
                <a:gd name="connsiteY0-112" fmla="*/ 53216 h 2711205"/>
                <a:gd name="connsiteX1-113" fmla="*/ 1980370 w 2110685"/>
                <a:gd name="connsiteY1-114" fmla="*/ 0 h 2711205"/>
                <a:gd name="connsiteX2-115" fmla="*/ 2110685 w 2110685"/>
                <a:gd name="connsiteY2-116" fmla="*/ 2624531 h 2711205"/>
                <a:gd name="connsiteX3-117" fmla="*/ 108352 w 2110685"/>
                <a:gd name="connsiteY3-118" fmla="*/ 2711205 h 2711205"/>
                <a:gd name="connsiteX4-119" fmla="*/ 0 w 2110685"/>
                <a:gd name="connsiteY4-120" fmla="*/ 53216 h 2711205"/>
                <a:gd name="connsiteX0-121" fmla="*/ 0 w 2110685"/>
                <a:gd name="connsiteY0-122" fmla="*/ 117385 h 2711205"/>
                <a:gd name="connsiteX1-123" fmla="*/ 1980370 w 2110685"/>
                <a:gd name="connsiteY1-124" fmla="*/ 0 h 2711205"/>
                <a:gd name="connsiteX2-125" fmla="*/ 2110685 w 2110685"/>
                <a:gd name="connsiteY2-126" fmla="*/ 2624531 h 2711205"/>
                <a:gd name="connsiteX3-127" fmla="*/ 108352 w 2110685"/>
                <a:gd name="connsiteY3-128" fmla="*/ 2711205 h 2711205"/>
                <a:gd name="connsiteX4-129" fmla="*/ 0 w 2110685"/>
                <a:gd name="connsiteY4-130" fmla="*/ 117385 h 2711205"/>
                <a:gd name="connsiteX0-131" fmla="*/ 0 w 2110685"/>
                <a:gd name="connsiteY0-132" fmla="*/ 117385 h 2759331"/>
                <a:gd name="connsiteX1-133" fmla="*/ 1980370 w 2110685"/>
                <a:gd name="connsiteY1-134" fmla="*/ 0 h 2759331"/>
                <a:gd name="connsiteX2-135" fmla="*/ 2110685 w 2110685"/>
                <a:gd name="connsiteY2-136" fmla="*/ 2624531 h 2759331"/>
                <a:gd name="connsiteX3-137" fmla="*/ 108352 w 2110685"/>
                <a:gd name="connsiteY3-138" fmla="*/ 2759331 h 2759331"/>
                <a:gd name="connsiteX4-139" fmla="*/ 0 w 2110685"/>
                <a:gd name="connsiteY4-140" fmla="*/ 117385 h 2759331"/>
                <a:gd name="connsiteX0-141" fmla="*/ 0 w 2110685"/>
                <a:gd name="connsiteY0-142" fmla="*/ 117385 h 2759331"/>
                <a:gd name="connsiteX1-143" fmla="*/ 1980370 w 2110685"/>
                <a:gd name="connsiteY1-144" fmla="*/ 0 h 2759331"/>
                <a:gd name="connsiteX2-145" fmla="*/ 2110685 w 2110685"/>
                <a:gd name="connsiteY2-146" fmla="*/ 2624531 h 2759331"/>
                <a:gd name="connsiteX3-147" fmla="*/ 156478 w 2110685"/>
                <a:gd name="connsiteY3-148" fmla="*/ 2759331 h 2759331"/>
                <a:gd name="connsiteX4-149" fmla="*/ 0 w 2110685"/>
                <a:gd name="connsiteY4-150" fmla="*/ 117385 h 2759331"/>
                <a:gd name="connsiteX0-151" fmla="*/ 0 w 2110685"/>
                <a:gd name="connsiteY0-152" fmla="*/ 117385 h 2711205"/>
                <a:gd name="connsiteX1-153" fmla="*/ 1980370 w 2110685"/>
                <a:gd name="connsiteY1-154" fmla="*/ 0 h 2711205"/>
                <a:gd name="connsiteX2-155" fmla="*/ 2110685 w 2110685"/>
                <a:gd name="connsiteY2-156" fmla="*/ 2624531 h 2711205"/>
                <a:gd name="connsiteX3-157" fmla="*/ 108352 w 2110685"/>
                <a:gd name="connsiteY3-158" fmla="*/ 2711205 h 2711205"/>
                <a:gd name="connsiteX4-159" fmla="*/ 0 w 2110685"/>
                <a:gd name="connsiteY4-160" fmla="*/ 117385 h 2711205"/>
                <a:gd name="connsiteX0-161" fmla="*/ 0 w 2110685"/>
                <a:gd name="connsiteY0-162" fmla="*/ 181553 h 2711205"/>
                <a:gd name="connsiteX1-163" fmla="*/ 1980370 w 2110685"/>
                <a:gd name="connsiteY1-164" fmla="*/ 0 h 2711205"/>
                <a:gd name="connsiteX2-165" fmla="*/ 2110685 w 2110685"/>
                <a:gd name="connsiteY2-166" fmla="*/ 2624531 h 2711205"/>
                <a:gd name="connsiteX3-167" fmla="*/ 108352 w 2110685"/>
                <a:gd name="connsiteY3-168" fmla="*/ 2711205 h 2711205"/>
                <a:gd name="connsiteX4-169" fmla="*/ 0 w 2110685"/>
                <a:gd name="connsiteY4-170" fmla="*/ 181553 h 2711205"/>
                <a:gd name="connsiteX0-171" fmla="*/ 0 w 2110685"/>
                <a:gd name="connsiteY0-172" fmla="*/ 133427 h 2711205"/>
                <a:gd name="connsiteX1-173" fmla="*/ 1980370 w 2110685"/>
                <a:gd name="connsiteY1-174" fmla="*/ 0 h 2711205"/>
                <a:gd name="connsiteX2-175" fmla="*/ 2110685 w 2110685"/>
                <a:gd name="connsiteY2-176" fmla="*/ 2624531 h 2711205"/>
                <a:gd name="connsiteX3-177" fmla="*/ 108352 w 2110685"/>
                <a:gd name="connsiteY3-178" fmla="*/ 2711205 h 2711205"/>
                <a:gd name="connsiteX4-179" fmla="*/ 0 w 2110685"/>
                <a:gd name="connsiteY4-180" fmla="*/ 133427 h 2711205"/>
                <a:gd name="connsiteX0-181" fmla="*/ 0 w 2110685"/>
                <a:gd name="connsiteY0-182" fmla="*/ 133427 h 2711205"/>
                <a:gd name="connsiteX1-183" fmla="*/ 1980370 w 2110685"/>
                <a:gd name="connsiteY1-184" fmla="*/ 0 h 2711205"/>
                <a:gd name="connsiteX2-185" fmla="*/ 2110685 w 2110685"/>
                <a:gd name="connsiteY2-186" fmla="*/ 2592447 h 2711205"/>
                <a:gd name="connsiteX3-187" fmla="*/ 108352 w 2110685"/>
                <a:gd name="connsiteY3-188" fmla="*/ 2711205 h 2711205"/>
                <a:gd name="connsiteX4-189" fmla="*/ 0 w 2110685"/>
                <a:gd name="connsiteY4-190" fmla="*/ 133427 h 2711205"/>
                <a:gd name="connsiteX0-191" fmla="*/ 0 w 2110685"/>
                <a:gd name="connsiteY0-192" fmla="*/ 133427 h 2711205"/>
                <a:gd name="connsiteX1-193" fmla="*/ 1964328 w 2110685"/>
                <a:gd name="connsiteY1-194" fmla="*/ 0 h 2711205"/>
                <a:gd name="connsiteX2-195" fmla="*/ 2110685 w 2110685"/>
                <a:gd name="connsiteY2-196" fmla="*/ 2592447 h 2711205"/>
                <a:gd name="connsiteX3-197" fmla="*/ 108352 w 2110685"/>
                <a:gd name="connsiteY3-198" fmla="*/ 2711205 h 2711205"/>
                <a:gd name="connsiteX4-199" fmla="*/ 0 w 2110685"/>
                <a:gd name="connsiteY4-200" fmla="*/ 133427 h 27112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10685" h="2711205">
                  <a:moveTo>
                    <a:pt x="0" y="133427"/>
                  </a:moveTo>
                  <a:lnTo>
                    <a:pt x="1964328" y="0"/>
                  </a:lnTo>
                  <a:lnTo>
                    <a:pt x="2110685" y="2592447"/>
                  </a:lnTo>
                  <a:lnTo>
                    <a:pt x="108352" y="2711205"/>
                  </a:lnTo>
                  <a:cubicBezTo>
                    <a:pt x="104894" y="1919848"/>
                    <a:pt x="3458" y="924784"/>
                    <a:pt x="0" y="133427"/>
                  </a:cubicBezTo>
                  <a:close/>
                </a:path>
              </a:pathLst>
            </a:custGeom>
            <a:blipFill>
              <a:blip r:embed="rId11">
                <a:alphaModFix amt="97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49083" y="2016691"/>
            <a:ext cx="4945071" cy="4089301"/>
            <a:chOff x="960439" y="1975953"/>
            <a:chExt cx="3609975" cy="401002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 dpi="0" rotWithShape="1">
              <a:blip r:embed="rId9"/>
              <a:srcRect/>
              <a:tile tx="863600" ty="0" sx="50000" sy="5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1"/>
          <p:cNvSpPr txBox="1"/>
          <p:nvPr/>
        </p:nvSpPr>
        <p:spPr>
          <a:xfrm>
            <a:off x="6448980" y="2296689"/>
            <a:ext cx="38283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缘分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有时真的很神奇，在冥冥中便无声无息的注就了一切莫名奇妙的开始光怪陆离的发生，始料不及的结束。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127026">
            <a:off x="1162103" y="1967660"/>
            <a:ext cx="3609975" cy="4010025"/>
            <a:chOff x="960439" y="1975953"/>
            <a:chExt cx="3609975" cy="401002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 rot="20672438">
            <a:off x="4383966" y="2033490"/>
            <a:ext cx="3609975" cy="4010025"/>
            <a:chOff x="960439" y="1975953"/>
            <a:chExt cx="3609975" cy="401002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1210689">
            <a:off x="7565239" y="2063424"/>
            <a:ext cx="3609975" cy="4010025"/>
            <a:chOff x="960439" y="1975953"/>
            <a:chExt cx="3609975" cy="401002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 dpi="0" rotWithShape="1">
              <a:blip r:embed="rId11"/>
              <a:srcRect/>
              <a:tile tx="863600" ty="0" sx="50000" sy="5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5769" y="1338756"/>
            <a:ext cx="5480462" cy="4180489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4328174" y="2994325"/>
            <a:ext cx="344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spc="300" dirty="0">
                <a:solidFill>
                  <a:srgbClr val="CC574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天长地久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350" y="2624628"/>
            <a:ext cx="3108444" cy="23711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8247" y="2624628"/>
            <a:ext cx="3108444" cy="23711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8144" y="2624628"/>
            <a:ext cx="3108444" cy="237111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8040" y="2624628"/>
            <a:ext cx="3108444" cy="2371117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1028719" y="3368557"/>
            <a:ext cx="195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spc="300" dirty="0">
                <a:solidFill>
                  <a:srgbClr val="CC574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心跳回忆</a:t>
            </a:r>
          </a:p>
        </p:txBody>
      </p:sp>
      <p:sp>
        <p:nvSpPr>
          <p:cNvPr id="19" name="文本框 17"/>
          <p:cNvSpPr txBox="1"/>
          <p:nvPr/>
        </p:nvSpPr>
        <p:spPr>
          <a:xfrm>
            <a:off x="3804452" y="3368557"/>
            <a:ext cx="195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spc="300" dirty="0">
                <a:solidFill>
                  <a:srgbClr val="CC574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告白气球</a:t>
            </a:r>
          </a:p>
        </p:txBody>
      </p:sp>
      <p:sp>
        <p:nvSpPr>
          <p:cNvPr id="20" name="文本框 18"/>
          <p:cNvSpPr txBox="1"/>
          <p:nvPr/>
        </p:nvSpPr>
        <p:spPr>
          <a:xfrm>
            <a:off x="6602491" y="3368557"/>
            <a:ext cx="195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spc="300" dirty="0">
                <a:solidFill>
                  <a:srgbClr val="CC574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爱的箴言</a:t>
            </a:r>
          </a:p>
        </p:txBody>
      </p:sp>
      <p:sp>
        <p:nvSpPr>
          <p:cNvPr id="21" name="文本框 19"/>
          <p:cNvSpPr txBox="1"/>
          <p:nvPr/>
        </p:nvSpPr>
        <p:spPr>
          <a:xfrm>
            <a:off x="9400540" y="3364989"/>
            <a:ext cx="195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spc="300" dirty="0">
                <a:solidFill>
                  <a:srgbClr val="CC574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天长地久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780181" y="1148343"/>
            <a:ext cx="5574214" cy="5574214"/>
          </a:xfrm>
          <a:prstGeom prst="ellipse">
            <a:avLst/>
          </a:prstGeom>
          <a:blipFill dpi="0" rotWithShape="1">
            <a:blip r:embed="rId8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396401" y="1764563"/>
            <a:ext cx="4341774" cy="4341774"/>
          </a:xfrm>
          <a:prstGeom prst="ellipse">
            <a:avLst/>
          </a:prstGeom>
          <a:blipFill dpi="0" rotWithShape="1">
            <a:blip r:embed="rId8"/>
            <a:srcRect/>
            <a:tile tx="863600" ty="0" sx="50000" sy="5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1"/>
          <p:cNvSpPr txBox="1"/>
          <p:nvPr/>
        </p:nvSpPr>
        <p:spPr>
          <a:xfrm>
            <a:off x="7134575" y="2597567"/>
            <a:ext cx="3828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万物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有始必有终，有相遇也会有离别，永远持续的两个人的关系，那将会是怎样的幸福呢？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rot="522363">
            <a:off x="7579242" y="3791535"/>
            <a:ext cx="3881319" cy="235373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20249213">
            <a:off x="5557260" y="4320180"/>
            <a:ext cx="2878983" cy="174589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560361" y="1734447"/>
            <a:ext cx="6003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有缘就会相遇。因为有了与你的相遇，我的生活融入了更多的活力。相识，注定是一场美丽的邂逅；相知，注定是一种情感的难舍</a:t>
            </a:r>
          </a:p>
        </p:txBody>
      </p:sp>
      <p:sp>
        <p:nvSpPr>
          <p:cNvPr id="14" name="矩形 13"/>
          <p:cNvSpPr/>
          <p:nvPr/>
        </p:nvSpPr>
        <p:spPr>
          <a:xfrm rot="1070264">
            <a:off x="2887181" y="4484976"/>
            <a:ext cx="2878983" cy="174589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507617" y="2007219"/>
            <a:ext cx="3967776" cy="3517998"/>
            <a:chOff x="1225937" y="2284331"/>
            <a:chExt cx="3967776" cy="3517998"/>
          </a:xfrm>
        </p:grpSpPr>
        <p:sp>
          <p:nvSpPr>
            <p:cNvPr id="12" name="矩形: 折角 2"/>
            <p:cNvSpPr/>
            <p:nvPr/>
          </p:nvSpPr>
          <p:spPr>
            <a:xfrm>
              <a:off x="1225937" y="2284331"/>
              <a:ext cx="3967776" cy="3517998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465465" y="2573623"/>
              <a:ext cx="3445261" cy="2390263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1" name="文本框 11"/>
          <p:cNvSpPr txBox="1"/>
          <p:nvPr/>
        </p:nvSpPr>
        <p:spPr>
          <a:xfrm>
            <a:off x="1895027" y="2209600"/>
            <a:ext cx="38321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你说，愿我的生命有足够多的云翳，可以造成一个美丽的黄昏；你说，你愿意为我积聚，从天光除透到薄雾成辉。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20690464">
            <a:off x="1134571" y="1912364"/>
            <a:ext cx="4091926" cy="4215444"/>
            <a:chOff x="6550353" y="1719771"/>
            <a:chExt cx="4524197" cy="466076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1233816">
            <a:off x="3583475" y="1767167"/>
            <a:ext cx="4091926" cy="4215444"/>
            <a:chOff x="6550353" y="1719771"/>
            <a:chExt cx="4524197" cy="466076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688961" y="2340994"/>
            <a:ext cx="3705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亲爱的 别任性 你的眼睛 在说我愿意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sp>
        <p:nvSpPr>
          <p:cNvPr id="8" name="心形 7"/>
          <p:cNvSpPr/>
          <p:nvPr/>
        </p:nvSpPr>
        <p:spPr>
          <a:xfrm rot="19849618">
            <a:off x="1790272" y="1841169"/>
            <a:ext cx="5132736" cy="4647325"/>
          </a:xfrm>
          <a:prstGeom prst="heart">
            <a:avLst/>
          </a:prstGeom>
          <a:blipFill dpi="0" rotWithShape="1">
            <a:blip r:embed="rId8"/>
            <a:srcRect/>
            <a:tile tx="863600" ty="0" sx="50000" sy="50000" flip="none" algn="r"/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心形 11"/>
          <p:cNvSpPr/>
          <p:nvPr/>
        </p:nvSpPr>
        <p:spPr>
          <a:xfrm rot="1750382" flipH="1">
            <a:off x="5268993" y="1841169"/>
            <a:ext cx="5132736" cy="4647325"/>
          </a:xfrm>
          <a:prstGeom prst="heart">
            <a:avLst/>
          </a:prstGeom>
          <a:blipFill dpi="0" rotWithShape="1">
            <a:blip r:embed="rId9"/>
            <a:srcRect/>
            <a:tile tx="863600" ty="0" sx="50000" sy="50000" flip="none" algn="ctr"/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5769" y="1338756"/>
            <a:ext cx="5480462" cy="4180489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4328174" y="2994325"/>
            <a:ext cx="344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spc="300" dirty="0">
                <a:solidFill>
                  <a:srgbClr val="CC574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心跳回忆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034540" y="3662682"/>
            <a:ext cx="2503170" cy="2503170"/>
          </a:xfrm>
          <a:prstGeom prst="ellipse">
            <a:avLst/>
          </a:prstGeom>
          <a:blipFill rotWithShape="1">
            <a:blip r:embed="rId8"/>
            <a:tile tx="0" ty="0" sx="30000" sy="3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44415" y="3662682"/>
            <a:ext cx="2503170" cy="2503170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654290" y="3662682"/>
            <a:ext cx="2503170" cy="2503170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文本框 11"/>
          <p:cNvSpPr txBox="1"/>
          <p:nvPr/>
        </p:nvSpPr>
        <p:spPr>
          <a:xfrm>
            <a:off x="2253706" y="1584248"/>
            <a:ext cx="79037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能</a:t>
            </a: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遇见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就是缘，哪怕就匆匆一眼；我们注定要相恋，不改变；思念像无形红线，缘回缘起在不眠；今生等待你出现，到永远。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6055041" y="1722857"/>
            <a:ext cx="4750435" cy="4750435"/>
          </a:xfrm>
          <a:prstGeom prst="ellipse">
            <a:avLst/>
          </a:prstGeom>
          <a:blipFill rotWithShape="1">
            <a:blip r:embed="rId8"/>
            <a:tile tx="863600" ty="0" sx="50000" sy="50000" flip="none" algn="r"/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文本框 11"/>
          <p:cNvSpPr txBox="1"/>
          <p:nvPr/>
        </p:nvSpPr>
        <p:spPr>
          <a:xfrm>
            <a:off x="1516566" y="2015709"/>
            <a:ext cx="38321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宽阔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的心，健康生活一辈子；包容的心，快乐生活一辈子；善良的心，无悔生活一辈子；童年的心，年轻生活一辈子；保持平常心，美丽人生一辈子！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977369" y="3068455"/>
            <a:ext cx="3252940" cy="3351132"/>
            <a:chOff x="6550353" y="1719771"/>
            <a:chExt cx="4524197" cy="4660763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477417">
            <a:off x="3202632" y="3068455"/>
            <a:ext cx="3252940" cy="3351132"/>
            <a:chOff x="6550353" y="1719771"/>
            <a:chExt cx="4524197" cy="466076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610327" y="2940091"/>
            <a:ext cx="3252940" cy="3351132"/>
            <a:chOff x="6550353" y="1719771"/>
            <a:chExt cx="4524197" cy="466076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rot="3477417">
            <a:off x="7835590" y="2940091"/>
            <a:ext cx="3252940" cy="3351132"/>
            <a:chOff x="6550353" y="1719771"/>
            <a:chExt cx="4524197" cy="466076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8" name="文本框 11"/>
          <p:cNvSpPr txBox="1"/>
          <p:nvPr/>
        </p:nvSpPr>
        <p:spPr>
          <a:xfrm>
            <a:off x="1056521" y="1687349"/>
            <a:ext cx="10158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无论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相隔多远，都能连接两人的思念的祈祷之树，只要在这里就能感觉到自己最重要的人，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87952" y="2305996"/>
            <a:ext cx="4521200" cy="3256915"/>
            <a:chOff x="2010" y="3620"/>
            <a:chExt cx="7120" cy="5129"/>
          </a:xfrm>
        </p:grpSpPr>
        <p:sp>
          <p:nvSpPr>
            <p:cNvPr id="15" name="流程图: 过程 14"/>
            <p:cNvSpPr/>
            <p:nvPr/>
          </p:nvSpPr>
          <p:spPr>
            <a:xfrm rot="20592512">
              <a:off x="2340" y="3853"/>
              <a:ext cx="6393" cy="4473"/>
            </a:xfrm>
            <a:prstGeom prst="flowChartProcess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2512">
              <a:off x="2010" y="3620"/>
              <a:ext cx="7120" cy="5129"/>
            </a:xfrm>
            <a:prstGeom prst="rect">
              <a:avLst/>
            </a:prstGeom>
          </p:spPr>
        </p:pic>
      </p:grpSp>
      <p:sp>
        <p:nvSpPr>
          <p:cNvPr id="14" name="文本框 11"/>
          <p:cNvSpPr txBox="1"/>
          <p:nvPr/>
        </p:nvSpPr>
        <p:spPr>
          <a:xfrm>
            <a:off x="6242957" y="2232419"/>
            <a:ext cx="4861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我们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在今生，在那个地方，在一转身时，你说过我出现在错的时间里，但是都忘不了那份真挚的情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5769" y="1338756"/>
            <a:ext cx="5480462" cy="4180489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4328174" y="2994325"/>
            <a:ext cx="344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spc="300" dirty="0">
                <a:solidFill>
                  <a:srgbClr val="CC574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告白气球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767560">
            <a:off x="903346" y="3010703"/>
            <a:ext cx="3876524" cy="3103752"/>
            <a:chOff x="6039032" y="2664302"/>
            <a:chExt cx="3997234" cy="3200399"/>
          </a:xfrm>
        </p:grpSpPr>
        <p:sp>
          <p:nvSpPr>
            <p:cNvPr id="16" name="矩形 15"/>
            <p:cNvSpPr/>
            <p:nvPr/>
          </p:nvSpPr>
          <p:spPr>
            <a:xfrm>
              <a:off x="6039032" y="2664302"/>
              <a:ext cx="3997234" cy="3200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287045" y="2895081"/>
              <a:ext cx="3501208" cy="2241434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21353558">
            <a:off x="2671734" y="2615429"/>
            <a:ext cx="3876524" cy="3103752"/>
            <a:chOff x="6039032" y="2664302"/>
            <a:chExt cx="3997234" cy="3200399"/>
          </a:xfrm>
        </p:grpSpPr>
        <p:sp>
          <p:nvSpPr>
            <p:cNvPr id="14" name="矩形 13"/>
            <p:cNvSpPr/>
            <p:nvPr/>
          </p:nvSpPr>
          <p:spPr>
            <a:xfrm>
              <a:off x="6039032" y="2664302"/>
              <a:ext cx="3997234" cy="3200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287045" y="2895081"/>
              <a:ext cx="3501208" cy="2241434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187980" y="2260110"/>
            <a:ext cx="42344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也许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，一份情谊，淡淡的也很好，想起的瞬间，心上会开出一朵好看的花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宽屏</PresentationFormat>
  <Paragraphs>46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等线 Light</vt:lpstr>
      <vt:lpstr>华康少女文字W5(P)</vt:lpstr>
      <vt:lpstr>浪漫雅圆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54</cp:revision>
  <dcterms:created xsi:type="dcterms:W3CDTF">2017-12-29T02:17:00Z</dcterms:created>
  <dcterms:modified xsi:type="dcterms:W3CDTF">2021-01-06T08:51:34Z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