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975" r:id="rId2"/>
    <p:sldId id="977" r:id="rId3"/>
    <p:sldId id="981" r:id="rId4"/>
    <p:sldId id="979" r:id="rId5"/>
    <p:sldId id="978" r:id="rId6"/>
    <p:sldId id="982" r:id="rId7"/>
    <p:sldId id="983" r:id="rId8"/>
    <p:sldId id="980" r:id="rId9"/>
    <p:sldId id="992" r:id="rId10"/>
    <p:sldId id="993" r:id="rId11"/>
    <p:sldId id="984" r:id="rId12"/>
    <p:sldId id="994" r:id="rId13"/>
    <p:sldId id="995" r:id="rId14"/>
    <p:sldId id="996" r:id="rId15"/>
    <p:sldId id="1001" r:id="rId16"/>
    <p:sldId id="998" r:id="rId17"/>
    <p:sldId id="999" r:id="rId18"/>
    <p:sldId id="1000" r:id="rId19"/>
    <p:sldId id="1005" r:id="rId20"/>
    <p:sldId id="1004" r:id="rId21"/>
    <p:sldId id="997" r:id="rId22"/>
    <p:sldId id="1003" r:id="rId23"/>
    <p:sldId id="1006" r:id="rId24"/>
    <p:sldId id="100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69"/>
    <a:srgbClr val="F5A2C0"/>
    <a:srgbClr val="FEF9DB"/>
    <a:srgbClr val="A4ACCF"/>
    <a:srgbClr val="D181CB"/>
    <a:srgbClr val="FBA3BF"/>
    <a:srgbClr val="F6A3C0"/>
    <a:srgbClr val="E571DD"/>
    <a:srgbClr val="FF66FF"/>
    <a:srgbClr val="DF2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83992" autoAdjust="0"/>
  </p:normalViewPr>
  <p:slideViewPr>
    <p:cSldViewPr snapToGrid="0" showGuides="1">
      <p:cViewPr varScale="1">
        <p:scale>
          <a:sx n="88" d="100"/>
          <a:sy n="88" d="100"/>
        </p:scale>
        <p:origin x="3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11" Type="http://schemas.openxmlformats.org/officeDocument/2006/relationships/image" Target="../media/image30.png"/><Relationship Id="rId5" Type="http://schemas.openxmlformats.org/officeDocument/2006/relationships/image" Target="../media/image1.jpe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4.png"/><Relationship Id="rId5" Type="http://schemas.openxmlformats.org/officeDocument/2006/relationships/image" Target="../media/image35.jpe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10" Type="http://schemas.openxmlformats.org/officeDocument/2006/relationships/image" Target="../media/image37.jpeg"/><Relationship Id="rId4" Type="http://schemas.openxmlformats.org/officeDocument/2006/relationships/image" Target="../media/image2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5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11" Type="http://schemas.openxmlformats.org/officeDocument/2006/relationships/image" Target="../media/image19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sp>
        <p:nvSpPr>
          <p:cNvPr id="39" name="平行四边形 38"/>
          <p:cNvSpPr/>
          <p:nvPr/>
        </p:nvSpPr>
        <p:spPr>
          <a:xfrm rot="782898" flipV="1">
            <a:off x="3342348" y="3568873"/>
            <a:ext cx="5410230" cy="1373862"/>
          </a:xfrm>
          <a:prstGeom prst="parallelogram">
            <a:avLst>
              <a:gd name="adj" fmla="val 23575"/>
            </a:avLst>
          </a:prstGeom>
          <a:solidFill>
            <a:srgbClr val="443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229600" y="2161036"/>
            <a:ext cx="0" cy="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心形 40"/>
          <p:cNvSpPr/>
          <p:nvPr/>
        </p:nvSpPr>
        <p:spPr>
          <a:xfrm>
            <a:off x="3968766" y="1313155"/>
            <a:ext cx="4222287" cy="3794700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96966" y="2101678"/>
            <a:ext cx="4918008" cy="1678787"/>
            <a:chOff x="3681188" y="2249701"/>
            <a:chExt cx="4918008" cy="1678787"/>
          </a:xfrm>
        </p:grpSpPr>
        <p:sp>
          <p:nvSpPr>
            <p:cNvPr id="31" name="平行四边形 30"/>
            <p:cNvSpPr/>
            <p:nvPr/>
          </p:nvSpPr>
          <p:spPr>
            <a:xfrm rot="20889755">
              <a:off x="3681188" y="2704583"/>
              <a:ext cx="4662787" cy="1223905"/>
            </a:xfrm>
            <a:prstGeom prst="parallelogram">
              <a:avLst>
                <a:gd name="adj" fmla="val 21946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058077">
              <a:off x="7685812" y="2249701"/>
              <a:ext cx="913384" cy="787400"/>
            </a:xfrm>
            <a:prstGeom prst="triangle">
              <a:avLst>
                <a:gd name="adj" fmla="val 61205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20917603">
              <a:off x="7680767" y="2697154"/>
              <a:ext cx="913384" cy="787400"/>
            </a:xfrm>
            <a:prstGeom prst="triangle">
              <a:avLst>
                <a:gd name="adj" fmla="val 44017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平行四边形 36"/>
          <p:cNvSpPr/>
          <p:nvPr/>
        </p:nvSpPr>
        <p:spPr>
          <a:xfrm rot="20889755">
            <a:off x="3403871" y="4797061"/>
            <a:ext cx="5287184" cy="1223905"/>
          </a:xfrm>
          <a:prstGeom prst="parallelogram">
            <a:avLst>
              <a:gd name="adj" fmla="val 21946"/>
            </a:avLst>
          </a:prstGeom>
          <a:solidFill>
            <a:srgbClr val="6D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20" y="236652"/>
            <a:ext cx="1801372" cy="192024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70" y="478787"/>
            <a:ext cx="1801372" cy="1801372"/>
          </a:xfrm>
          <a:prstGeom prst="rect">
            <a:avLst/>
          </a:prstGeom>
        </p:spPr>
      </p:pic>
      <p:sp>
        <p:nvSpPr>
          <p:cNvPr id="52" name="PA_文本框 76"/>
          <p:cNvSpPr txBox="1"/>
          <p:nvPr>
            <p:custDataLst>
              <p:tags r:id="rId1"/>
            </p:custDataLst>
          </p:nvPr>
        </p:nvSpPr>
        <p:spPr>
          <a:xfrm rot="20843920">
            <a:off x="4662999" y="4924220"/>
            <a:ext cx="30419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F5A2C0"/>
                </a:solidFill>
                <a:latin typeface="方正水柱繁体" panose="02010601030101010101" pitchFamily="2" charset="-122"/>
                <a:ea typeface="方正水柱繁体" panose="02010601030101010101" pitchFamily="2" charset="-122"/>
                <a:cs typeface="+mn-ea"/>
                <a:sym typeface="+mn-lt"/>
              </a:rPr>
              <a:t>情人节</a:t>
            </a:r>
          </a:p>
        </p:txBody>
      </p:sp>
      <p:sp>
        <p:nvSpPr>
          <p:cNvPr id="53" name="PA_文本框 76"/>
          <p:cNvSpPr txBox="1"/>
          <p:nvPr>
            <p:custDataLst>
              <p:tags r:id="rId2"/>
            </p:custDataLst>
          </p:nvPr>
        </p:nvSpPr>
        <p:spPr>
          <a:xfrm rot="20883543">
            <a:off x="4096545" y="2474994"/>
            <a:ext cx="372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EF9DB"/>
                </a:solidFill>
                <a:cs typeface="+mn-ea"/>
                <a:sym typeface="+mn-lt"/>
              </a:rPr>
              <a:t>Valentine’s Day</a:t>
            </a:r>
          </a:p>
          <a:p>
            <a:pPr algn="ctr"/>
            <a:r>
              <a:rPr lang="en-US" altLang="zh-CN" sz="3600" b="1" dirty="0">
                <a:solidFill>
                  <a:srgbClr val="FEF9DB"/>
                </a:solidFill>
                <a:cs typeface="+mn-ea"/>
                <a:sym typeface="+mn-lt"/>
              </a:rPr>
              <a:t> Party!</a:t>
            </a:r>
            <a:endParaRPr lang="zh-CN" altLang="en-US" sz="3600" b="1" dirty="0">
              <a:solidFill>
                <a:srgbClr val="FEF9DB"/>
              </a:solidFill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31" y="3773595"/>
            <a:ext cx="1801372" cy="28803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446">
            <a:off x="4314845" y="5414799"/>
            <a:ext cx="710474" cy="60867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446">
            <a:off x="7309791" y="4798021"/>
            <a:ext cx="710474" cy="608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7" grpId="0" animBg="1"/>
      <p:bldP spid="52" grpId="0"/>
      <p:bldP spid="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918324" y="1177620"/>
            <a:ext cx="6486054" cy="434833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627" y="3646167"/>
            <a:ext cx="1801372" cy="288036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42" y="1177620"/>
            <a:ext cx="2872917" cy="224097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8983">
            <a:off x="7840807" y="4101026"/>
            <a:ext cx="1481230" cy="1182979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903">
            <a:off x="8702525" y="4445433"/>
            <a:ext cx="992766" cy="792869"/>
          </a:xfrm>
          <a:prstGeom prst="rect">
            <a:avLst/>
          </a:prstGeom>
        </p:spPr>
      </p:pic>
      <p:sp>
        <p:nvSpPr>
          <p:cNvPr id="39" name="PA_文本框 76"/>
          <p:cNvSpPr txBox="1"/>
          <p:nvPr>
            <p:custDataLst>
              <p:tags r:id="rId1"/>
            </p:custDataLst>
          </p:nvPr>
        </p:nvSpPr>
        <p:spPr>
          <a:xfrm>
            <a:off x="4489540" y="4472410"/>
            <a:ext cx="30419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FF4D69"/>
                </a:solidFill>
                <a:cs typeface="+mn-ea"/>
                <a:sym typeface="+mn-lt"/>
              </a:rPr>
              <a:t>HAPPY</a:t>
            </a:r>
            <a:endParaRPr lang="zh-CN" altLang="en-US" sz="6600" dirty="0">
              <a:solidFill>
                <a:srgbClr val="FF4D69"/>
              </a:solidFill>
              <a:cs typeface="+mn-ea"/>
              <a:sym typeface="+mn-lt"/>
            </a:endParaRPr>
          </a:p>
        </p:txBody>
      </p:sp>
      <p:sp>
        <p:nvSpPr>
          <p:cNvPr id="40" name="PA_文本框 76"/>
          <p:cNvSpPr txBox="1"/>
          <p:nvPr>
            <p:custDataLst>
              <p:tags r:id="rId2"/>
            </p:custDataLst>
          </p:nvPr>
        </p:nvSpPr>
        <p:spPr>
          <a:xfrm>
            <a:off x="3760455" y="5634858"/>
            <a:ext cx="430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DF2451"/>
                </a:solidFill>
                <a:cs typeface="+mn-ea"/>
                <a:sym typeface="+mn-lt"/>
              </a:rPr>
              <a:t>Valentine’s Day</a:t>
            </a:r>
            <a:endParaRPr lang="zh-CN" altLang="en-US" sz="3600" b="1" dirty="0">
              <a:solidFill>
                <a:srgbClr val="DF24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任意多边形 17"/>
          <p:cNvSpPr/>
          <p:nvPr/>
        </p:nvSpPr>
        <p:spPr bwMode="auto">
          <a:xfrm>
            <a:off x="2058418" y="1105274"/>
            <a:ext cx="7834882" cy="3150656"/>
          </a:xfrm>
          <a:custGeom>
            <a:avLst/>
            <a:gdLst>
              <a:gd name="connsiteX0" fmla="*/ 3252148 w 12896850"/>
              <a:gd name="connsiteY0" fmla="*/ 1 h 5186234"/>
              <a:gd name="connsiteX1" fmla="*/ 5369626 w 12896850"/>
              <a:gd name="connsiteY1" fmla="*/ 1 h 5186234"/>
              <a:gd name="connsiteX2" fmla="*/ 5532949 w 12896850"/>
              <a:gd name="connsiteY2" fmla="*/ 14288 h 5186234"/>
              <a:gd name="connsiteX3" fmla="*/ 5690542 w 12896850"/>
              <a:gd name="connsiteY3" fmla="*/ 48577 h 5186234"/>
              <a:gd name="connsiteX4" fmla="*/ 5839540 w 12896850"/>
              <a:gd name="connsiteY4" fmla="*/ 114298 h 5186234"/>
              <a:gd name="connsiteX5" fmla="*/ 5977075 w 12896850"/>
              <a:gd name="connsiteY5" fmla="*/ 194306 h 5186234"/>
              <a:gd name="connsiteX6" fmla="*/ 6097419 w 12896850"/>
              <a:gd name="connsiteY6" fmla="*/ 300031 h 5186234"/>
              <a:gd name="connsiteX7" fmla="*/ 6197706 w 12896850"/>
              <a:gd name="connsiteY7" fmla="*/ 420043 h 5186234"/>
              <a:gd name="connsiteX8" fmla="*/ 6283666 w 12896850"/>
              <a:gd name="connsiteY8" fmla="*/ 557200 h 5186234"/>
              <a:gd name="connsiteX9" fmla="*/ 6343838 w 12896850"/>
              <a:gd name="connsiteY9" fmla="*/ 700071 h 5186234"/>
              <a:gd name="connsiteX10" fmla="*/ 6383952 w 12896850"/>
              <a:gd name="connsiteY10" fmla="*/ 857230 h 5186234"/>
              <a:gd name="connsiteX11" fmla="*/ 6392548 w 12896850"/>
              <a:gd name="connsiteY11" fmla="*/ 1025818 h 5186234"/>
              <a:gd name="connsiteX12" fmla="*/ 6392548 w 12896850"/>
              <a:gd name="connsiteY12" fmla="*/ 5186234 h 5186234"/>
              <a:gd name="connsiteX13" fmla="*/ 4283666 w 12896850"/>
              <a:gd name="connsiteY13" fmla="*/ 5186234 h 5186234"/>
              <a:gd name="connsiteX14" fmla="*/ 4111746 w 12896850"/>
              <a:gd name="connsiteY14" fmla="*/ 5171947 h 5186234"/>
              <a:gd name="connsiteX15" fmla="*/ 3957019 w 12896850"/>
              <a:gd name="connsiteY15" fmla="*/ 5131943 h 5186234"/>
              <a:gd name="connsiteX16" fmla="*/ 3810887 w 12896850"/>
              <a:gd name="connsiteY16" fmla="*/ 5071937 h 5186234"/>
              <a:gd name="connsiteX17" fmla="*/ 3676216 w 12896850"/>
              <a:gd name="connsiteY17" fmla="*/ 4986214 h 5186234"/>
              <a:gd name="connsiteX18" fmla="*/ 3553007 w 12896850"/>
              <a:gd name="connsiteY18" fmla="*/ 4886204 h 5186234"/>
              <a:gd name="connsiteX19" fmla="*/ 3452720 w 12896850"/>
              <a:gd name="connsiteY19" fmla="*/ 4766192 h 5186234"/>
              <a:gd name="connsiteX20" fmla="*/ 3369626 w 12896850"/>
              <a:gd name="connsiteY20" fmla="*/ 4629036 h 5186234"/>
              <a:gd name="connsiteX21" fmla="*/ 3303724 w 12896850"/>
              <a:gd name="connsiteY21" fmla="*/ 4486164 h 5186234"/>
              <a:gd name="connsiteX22" fmla="*/ 3266474 w 12896850"/>
              <a:gd name="connsiteY22" fmla="*/ 4329006 h 5186234"/>
              <a:gd name="connsiteX23" fmla="*/ 3252148 w 12896850"/>
              <a:gd name="connsiteY23" fmla="*/ 4160417 h 5186234"/>
              <a:gd name="connsiteX24" fmla="*/ 7530086 w 12896850"/>
              <a:gd name="connsiteY24" fmla="*/ 1 h 5186234"/>
              <a:gd name="connsiteX25" fmla="*/ 9644699 w 12896850"/>
              <a:gd name="connsiteY25" fmla="*/ 1 h 5186234"/>
              <a:gd name="connsiteX26" fmla="*/ 9644699 w 12896850"/>
              <a:gd name="connsiteY26" fmla="*/ 4160417 h 5186234"/>
              <a:gd name="connsiteX27" fmla="*/ 9630372 w 12896850"/>
              <a:gd name="connsiteY27" fmla="*/ 4329006 h 5186234"/>
              <a:gd name="connsiteX28" fmla="*/ 9595988 w 12896850"/>
              <a:gd name="connsiteY28" fmla="*/ 4486164 h 5186234"/>
              <a:gd name="connsiteX29" fmla="*/ 9530086 w 12896850"/>
              <a:gd name="connsiteY29" fmla="*/ 4629036 h 5186234"/>
              <a:gd name="connsiteX30" fmla="*/ 9449856 w 12896850"/>
              <a:gd name="connsiteY30" fmla="*/ 4766192 h 5186234"/>
              <a:gd name="connsiteX31" fmla="*/ 9343840 w 12896850"/>
              <a:gd name="connsiteY31" fmla="*/ 4886204 h 5186234"/>
              <a:gd name="connsiteX32" fmla="*/ 9223496 w 12896850"/>
              <a:gd name="connsiteY32" fmla="*/ 4986214 h 5186234"/>
              <a:gd name="connsiteX33" fmla="*/ 9091690 w 12896850"/>
              <a:gd name="connsiteY33" fmla="*/ 5071937 h 5186234"/>
              <a:gd name="connsiteX34" fmla="*/ 8942693 w 12896850"/>
              <a:gd name="connsiteY34" fmla="*/ 5131943 h 5186234"/>
              <a:gd name="connsiteX35" fmla="*/ 8785100 w 12896850"/>
              <a:gd name="connsiteY35" fmla="*/ 5171947 h 5186234"/>
              <a:gd name="connsiteX36" fmla="*/ 8618911 w 12896850"/>
              <a:gd name="connsiteY36" fmla="*/ 5186234 h 5186234"/>
              <a:gd name="connsiteX37" fmla="*/ 6504298 w 12896850"/>
              <a:gd name="connsiteY37" fmla="*/ 5186234 h 5186234"/>
              <a:gd name="connsiteX38" fmla="*/ 6504298 w 12896850"/>
              <a:gd name="connsiteY38" fmla="*/ 1025818 h 5186234"/>
              <a:gd name="connsiteX39" fmla="*/ 6512894 w 12896850"/>
              <a:gd name="connsiteY39" fmla="*/ 857230 h 5186234"/>
              <a:gd name="connsiteX40" fmla="*/ 6553009 w 12896850"/>
              <a:gd name="connsiteY40" fmla="*/ 700071 h 5186234"/>
              <a:gd name="connsiteX41" fmla="*/ 6618911 w 12896850"/>
              <a:gd name="connsiteY41" fmla="*/ 557200 h 5186234"/>
              <a:gd name="connsiteX42" fmla="*/ 6699141 w 12896850"/>
              <a:gd name="connsiteY42" fmla="*/ 420043 h 5186234"/>
              <a:gd name="connsiteX43" fmla="*/ 6805158 w 12896850"/>
              <a:gd name="connsiteY43" fmla="*/ 300031 h 5186234"/>
              <a:gd name="connsiteX44" fmla="*/ 6925502 w 12896850"/>
              <a:gd name="connsiteY44" fmla="*/ 194306 h 5186234"/>
              <a:gd name="connsiteX45" fmla="*/ 7057307 w 12896850"/>
              <a:gd name="connsiteY45" fmla="*/ 114298 h 5186234"/>
              <a:gd name="connsiteX46" fmla="*/ 7206304 w 12896850"/>
              <a:gd name="connsiteY46" fmla="*/ 48577 h 5186234"/>
              <a:gd name="connsiteX47" fmla="*/ 7363897 w 12896850"/>
              <a:gd name="connsiteY47" fmla="*/ 14288 h 5186234"/>
              <a:gd name="connsiteX48" fmla="*/ 9750718 w 12896850"/>
              <a:gd name="connsiteY48" fmla="*/ 1 h 5186234"/>
              <a:gd name="connsiteX49" fmla="*/ 11865331 w 12896850"/>
              <a:gd name="connsiteY49" fmla="*/ 1 h 5186234"/>
              <a:gd name="connsiteX50" fmla="*/ 12031520 w 12896850"/>
              <a:gd name="connsiteY50" fmla="*/ 14288 h 5186234"/>
              <a:gd name="connsiteX51" fmla="*/ 12191979 w 12896850"/>
              <a:gd name="connsiteY51" fmla="*/ 48577 h 5186234"/>
              <a:gd name="connsiteX52" fmla="*/ 12338111 w 12896850"/>
              <a:gd name="connsiteY52" fmla="*/ 114298 h 5186234"/>
              <a:gd name="connsiteX53" fmla="*/ 12475646 w 12896850"/>
              <a:gd name="connsiteY53" fmla="*/ 194306 h 5186234"/>
              <a:gd name="connsiteX54" fmla="*/ 12595990 w 12896850"/>
              <a:gd name="connsiteY54" fmla="*/ 300031 h 5186234"/>
              <a:gd name="connsiteX55" fmla="*/ 12696277 w 12896850"/>
              <a:gd name="connsiteY55" fmla="*/ 420043 h 5186234"/>
              <a:gd name="connsiteX56" fmla="*/ 12782237 w 12896850"/>
              <a:gd name="connsiteY56" fmla="*/ 551485 h 5186234"/>
              <a:gd name="connsiteX57" fmla="*/ 12842409 w 12896850"/>
              <a:gd name="connsiteY57" fmla="*/ 700071 h 5186234"/>
              <a:gd name="connsiteX58" fmla="*/ 12882523 w 12896850"/>
              <a:gd name="connsiteY58" fmla="*/ 857230 h 5186234"/>
              <a:gd name="connsiteX59" fmla="*/ 12896850 w 12896850"/>
              <a:gd name="connsiteY59" fmla="*/ 1022961 h 5186234"/>
              <a:gd name="connsiteX60" fmla="*/ 12896850 w 12896850"/>
              <a:gd name="connsiteY60" fmla="*/ 5186234 h 5186234"/>
              <a:gd name="connsiteX61" fmla="*/ 10779371 w 12896850"/>
              <a:gd name="connsiteY61" fmla="*/ 5186234 h 5186234"/>
              <a:gd name="connsiteX62" fmla="*/ 10616048 w 12896850"/>
              <a:gd name="connsiteY62" fmla="*/ 5171947 h 5186234"/>
              <a:gd name="connsiteX63" fmla="*/ 10452724 w 12896850"/>
              <a:gd name="connsiteY63" fmla="*/ 5131943 h 5186234"/>
              <a:gd name="connsiteX64" fmla="*/ 10309457 w 12896850"/>
              <a:gd name="connsiteY64" fmla="*/ 5071937 h 5186234"/>
              <a:gd name="connsiteX65" fmla="*/ 10171921 w 12896850"/>
              <a:gd name="connsiteY65" fmla="*/ 4986214 h 5186234"/>
              <a:gd name="connsiteX66" fmla="*/ 10051578 w 12896850"/>
              <a:gd name="connsiteY66" fmla="*/ 4886204 h 5186234"/>
              <a:gd name="connsiteX67" fmla="*/ 9951291 w 12896850"/>
              <a:gd name="connsiteY67" fmla="*/ 4766192 h 5186234"/>
              <a:gd name="connsiteX68" fmla="*/ 9865331 w 12896850"/>
              <a:gd name="connsiteY68" fmla="*/ 4629036 h 5186234"/>
              <a:gd name="connsiteX69" fmla="*/ 9805159 w 12896850"/>
              <a:gd name="connsiteY69" fmla="*/ 4486164 h 5186234"/>
              <a:gd name="connsiteX70" fmla="*/ 9765045 w 12896850"/>
              <a:gd name="connsiteY70" fmla="*/ 4329006 h 5186234"/>
              <a:gd name="connsiteX71" fmla="*/ 9750718 w 12896850"/>
              <a:gd name="connsiteY71" fmla="*/ 4160417 h 5186234"/>
              <a:gd name="connsiteX72" fmla="*/ 1031519 w 12896850"/>
              <a:gd name="connsiteY72" fmla="*/ 0 h 5186234"/>
              <a:gd name="connsiteX73" fmla="*/ 3146133 w 12896850"/>
              <a:gd name="connsiteY73" fmla="*/ 0 h 5186234"/>
              <a:gd name="connsiteX74" fmla="*/ 3146133 w 12896850"/>
              <a:gd name="connsiteY74" fmla="*/ 4160417 h 5186234"/>
              <a:gd name="connsiteX75" fmla="*/ 3131806 w 12896850"/>
              <a:gd name="connsiteY75" fmla="*/ 4329005 h 5186234"/>
              <a:gd name="connsiteX76" fmla="*/ 3097422 w 12896850"/>
              <a:gd name="connsiteY76" fmla="*/ 4486164 h 5186234"/>
              <a:gd name="connsiteX77" fmla="*/ 3031519 w 12896850"/>
              <a:gd name="connsiteY77" fmla="*/ 4629036 h 5186234"/>
              <a:gd name="connsiteX78" fmla="*/ 2945560 w 12896850"/>
              <a:gd name="connsiteY78" fmla="*/ 4766192 h 5186234"/>
              <a:gd name="connsiteX79" fmla="*/ 2845273 w 12896850"/>
              <a:gd name="connsiteY79" fmla="*/ 4886204 h 5186234"/>
              <a:gd name="connsiteX80" fmla="*/ 2724929 w 12896850"/>
              <a:gd name="connsiteY80" fmla="*/ 4986214 h 5186234"/>
              <a:gd name="connsiteX81" fmla="*/ 2590259 w 12896850"/>
              <a:gd name="connsiteY81" fmla="*/ 5071937 h 5186234"/>
              <a:gd name="connsiteX82" fmla="*/ 2444127 w 12896850"/>
              <a:gd name="connsiteY82" fmla="*/ 5131943 h 5186234"/>
              <a:gd name="connsiteX83" fmla="*/ 2286533 w 12896850"/>
              <a:gd name="connsiteY83" fmla="*/ 5171947 h 5186234"/>
              <a:gd name="connsiteX84" fmla="*/ 2117479 w 12896850"/>
              <a:gd name="connsiteY84" fmla="*/ 5186234 h 5186234"/>
              <a:gd name="connsiteX85" fmla="*/ 0 w 12896850"/>
              <a:gd name="connsiteY85" fmla="*/ 5186234 h 5186234"/>
              <a:gd name="connsiteX86" fmla="*/ 0 w 12896850"/>
              <a:gd name="connsiteY86" fmla="*/ 1025817 h 5186234"/>
              <a:gd name="connsiteX87" fmla="*/ 17192 w 12896850"/>
              <a:gd name="connsiteY87" fmla="*/ 857229 h 5186234"/>
              <a:gd name="connsiteX88" fmla="*/ 57307 w 12896850"/>
              <a:gd name="connsiteY88" fmla="*/ 700070 h 5186234"/>
              <a:gd name="connsiteX89" fmla="*/ 117479 w 12896850"/>
              <a:gd name="connsiteY89" fmla="*/ 557199 h 5186234"/>
              <a:gd name="connsiteX90" fmla="*/ 203439 w 12896850"/>
              <a:gd name="connsiteY90" fmla="*/ 420042 h 5186234"/>
              <a:gd name="connsiteX91" fmla="*/ 303725 w 12896850"/>
              <a:gd name="connsiteY91" fmla="*/ 300030 h 5186234"/>
              <a:gd name="connsiteX92" fmla="*/ 424069 w 12896850"/>
              <a:gd name="connsiteY92" fmla="*/ 194305 h 5186234"/>
              <a:gd name="connsiteX93" fmla="*/ 558740 w 12896850"/>
              <a:gd name="connsiteY93" fmla="*/ 114297 h 5186234"/>
              <a:gd name="connsiteX94" fmla="*/ 710602 w 12896850"/>
              <a:gd name="connsiteY94" fmla="*/ 48577 h 5186234"/>
              <a:gd name="connsiteX95" fmla="*/ 865330 w 12896850"/>
              <a:gd name="connsiteY95" fmla="*/ 14287 h 518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896850" h="5186234">
                <a:moveTo>
                  <a:pt x="3252148" y="1"/>
                </a:moveTo>
                <a:lnTo>
                  <a:pt x="5369626" y="1"/>
                </a:lnTo>
                <a:lnTo>
                  <a:pt x="5532949" y="14288"/>
                </a:lnTo>
                <a:lnTo>
                  <a:pt x="5690542" y="48577"/>
                </a:lnTo>
                <a:lnTo>
                  <a:pt x="5839540" y="114298"/>
                </a:lnTo>
                <a:lnTo>
                  <a:pt x="5977075" y="194306"/>
                </a:lnTo>
                <a:lnTo>
                  <a:pt x="6097419" y="300031"/>
                </a:lnTo>
                <a:lnTo>
                  <a:pt x="6197706" y="420043"/>
                </a:lnTo>
                <a:lnTo>
                  <a:pt x="6283666" y="557200"/>
                </a:lnTo>
                <a:lnTo>
                  <a:pt x="6343838" y="700071"/>
                </a:lnTo>
                <a:lnTo>
                  <a:pt x="6383952" y="857230"/>
                </a:lnTo>
                <a:lnTo>
                  <a:pt x="6392548" y="1025818"/>
                </a:lnTo>
                <a:lnTo>
                  <a:pt x="6392548" y="5186234"/>
                </a:lnTo>
                <a:lnTo>
                  <a:pt x="4283666" y="5186234"/>
                </a:lnTo>
                <a:lnTo>
                  <a:pt x="4111746" y="5171947"/>
                </a:lnTo>
                <a:lnTo>
                  <a:pt x="3957019" y="5131943"/>
                </a:lnTo>
                <a:lnTo>
                  <a:pt x="3810887" y="5071937"/>
                </a:lnTo>
                <a:lnTo>
                  <a:pt x="3676216" y="4986214"/>
                </a:lnTo>
                <a:lnTo>
                  <a:pt x="3553007" y="4886204"/>
                </a:lnTo>
                <a:lnTo>
                  <a:pt x="3452720" y="4766192"/>
                </a:lnTo>
                <a:lnTo>
                  <a:pt x="3369626" y="4629036"/>
                </a:lnTo>
                <a:lnTo>
                  <a:pt x="3303724" y="4486164"/>
                </a:lnTo>
                <a:lnTo>
                  <a:pt x="3266474" y="4329006"/>
                </a:lnTo>
                <a:lnTo>
                  <a:pt x="3252148" y="4160417"/>
                </a:lnTo>
                <a:close/>
                <a:moveTo>
                  <a:pt x="7530086" y="1"/>
                </a:moveTo>
                <a:lnTo>
                  <a:pt x="9644699" y="1"/>
                </a:lnTo>
                <a:lnTo>
                  <a:pt x="9644699" y="4160417"/>
                </a:lnTo>
                <a:lnTo>
                  <a:pt x="9630372" y="4329006"/>
                </a:lnTo>
                <a:lnTo>
                  <a:pt x="9595988" y="4486164"/>
                </a:lnTo>
                <a:lnTo>
                  <a:pt x="9530086" y="4629036"/>
                </a:lnTo>
                <a:lnTo>
                  <a:pt x="9449856" y="4766192"/>
                </a:lnTo>
                <a:lnTo>
                  <a:pt x="9343840" y="4886204"/>
                </a:lnTo>
                <a:lnTo>
                  <a:pt x="9223496" y="4986214"/>
                </a:lnTo>
                <a:lnTo>
                  <a:pt x="9091690" y="5071937"/>
                </a:lnTo>
                <a:lnTo>
                  <a:pt x="8942693" y="5131943"/>
                </a:lnTo>
                <a:lnTo>
                  <a:pt x="8785100" y="5171947"/>
                </a:lnTo>
                <a:lnTo>
                  <a:pt x="8618911" y="5186234"/>
                </a:lnTo>
                <a:lnTo>
                  <a:pt x="6504298" y="5186234"/>
                </a:lnTo>
                <a:lnTo>
                  <a:pt x="6504298" y="1025818"/>
                </a:lnTo>
                <a:lnTo>
                  <a:pt x="6512894" y="857230"/>
                </a:lnTo>
                <a:lnTo>
                  <a:pt x="6553009" y="700071"/>
                </a:lnTo>
                <a:lnTo>
                  <a:pt x="6618911" y="557200"/>
                </a:lnTo>
                <a:lnTo>
                  <a:pt x="6699141" y="420043"/>
                </a:lnTo>
                <a:lnTo>
                  <a:pt x="6805158" y="300031"/>
                </a:lnTo>
                <a:lnTo>
                  <a:pt x="6925502" y="194306"/>
                </a:lnTo>
                <a:lnTo>
                  <a:pt x="7057307" y="114298"/>
                </a:lnTo>
                <a:lnTo>
                  <a:pt x="7206304" y="48577"/>
                </a:lnTo>
                <a:lnTo>
                  <a:pt x="7363897" y="14288"/>
                </a:lnTo>
                <a:close/>
                <a:moveTo>
                  <a:pt x="9750718" y="1"/>
                </a:moveTo>
                <a:lnTo>
                  <a:pt x="11865331" y="1"/>
                </a:lnTo>
                <a:lnTo>
                  <a:pt x="12031520" y="14288"/>
                </a:lnTo>
                <a:lnTo>
                  <a:pt x="12191979" y="48577"/>
                </a:lnTo>
                <a:lnTo>
                  <a:pt x="12338111" y="114298"/>
                </a:lnTo>
                <a:lnTo>
                  <a:pt x="12475646" y="194306"/>
                </a:lnTo>
                <a:lnTo>
                  <a:pt x="12595990" y="300031"/>
                </a:lnTo>
                <a:lnTo>
                  <a:pt x="12696277" y="420043"/>
                </a:lnTo>
                <a:lnTo>
                  <a:pt x="12782237" y="551485"/>
                </a:lnTo>
                <a:lnTo>
                  <a:pt x="12842409" y="700071"/>
                </a:lnTo>
                <a:lnTo>
                  <a:pt x="12882523" y="857230"/>
                </a:lnTo>
                <a:lnTo>
                  <a:pt x="12896850" y="1022961"/>
                </a:lnTo>
                <a:lnTo>
                  <a:pt x="12896850" y="5186234"/>
                </a:lnTo>
                <a:lnTo>
                  <a:pt x="10779371" y="5186234"/>
                </a:lnTo>
                <a:lnTo>
                  <a:pt x="10616048" y="5171947"/>
                </a:lnTo>
                <a:lnTo>
                  <a:pt x="10452724" y="5131943"/>
                </a:lnTo>
                <a:lnTo>
                  <a:pt x="10309457" y="5071937"/>
                </a:lnTo>
                <a:lnTo>
                  <a:pt x="10171921" y="4986214"/>
                </a:lnTo>
                <a:lnTo>
                  <a:pt x="10051578" y="4886204"/>
                </a:lnTo>
                <a:lnTo>
                  <a:pt x="9951291" y="4766192"/>
                </a:lnTo>
                <a:lnTo>
                  <a:pt x="9865331" y="4629036"/>
                </a:lnTo>
                <a:lnTo>
                  <a:pt x="9805159" y="4486164"/>
                </a:lnTo>
                <a:lnTo>
                  <a:pt x="9765045" y="4329006"/>
                </a:lnTo>
                <a:lnTo>
                  <a:pt x="9750718" y="4160417"/>
                </a:lnTo>
                <a:close/>
                <a:moveTo>
                  <a:pt x="1031519" y="0"/>
                </a:moveTo>
                <a:lnTo>
                  <a:pt x="3146133" y="0"/>
                </a:lnTo>
                <a:lnTo>
                  <a:pt x="3146133" y="4160417"/>
                </a:lnTo>
                <a:lnTo>
                  <a:pt x="3131806" y="4329005"/>
                </a:lnTo>
                <a:lnTo>
                  <a:pt x="3097422" y="4486164"/>
                </a:lnTo>
                <a:lnTo>
                  <a:pt x="3031519" y="4629036"/>
                </a:lnTo>
                <a:lnTo>
                  <a:pt x="2945560" y="4766192"/>
                </a:lnTo>
                <a:lnTo>
                  <a:pt x="2845273" y="4886204"/>
                </a:lnTo>
                <a:lnTo>
                  <a:pt x="2724929" y="4986214"/>
                </a:lnTo>
                <a:lnTo>
                  <a:pt x="2590259" y="5071937"/>
                </a:lnTo>
                <a:lnTo>
                  <a:pt x="2444127" y="5131943"/>
                </a:lnTo>
                <a:lnTo>
                  <a:pt x="2286533" y="5171947"/>
                </a:lnTo>
                <a:lnTo>
                  <a:pt x="2117479" y="5186234"/>
                </a:lnTo>
                <a:lnTo>
                  <a:pt x="0" y="5186234"/>
                </a:lnTo>
                <a:lnTo>
                  <a:pt x="0" y="1025817"/>
                </a:lnTo>
                <a:lnTo>
                  <a:pt x="17192" y="857229"/>
                </a:lnTo>
                <a:lnTo>
                  <a:pt x="57307" y="700070"/>
                </a:lnTo>
                <a:lnTo>
                  <a:pt x="117479" y="557199"/>
                </a:lnTo>
                <a:lnTo>
                  <a:pt x="203439" y="420042"/>
                </a:lnTo>
                <a:lnTo>
                  <a:pt x="303725" y="300030"/>
                </a:lnTo>
                <a:lnTo>
                  <a:pt x="424069" y="194305"/>
                </a:lnTo>
                <a:lnTo>
                  <a:pt x="558740" y="114297"/>
                </a:lnTo>
                <a:lnTo>
                  <a:pt x="710602" y="48577"/>
                </a:lnTo>
                <a:lnTo>
                  <a:pt x="865330" y="14287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 vert="horz" wrap="square" lIns="121913" tIns="60956" rIns="121913" bIns="60956" numCol="1" anchor="t" anchorCtr="0" compatLnSpc="1">
            <a:noAutofit/>
          </a:bodyPr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40" y="256042"/>
            <a:ext cx="2330366" cy="269680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911734" y="4463324"/>
            <a:ext cx="10556366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33" y="2248361"/>
            <a:ext cx="1801372" cy="192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任意多边形 7"/>
          <p:cNvSpPr/>
          <p:nvPr/>
        </p:nvSpPr>
        <p:spPr>
          <a:xfrm>
            <a:off x="933016" y="885087"/>
            <a:ext cx="10636221" cy="3835749"/>
          </a:xfrm>
          <a:custGeom>
            <a:avLst/>
            <a:gdLst>
              <a:gd name="connsiteX0" fmla="*/ 8105493 w 11217889"/>
              <a:gd name="connsiteY0" fmla="*/ 9081 h 4045517"/>
              <a:gd name="connsiteX1" fmla="*/ 10717751 w 11217889"/>
              <a:gd name="connsiteY1" fmla="*/ 9081 h 4045517"/>
              <a:gd name="connsiteX2" fmla="*/ 11217889 w 11217889"/>
              <a:gd name="connsiteY2" fmla="*/ 4045517 h 4045517"/>
              <a:gd name="connsiteX3" fmla="*/ 8605631 w 11217889"/>
              <a:gd name="connsiteY3" fmla="*/ 4045517 h 4045517"/>
              <a:gd name="connsiteX4" fmla="*/ 2701831 w 11217889"/>
              <a:gd name="connsiteY4" fmla="*/ 0 h 4045517"/>
              <a:gd name="connsiteX5" fmla="*/ 5314088 w 11217889"/>
              <a:gd name="connsiteY5" fmla="*/ 0 h 4045517"/>
              <a:gd name="connsiteX6" fmla="*/ 5814226 w 11217889"/>
              <a:gd name="connsiteY6" fmla="*/ 4036436 h 4045517"/>
              <a:gd name="connsiteX7" fmla="*/ 3201968 w 11217889"/>
              <a:gd name="connsiteY7" fmla="*/ 4036436 h 4045517"/>
              <a:gd name="connsiteX8" fmla="*/ 0 w 11217889"/>
              <a:gd name="connsiteY8" fmla="*/ 0 h 4045517"/>
              <a:gd name="connsiteX9" fmla="*/ 2612259 w 11217889"/>
              <a:gd name="connsiteY9" fmla="*/ 0 h 4045517"/>
              <a:gd name="connsiteX10" fmla="*/ 3112397 w 11217889"/>
              <a:gd name="connsiteY10" fmla="*/ 4036436 h 4045517"/>
              <a:gd name="connsiteX11" fmla="*/ 500138 w 11217889"/>
              <a:gd name="connsiteY11" fmla="*/ 4036436 h 4045517"/>
              <a:gd name="connsiteX12" fmla="*/ 5403660 w 11217889"/>
              <a:gd name="connsiteY12" fmla="*/ 0 h 4045517"/>
              <a:gd name="connsiteX13" fmla="*/ 8015918 w 11217889"/>
              <a:gd name="connsiteY13" fmla="*/ 0 h 4045517"/>
              <a:gd name="connsiteX14" fmla="*/ 8516056 w 11217889"/>
              <a:gd name="connsiteY14" fmla="*/ 4036436 h 4045517"/>
              <a:gd name="connsiteX15" fmla="*/ 5903798 w 11217889"/>
              <a:gd name="connsiteY15" fmla="*/ 4036436 h 404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17889" h="4045517">
                <a:moveTo>
                  <a:pt x="8105493" y="9081"/>
                </a:moveTo>
                <a:lnTo>
                  <a:pt x="10717751" y="9081"/>
                </a:lnTo>
                <a:lnTo>
                  <a:pt x="11217889" y="4045517"/>
                </a:lnTo>
                <a:lnTo>
                  <a:pt x="8605631" y="4045517"/>
                </a:lnTo>
                <a:close/>
                <a:moveTo>
                  <a:pt x="2701831" y="0"/>
                </a:moveTo>
                <a:lnTo>
                  <a:pt x="5314088" y="0"/>
                </a:lnTo>
                <a:lnTo>
                  <a:pt x="5814226" y="4036436"/>
                </a:lnTo>
                <a:lnTo>
                  <a:pt x="3201968" y="4036436"/>
                </a:lnTo>
                <a:close/>
                <a:moveTo>
                  <a:pt x="0" y="0"/>
                </a:moveTo>
                <a:lnTo>
                  <a:pt x="2612259" y="0"/>
                </a:lnTo>
                <a:lnTo>
                  <a:pt x="3112397" y="4036436"/>
                </a:lnTo>
                <a:lnTo>
                  <a:pt x="500138" y="4036436"/>
                </a:lnTo>
                <a:close/>
                <a:moveTo>
                  <a:pt x="5403660" y="0"/>
                </a:moveTo>
                <a:lnTo>
                  <a:pt x="8015918" y="0"/>
                </a:lnTo>
                <a:lnTo>
                  <a:pt x="8516056" y="4036436"/>
                </a:lnTo>
                <a:lnTo>
                  <a:pt x="5903798" y="4036436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705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34056" y="4854658"/>
            <a:ext cx="979365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5019" y="2346239"/>
            <a:ext cx="2161036" cy="2161036"/>
          </a:xfrm>
          <a:prstGeom prst="rect">
            <a:avLst/>
          </a:prstGeom>
        </p:spPr>
      </p:pic>
      <p:sp>
        <p:nvSpPr>
          <p:cNvPr id="19" name="副标题 2"/>
          <p:cNvSpPr txBox="1"/>
          <p:nvPr/>
        </p:nvSpPr>
        <p:spPr>
          <a:xfrm>
            <a:off x="7823864" y="3350984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0" name="心形 19"/>
          <p:cNvSpPr/>
          <p:nvPr/>
        </p:nvSpPr>
        <p:spPr>
          <a:xfrm rot="2203145">
            <a:off x="11099123" y="3350984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 rot="13962392">
            <a:off x="8112069" y="4434180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098" y="797308"/>
            <a:ext cx="1526086" cy="1766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9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41" y="4548925"/>
            <a:ext cx="1968947" cy="13126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002" y="4567993"/>
            <a:ext cx="1968947" cy="13126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95" y="996444"/>
            <a:ext cx="4865112" cy="4865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副标题 2"/>
          <p:cNvSpPr txBox="1"/>
          <p:nvPr/>
        </p:nvSpPr>
        <p:spPr>
          <a:xfrm>
            <a:off x="7326509" y="1029501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8" name="心形 17"/>
          <p:cNvSpPr/>
          <p:nvPr/>
        </p:nvSpPr>
        <p:spPr>
          <a:xfrm rot="2203145">
            <a:off x="10601768" y="102950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/>
        </p:nvSpPr>
        <p:spPr>
          <a:xfrm rot="13962392">
            <a:off x="7614714" y="2112697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038610" y="2594411"/>
            <a:ext cx="4314645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6" y="847217"/>
            <a:ext cx="3505109" cy="4956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副标题 2"/>
          <p:cNvSpPr txBox="1"/>
          <p:nvPr/>
        </p:nvSpPr>
        <p:spPr>
          <a:xfrm rot="20882359">
            <a:off x="8676424" y="1256953"/>
            <a:ext cx="2891130" cy="1047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6600" dirty="0">
                <a:solidFill>
                  <a:srgbClr val="FF4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雁翎体简" panose="02010609000101010101" pitchFamily="49" charset="-122"/>
                <a:ea typeface="汉仪雁翎体简" panose="02010609000101010101" pitchFamily="49" charset="-122"/>
              </a:rPr>
              <a:t>情人节</a:t>
            </a:r>
          </a:p>
        </p:txBody>
      </p:sp>
      <p:sp>
        <p:nvSpPr>
          <p:cNvPr id="16" name="副标题 2"/>
          <p:cNvSpPr txBox="1"/>
          <p:nvPr/>
        </p:nvSpPr>
        <p:spPr>
          <a:xfrm>
            <a:off x="2644613" y="768949"/>
            <a:ext cx="8677084" cy="436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FF5050"/>
                </a:solidFill>
                <a:latin typeface="Baby Face" panose="00000400000000000000" pitchFamily="2" charset="0"/>
                <a:ea typeface="黑体" panose="02010609060101010101" pitchFamily="49" charset="-122"/>
              </a:rPr>
              <a:t>2.14</a:t>
            </a:r>
            <a:endParaRPr lang="zh-CN" altLang="en-US" sz="9600" b="1" dirty="0">
              <a:solidFill>
                <a:srgbClr val="FF5050"/>
              </a:solidFill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23445" y="2520207"/>
            <a:ext cx="3472806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515" y="3429000"/>
            <a:ext cx="2215926" cy="282290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36" y="1081875"/>
            <a:ext cx="7057637" cy="470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7548834" y="1417668"/>
            <a:ext cx="3682230" cy="1466850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946" y="4347671"/>
            <a:ext cx="1694457" cy="188427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8320073" y="3443698"/>
            <a:ext cx="307164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</p:txBody>
      </p:sp>
      <p:sp>
        <p:nvSpPr>
          <p:cNvPr id="19" name="副标题 2"/>
          <p:cNvSpPr txBox="1"/>
          <p:nvPr/>
        </p:nvSpPr>
        <p:spPr>
          <a:xfrm>
            <a:off x="8193606" y="1719076"/>
            <a:ext cx="3046983" cy="8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6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0" name="心形 19"/>
          <p:cNvSpPr/>
          <p:nvPr/>
        </p:nvSpPr>
        <p:spPr>
          <a:xfrm rot="2203145">
            <a:off x="10654467" y="157427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心形 20"/>
          <p:cNvSpPr/>
          <p:nvPr/>
        </p:nvSpPr>
        <p:spPr>
          <a:xfrm rot="13962392">
            <a:off x="8444088" y="2454594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315487" y="4692516"/>
            <a:ext cx="2161036" cy="21610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053" y="-5435186"/>
            <a:ext cx="6470848" cy="364554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50385" y="3434421"/>
            <a:ext cx="1164915" cy="2718729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80" y="880831"/>
            <a:ext cx="3603839" cy="5096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副标题 2"/>
          <p:cNvSpPr txBox="1"/>
          <p:nvPr/>
        </p:nvSpPr>
        <p:spPr>
          <a:xfrm>
            <a:off x="8324263" y="5144077"/>
            <a:ext cx="3046983" cy="81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6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7" name="心形 16"/>
          <p:cNvSpPr/>
          <p:nvPr/>
        </p:nvSpPr>
        <p:spPr>
          <a:xfrm rot="2203145">
            <a:off x="10785124" y="4999272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心形 17"/>
          <p:cNvSpPr/>
          <p:nvPr/>
        </p:nvSpPr>
        <p:spPr>
          <a:xfrm rot="13962392">
            <a:off x="8574745" y="5879595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48736" y="1679975"/>
            <a:ext cx="307164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35" y="1187189"/>
            <a:ext cx="3602437" cy="394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 animBg="1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55" y="3554436"/>
            <a:ext cx="2300435" cy="230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756" y="1127309"/>
            <a:ext cx="2300435" cy="230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06" y="1127309"/>
            <a:ext cx="2300435" cy="230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05" y="3554436"/>
            <a:ext cx="2300435" cy="230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2104212" y="1318859"/>
            <a:ext cx="2056872" cy="1621864"/>
            <a:chOff x="2104212" y="1318859"/>
            <a:chExt cx="2056872" cy="162186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099" y="1318859"/>
              <a:ext cx="1779355" cy="152439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368" y="1876583"/>
              <a:ext cx="1098716" cy="87748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2445">
              <a:off x="2215323" y="1835870"/>
              <a:ext cx="876470" cy="699990"/>
            </a:xfrm>
            <a:prstGeom prst="rect">
              <a:avLst/>
            </a:prstGeom>
          </p:spPr>
        </p:pic>
        <p:sp>
          <p:nvSpPr>
            <p:cNvPr id="20" name="心形 19"/>
            <p:cNvSpPr/>
            <p:nvPr/>
          </p:nvSpPr>
          <p:spPr>
            <a:xfrm rot="704449" flipH="1">
              <a:off x="2620322" y="2181448"/>
              <a:ext cx="881300" cy="759275"/>
            </a:xfrm>
            <a:prstGeom prst="heart">
              <a:avLst/>
            </a:prstGeom>
            <a:gradFill flip="none" rotWithShape="1">
              <a:gsLst>
                <a:gs pos="0">
                  <a:srgbClr val="FFCCE1"/>
                </a:gs>
                <a:gs pos="100000">
                  <a:srgbClr val="FFC0D7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27000" dist="50800" dir="13500000">
                <a:prstClr val="black">
                  <a:alpha val="4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4579">
              <a:off x="2104212" y="2237928"/>
              <a:ext cx="717164" cy="614402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884073" y="3168474"/>
            <a:ext cx="478211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 algn="ctr"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05040" y="1920240"/>
            <a:ext cx="2326112" cy="2975610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930728" y="4181896"/>
            <a:ext cx="3481527" cy="1098442"/>
          </a:xfrm>
          <a:prstGeom prst="rect">
            <a:avLst/>
          </a:prstGeom>
          <a:noFill/>
          <a:ln>
            <a:solidFill>
              <a:srgbClr val="FF4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49620" y="5076072"/>
            <a:ext cx="4593585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40798" y="1479479"/>
            <a:ext cx="345109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</a:t>
            </a:r>
            <a:r>
              <a:rPr lang="en-US" altLang="zh-CN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.</a:t>
            </a: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  <a:p>
            <a:pPr algn="ctr"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sp>
        <p:nvSpPr>
          <p:cNvPr id="21" name="副标题 2"/>
          <p:cNvSpPr txBox="1"/>
          <p:nvPr/>
        </p:nvSpPr>
        <p:spPr>
          <a:xfrm>
            <a:off x="7078289" y="2812043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2" name="心形 21"/>
          <p:cNvSpPr/>
          <p:nvPr/>
        </p:nvSpPr>
        <p:spPr>
          <a:xfrm rot="2203145">
            <a:off x="10353548" y="281204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心形 22"/>
          <p:cNvSpPr/>
          <p:nvPr/>
        </p:nvSpPr>
        <p:spPr>
          <a:xfrm rot="13962392">
            <a:off x="7366494" y="389523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7" y="960232"/>
            <a:ext cx="5542205" cy="370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978" y="4497456"/>
            <a:ext cx="1735848" cy="115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00" y="4497456"/>
            <a:ext cx="1735848" cy="1157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38" y="914628"/>
            <a:ext cx="2254920" cy="2468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6648423" y="3091002"/>
            <a:ext cx="36307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40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至永劫的思念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035804" y="3678428"/>
            <a:ext cx="4626019" cy="0"/>
          </a:xfrm>
          <a:prstGeom prst="line">
            <a:avLst/>
          </a:prstGeom>
          <a:ln>
            <a:solidFill>
              <a:srgbClr val="FF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27418" y="5592572"/>
            <a:ext cx="4634405" cy="0"/>
          </a:xfrm>
          <a:prstGeom prst="line">
            <a:avLst/>
          </a:prstGeom>
          <a:ln>
            <a:solidFill>
              <a:srgbClr val="FF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027418" y="3755772"/>
            <a:ext cx="470244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38" y="988583"/>
            <a:ext cx="3437104" cy="4860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1" y="3602145"/>
            <a:ext cx="1801372" cy="2880366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2541974" y="2000470"/>
            <a:ext cx="6452401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我想作诗，写雨，写夜的相思，写你，写不出。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如果不是因为这世界有些古怪，我巴不得永远和你厮守在一起。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F4D69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寄给你全宇宙的爱和自太古至永劫的思念。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136" y="508876"/>
            <a:ext cx="3108695" cy="2587949"/>
          </a:xfrm>
          <a:prstGeom prst="rect">
            <a:avLst/>
          </a:prstGeom>
        </p:spPr>
      </p:pic>
      <p:sp>
        <p:nvSpPr>
          <p:cNvPr id="29" name="副标题 2"/>
          <p:cNvSpPr txBox="1"/>
          <p:nvPr/>
        </p:nvSpPr>
        <p:spPr>
          <a:xfrm>
            <a:off x="7756325" y="4693114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FF4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FF4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30" name="心形 29"/>
          <p:cNvSpPr/>
          <p:nvPr/>
        </p:nvSpPr>
        <p:spPr>
          <a:xfrm rot="2203145">
            <a:off x="11031584" y="4693114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心形 31"/>
          <p:cNvSpPr/>
          <p:nvPr/>
        </p:nvSpPr>
        <p:spPr>
          <a:xfrm rot="13962392">
            <a:off x="8044530" y="5776310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8" y="1080518"/>
            <a:ext cx="4000500" cy="2667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469" y="1349327"/>
            <a:ext cx="2027117" cy="21249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46" y="606299"/>
            <a:ext cx="1810824" cy="14125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9" y="610437"/>
            <a:ext cx="1801372" cy="1801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8" y="3301264"/>
            <a:ext cx="4000500" cy="266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93" y="2085359"/>
            <a:ext cx="4000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1080518" y="4650281"/>
            <a:ext cx="593282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74" y="2661088"/>
            <a:ext cx="5080458" cy="338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8" y="967602"/>
            <a:ext cx="5080458" cy="338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副标题 2"/>
          <p:cNvSpPr txBox="1"/>
          <p:nvPr/>
        </p:nvSpPr>
        <p:spPr>
          <a:xfrm>
            <a:off x="6831124" y="1081599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8" name="心形 17"/>
          <p:cNvSpPr/>
          <p:nvPr/>
        </p:nvSpPr>
        <p:spPr>
          <a:xfrm rot="2203145">
            <a:off x="10106383" y="1081599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心形 18"/>
          <p:cNvSpPr/>
          <p:nvPr/>
        </p:nvSpPr>
        <p:spPr>
          <a:xfrm rot="13962392">
            <a:off x="7119329" y="2164795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5" y="4354574"/>
            <a:ext cx="1528847" cy="198196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188463" y="4846350"/>
            <a:ext cx="374573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206118" y="4623026"/>
            <a:ext cx="884389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97" y="1085859"/>
            <a:ext cx="4794246" cy="32037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94" y="1087150"/>
            <a:ext cx="2264626" cy="32025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49" y="1087149"/>
            <a:ext cx="2265539" cy="320379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052" y="4861935"/>
            <a:ext cx="1184982" cy="128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10" y="909338"/>
            <a:ext cx="3593022" cy="5081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2" y="909338"/>
            <a:ext cx="3593022" cy="50810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303312" y="1637727"/>
            <a:ext cx="1742956" cy="3582546"/>
            <a:chOff x="5303312" y="1637727"/>
            <a:chExt cx="1742956" cy="3582546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122053" y="1981200"/>
              <a:ext cx="0" cy="2349750"/>
            </a:xfrm>
            <a:prstGeom prst="line">
              <a:avLst/>
            </a:prstGeom>
            <a:ln w="28575">
              <a:solidFill>
                <a:srgbClr val="FF4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937476" y="2342766"/>
              <a:ext cx="0" cy="2678814"/>
            </a:xfrm>
            <a:prstGeom prst="line">
              <a:avLst/>
            </a:prstGeom>
            <a:ln w="28575">
              <a:solidFill>
                <a:srgbClr val="FF4D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6080232" y="1637727"/>
              <a:ext cx="61232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4000" dirty="0">
                  <a:solidFill>
                    <a:srgbClr val="F94F83"/>
                  </a:solidFill>
                  <a:latin typeface="方正字迹-仿欧简体" panose="02010600010101010101" pitchFamily="2" charset="-122"/>
                  <a:ea typeface="方正字迹-仿欧简体" panose="02010600010101010101" pitchFamily="2" charset="-122"/>
                </a:rPr>
                <a:t>至永劫的思念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03312" y="2819616"/>
              <a:ext cx="612328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CN" altLang="en-US" sz="4000" dirty="0">
                  <a:solidFill>
                    <a:srgbClr val="F94F83"/>
                  </a:solidFill>
                  <a:latin typeface="方正字迹-仿欧简体" panose="02010600010101010101" pitchFamily="2" charset="-122"/>
                  <a:ea typeface="方正字迹-仿欧简体" panose="02010600010101010101" pitchFamily="2" charset="-122"/>
                </a:rPr>
                <a:t>至永劫的思念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941" y="3922374"/>
              <a:ext cx="612327" cy="52458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sp>
        <p:nvSpPr>
          <p:cNvPr id="39" name="平行四边形 38"/>
          <p:cNvSpPr/>
          <p:nvPr/>
        </p:nvSpPr>
        <p:spPr>
          <a:xfrm rot="782898" flipV="1">
            <a:off x="3342348" y="3568873"/>
            <a:ext cx="5410230" cy="1373862"/>
          </a:xfrm>
          <a:prstGeom prst="parallelogram">
            <a:avLst>
              <a:gd name="adj" fmla="val 23575"/>
            </a:avLst>
          </a:prstGeom>
          <a:solidFill>
            <a:srgbClr val="443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8229600" y="2161036"/>
            <a:ext cx="0" cy="11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心形 40"/>
          <p:cNvSpPr/>
          <p:nvPr/>
        </p:nvSpPr>
        <p:spPr>
          <a:xfrm>
            <a:off x="3968766" y="1313155"/>
            <a:ext cx="4222287" cy="3794700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96966" y="2101678"/>
            <a:ext cx="4918008" cy="1678787"/>
            <a:chOff x="3681188" y="2249701"/>
            <a:chExt cx="4918008" cy="1678787"/>
          </a:xfrm>
        </p:grpSpPr>
        <p:sp>
          <p:nvSpPr>
            <p:cNvPr id="31" name="平行四边形 30"/>
            <p:cNvSpPr/>
            <p:nvPr/>
          </p:nvSpPr>
          <p:spPr>
            <a:xfrm rot="20889755">
              <a:off x="3681188" y="2704583"/>
              <a:ext cx="4662787" cy="1223905"/>
            </a:xfrm>
            <a:prstGeom prst="parallelogram">
              <a:avLst>
                <a:gd name="adj" fmla="val 21946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10058077">
              <a:off x="7685812" y="2249701"/>
              <a:ext cx="913384" cy="787400"/>
            </a:xfrm>
            <a:prstGeom prst="triangle">
              <a:avLst>
                <a:gd name="adj" fmla="val 61205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20917603">
              <a:off x="7680767" y="2697154"/>
              <a:ext cx="913384" cy="787400"/>
            </a:xfrm>
            <a:prstGeom prst="triangle">
              <a:avLst>
                <a:gd name="adj" fmla="val 44017"/>
              </a:avLst>
            </a:prstGeom>
            <a:solidFill>
              <a:srgbClr val="6D5C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平行四边形 36"/>
          <p:cNvSpPr/>
          <p:nvPr/>
        </p:nvSpPr>
        <p:spPr>
          <a:xfrm rot="20889755">
            <a:off x="3403871" y="4797061"/>
            <a:ext cx="5287184" cy="1223905"/>
          </a:xfrm>
          <a:prstGeom prst="parallelogram">
            <a:avLst>
              <a:gd name="adj" fmla="val 21946"/>
            </a:avLst>
          </a:prstGeom>
          <a:solidFill>
            <a:srgbClr val="6D5C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20" y="236652"/>
            <a:ext cx="1801372" cy="192024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70" y="478787"/>
            <a:ext cx="1801372" cy="1801372"/>
          </a:xfrm>
          <a:prstGeom prst="rect">
            <a:avLst/>
          </a:prstGeom>
        </p:spPr>
      </p:pic>
      <p:sp>
        <p:nvSpPr>
          <p:cNvPr id="52" name="PA_文本框 76"/>
          <p:cNvSpPr txBox="1"/>
          <p:nvPr>
            <p:custDataLst>
              <p:tags r:id="rId1"/>
            </p:custDataLst>
          </p:nvPr>
        </p:nvSpPr>
        <p:spPr>
          <a:xfrm rot="20843920">
            <a:off x="4662999" y="4924220"/>
            <a:ext cx="30419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rgbClr val="F5A2C0"/>
                </a:solidFill>
                <a:latin typeface="方正水柱繁体" panose="02010601030101010101" pitchFamily="2" charset="-122"/>
                <a:ea typeface="方正水柱繁体" panose="02010601030101010101" pitchFamily="2" charset="-122"/>
                <a:cs typeface="+mn-ea"/>
                <a:sym typeface="+mn-lt"/>
              </a:rPr>
              <a:t>情人节</a:t>
            </a:r>
          </a:p>
        </p:txBody>
      </p:sp>
      <p:sp>
        <p:nvSpPr>
          <p:cNvPr id="53" name="PA_文本框 76"/>
          <p:cNvSpPr txBox="1"/>
          <p:nvPr>
            <p:custDataLst>
              <p:tags r:id="rId2"/>
            </p:custDataLst>
          </p:nvPr>
        </p:nvSpPr>
        <p:spPr>
          <a:xfrm rot="20883543">
            <a:off x="4096431" y="2473898"/>
            <a:ext cx="3734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EF9DB"/>
                </a:solidFill>
                <a:cs typeface="+mn-ea"/>
                <a:sym typeface="+mn-lt"/>
              </a:rPr>
              <a:t>Valentine’s Day</a:t>
            </a:r>
          </a:p>
          <a:p>
            <a:pPr algn="ctr"/>
            <a:r>
              <a:rPr lang="en-US" altLang="zh-CN" sz="3600" b="1" dirty="0">
                <a:solidFill>
                  <a:srgbClr val="FEF9DB"/>
                </a:solidFill>
                <a:cs typeface="+mn-ea"/>
                <a:sym typeface="+mn-lt"/>
              </a:rPr>
              <a:t> Party!</a:t>
            </a:r>
            <a:endParaRPr lang="zh-CN" altLang="en-US" sz="3600" b="1" dirty="0">
              <a:solidFill>
                <a:srgbClr val="FEF9DB"/>
              </a:solidFill>
              <a:cs typeface="+mn-ea"/>
              <a:sym typeface="+mn-lt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31" y="3773595"/>
            <a:ext cx="1801372" cy="2880366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446">
            <a:off x="4314845" y="5414799"/>
            <a:ext cx="710474" cy="60867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446">
            <a:off x="7309791" y="4798021"/>
            <a:ext cx="710474" cy="608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7" grpId="0" animBg="1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61" y="1974900"/>
            <a:ext cx="2641371" cy="373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" y="1974900"/>
            <a:ext cx="2641371" cy="373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94" y="1066289"/>
            <a:ext cx="2641371" cy="3735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3414718" y="1007398"/>
            <a:ext cx="2641371" cy="3853055"/>
          </a:xfrm>
          <a:prstGeom prst="rect">
            <a:avLst/>
          </a:prstGeom>
          <a:solidFill>
            <a:srgbClr val="FF4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3880704" y="1422002"/>
            <a:ext cx="1709400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865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爱情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081258" y="2683916"/>
            <a:ext cx="1268148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880704" y="2372138"/>
            <a:ext cx="170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HelveticaNeueLT Pro 67 MdCn" panose="020B0606030502030204" pitchFamily="34" charset="0"/>
              </a:rPr>
              <a:t>From 2018 </a:t>
            </a:r>
            <a:endParaRPr lang="zh-CN" altLang="en-US" sz="2400" dirty="0">
              <a:solidFill>
                <a:schemeClr val="bg1"/>
              </a:solidFill>
              <a:latin typeface="HelveticaNeueLT Pro 67 MdCn" panose="020B0606030502030204" pitchFamily="34" charset="0"/>
            </a:endParaRPr>
          </a:p>
        </p:txBody>
      </p:sp>
      <p:sp>
        <p:nvSpPr>
          <p:cNvPr id="21" name="矩形 55"/>
          <p:cNvSpPr/>
          <p:nvPr/>
        </p:nvSpPr>
        <p:spPr>
          <a:xfrm>
            <a:off x="3564678" y="2877242"/>
            <a:ext cx="2391649" cy="1892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ct val="120000"/>
              </a:lnSpc>
            </a:pPr>
            <a:endParaRPr lang="zh-CN" altLang="en-US" sz="1065" dirty="0">
              <a:solidFill>
                <a:schemeClr val="bg1"/>
              </a:solidFill>
              <a:latin typeface="Franklin Gothic Medium Cond" panose="020B0606030402020204" pitchFamily="34" charset="0"/>
              <a:ea typeface="Hiragino Sans GB W3" panose="020B0300000000000000" pitchFamily="34" charset="-122"/>
              <a:cs typeface="Open Sans" panose="020B0606030504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28" y="159027"/>
            <a:ext cx="3005366" cy="2674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25 2.22222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90000" decel="1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04167E-6 4.81481E-6 L -0.25 4.81481E-6 " pathEditMode="relative" rAng="0" ptsTypes="AA">
                                      <p:cBhvr>
                                        <p:cTn id="16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90000" decel="1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2.22222E-6 L -0.25 2.22222E-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90000" decel="1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75E-6 4.81481E-6 L -0.25 4.81481E-6 " pathEditMode="relative" rAng="0" ptsTypes="AA">
                                      <p:cBhvr>
                                        <p:cTn id="3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68" y="1827359"/>
            <a:ext cx="6032812" cy="402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4691967" y="982444"/>
            <a:ext cx="4445968" cy="107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sp>
        <p:nvSpPr>
          <p:cNvPr id="25" name="副标题 2"/>
          <p:cNvSpPr txBox="1"/>
          <p:nvPr/>
        </p:nvSpPr>
        <p:spPr>
          <a:xfrm>
            <a:off x="660791" y="1410853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6" name="心形 25"/>
          <p:cNvSpPr/>
          <p:nvPr/>
        </p:nvSpPr>
        <p:spPr>
          <a:xfrm rot="2203145">
            <a:off x="3936050" y="1410853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心形 28"/>
          <p:cNvSpPr/>
          <p:nvPr/>
        </p:nvSpPr>
        <p:spPr>
          <a:xfrm rot="13962392">
            <a:off x="948996" y="2494049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012145" y="3168474"/>
            <a:ext cx="3264935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731" y="1488484"/>
            <a:ext cx="3027444" cy="1009148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527129" y="2731176"/>
            <a:ext cx="4445968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 algn="ctr"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 algn="ctr"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68" y="953176"/>
            <a:ext cx="3573846" cy="5053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71" y="-11114"/>
            <a:ext cx="3602437" cy="3943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02752" y="1185546"/>
            <a:ext cx="7237071" cy="419157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>
            <a:outerShdw blurRad="165100" dist="50800" dir="1200000" sx="102000" sy="102000" algn="t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  <p:sp>
        <p:nvSpPr>
          <p:cNvPr id="13" name="矩形 12"/>
          <p:cNvSpPr/>
          <p:nvPr/>
        </p:nvSpPr>
        <p:spPr>
          <a:xfrm>
            <a:off x="6286638" y="1462176"/>
            <a:ext cx="5053504" cy="1386273"/>
          </a:xfrm>
          <a:prstGeom prst="rect">
            <a:avLst/>
          </a:prstGeom>
          <a:solidFill>
            <a:srgbClr val="FF4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77304" y="1596184"/>
            <a:ext cx="322958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75" y="3214172"/>
            <a:ext cx="2872917" cy="224097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98" y="1884396"/>
            <a:ext cx="1625496" cy="541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grpSp>
        <p:nvGrpSpPr>
          <p:cNvPr id="10" name="Group 12"/>
          <p:cNvGrpSpPr>
            <a:grpSpLocks noChangeAspect="1"/>
          </p:cNvGrpSpPr>
          <p:nvPr/>
        </p:nvGrpSpPr>
        <p:grpSpPr bwMode="auto">
          <a:xfrm>
            <a:off x="7576765" y="1524862"/>
            <a:ext cx="3385691" cy="2056005"/>
            <a:chOff x="538115" y="2342244"/>
            <a:chExt cx="6736746" cy="387506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4"/>
            <p:cNvSpPr/>
            <p:nvPr/>
          </p:nvSpPr>
          <p:spPr>
            <a:xfrm>
              <a:off x="1346069" y="2555131"/>
              <a:ext cx="5120837" cy="322562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"/>
          <p:cNvGrpSpPr>
            <a:grpSpLocks noChangeAspect="1"/>
          </p:cNvGrpSpPr>
          <p:nvPr/>
        </p:nvGrpSpPr>
        <p:grpSpPr bwMode="auto">
          <a:xfrm>
            <a:off x="1445918" y="1518511"/>
            <a:ext cx="3387123" cy="2056005"/>
            <a:chOff x="538115" y="2342244"/>
            <a:chExt cx="6736746" cy="3875068"/>
          </a:xfrm>
        </p:grpSpPr>
        <p:pic>
          <p:nvPicPr>
            <p:cNvPr id="18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1"/>
            <p:cNvSpPr/>
            <p:nvPr/>
          </p:nvSpPr>
          <p:spPr>
            <a:xfrm>
              <a:off x="1345728" y="2555131"/>
              <a:ext cx="5121520" cy="322562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6"/>
          <p:cNvGrpSpPr/>
          <p:nvPr/>
        </p:nvGrpSpPr>
        <p:grpSpPr bwMode="auto">
          <a:xfrm>
            <a:off x="3561754" y="879627"/>
            <a:ext cx="5284787" cy="3208363"/>
            <a:chOff x="538115" y="2342244"/>
            <a:chExt cx="6736746" cy="3875068"/>
          </a:xfrm>
        </p:grpSpPr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15" y="2342244"/>
              <a:ext cx="6736746" cy="3875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8"/>
            <p:cNvSpPr/>
            <p:nvPr/>
          </p:nvSpPr>
          <p:spPr>
            <a:xfrm>
              <a:off x="1343793" y="2553572"/>
              <a:ext cx="5123113" cy="3228145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2400">
                <a:solidFill>
                  <a:schemeClr val="bg1"/>
                </a:solidFill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7" y="3900336"/>
            <a:ext cx="2872917" cy="224097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3664594" y="4226102"/>
            <a:ext cx="7618338" cy="208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32" y="2460940"/>
            <a:ext cx="1801372" cy="19202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464" y="2305858"/>
            <a:ext cx="1801372" cy="192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7550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66624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147929" y="-11114"/>
            <a:ext cx="3824302" cy="6859947"/>
          </a:xfrm>
          <a:prstGeom prst="rect">
            <a:avLst/>
          </a:prstGeom>
          <a:blipFill>
            <a:blip r:embed="rId5"/>
            <a:stretch>
              <a:fillRect r="-37330"/>
            </a:stretch>
          </a:blip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20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31" y="1286414"/>
            <a:ext cx="3346711" cy="3721616"/>
          </a:xfrm>
          <a:prstGeom prst="rect">
            <a:avLst/>
          </a:prstGeom>
        </p:spPr>
      </p:pic>
      <p:sp>
        <p:nvSpPr>
          <p:cNvPr id="13" name="副标题 2"/>
          <p:cNvSpPr txBox="1"/>
          <p:nvPr/>
        </p:nvSpPr>
        <p:spPr>
          <a:xfrm>
            <a:off x="8781422" y="5031237"/>
            <a:ext cx="2349110" cy="750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I LOVE U</a:t>
            </a:r>
            <a:endParaRPr lang="zh-CN" altLang="en-US" sz="44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8405" y="1052316"/>
            <a:ext cx="271587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你好，幸福！</a:t>
            </a:r>
          </a:p>
          <a:p>
            <a:pPr algn="ctr">
              <a:lnSpc>
                <a:spcPts val="2500"/>
              </a:lnSpc>
            </a:pPr>
            <a:endParaRPr lang="zh-CN" altLang="en-US" sz="28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01218" y="1811312"/>
            <a:ext cx="301156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我一天一天明白你的平凡，同时却一天一天愈更深切地爱你。你如照镜子，你不会看得见你特别好的所在，但你如走进我的心里来时，你一定能知道自己是怎样好法。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我们都是世上多余的人，但至少我们对于彼此都是世界最重要的人。</a:t>
            </a:r>
          </a:p>
          <a:p>
            <a:pPr>
              <a:lnSpc>
                <a:spcPts val="2500"/>
              </a:lnSpc>
            </a:pPr>
            <a:endParaRPr lang="zh-CN" altLang="en-US" sz="1600" dirty="0">
              <a:solidFill>
                <a:srgbClr val="F94F83"/>
              </a:solidFill>
              <a:latin typeface="方正字迹-仿欧简体" panose="02010600010101010101" pitchFamily="2" charset="-122"/>
              <a:ea typeface="方正字迹-仿欧简体" panose="0201060001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023" y="-11114"/>
            <a:ext cx="12193023" cy="6875509"/>
            <a:chOff x="-1023" y="-11114"/>
            <a:chExt cx="12193023" cy="6875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3" y="-11114"/>
              <a:ext cx="4932152" cy="68599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4613" y="-2229"/>
              <a:ext cx="4932152" cy="6859947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8" y="4448"/>
              <a:ext cx="4932152" cy="6859947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1036" cy="216103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696080"/>
            <a:ext cx="2161036" cy="2161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0014" y="24756"/>
            <a:ext cx="2161036" cy="21610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50014" y="4692516"/>
            <a:ext cx="2161036" cy="2161036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35503" y="3750184"/>
            <a:ext cx="4179989" cy="244780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32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487985" y="2435144"/>
            <a:ext cx="1605188" cy="125738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/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9152758" y="2435142"/>
            <a:ext cx="2105342" cy="257800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32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5234582" y="2438862"/>
            <a:ext cx="2210069" cy="12536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/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234581" y="1127540"/>
            <a:ext cx="1327125" cy="1253662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32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7769660" y="3750184"/>
            <a:ext cx="1323513" cy="125366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32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933618" y="887596"/>
            <a:ext cx="4241380" cy="280492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0">
            <a:noFill/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32000"/>
              </a:prstClr>
            </a:outerShdw>
          </a:effectLst>
        </p:spPr>
        <p:txBody>
          <a:bodyPr vert="horz" wrap="square" lIns="121913" tIns="60956" rIns="121913" bIns="60956" numCol="1" anchor="t" anchorCtr="0" compatLnSpc="1"/>
          <a:lstStyle/>
          <a:p>
            <a:endParaRPr lang="zh-CN" altLang="en-US" sz="1705">
              <a:ea typeface="微软雅黑" panose="020B0503020204020204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7078859" y="1029501"/>
            <a:ext cx="3623132" cy="1311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600" b="1" dirty="0">
                <a:solidFill>
                  <a:srgbClr val="DF24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by Face" panose="00000400000000000000" pitchFamily="2" charset="0"/>
                <a:ea typeface="黑体" panose="02010609060101010101" pitchFamily="49" charset="-122"/>
              </a:rPr>
              <a:t>LOVE</a:t>
            </a:r>
            <a:endParaRPr lang="zh-CN" altLang="en-US" sz="9600" b="1" dirty="0">
              <a:solidFill>
                <a:srgbClr val="DF24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by Face" panose="00000400000000000000" pitchFamily="2" charset="0"/>
              <a:ea typeface="黑体" panose="02010609060101010101" pitchFamily="49" charset="-122"/>
            </a:endParaRPr>
          </a:p>
        </p:txBody>
      </p:sp>
      <p:sp>
        <p:nvSpPr>
          <p:cNvPr id="29" name="心形 28"/>
          <p:cNvSpPr/>
          <p:nvPr/>
        </p:nvSpPr>
        <p:spPr>
          <a:xfrm rot="2203145">
            <a:off x="10354118" y="1029501"/>
            <a:ext cx="217451" cy="217451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心形 29"/>
          <p:cNvSpPr/>
          <p:nvPr/>
        </p:nvSpPr>
        <p:spPr>
          <a:xfrm rot="13962392">
            <a:off x="7367064" y="2112697"/>
            <a:ext cx="217451" cy="249282"/>
          </a:xfrm>
          <a:prstGeom prst="heart">
            <a:avLst/>
          </a:prstGeom>
          <a:solidFill>
            <a:srgbClr val="DF2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836245" y="3792094"/>
            <a:ext cx="276205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醒来觉得甚是爱你。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我愿意舍弃一切，以想念你终此一生。</a:t>
            </a:r>
          </a:p>
          <a:p>
            <a:pPr>
              <a:lnSpc>
                <a:spcPts val="2500"/>
              </a:lnSpc>
            </a:pPr>
            <a:r>
              <a:rPr lang="zh-CN" altLang="en-US" sz="1600" dirty="0">
                <a:solidFill>
                  <a:srgbClr val="F94F83"/>
                </a:solidFill>
                <a:latin typeface="方正字迹-仿欧简体" panose="02010600010101010101" pitchFamily="2" charset="-122"/>
                <a:ea typeface="方正字迹-仿欧简体" panose="02010600010101010101" pitchFamily="2" charset="-122"/>
              </a:rPr>
              <a:t>我一天一天明白你的平凡，同时却一天一天愈更深切地爱你。你如照镜子，你不会看得见你特别好的所在。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 animBg="1"/>
      <p:bldP spid="30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情人节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宽屏</PresentationFormat>
  <Paragraphs>120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Baby Face</vt:lpstr>
      <vt:lpstr>HelveticaNeueLT Pro 67 MdCn</vt:lpstr>
      <vt:lpstr>等线</vt:lpstr>
      <vt:lpstr>等线 Light</vt:lpstr>
      <vt:lpstr>冬青黑体简体中文 W3</vt:lpstr>
      <vt:lpstr>方正水柱繁体</vt:lpstr>
      <vt:lpstr>方正字迹-仿欧简体</vt:lpstr>
      <vt:lpstr>汉仪雁翎体简</vt:lpstr>
      <vt:lpstr>Arial</vt:lpstr>
      <vt:lpstr>Franklin Gothic Medium Cond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447</cp:revision>
  <dcterms:created xsi:type="dcterms:W3CDTF">2018-01-07T13:00:00Z</dcterms:created>
  <dcterms:modified xsi:type="dcterms:W3CDTF">2021-01-06T08:51:35Z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