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27"/>
  </p:notesMasterIdLst>
  <p:sldIdLst>
    <p:sldId id="283" r:id="rId3"/>
    <p:sldId id="259" r:id="rId4"/>
    <p:sldId id="260" r:id="rId5"/>
    <p:sldId id="264" r:id="rId6"/>
    <p:sldId id="265" r:id="rId7"/>
    <p:sldId id="266" r:id="rId8"/>
    <p:sldId id="267" r:id="rId9"/>
    <p:sldId id="261" r:id="rId10"/>
    <p:sldId id="268" r:id="rId11"/>
    <p:sldId id="269" r:id="rId12"/>
    <p:sldId id="271" r:id="rId13"/>
    <p:sldId id="270" r:id="rId14"/>
    <p:sldId id="262" r:id="rId15"/>
    <p:sldId id="272" r:id="rId16"/>
    <p:sldId id="273" r:id="rId17"/>
    <p:sldId id="274" r:id="rId18"/>
    <p:sldId id="275" r:id="rId19"/>
    <p:sldId id="263" r:id="rId20"/>
    <p:sldId id="276" r:id="rId21"/>
    <p:sldId id="278" r:id="rId22"/>
    <p:sldId id="277" r:id="rId23"/>
    <p:sldId id="279" r:id="rId24"/>
    <p:sldId id="280" r:id="rId25"/>
    <p:sldId id="28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4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3" autoAdjust="0"/>
    <p:restoredTop sz="94660"/>
  </p:normalViewPr>
  <p:slideViewPr>
    <p:cSldViewPr snapToGrid="0">
      <p:cViewPr varScale="1">
        <p:scale>
          <a:sx n="108" d="100"/>
          <a:sy n="108" d="100"/>
        </p:scale>
        <p:origin x="5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BE750-115B-4172-8F1A-C1BE0D7A4E7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A62FA-DF8F-43C5-B50C-11C1B47D82B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4A62FA-DF8F-43C5-B50C-11C1B47D82B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4A62FA-DF8F-43C5-B50C-11C1B47D82B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9" name="Content Placeholder 20"/>
          <p:cNvSpPr>
            <a:spLocks noGrp="1"/>
          </p:cNvSpPr>
          <p:nvPr>
            <p:ph sz="quarter" idx="16" hasCustomPrompt="1"/>
          </p:nvPr>
        </p:nvSpPr>
        <p:spPr>
          <a:xfrm>
            <a:off x="4462036" y="2362200"/>
            <a:ext cx="2972574" cy="2286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Vision</a:t>
            </a:r>
          </a:p>
        </p:txBody>
      </p:sp>
      <p:sp>
        <p:nvSpPr>
          <p:cNvPr id="10" name="Text Placeholder 17"/>
          <p:cNvSpPr>
            <a:spLocks noGrp="1"/>
          </p:cNvSpPr>
          <p:nvPr>
            <p:ph type="body" sz="quarter" idx="21" hasCustomPrompt="1"/>
          </p:nvPr>
        </p:nvSpPr>
        <p:spPr>
          <a:xfrm>
            <a:off x="4462036" y="2849194"/>
            <a:ext cx="2972575" cy="2561006"/>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r>
              <a:rPr lang="en-US" dirty="0" err="1"/>
              <a:t>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doloremquudantium</a:t>
            </a:r>
            <a:r>
              <a:rPr lang="en-US" dirty="0"/>
              <a:t>, </a:t>
            </a:r>
            <a:r>
              <a:rPr lang="en-US" dirty="0" err="1"/>
              <a:t>totamconseSed</a:t>
            </a:r>
            <a:r>
              <a:rPr lang="en-US" dirty="0"/>
              <a:t> </a:t>
            </a:r>
            <a:r>
              <a:rPr lang="en-US" dirty="0" err="1"/>
              <a:t>ut</a:t>
            </a:r>
            <a:r>
              <a:rPr lang="en-US" dirty="0"/>
              <a:t> </a:t>
            </a:r>
            <a:r>
              <a:rPr lang="en-US" dirty="0" err="1"/>
              <a:t>perspiciatis</a:t>
            </a:r>
            <a:endParaRPr lang="en-US" dirty="0"/>
          </a:p>
        </p:txBody>
      </p:sp>
      <p:sp>
        <p:nvSpPr>
          <p:cNvPr id="3" name="Picture Placeholder 2"/>
          <p:cNvSpPr>
            <a:spLocks noGrp="1"/>
          </p:cNvSpPr>
          <p:nvPr>
            <p:ph type="pic" sz="quarter" idx="22"/>
          </p:nvPr>
        </p:nvSpPr>
        <p:spPr>
          <a:xfrm>
            <a:off x="1217929" y="2362200"/>
            <a:ext cx="2863008" cy="3048000"/>
          </a:xfrm>
          <a:ln w="19050">
            <a:solidFill>
              <a:schemeClr val="accent1"/>
            </a:solid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sp>
        <p:nvSpPr>
          <p:cNvPr id="15" name="Content Placeholder 20"/>
          <p:cNvSpPr>
            <a:spLocks noGrp="1"/>
          </p:cNvSpPr>
          <p:nvPr>
            <p:ph sz="quarter" idx="23" hasCustomPrompt="1"/>
          </p:nvPr>
        </p:nvSpPr>
        <p:spPr>
          <a:xfrm>
            <a:off x="8048608" y="2362200"/>
            <a:ext cx="1842242" cy="2286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Vision</a:t>
            </a:r>
          </a:p>
        </p:txBody>
      </p:sp>
      <p:sp>
        <p:nvSpPr>
          <p:cNvPr id="17" name="Rectangle 16"/>
          <p:cNvSpPr/>
          <p:nvPr userDrawn="1"/>
        </p:nvSpPr>
        <p:spPr>
          <a:xfrm>
            <a:off x="8048608" y="3790727"/>
            <a:ext cx="2985539"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8050197" y="3790726"/>
            <a:ext cx="246738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Rectangle 23"/>
          <p:cNvSpPr/>
          <p:nvPr userDrawn="1"/>
        </p:nvSpPr>
        <p:spPr>
          <a:xfrm>
            <a:off x="8048608" y="4476527"/>
            <a:ext cx="2985539"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p:cNvSpPr/>
          <p:nvPr userDrawn="1"/>
        </p:nvSpPr>
        <p:spPr>
          <a:xfrm>
            <a:off x="8048608" y="4476526"/>
            <a:ext cx="193807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p:cNvSpPr/>
          <p:nvPr userDrawn="1"/>
        </p:nvSpPr>
        <p:spPr>
          <a:xfrm>
            <a:off x="8048608" y="5162327"/>
            <a:ext cx="2985539"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p:cNvSpPr/>
          <p:nvPr userDrawn="1"/>
        </p:nvSpPr>
        <p:spPr>
          <a:xfrm>
            <a:off x="8050197" y="5162326"/>
            <a:ext cx="246738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8" name="Rectangle 27"/>
          <p:cNvSpPr/>
          <p:nvPr userDrawn="1"/>
        </p:nvSpPr>
        <p:spPr>
          <a:xfrm>
            <a:off x="8048608" y="3139386"/>
            <a:ext cx="2985539"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9" name="Rectangle 28"/>
          <p:cNvSpPr/>
          <p:nvPr userDrawn="1"/>
        </p:nvSpPr>
        <p:spPr>
          <a:xfrm>
            <a:off x="8050198" y="3139385"/>
            <a:ext cx="274938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2" name="Content Placeholder 20"/>
          <p:cNvSpPr>
            <a:spLocks noGrp="1"/>
          </p:cNvSpPr>
          <p:nvPr>
            <p:ph sz="quarter" idx="24" hasCustomPrompt="1"/>
          </p:nvPr>
        </p:nvSpPr>
        <p:spPr>
          <a:xfrm>
            <a:off x="8048608" y="2845343"/>
            <a:ext cx="1492770" cy="229102"/>
          </a:xfrm>
        </p:spPr>
        <p:txBody>
          <a:bodyPr lIns="0" tIns="0" rIns="0" bIns="0">
            <a:normAutofit/>
          </a:bodyPr>
          <a:lstStyle>
            <a:lvl1pPr marL="0" indent="0" algn="l">
              <a:buNone/>
              <a:defRPr sz="950">
                <a:solidFill>
                  <a:schemeClr val="accent1"/>
                </a:solidFill>
                <a:latin typeface="Sinkin Sans 300 Light" pitchFamily="50" charset="0"/>
              </a:defRPr>
            </a:lvl1pPr>
          </a:lstStyle>
          <a:p>
            <a:pPr lvl="0"/>
            <a:r>
              <a:rPr lang="en-GB" dirty="0"/>
              <a:t>Photoshop</a:t>
            </a:r>
          </a:p>
        </p:txBody>
      </p:sp>
      <p:sp>
        <p:nvSpPr>
          <p:cNvPr id="43" name="Content Placeholder 20"/>
          <p:cNvSpPr>
            <a:spLocks noGrp="1"/>
          </p:cNvSpPr>
          <p:nvPr>
            <p:ph sz="quarter" idx="25" hasCustomPrompt="1"/>
          </p:nvPr>
        </p:nvSpPr>
        <p:spPr>
          <a:xfrm>
            <a:off x="8048608" y="3496684"/>
            <a:ext cx="1492770" cy="229102"/>
          </a:xfrm>
        </p:spPr>
        <p:txBody>
          <a:bodyPr lIns="0" tIns="0" rIns="0" bIns="0">
            <a:normAutofit/>
          </a:bodyPr>
          <a:lstStyle>
            <a:lvl1pPr marL="0" indent="0" algn="l">
              <a:buNone/>
              <a:defRPr sz="950">
                <a:solidFill>
                  <a:schemeClr val="accent1"/>
                </a:solidFill>
                <a:latin typeface="Sinkin Sans 300 Light" pitchFamily="50" charset="0"/>
              </a:defRPr>
            </a:lvl1pPr>
          </a:lstStyle>
          <a:p>
            <a:pPr lvl="0"/>
            <a:r>
              <a:rPr lang="en-GB" dirty="0" err="1"/>
              <a:t>VisioHTML</a:t>
            </a:r>
            <a:r>
              <a:rPr lang="en-GB" dirty="0"/>
              <a:t> Design</a:t>
            </a:r>
          </a:p>
        </p:txBody>
      </p:sp>
      <p:sp>
        <p:nvSpPr>
          <p:cNvPr id="44" name="Content Placeholder 20"/>
          <p:cNvSpPr>
            <a:spLocks noGrp="1"/>
          </p:cNvSpPr>
          <p:nvPr>
            <p:ph sz="quarter" idx="26" hasCustomPrompt="1"/>
          </p:nvPr>
        </p:nvSpPr>
        <p:spPr>
          <a:xfrm>
            <a:off x="8048608" y="4182483"/>
            <a:ext cx="1492770" cy="229102"/>
          </a:xfrm>
        </p:spPr>
        <p:txBody>
          <a:bodyPr lIns="0" tIns="0" rIns="0" bIns="0">
            <a:normAutofit/>
          </a:bodyPr>
          <a:lstStyle>
            <a:lvl1pPr marL="0" indent="0" algn="l">
              <a:buNone/>
              <a:defRPr sz="950">
                <a:solidFill>
                  <a:schemeClr val="accent1"/>
                </a:solidFill>
                <a:latin typeface="Sinkin Sans 300 Light" pitchFamily="50" charset="0"/>
              </a:defRPr>
            </a:lvl1pPr>
          </a:lstStyle>
          <a:p>
            <a:pPr lvl="0"/>
            <a:r>
              <a:rPr lang="en-GB" dirty="0"/>
              <a:t>Illustrator</a:t>
            </a:r>
          </a:p>
        </p:txBody>
      </p:sp>
      <p:sp>
        <p:nvSpPr>
          <p:cNvPr id="45" name="Content Placeholder 20"/>
          <p:cNvSpPr>
            <a:spLocks noGrp="1"/>
          </p:cNvSpPr>
          <p:nvPr>
            <p:ph sz="quarter" idx="27" hasCustomPrompt="1"/>
          </p:nvPr>
        </p:nvSpPr>
        <p:spPr>
          <a:xfrm>
            <a:off x="8048608" y="4868283"/>
            <a:ext cx="1492770" cy="229102"/>
          </a:xfrm>
        </p:spPr>
        <p:txBody>
          <a:bodyPr lIns="0" tIns="0" rIns="0" bIns="0">
            <a:normAutofit/>
          </a:bodyPr>
          <a:lstStyle>
            <a:lvl1pPr marL="0" indent="0" algn="l">
              <a:buNone/>
              <a:defRPr sz="950">
                <a:solidFill>
                  <a:schemeClr val="accent1"/>
                </a:solidFill>
                <a:latin typeface="Sinkin Sans 300 Light" pitchFamily="50" charset="0"/>
              </a:defRPr>
            </a:lvl1pPr>
          </a:lstStyle>
          <a:p>
            <a:pPr lvl="0"/>
            <a:r>
              <a:rPr lang="en-GB" dirty="0"/>
              <a:t>Coding</a:t>
            </a:r>
          </a:p>
        </p:txBody>
      </p:sp>
      <p:sp>
        <p:nvSpPr>
          <p:cNvPr id="50" name="Content Placeholder 20"/>
          <p:cNvSpPr>
            <a:spLocks noGrp="1"/>
          </p:cNvSpPr>
          <p:nvPr>
            <p:ph sz="quarter" idx="28"/>
          </p:nvPr>
        </p:nvSpPr>
        <p:spPr>
          <a:xfrm>
            <a:off x="10487643" y="2845845"/>
            <a:ext cx="638866" cy="228600"/>
          </a:xfrm>
        </p:spPr>
        <p:txBody>
          <a:bodyPr lIns="0" tIns="0" rIns="0" bIns="0">
            <a:normAutofit/>
          </a:bodyPr>
          <a:lstStyle>
            <a:lvl1pPr marL="0" indent="0" algn="ctr">
              <a:buNone/>
              <a:defRPr sz="950">
                <a:solidFill>
                  <a:schemeClr val="bg1">
                    <a:lumMod val="50000"/>
                  </a:schemeClr>
                </a:solidFill>
                <a:latin typeface="Sinkin Sans 300 Light" pitchFamily="50" charset="0"/>
              </a:defRPr>
            </a:lvl1pPr>
          </a:lstStyle>
          <a:p>
            <a:pPr lvl="0"/>
            <a:endParaRPr lang="en-GB" dirty="0"/>
          </a:p>
        </p:txBody>
      </p:sp>
      <p:sp>
        <p:nvSpPr>
          <p:cNvPr id="51" name="Content Placeholder 20"/>
          <p:cNvSpPr>
            <a:spLocks noGrp="1"/>
          </p:cNvSpPr>
          <p:nvPr>
            <p:ph sz="quarter" idx="29"/>
          </p:nvPr>
        </p:nvSpPr>
        <p:spPr>
          <a:xfrm>
            <a:off x="10182764" y="3497186"/>
            <a:ext cx="638866" cy="228600"/>
          </a:xfrm>
        </p:spPr>
        <p:txBody>
          <a:bodyPr lIns="0" tIns="0" rIns="0" bIns="0">
            <a:normAutofit/>
          </a:bodyPr>
          <a:lstStyle>
            <a:lvl1pPr marL="0" indent="0" algn="ctr">
              <a:buNone/>
              <a:defRPr sz="950">
                <a:solidFill>
                  <a:schemeClr val="bg1">
                    <a:lumMod val="50000"/>
                  </a:schemeClr>
                </a:solidFill>
                <a:latin typeface="Sinkin Sans 300 Light" pitchFamily="50" charset="0"/>
              </a:defRPr>
            </a:lvl1pPr>
          </a:lstStyle>
          <a:p>
            <a:pPr lvl="0"/>
            <a:endParaRPr lang="en-GB" dirty="0"/>
          </a:p>
        </p:txBody>
      </p:sp>
      <p:sp>
        <p:nvSpPr>
          <p:cNvPr id="52" name="Content Placeholder 20"/>
          <p:cNvSpPr>
            <a:spLocks noGrp="1"/>
          </p:cNvSpPr>
          <p:nvPr>
            <p:ph sz="quarter" idx="30"/>
          </p:nvPr>
        </p:nvSpPr>
        <p:spPr>
          <a:xfrm>
            <a:off x="9649225" y="4182985"/>
            <a:ext cx="638866" cy="228600"/>
          </a:xfrm>
        </p:spPr>
        <p:txBody>
          <a:bodyPr lIns="0" tIns="0" rIns="0" bIns="0">
            <a:normAutofit/>
          </a:bodyPr>
          <a:lstStyle>
            <a:lvl1pPr marL="0" indent="0" algn="ctr">
              <a:buNone/>
              <a:defRPr sz="950">
                <a:solidFill>
                  <a:schemeClr val="bg1">
                    <a:lumMod val="50000"/>
                  </a:schemeClr>
                </a:solidFill>
                <a:latin typeface="Sinkin Sans 300 Light" pitchFamily="50" charset="0"/>
              </a:defRPr>
            </a:lvl1pPr>
          </a:lstStyle>
          <a:p>
            <a:pPr lvl="0"/>
            <a:endParaRPr lang="en-GB" dirty="0"/>
          </a:p>
        </p:txBody>
      </p:sp>
      <p:sp>
        <p:nvSpPr>
          <p:cNvPr id="53" name="Content Placeholder 20"/>
          <p:cNvSpPr>
            <a:spLocks noGrp="1"/>
          </p:cNvSpPr>
          <p:nvPr>
            <p:ph sz="quarter" idx="31"/>
          </p:nvPr>
        </p:nvSpPr>
        <p:spPr>
          <a:xfrm>
            <a:off x="10182764" y="4868785"/>
            <a:ext cx="638866" cy="228600"/>
          </a:xfrm>
        </p:spPr>
        <p:txBody>
          <a:bodyPr lIns="0" tIns="0" rIns="0" bIns="0">
            <a:normAutofit/>
          </a:bodyPr>
          <a:lstStyle>
            <a:lvl1pPr marL="0" indent="0" algn="ctr">
              <a:buNone/>
              <a:defRPr sz="950">
                <a:solidFill>
                  <a:schemeClr val="bg1">
                    <a:lumMod val="50000"/>
                  </a:schemeClr>
                </a:solidFill>
                <a:latin typeface="Sinkin Sans 300 Light" pitchFamily="50" charset="0"/>
              </a:defRPr>
            </a:lvl1pPr>
          </a:lstStyle>
          <a:p>
            <a:pPr lvl="0"/>
            <a:endParaRPr lang="en-GB" dirty="0"/>
          </a:p>
        </p:txBody>
      </p:sp>
      <p:cxnSp>
        <p:nvCxnSpPr>
          <p:cNvPr id="30" name="Straight Connector 29"/>
          <p:cNvCxnSpPr/>
          <p:nvPr userDrawn="1"/>
        </p:nvCxnSpPr>
        <p:spPr>
          <a:xfrm>
            <a:off x="7747968" y="2438400"/>
            <a:ext cx="0" cy="27432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50000" decel="50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dissolve">
                                      <p:cBhvr>
                                        <p:cTn id="24" dur="500"/>
                                        <p:tgtEl>
                                          <p:spTgt spid="10">
                                            <p:txEl>
                                              <p:pRg st="0" end="0"/>
                                            </p:txEl>
                                          </p:spTgt>
                                        </p:tgtEl>
                                      </p:cBhvr>
                                    </p:animEffect>
                                  </p:childTnLst>
                                </p:cTn>
                              </p:par>
                            </p:childTnLst>
                          </p:cTn>
                        </p:par>
                        <p:par>
                          <p:cTn id="25" fill="hold">
                            <p:stCondLst>
                              <p:cond delay="2500"/>
                            </p:stCondLst>
                            <p:childTnLst>
                              <p:par>
                                <p:cTn id="26" presetID="16" presetClass="entr" presetSubtype="42"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outHorizontal)">
                                      <p:cBhvr>
                                        <p:cTn id="28" dur="500"/>
                                        <p:tgtEl>
                                          <p:spTgt spid="30"/>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left)">
                                      <p:cBhvr>
                                        <p:cTn id="32" dur="500"/>
                                        <p:tgtEl>
                                          <p:spTgt spid="15">
                                            <p:txEl>
                                              <p:pRg st="0" end="0"/>
                                            </p:txEl>
                                          </p:spTgt>
                                        </p:tgtEl>
                                      </p:cBhvr>
                                    </p:animEffect>
                                  </p:childTnLst>
                                </p:cTn>
                              </p:par>
                            </p:childTnLst>
                          </p:cTn>
                        </p:par>
                        <p:par>
                          <p:cTn id="33" fill="hold">
                            <p:stCondLst>
                              <p:cond delay="3500"/>
                            </p:stCondLst>
                            <p:childTnLst>
                              <p:par>
                                <p:cTn id="34" presetID="9" presetClass="entr" presetSubtype="0" fill="hold" grpId="0" nodeType="afterEffect">
                                  <p:stCondLst>
                                    <p:cond delay="0"/>
                                  </p:stCondLst>
                                  <p:childTnLst>
                                    <p:set>
                                      <p:cBhvr>
                                        <p:cTn id="35" dur="1" fill="hold">
                                          <p:stCondLst>
                                            <p:cond delay="0"/>
                                          </p:stCondLst>
                                        </p:cTn>
                                        <p:tgtEl>
                                          <p:spTgt spid="42">
                                            <p:txEl>
                                              <p:pRg st="0" end="0"/>
                                            </p:txEl>
                                          </p:spTgt>
                                        </p:tgtEl>
                                        <p:attrNameLst>
                                          <p:attrName>style.visibility</p:attrName>
                                        </p:attrNameLst>
                                      </p:cBhvr>
                                      <p:to>
                                        <p:strVal val="visible"/>
                                      </p:to>
                                    </p:set>
                                    <p:animEffect transition="in" filter="dissolve">
                                      <p:cBhvr>
                                        <p:cTn id="36" dur="500"/>
                                        <p:tgtEl>
                                          <p:spTgt spid="42">
                                            <p:txEl>
                                              <p:pRg st="0" end="0"/>
                                            </p:txEl>
                                          </p:spTgt>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5000"/>
                            </p:stCondLst>
                            <p:childTnLst>
                              <p:par>
                                <p:cTn id="46" presetID="9" presetClass="entr" presetSubtype="0" fill="hold" grpId="0" nodeType="afterEffect" nodePh="1">
                                  <p:stCondLst>
                                    <p:cond delay="0"/>
                                  </p:stCondLst>
                                  <p:endCondLst>
                                    <p:cond evt="begin" delay="0">
                                      <p:tn val="46"/>
                                    </p:cond>
                                  </p:endCondLst>
                                  <p:childTnLst>
                                    <p:set>
                                      <p:cBhvr>
                                        <p:cTn id="47" dur="1" fill="hold">
                                          <p:stCondLst>
                                            <p:cond delay="0"/>
                                          </p:stCondLst>
                                        </p:cTn>
                                        <p:tgtEl>
                                          <p:spTgt spid="50">
                                            <p:txEl>
                                              <p:pRg st="0" end="0"/>
                                            </p:txEl>
                                          </p:spTgt>
                                        </p:tgtEl>
                                        <p:attrNameLst>
                                          <p:attrName>style.visibility</p:attrName>
                                        </p:attrNameLst>
                                      </p:cBhvr>
                                      <p:to>
                                        <p:strVal val="visible"/>
                                      </p:to>
                                    </p:set>
                                    <p:animEffect transition="in" filter="dissolve">
                                      <p:cBhvr>
                                        <p:cTn id="48" dur="500"/>
                                        <p:tgtEl>
                                          <p:spTgt spid="50">
                                            <p:txEl>
                                              <p:pRg st="0" end="0"/>
                                            </p:txEl>
                                          </p:spTgt>
                                        </p:tgtEl>
                                      </p:cBhvr>
                                    </p:animEffect>
                                  </p:childTnLst>
                                </p:cTn>
                              </p:par>
                            </p:childTnLst>
                          </p:cTn>
                        </p:par>
                        <p:par>
                          <p:cTn id="49" fill="hold">
                            <p:stCondLst>
                              <p:cond delay="5500"/>
                            </p:stCondLst>
                            <p:childTnLst>
                              <p:par>
                                <p:cTn id="50" presetID="9" presetClass="entr" presetSubtype="0" fill="hold" grpId="0" nodeType="after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Effect transition="in" filter="dissolve">
                                      <p:cBhvr>
                                        <p:cTn id="52" dur="500"/>
                                        <p:tgtEl>
                                          <p:spTgt spid="43">
                                            <p:txEl>
                                              <p:pRg st="0" end="0"/>
                                            </p:txEl>
                                          </p:spTgt>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par>
                          <p:cTn id="61" fill="hold">
                            <p:stCondLst>
                              <p:cond delay="7000"/>
                            </p:stCondLst>
                            <p:childTnLst>
                              <p:par>
                                <p:cTn id="62" presetID="9" presetClass="entr" presetSubtype="0" fill="hold" grpId="0" nodeType="afterEffect" nodePh="1">
                                  <p:stCondLst>
                                    <p:cond delay="0"/>
                                  </p:stCondLst>
                                  <p:endCondLst>
                                    <p:cond evt="begin" delay="0">
                                      <p:tn val="62"/>
                                    </p:cond>
                                  </p:endCondLst>
                                  <p:childTnLst>
                                    <p:set>
                                      <p:cBhvr>
                                        <p:cTn id="63" dur="1" fill="hold">
                                          <p:stCondLst>
                                            <p:cond delay="0"/>
                                          </p:stCondLst>
                                        </p:cTn>
                                        <p:tgtEl>
                                          <p:spTgt spid="51">
                                            <p:txEl>
                                              <p:pRg st="0" end="0"/>
                                            </p:txEl>
                                          </p:spTgt>
                                        </p:tgtEl>
                                        <p:attrNameLst>
                                          <p:attrName>style.visibility</p:attrName>
                                        </p:attrNameLst>
                                      </p:cBhvr>
                                      <p:to>
                                        <p:strVal val="visible"/>
                                      </p:to>
                                    </p:set>
                                    <p:animEffect transition="in" filter="dissolve">
                                      <p:cBhvr>
                                        <p:cTn id="64" dur="500"/>
                                        <p:tgtEl>
                                          <p:spTgt spid="51">
                                            <p:txEl>
                                              <p:pRg st="0" end="0"/>
                                            </p:txEl>
                                          </p:spTgt>
                                        </p:tgtEl>
                                      </p:cBhvr>
                                    </p:animEffect>
                                  </p:childTnLst>
                                </p:cTn>
                              </p:par>
                            </p:childTnLst>
                          </p:cTn>
                        </p:par>
                        <p:par>
                          <p:cTn id="65" fill="hold">
                            <p:stCondLst>
                              <p:cond delay="7500"/>
                            </p:stCondLst>
                            <p:childTnLst>
                              <p:par>
                                <p:cTn id="66" presetID="9" presetClass="entr" presetSubtype="0" fill="hold" grpId="0" nodeType="afterEffect">
                                  <p:stCondLst>
                                    <p:cond delay="0"/>
                                  </p:stCondLst>
                                  <p:childTnLst>
                                    <p:set>
                                      <p:cBhvr>
                                        <p:cTn id="67" dur="1" fill="hold">
                                          <p:stCondLst>
                                            <p:cond delay="0"/>
                                          </p:stCondLst>
                                        </p:cTn>
                                        <p:tgtEl>
                                          <p:spTgt spid="44">
                                            <p:txEl>
                                              <p:pRg st="0" end="0"/>
                                            </p:txEl>
                                          </p:spTgt>
                                        </p:tgtEl>
                                        <p:attrNameLst>
                                          <p:attrName>style.visibility</p:attrName>
                                        </p:attrNameLst>
                                      </p:cBhvr>
                                      <p:to>
                                        <p:strVal val="visible"/>
                                      </p:to>
                                    </p:set>
                                    <p:animEffect transition="in" filter="dissolve">
                                      <p:cBhvr>
                                        <p:cTn id="68" dur="500"/>
                                        <p:tgtEl>
                                          <p:spTgt spid="44">
                                            <p:txEl>
                                              <p:pRg st="0" end="0"/>
                                            </p:txEl>
                                          </p:spTgt>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par>
                          <p:cTn id="73" fill="hold">
                            <p:stCondLst>
                              <p:cond delay="850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9000"/>
                            </p:stCondLst>
                            <p:childTnLst>
                              <p:par>
                                <p:cTn id="78" presetID="9" presetClass="entr" presetSubtype="0" fill="hold" grpId="0" nodeType="afterEffect" nodePh="1">
                                  <p:stCondLst>
                                    <p:cond delay="0"/>
                                  </p:stCondLst>
                                  <p:endCondLst>
                                    <p:cond evt="begin" delay="0">
                                      <p:tn val="78"/>
                                    </p:cond>
                                  </p:endCondLst>
                                  <p:childTnLst>
                                    <p:set>
                                      <p:cBhvr>
                                        <p:cTn id="79" dur="1" fill="hold">
                                          <p:stCondLst>
                                            <p:cond delay="0"/>
                                          </p:stCondLst>
                                        </p:cTn>
                                        <p:tgtEl>
                                          <p:spTgt spid="52">
                                            <p:txEl>
                                              <p:pRg st="0" end="0"/>
                                            </p:txEl>
                                          </p:spTgt>
                                        </p:tgtEl>
                                        <p:attrNameLst>
                                          <p:attrName>style.visibility</p:attrName>
                                        </p:attrNameLst>
                                      </p:cBhvr>
                                      <p:to>
                                        <p:strVal val="visible"/>
                                      </p:to>
                                    </p:set>
                                    <p:animEffect transition="in" filter="dissolve">
                                      <p:cBhvr>
                                        <p:cTn id="80" dur="500"/>
                                        <p:tgtEl>
                                          <p:spTgt spid="52">
                                            <p:txEl>
                                              <p:pRg st="0" end="0"/>
                                            </p:txEl>
                                          </p:spTgt>
                                        </p:tgtEl>
                                      </p:cBhvr>
                                    </p:animEffect>
                                  </p:childTnLst>
                                </p:cTn>
                              </p:par>
                            </p:childTnLst>
                          </p:cTn>
                        </p:par>
                        <p:par>
                          <p:cTn id="81" fill="hold">
                            <p:stCondLst>
                              <p:cond delay="9500"/>
                            </p:stCondLst>
                            <p:childTnLst>
                              <p:par>
                                <p:cTn id="82" presetID="9" presetClass="entr" presetSubtype="0" fill="hold" grpId="0" nodeType="afterEffect">
                                  <p:stCondLst>
                                    <p:cond delay="0"/>
                                  </p:stCondLst>
                                  <p:childTnLst>
                                    <p:set>
                                      <p:cBhvr>
                                        <p:cTn id="83" dur="1" fill="hold">
                                          <p:stCondLst>
                                            <p:cond delay="0"/>
                                          </p:stCondLst>
                                        </p:cTn>
                                        <p:tgtEl>
                                          <p:spTgt spid="45">
                                            <p:txEl>
                                              <p:pRg st="0" end="0"/>
                                            </p:txEl>
                                          </p:spTgt>
                                        </p:tgtEl>
                                        <p:attrNameLst>
                                          <p:attrName>style.visibility</p:attrName>
                                        </p:attrNameLst>
                                      </p:cBhvr>
                                      <p:to>
                                        <p:strVal val="visible"/>
                                      </p:to>
                                    </p:set>
                                    <p:animEffect transition="in" filter="dissolve">
                                      <p:cBhvr>
                                        <p:cTn id="84" dur="500"/>
                                        <p:tgtEl>
                                          <p:spTgt spid="45">
                                            <p:txEl>
                                              <p:pRg st="0" end="0"/>
                                            </p:txEl>
                                          </p:spTgt>
                                        </p:tgtEl>
                                      </p:cBhvr>
                                    </p:animEffect>
                                  </p:childTnLst>
                                </p:cTn>
                              </p:par>
                            </p:childTnLst>
                          </p:cTn>
                        </p:par>
                        <p:par>
                          <p:cTn id="85" fill="hold">
                            <p:stCondLst>
                              <p:cond delay="10000"/>
                            </p:stCondLst>
                            <p:childTnLst>
                              <p:par>
                                <p:cTn id="86" presetID="22" presetClass="entr" presetSubtype="8"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left)">
                                      <p:cBhvr>
                                        <p:cTn id="88" dur="500"/>
                                        <p:tgtEl>
                                          <p:spTgt spid="26"/>
                                        </p:tgtEl>
                                      </p:cBhvr>
                                    </p:animEffect>
                                  </p:childTnLst>
                                </p:cTn>
                              </p:par>
                            </p:childTnLst>
                          </p:cTn>
                        </p:par>
                        <p:par>
                          <p:cTn id="89" fill="hold">
                            <p:stCondLst>
                              <p:cond delay="10500"/>
                            </p:stCondLst>
                            <p:childTnLst>
                              <p:par>
                                <p:cTn id="90" presetID="22" presetClass="entr" presetSubtype="8"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left)">
                                      <p:cBhvr>
                                        <p:cTn id="92" dur="500"/>
                                        <p:tgtEl>
                                          <p:spTgt spid="27"/>
                                        </p:tgtEl>
                                      </p:cBhvr>
                                    </p:animEffect>
                                  </p:childTnLst>
                                </p:cTn>
                              </p:par>
                            </p:childTnLst>
                          </p:cTn>
                        </p:par>
                        <p:par>
                          <p:cTn id="93" fill="hold">
                            <p:stCondLst>
                              <p:cond delay="11000"/>
                            </p:stCondLst>
                            <p:childTnLst>
                              <p:par>
                                <p:cTn id="94" presetID="9" presetClass="entr" presetSubtype="0" fill="hold" grpId="0" nodeType="afterEffect" nodePh="1">
                                  <p:stCondLst>
                                    <p:cond delay="0"/>
                                  </p:stCondLst>
                                  <p:endCondLst>
                                    <p:cond evt="begin" delay="0">
                                      <p:tn val="94"/>
                                    </p:cond>
                                  </p:endCondLst>
                                  <p:childTnLst>
                                    <p:set>
                                      <p:cBhvr>
                                        <p:cTn id="95" dur="1" fill="hold">
                                          <p:stCondLst>
                                            <p:cond delay="0"/>
                                          </p:stCondLst>
                                        </p:cTn>
                                        <p:tgtEl>
                                          <p:spTgt spid="53">
                                            <p:txEl>
                                              <p:pRg st="0" end="0"/>
                                            </p:txEl>
                                          </p:spTgt>
                                        </p:tgtEl>
                                        <p:attrNameLst>
                                          <p:attrName>style.visibility</p:attrName>
                                        </p:attrNameLst>
                                      </p:cBhvr>
                                      <p:to>
                                        <p:strVal val="visible"/>
                                      </p:to>
                                    </p:set>
                                    <p:animEffect transition="in" filter="dissolve">
                                      <p:cBhvr>
                                        <p:cTn id="96"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9"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3"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7" grpId="0" animBg="1"/>
      <p:bldP spid="20" grpId="0" animBg="1"/>
      <p:bldP spid="24" grpId="0" animBg="1"/>
      <p:bldP spid="25" grpId="0" animBg="1"/>
      <p:bldP spid="26" grpId="0" animBg="1"/>
      <p:bldP spid="27" grpId="0" animBg="1"/>
      <p:bldP spid="28" grpId="0" animBg="1"/>
      <p:bldP spid="29" grpId="0" animBg="1"/>
      <p:bldP spid="42" grpId="0" build="p">
        <p:tmplLst>
          <p:tmpl lvl="1">
            <p:tnLst>
              <p:par>
                <p:cTn presetID="9"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dissolve">
                      <p:cBhvr>
                        <p:cTn dur="500"/>
                        <p:tgtEl>
                          <p:spTgt spid="42"/>
                        </p:tgtEl>
                      </p:cBhvr>
                    </p:animEffect>
                  </p:childTnLst>
                </p:cTn>
              </p:par>
            </p:tnLst>
          </p:tmpl>
        </p:tmplLst>
      </p:bldP>
      <p:bldP spid="43" grpId="0" build="p">
        <p:tmplLst>
          <p:tmpl lvl="1">
            <p:tnLst>
              <p:par>
                <p:cTn presetID="9"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dissolve">
                      <p:cBhvr>
                        <p:cTn dur="500"/>
                        <p:tgtEl>
                          <p:spTgt spid="43"/>
                        </p:tgtEl>
                      </p:cBhvr>
                    </p:animEffect>
                  </p:childTnLst>
                </p:cTn>
              </p:par>
            </p:tnLst>
          </p:tmpl>
        </p:tmplLst>
      </p:bldP>
      <p:bldP spid="44" grpId="0" build="p">
        <p:tmplLst>
          <p:tmpl lvl="1">
            <p:tnLst>
              <p:par>
                <p:cTn presetID="9"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P spid="5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0"/>
                        </p:tgtEl>
                        <p:attrNameLst>
                          <p:attrName>style.visibility</p:attrName>
                        </p:attrNameLst>
                      </p:cBhvr>
                      <p:to>
                        <p:strVal val="visible"/>
                      </p:to>
                    </p:set>
                    <p:animEffect transition="in" filter="dissolve">
                      <p:cBhvr>
                        <p:cTn dur="500"/>
                        <p:tgtEl>
                          <p:spTgt spid="50"/>
                        </p:tgtEl>
                      </p:cBhvr>
                    </p:animEffect>
                  </p:childTnLst>
                </p:cTn>
              </p:par>
            </p:tnLst>
          </p:tmpl>
        </p:tmplLst>
      </p:bldP>
      <p:bldP spid="5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dissolve">
                      <p:cBhvr>
                        <p:cTn dur="500"/>
                        <p:tgtEl>
                          <p:spTgt spid="51"/>
                        </p:tgtEl>
                      </p:cBhvr>
                    </p:animEffect>
                  </p:childTnLst>
                </p:cTn>
              </p:par>
            </p:tnLst>
          </p:tmpl>
        </p:tmplLst>
      </p:bldP>
      <p:bldP spid="5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2"/>
                        </p:tgtEl>
                        <p:attrNameLst>
                          <p:attrName>style.visibility</p:attrName>
                        </p:attrNameLst>
                      </p:cBhvr>
                      <p:to>
                        <p:strVal val="visible"/>
                      </p:to>
                    </p:set>
                    <p:animEffect transition="in" filter="dissolve">
                      <p:cBhvr>
                        <p:cTn dur="500"/>
                        <p:tgtEl>
                          <p:spTgt spid="52"/>
                        </p:tgtEl>
                      </p:cBhvr>
                    </p:animEffect>
                  </p:childTnLst>
                </p:cTn>
              </p:par>
            </p:tnLst>
          </p:tmpl>
        </p:tmplLst>
      </p:bldP>
      <p:bldP spid="53"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dissolve">
                      <p:cBhvr>
                        <p:cTn dur="500"/>
                        <p:tgtEl>
                          <p:spTgt spid="5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2_Title Slide">
    <p:spTree>
      <p:nvGrpSpPr>
        <p:cNvPr id="1" name=""/>
        <p:cNvGrpSpPr/>
        <p:nvPr/>
      </p:nvGrpSpPr>
      <p:grpSpPr>
        <a:xfrm>
          <a:off x="0" y="0"/>
          <a:ext cx="0" cy="0"/>
          <a:chOff x="0" y="0"/>
          <a:chExt cx="0" cy="0"/>
        </a:xfrm>
      </p:grpSpPr>
      <p:sp>
        <p:nvSpPr>
          <p:cNvPr id="36" name="Picture Placeholder 2"/>
          <p:cNvSpPr>
            <a:spLocks noGrp="1"/>
          </p:cNvSpPr>
          <p:nvPr>
            <p:ph type="pic" sz="quarter" idx="32"/>
          </p:nvPr>
        </p:nvSpPr>
        <p:spPr>
          <a:xfrm>
            <a:off x="1423765" y="2158407"/>
            <a:ext cx="1216469" cy="1216152"/>
          </a:xfrm>
          <a:prstGeom prst="ellipse">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7" name="Picture Placeholder 2"/>
          <p:cNvSpPr>
            <a:spLocks noGrp="1"/>
          </p:cNvSpPr>
          <p:nvPr>
            <p:ph type="pic" sz="quarter" idx="33"/>
          </p:nvPr>
        </p:nvSpPr>
        <p:spPr>
          <a:xfrm>
            <a:off x="3457131" y="2159931"/>
            <a:ext cx="1216469" cy="1216152"/>
          </a:xfrm>
          <a:prstGeom prst="ellipse">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8" name="Picture Placeholder 2"/>
          <p:cNvSpPr>
            <a:spLocks noGrp="1"/>
          </p:cNvSpPr>
          <p:nvPr>
            <p:ph type="pic" sz="quarter" idx="34"/>
          </p:nvPr>
        </p:nvSpPr>
        <p:spPr>
          <a:xfrm>
            <a:off x="5487765" y="2158407"/>
            <a:ext cx="1216469" cy="1216152"/>
          </a:xfrm>
          <a:prstGeom prst="ellipse">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9" name="Picture Placeholder 2"/>
          <p:cNvSpPr>
            <a:spLocks noGrp="1"/>
          </p:cNvSpPr>
          <p:nvPr>
            <p:ph type="pic" sz="quarter" idx="35"/>
          </p:nvPr>
        </p:nvSpPr>
        <p:spPr>
          <a:xfrm>
            <a:off x="7519766" y="2158407"/>
            <a:ext cx="1216469" cy="1216152"/>
          </a:xfrm>
          <a:prstGeom prst="ellipse">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40" name="Picture Placeholder 2"/>
          <p:cNvSpPr>
            <a:spLocks noGrp="1"/>
          </p:cNvSpPr>
          <p:nvPr>
            <p:ph type="pic" sz="quarter" idx="36"/>
          </p:nvPr>
        </p:nvSpPr>
        <p:spPr>
          <a:xfrm>
            <a:off x="9551765" y="2158407"/>
            <a:ext cx="1216469" cy="1216152"/>
          </a:xfrm>
          <a:prstGeom prst="ellipse">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11" name="TextBox 10"/>
          <p:cNvSpPr txBox="1"/>
          <p:nvPr/>
        </p:nvSpPr>
        <p:spPr>
          <a:xfrm>
            <a:off x="1422400" y="3480021"/>
            <a:ext cx="1219201" cy="530915"/>
          </a:xfrm>
          <a:prstGeom prst="rect">
            <a:avLst/>
          </a:prstGeom>
          <a:solidFill>
            <a:schemeClr val="accent1"/>
          </a:solidFill>
        </p:spPr>
        <p:txBody>
          <a:bodyPr wrap="square" rtlCol="0" anchor="ctr">
            <a:spAutoFit/>
          </a:bodyPr>
          <a:lstStyle/>
          <a:p>
            <a:pPr algn="ctr">
              <a:lnSpc>
                <a:spcPct val="150000"/>
              </a:lnSpc>
            </a:pPr>
            <a:endParaRPr lang="en-US" sz="1900" dirty="0">
              <a:solidFill>
                <a:schemeClr val="bg1"/>
              </a:solidFill>
              <a:latin typeface="U.S. 101" pitchFamily="2" charset="0"/>
            </a:endParaRPr>
          </a:p>
        </p:txBody>
      </p:sp>
      <p:sp>
        <p:nvSpPr>
          <p:cNvPr id="17" name="TextBox 16"/>
          <p:cNvSpPr txBox="1"/>
          <p:nvPr/>
        </p:nvSpPr>
        <p:spPr>
          <a:xfrm>
            <a:off x="3454400" y="3480021"/>
            <a:ext cx="1219201" cy="530915"/>
          </a:xfrm>
          <a:prstGeom prst="rect">
            <a:avLst/>
          </a:prstGeom>
          <a:solidFill>
            <a:schemeClr val="accent1"/>
          </a:solidFill>
        </p:spPr>
        <p:txBody>
          <a:bodyPr wrap="square" rtlCol="0" anchor="ctr">
            <a:spAutoFit/>
          </a:bodyPr>
          <a:lstStyle/>
          <a:p>
            <a:pPr algn="ctr">
              <a:lnSpc>
                <a:spcPct val="150000"/>
              </a:lnSpc>
            </a:pPr>
            <a:endParaRPr lang="en-US" sz="1900" dirty="0">
              <a:solidFill>
                <a:schemeClr val="bg1"/>
              </a:solidFill>
              <a:latin typeface="U.S. 101" pitchFamily="2" charset="0"/>
            </a:endParaRPr>
          </a:p>
        </p:txBody>
      </p:sp>
      <p:sp>
        <p:nvSpPr>
          <p:cNvPr id="24" name="TextBox 23"/>
          <p:cNvSpPr txBox="1"/>
          <p:nvPr/>
        </p:nvSpPr>
        <p:spPr>
          <a:xfrm>
            <a:off x="5486401" y="3480021"/>
            <a:ext cx="1219201" cy="530915"/>
          </a:xfrm>
          <a:prstGeom prst="rect">
            <a:avLst/>
          </a:prstGeom>
          <a:solidFill>
            <a:schemeClr val="accent1"/>
          </a:solidFill>
        </p:spPr>
        <p:txBody>
          <a:bodyPr wrap="square" rtlCol="0" anchor="ctr">
            <a:spAutoFit/>
          </a:bodyPr>
          <a:lstStyle/>
          <a:p>
            <a:pPr algn="ctr">
              <a:lnSpc>
                <a:spcPct val="150000"/>
              </a:lnSpc>
            </a:pPr>
            <a:endParaRPr lang="en-US" sz="1900" dirty="0">
              <a:solidFill>
                <a:schemeClr val="bg1"/>
              </a:solidFill>
              <a:latin typeface="U.S. 101" pitchFamily="2" charset="0"/>
            </a:endParaRPr>
          </a:p>
        </p:txBody>
      </p:sp>
      <p:sp>
        <p:nvSpPr>
          <p:cNvPr id="29" name="TextBox 28"/>
          <p:cNvSpPr txBox="1"/>
          <p:nvPr/>
        </p:nvSpPr>
        <p:spPr>
          <a:xfrm>
            <a:off x="7518400" y="3480021"/>
            <a:ext cx="1219201" cy="530915"/>
          </a:xfrm>
          <a:prstGeom prst="rect">
            <a:avLst/>
          </a:prstGeom>
          <a:solidFill>
            <a:schemeClr val="accent1"/>
          </a:solidFill>
        </p:spPr>
        <p:txBody>
          <a:bodyPr wrap="square" rtlCol="0" anchor="ctr">
            <a:spAutoFit/>
          </a:bodyPr>
          <a:lstStyle/>
          <a:p>
            <a:pPr algn="ctr">
              <a:lnSpc>
                <a:spcPct val="150000"/>
              </a:lnSpc>
            </a:pPr>
            <a:endParaRPr lang="en-US" sz="1900" dirty="0">
              <a:solidFill>
                <a:schemeClr val="bg1"/>
              </a:solidFill>
              <a:latin typeface="U.S. 101" pitchFamily="2" charset="0"/>
            </a:endParaRPr>
          </a:p>
        </p:txBody>
      </p:sp>
      <p:sp>
        <p:nvSpPr>
          <p:cNvPr id="33" name="TextBox 32"/>
          <p:cNvSpPr txBox="1"/>
          <p:nvPr/>
        </p:nvSpPr>
        <p:spPr>
          <a:xfrm>
            <a:off x="9550400" y="3480021"/>
            <a:ext cx="1219201" cy="530915"/>
          </a:xfrm>
          <a:prstGeom prst="rect">
            <a:avLst/>
          </a:prstGeom>
          <a:solidFill>
            <a:schemeClr val="accent1"/>
          </a:solidFill>
        </p:spPr>
        <p:txBody>
          <a:bodyPr wrap="square" rtlCol="0" anchor="ctr">
            <a:spAutoFit/>
          </a:bodyPr>
          <a:lstStyle/>
          <a:p>
            <a:pPr algn="ctr">
              <a:lnSpc>
                <a:spcPct val="150000"/>
              </a:lnSpc>
            </a:pPr>
            <a:endParaRPr lang="en-US" sz="1900" dirty="0">
              <a:solidFill>
                <a:schemeClr val="bg1"/>
              </a:solidFill>
              <a:latin typeface="U.S. 101" pitchFamily="2" charset="0"/>
            </a:endParaRPr>
          </a:p>
        </p:txBody>
      </p:sp>
      <p:sp>
        <p:nvSpPr>
          <p:cNvPr id="41" name="Text Placeholder 17"/>
          <p:cNvSpPr>
            <a:spLocks noGrp="1"/>
          </p:cNvSpPr>
          <p:nvPr>
            <p:ph type="body" sz="quarter" idx="37" hasCustomPrompt="1"/>
          </p:nvPr>
        </p:nvSpPr>
        <p:spPr>
          <a:xfrm>
            <a:off x="1422398" y="4114800"/>
            <a:ext cx="1219202" cy="7620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42" name="Content Placeholder 20"/>
          <p:cNvSpPr>
            <a:spLocks noGrp="1"/>
          </p:cNvSpPr>
          <p:nvPr>
            <p:ph sz="quarter" idx="38"/>
          </p:nvPr>
        </p:nvSpPr>
        <p:spPr>
          <a:xfrm>
            <a:off x="1360134" y="3593077"/>
            <a:ext cx="1343730"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3" name="Content Placeholder 20"/>
          <p:cNvSpPr>
            <a:spLocks noGrp="1"/>
          </p:cNvSpPr>
          <p:nvPr>
            <p:ph sz="quarter" idx="39"/>
          </p:nvPr>
        </p:nvSpPr>
        <p:spPr>
          <a:xfrm>
            <a:off x="3392134" y="3593077"/>
            <a:ext cx="1343730"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4" name="Content Placeholder 20"/>
          <p:cNvSpPr>
            <a:spLocks noGrp="1"/>
          </p:cNvSpPr>
          <p:nvPr>
            <p:ph sz="quarter" idx="40"/>
          </p:nvPr>
        </p:nvSpPr>
        <p:spPr>
          <a:xfrm>
            <a:off x="5424136" y="3593077"/>
            <a:ext cx="1343730"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5" name="Content Placeholder 20"/>
          <p:cNvSpPr>
            <a:spLocks noGrp="1"/>
          </p:cNvSpPr>
          <p:nvPr>
            <p:ph sz="quarter" idx="41"/>
          </p:nvPr>
        </p:nvSpPr>
        <p:spPr>
          <a:xfrm>
            <a:off x="7456135" y="3593077"/>
            <a:ext cx="1343730"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6" name="Content Placeholder 20"/>
          <p:cNvSpPr>
            <a:spLocks noGrp="1"/>
          </p:cNvSpPr>
          <p:nvPr>
            <p:ph sz="quarter" idx="42"/>
          </p:nvPr>
        </p:nvSpPr>
        <p:spPr>
          <a:xfrm>
            <a:off x="9488135" y="3593077"/>
            <a:ext cx="1343730"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7" name="Text Placeholder 17"/>
          <p:cNvSpPr>
            <a:spLocks noGrp="1"/>
          </p:cNvSpPr>
          <p:nvPr>
            <p:ph type="body" sz="quarter" idx="43" hasCustomPrompt="1"/>
          </p:nvPr>
        </p:nvSpPr>
        <p:spPr>
          <a:xfrm>
            <a:off x="3454398" y="4114800"/>
            <a:ext cx="1219202" cy="7620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48" name="Text Placeholder 17"/>
          <p:cNvSpPr>
            <a:spLocks noGrp="1"/>
          </p:cNvSpPr>
          <p:nvPr>
            <p:ph type="body" sz="quarter" idx="44" hasCustomPrompt="1"/>
          </p:nvPr>
        </p:nvSpPr>
        <p:spPr>
          <a:xfrm>
            <a:off x="5486400" y="4114800"/>
            <a:ext cx="1219202" cy="7620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49" name="Text Placeholder 17"/>
          <p:cNvSpPr>
            <a:spLocks noGrp="1"/>
          </p:cNvSpPr>
          <p:nvPr>
            <p:ph type="body" sz="quarter" idx="45" hasCustomPrompt="1"/>
          </p:nvPr>
        </p:nvSpPr>
        <p:spPr>
          <a:xfrm>
            <a:off x="7518399" y="4114800"/>
            <a:ext cx="1219202" cy="7620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50" name="Text Placeholder 17"/>
          <p:cNvSpPr>
            <a:spLocks noGrp="1"/>
          </p:cNvSpPr>
          <p:nvPr>
            <p:ph type="body" sz="quarter" idx="46" hasCustomPrompt="1"/>
          </p:nvPr>
        </p:nvSpPr>
        <p:spPr>
          <a:xfrm>
            <a:off x="9550399" y="4114800"/>
            <a:ext cx="1219202" cy="7620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51" name="Text Placeholder 17"/>
          <p:cNvSpPr>
            <a:spLocks noGrp="1"/>
          </p:cNvSpPr>
          <p:nvPr>
            <p:ph type="body" sz="quarter" idx="47" hasCustomPrompt="1"/>
          </p:nvPr>
        </p:nvSpPr>
        <p:spPr>
          <a:xfrm>
            <a:off x="2641599" y="5105400"/>
            <a:ext cx="6908801" cy="7620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6000" decel="5400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0-#ppt_w/2"/>
                                          </p:val>
                                        </p:tav>
                                        <p:tav tm="100000">
                                          <p:val>
                                            <p:strVal val="#ppt_x"/>
                                          </p:val>
                                        </p:tav>
                                      </p:tavLst>
                                    </p:anim>
                                    <p:anim calcmode="lin" valueType="num">
                                      <p:cBhvr additive="base">
                                        <p:cTn id="16" dur="5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000"/>
                            </p:stCondLst>
                            <p:childTnLst>
                              <p:par>
                                <p:cTn id="22" presetID="9" presetClass="entr" presetSubtype="0" fill="hold" grpId="0" nodeType="afterEffect" nodePh="1">
                                  <p:stCondLst>
                                    <p:cond delay="0"/>
                                  </p:stCondLst>
                                  <p:endCondLst>
                                    <p:cond evt="begin" delay="0">
                                      <p:tn val="22"/>
                                    </p:cond>
                                  </p:endCondLst>
                                  <p:childTnLst>
                                    <p:set>
                                      <p:cBhvr>
                                        <p:cTn id="23" dur="1" fill="hold">
                                          <p:stCondLst>
                                            <p:cond delay="0"/>
                                          </p:stCondLst>
                                        </p:cTn>
                                        <p:tgtEl>
                                          <p:spTgt spid="42">
                                            <p:txEl>
                                              <p:pRg st="0" end="0"/>
                                            </p:txEl>
                                          </p:spTgt>
                                        </p:tgtEl>
                                        <p:attrNameLst>
                                          <p:attrName>style.visibility</p:attrName>
                                        </p:attrNameLst>
                                      </p:cBhvr>
                                      <p:to>
                                        <p:strVal val="visible"/>
                                      </p:to>
                                    </p:set>
                                    <p:animEffect transition="in" filter="dissolve">
                                      <p:cBhvr>
                                        <p:cTn id="24" dur="500"/>
                                        <p:tgtEl>
                                          <p:spTgt spid="42">
                                            <p:txEl>
                                              <p:pRg st="0" end="0"/>
                                            </p:txEl>
                                          </p:spTgt>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41">
                                            <p:txEl>
                                              <p:pRg st="0" end="0"/>
                                            </p:txEl>
                                          </p:spTgt>
                                        </p:tgtEl>
                                        <p:attrNameLst>
                                          <p:attrName>style.visibility</p:attrName>
                                        </p:attrNameLst>
                                      </p:cBhvr>
                                      <p:to>
                                        <p:strVal val="visible"/>
                                      </p:to>
                                    </p:set>
                                    <p:animEffect transition="in" filter="dissolve">
                                      <p:cBhvr>
                                        <p:cTn id="28" dur="500"/>
                                        <p:tgtEl>
                                          <p:spTgt spid="41">
                                            <p:txEl>
                                              <p:pRg st="0" end="0"/>
                                            </p:txEl>
                                          </p:spTgt>
                                        </p:tgtEl>
                                      </p:cBhvr>
                                    </p:animEffect>
                                  </p:childTnLst>
                                </p:cTn>
                              </p:par>
                            </p:childTnLst>
                          </p:cTn>
                        </p:par>
                        <p:par>
                          <p:cTn id="29" fill="hold">
                            <p:stCondLst>
                              <p:cond delay="3000"/>
                            </p:stCondLst>
                            <p:childTnLst>
                              <p:par>
                                <p:cTn id="30" presetID="2" presetClass="entr" presetSubtype="2" accel="46000" decel="5400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1+#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000"/>
                            </p:stCondLst>
                            <p:childTnLst>
                              <p:par>
                                <p:cTn id="39" presetID="9" presetClass="entr" presetSubtype="0" fill="hold" grpId="0" nodeType="afterEffect" nodePh="1">
                                  <p:stCondLst>
                                    <p:cond delay="0"/>
                                  </p:stCondLst>
                                  <p:endCondLst>
                                    <p:cond evt="begin" delay="0">
                                      <p:tn val="39"/>
                                    </p:cond>
                                  </p:end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dissolve">
                                      <p:cBhvr>
                                        <p:cTn id="41" dur="500"/>
                                        <p:tgtEl>
                                          <p:spTgt spid="43">
                                            <p:txEl>
                                              <p:pRg st="0" end="0"/>
                                            </p:txEl>
                                          </p:spTgt>
                                        </p:tgtEl>
                                      </p:cBhvr>
                                    </p:animEffect>
                                  </p:childTnLst>
                                </p:cTn>
                              </p:par>
                            </p:childTnLst>
                          </p:cTn>
                        </p:par>
                        <p:par>
                          <p:cTn id="42" fill="hold">
                            <p:stCondLst>
                              <p:cond delay="4500"/>
                            </p:stCondLst>
                            <p:childTnLst>
                              <p:par>
                                <p:cTn id="43" presetID="9" presetClass="entr" presetSubtype="0" fill="hold" grpId="0" nodeType="afterEffect">
                                  <p:stCondLst>
                                    <p:cond delay="0"/>
                                  </p:stCondLst>
                                  <p:childTnLst>
                                    <p:set>
                                      <p:cBhvr>
                                        <p:cTn id="44" dur="1" fill="hold">
                                          <p:stCondLst>
                                            <p:cond delay="0"/>
                                          </p:stCondLst>
                                        </p:cTn>
                                        <p:tgtEl>
                                          <p:spTgt spid="47">
                                            <p:txEl>
                                              <p:pRg st="0" end="0"/>
                                            </p:txEl>
                                          </p:spTgt>
                                        </p:tgtEl>
                                        <p:attrNameLst>
                                          <p:attrName>style.visibility</p:attrName>
                                        </p:attrNameLst>
                                      </p:cBhvr>
                                      <p:to>
                                        <p:strVal val="visible"/>
                                      </p:to>
                                    </p:set>
                                    <p:animEffect transition="in" filter="dissolve">
                                      <p:cBhvr>
                                        <p:cTn id="45" dur="500"/>
                                        <p:tgtEl>
                                          <p:spTgt spid="47">
                                            <p:txEl>
                                              <p:pRg st="0" end="0"/>
                                            </p:txEl>
                                          </p:spTgt>
                                        </p:tgtEl>
                                      </p:cBhvr>
                                    </p:animEffect>
                                  </p:childTnLst>
                                </p:cTn>
                              </p:par>
                            </p:childTnLst>
                          </p:cTn>
                        </p:par>
                        <p:par>
                          <p:cTn id="46" fill="hold">
                            <p:stCondLst>
                              <p:cond delay="5000"/>
                            </p:stCondLst>
                            <p:childTnLst>
                              <p:par>
                                <p:cTn id="47" presetID="2" presetClass="entr" presetSubtype="2" accel="46000" decel="5400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6000"/>
                            </p:stCondLst>
                            <p:childTnLst>
                              <p:par>
                                <p:cTn id="56" presetID="9" presetClass="entr" presetSubtype="0" fill="hold" grpId="0" nodeType="afterEffect" nodePh="1">
                                  <p:stCondLst>
                                    <p:cond delay="0"/>
                                  </p:stCondLst>
                                  <p:endCondLst>
                                    <p:cond evt="begin" delay="0">
                                      <p:tn val="56"/>
                                    </p:cond>
                                  </p:endCondLst>
                                  <p:childTnLst>
                                    <p:set>
                                      <p:cBhvr>
                                        <p:cTn id="57" dur="1" fill="hold">
                                          <p:stCondLst>
                                            <p:cond delay="0"/>
                                          </p:stCondLst>
                                        </p:cTn>
                                        <p:tgtEl>
                                          <p:spTgt spid="44">
                                            <p:txEl>
                                              <p:pRg st="0" end="0"/>
                                            </p:txEl>
                                          </p:spTgt>
                                        </p:tgtEl>
                                        <p:attrNameLst>
                                          <p:attrName>style.visibility</p:attrName>
                                        </p:attrNameLst>
                                      </p:cBhvr>
                                      <p:to>
                                        <p:strVal val="visible"/>
                                      </p:to>
                                    </p:set>
                                    <p:animEffect transition="in" filter="dissolve">
                                      <p:cBhvr>
                                        <p:cTn id="58" dur="500"/>
                                        <p:tgtEl>
                                          <p:spTgt spid="44">
                                            <p:txEl>
                                              <p:pRg st="0" end="0"/>
                                            </p:txEl>
                                          </p:spTgt>
                                        </p:tgtEl>
                                      </p:cBhvr>
                                    </p:animEffect>
                                  </p:childTnLst>
                                </p:cTn>
                              </p:par>
                            </p:childTnLst>
                          </p:cTn>
                        </p:par>
                        <p:par>
                          <p:cTn id="59" fill="hold">
                            <p:stCondLst>
                              <p:cond delay="6500"/>
                            </p:stCondLst>
                            <p:childTnLst>
                              <p:par>
                                <p:cTn id="60" presetID="9" presetClass="entr" presetSubtype="0" fill="hold" grpId="0" nodeType="afterEffect">
                                  <p:stCondLst>
                                    <p:cond delay="0"/>
                                  </p:stCondLst>
                                  <p:childTnLst>
                                    <p:set>
                                      <p:cBhvr>
                                        <p:cTn id="61" dur="1" fill="hold">
                                          <p:stCondLst>
                                            <p:cond delay="0"/>
                                          </p:stCondLst>
                                        </p:cTn>
                                        <p:tgtEl>
                                          <p:spTgt spid="48">
                                            <p:txEl>
                                              <p:pRg st="0" end="0"/>
                                            </p:txEl>
                                          </p:spTgt>
                                        </p:tgtEl>
                                        <p:attrNameLst>
                                          <p:attrName>style.visibility</p:attrName>
                                        </p:attrNameLst>
                                      </p:cBhvr>
                                      <p:to>
                                        <p:strVal val="visible"/>
                                      </p:to>
                                    </p:set>
                                    <p:animEffect transition="in" filter="dissolve">
                                      <p:cBhvr>
                                        <p:cTn id="62" dur="500"/>
                                        <p:tgtEl>
                                          <p:spTgt spid="48">
                                            <p:txEl>
                                              <p:pRg st="0" end="0"/>
                                            </p:txEl>
                                          </p:spTgt>
                                        </p:tgtEl>
                                      </p:cBhvr>
                                    </p:animEffect>
                                  </p:childTnLst>
                                </p:cTn>
                              </p:par>
                            </p:childTnLst>
                          </p:cTn>
                        </p:par>
                        <p:par>
                          <p:cTn id="63" fill="hold">
                            <p:stCondLst>
                              <p:cond delay="7000"/>
                            </p:stCondLst>
                            <p:childTnLst>
                              <p:par>
                                <p:cTn id="64" presetID="2" presetClass="entr" presetSubtype="2" accel="46000" decel="54000"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1+#ppt_w/2"/>
                                          </p:val>
                                        </p:tav>
                                        <p:tav tm="100000">
                                          <p:val>
                                            <p:strVal val="#ppt_x"/>
                                          </p:val>
                                        </p:tav>
                                      </p:tavLst>
                                    </p:anim>
                                    <p:anim calcmode="lin" valueType="num">
                                      <p:cBhvr additive="base">
                                        <p:cTn id="67" dur="500" fill="hold"/>
                                        <p:tgtEl>
                                          <p:spTgt spid="39"/>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8000"/>
                            </p:stCondLst>
                            <p:childTnLst>
                              <p:par>
                                <p:cTn id="73" presetID="9"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5">
                                            <p:txEl>
                                              <p:pRg st="0" end="0"/>
                                            </p:txEl>
                                          </p:spTgt>
                                        </p:tgtEl>
                                        <p:attrNameLst>
                                          <p:attrName>style.visibility</p:attrName>
                                        </p:attrNameLst>
                                      </p:cBhvr>
                                      <p:to>
                                        <p:strVal val="visible"/>
                                      </p:to>
                                    </p:set>
                                    <p:animEffect transition="in" filter="dissolve">
                                      <p:cBhvr>
                                        <p:cTn id="75" dur="500"/>
                                        <p:tgtEl>
                                          <p:spTgt spid="45">
                                            <p:txEl>
                                              <p:pRg st="0" end="0"/>
                                            </p:txEl>
                                          </p:spTgt>
                                        </p:tgtEl>
                                      </p:cBhvr>
                                    </p:animEffect>
                                  </p:childTnLst>
                                </p:cTn>
                              </p:par>
                            </p:childTnLst>
                          </p:cTn>
                        </p:par>
                        <p:par>
                          <p:cTn id="76" fill="hold">
                            <p:stCondLst>
                              <p:cond delay="8500"/>
                            </p:stCondLst>
                            <p:childTnLst>
                              <p:par>
                                <p:cTn id="77" presetID="9" presetClass="entr" presetSubtype="0" fill="hold" grpId="0" nodeType="afterEffect">
                                  <p:stCondLst>
                                    <p:cond delay="0"/>
                                  </p:stCondLst>
                                  <p:childTnLst>
                                    <p:set>
                                      <p:cBhvr>
                                        <p:cTn id="78" dur="1" fill="hold">
                                          <p:stCondLst>
                                            <p:cond delay="0"/>
                                          </p:stCondLst>
                                        </p:cTn>
                                        <p:tgtEl>
                                          <p:spTgt spid="49">
                                            <p:txEl>
                                              <p:pRg st="0" end="0"/>
                                            </p:txEl>
                                          </p:spTgt>
                                        </p:tgtEl>
                                        <p:attrNameLst>
                                          <p:attrName>style.visibility</p:attrName>
                                        </p:attrNameLst>
                                      </p:cBhvr>
                                      <p:to>
                                        <p:strVal val="visible"/>
                                      </p:to>
                                    </p:set>
                                    <p:animEffect transition="in" filter="dissolve">
                                      <p:cBhvr>
                                        <p:cTn id="79" dur="500"/>
                                        <p:tgtEl>
                                          <p:spTgt spid="49">
                                            <p:txEl>
                                              <p:pRg st="0" end="0"/>
                                            </p:txEl>
                                          </p:spTgt>
                                        </p:tgtEl>
                                      </p:cBhvr>
                                    </p:animEffect>
                                  </p:childTnLst>
                                </p:cTn>
                              </p:par>
                            </p:childTnLst>
                          </p:cTn>
                        </p:par>
                        <p:par>
                          <p:cTn id="80" fill="hold">
                            <p:stCondLst>
                              <p:cond delay="9000"/>
                            </p:stCondLst>
                            <p:childTnLst>
                              <p:par>
                                <p:cTn id="81" presetID="2" presetClass="entr" presetSubtype="2" accel="46000" decel="5400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1+#ppt_w/2"/>
                                          </p:val>
                                        </p:tav>
                                        <p:tav tm="100000">
                                          <p:val>
                                            <p:strVal val="#ppt_x"/>
                                          </p:val>
                                        </p:tav>
                                      </p:tavLst>
                                    </p:anim>
                                    <p:anim calcmode="lin" valueType="num">
                                      <p:cBhvr additive="base">
                                        <p:cTn id="84" dur="500" fill="hold"/>
                                        <p:tgtEl>
                                          <p:spTgt spid="40"/>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1"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up)">
                                      <p:cBhvr>
                                        <p:cTn id="88" dur="500"/>
                                        <p:tgtEl>
                                          <p:spTgt spid="33"/>
                                        </p:tgtEl>
                                      </p:cBhvr>
                                    </p:animEffect>
                                  </p:childTnLst>
                                </p:cTn>
                              </p:par>
                            </p:childTnLst>
                          </p:cTn>
                        </p:par>
                        <p:par>
                          <p:cTn id="89" fill="hold">
                            <p:stCondLst>
                              <p:cond delay="10000"/>
                            </p:stCondLst>
                            <p:childTnLst>
                              <p:par>
                                <p:cTn id="90" presetID="9" presetClass="entr" presetSubtype="0" fill="hold" grpId="0" nodeType="afterEffect" nodePh="1">
                                  <p:stCondLst>
                                    <p:cond delay="0"/>
                                  </p:stCondLst>
                                  <p:endCondLst>
                                    <p:cond evt="begin" delay="0">
                                      <p:tn val="90"/>
                                    </p:cond>
                                  </p:endCondLst>
                                  <p:childTnLst>
                                    <p:set>
                                      <p:cBhvr>
                                        <p:cTn id="91" dur="1" fill="hold">
                                          <p:stCondLst>
                                            <p:cond delay="0"/>
                                          </p:stCondLst>
                                        </p:cTn>
                                        <p:tgtEl>
                                          <p:spTgt spid="46">
                                            <p:txEl>
                                              <p:pRg st="0" end="0"/>
                                            </p:txEl>
                                          </p:spTgt>
                                        </p:tgtEl>
                                        <p:attrNameLst>
                                          <p:attrName>style.visibility</p:attrName>
                                        </p:attrNameLst>
                                      </p:cBhvr>
                                      <p:to>
                                        <p:strVal val="visible"/>
                                      </p:to>
                                    </p:set>
                                    <p:animEffect transition="in" filter="dissolve">
                                      <p:cBhvr>
                                        <p:cTn id="92" dur="500"/>
                                        <p:tgtEl>
                                          <p:spTgt spid="46">
                                            <p:txEl>
                                              <p:pRg st="0" end="0"/>
                                            </p:txEl>
                                          </p:spTgt>
                                        </p:tgtEl>
                                      </p:cBhvr>
                                    </p:animEffect>
                                  </p:childTnLst>
                                </p:cTn>
                              </p:par>
                            </p:childTnLst>
                          </p:cTn>
                        </p:par>
                        <p:par>
                          <p:cTn id="93" fill="hold">
                            <p:stCondLst>
                              <p:cond delay="10500"/>
                            </p:stCondLst>
                            <p:childTnLst>
                              <p:par>
                                <p:cTn id="94" presetID="9" presetClass="entr" presetSubtype="0" fill="hold" grpId="0" nodeType="afterEffect">
                                  <p:stCondLst>
                                    <p:cond delay="0"/>
                                  </p:stCondLst>
                                  <p:childTnLst>
                                    <p:set>
                                      <p:cBhvr>
                                        <p:cTn id="95" dur="1" fill="hold">
                                          <p:stCondLst>
                                            <p:cond delay="0"/>
                                          </p:stCondLst>
                                        </p:cTn>
                                        <p:tgtEl>
                                          <p:spTgt spid="50">
                                            <p:txEl>
                                              <p:pRg st="0" end="0"/>
                                            </p:txEl>
                                          </p:spTgt>
                                        </p:tgtEl>
                                        <p:attrNameLst>
                                          <p:attrName>style.visibility</p:attrName>
                                        </p:attrNameLst>
                                      </p:cBhvr>
                                      <p:to>
                                        <p:strVal val="visible"/>
                                      </p:to>
                                    </p:set>
                                    <p:animEffect transition="in" filter="dissolve">
                                      <p:cBhvr>
                                        <p:cTn id="96" dur="500"/>
                                        <p:tgtEl>
                                          <p:spTgt spid="50">
                                            <p:txEl>
                                              <p:pRg st="0" end="0"/>
                                            </p:txEl>
                                          </p:spTgt>
                                        </p:tgtEl>
                                      </p:cBhvr>
                                    </p:animEffect>
                                  </p:childTnLst>
                                </p:cTn>
                              </p:par>
                            </p:childTnLst>
                          </p:cTn>
                        </p:par>
                        <p:par>
                          <p:cTn id="97" fill="hold">
                            <p:stCondLst>
                              <p:cond delay="11000"/>
                            </p:stCondLst>
                            <p:childTnLst>
                              <p:par>
                                <p:cTn id="98" presetID="9" presetClass="entr" presetSubtype="0" fill="hold" grpId="0" nodeType="afterEffect">
                                  <p:stCondLst>
                                    <p:cond delay="0"/>
                                  </p:stCondLst>
                                  <p:childTnLst>
                                    <p:set>
                                      <p:cBhvr>
                                        <p:cTn id="99" dur="1" fill="hold">
                                          <p:stCondLst>
                                            <p:cond delay="0"/>
                                          </p:stCondLst>
                                        </p:cTn>
                                        <p:tgtEl>
                                          <p:spTgt spid="51">
                                            <p:txEl>
                                              <p:pRg st="0" end="0"/>
                                            </p:txEl>
                                          </p:spTgt>
                                        </p:tgtEl>
                                        <p:attrNameLst>
                                          <p:attrName>style.visibility</p:attrName>
                                        </p:attrNameLst>
                                      </p:cBhvr>
                                      <p:to>
                                        <p:strVal val="visible"/>
                                      </p:to>
                                    </p:set>
                                    <p:animEffect transition="in" filter="dissolve">
                                      <p:cBhvr>
                                        <p:cTn id="100"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11" grpId="0" animBg="1"/>
      <p:bldP spid="17" grpId="0" animBg="1"/>
      <p:bldP spid="24" grpId="0" animBg="1"/>
      <p:bldP spid="29" grpId="0" animBg="1"/>
      <p:bldP spid="33" grpId="0" animBg="1"/>
      <p:bldP spid="41" grpId="0" build="p">
        <p:tmplLst>
          <p:tmpl lvl="1">
            <p:tnLst>
              <p:par>
                <p:cTn presetID="9"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dissolve">
                      <p:cBhvr>
                        <p:cTn dur="500"/>
                        <p:tgtEl>
                          <p:spTgt spid="41"/>
                        </p:tgtEl>
                      </p:cBhvr>
                    </p:animEffect>
                  </p:childTnLst>
                </p:cTn>
              </p:par>
            </p:tnLst>
          </p:tmpl>
        </p:tmplLst>
      </p:bldP>
      <p:bldP spid="4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2"/>
                        </p:tgtEl>
                        <p:attrNameLst>
                          <p:attrName>style.visibility</p:attrName>
                        </p:attrNameLst>
                      </p:cBhvr>
                      <p:to>
                        <p:strVal val="visible"/>
                      </p:to>
                    </p:set>
                    <p:animEffect transition="in" filter="dissolve">
                      <p:cBhvr>
                        <p:cTn dur="500"/>
                        <p:tgtEl>
                          <p:spTgt spid="42"/>
                        </p:tgtEl>
                      </p:cBhvr>
                    </p:animEffect>
                  </p:childTnLst>
                </p:cTn>
              </p:par>
            </p:tnLst>
          </p:tmpl>
        </p:tmplLst>
      </p:bldP>
      <p:bldP spid="43"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3"/>
                        </p:tgtEl>
                        <p:attrNameLst>
                          <p:attrName>style.visibility</p:attrName>
                        </p:attrNameLst>
                      </p:cBhvr>
                      <p:to>
                        <p:strVal val="visible"/>
                      </p:to>
                    </p:set>
                    <p:animEffect transition="in" filter="dissolve">
                      <p:cBhvr>
                        <p:cTn dur="500"/>
                        <p:tgtEl>
                          <p:spTgt spid="43"/>
                        </p:tgtEl>
                      </p:cBhvr>
                    </p:animEffect>
                  </p:childTnLst>
                </p:cTn>
              </p:par>
            </p:tnLst>
          </p:tmpl>
        </p:tmplLst>
      </p:bldP>
      <p:bldP spid="4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P spid="4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6"/>
                        </p:tgtEl>
                        <p:attrNameLst>
                          <p:attrName>style.visibility</p:attrName>
                        </p:attrNameLst>
                      </p:cBhvr>
                      <p:to>
                        <p:strVal val="visible"/>
                      </p:to>
                    </p:set>
                    <p:animEffect transition="in" filter="dissolve">
                      <p:cBhvr>
                        <p:cTn dur="500"/>
                        <p:tgtEl>
                          <p:spTgt spid="46"/>
                        </p:tgtEl>
                      </p:cBhvr>
                    </p:animEffect>
                  </p:childTnLst>
                </p:cTn>
              </p:par>
            </p:tnLst>
          </p:tmpl>
        </p:tmplLst>
      </p:bldP>
      <p:bldP spid="47" grpId="0" build="p">
        <p:tmplLst>
          <p:tmpl lvl="1">
            <p:tnLst>
              <p:par>
                <p:cTn presetID="9"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dissolve">
                      <p:cBhvr>
                        <p:cTn dur="500"/>
                        <p:tgtEl>
                          <p:spTgt spid="47"/>
                        </p:tgtEl>
                      </p:cBhvr>
                    </p:animEffect>
                  </p:childTnLst>
                </p:cTn>
              </p:par>
            </p:tnLst>
          </p:tmpl>
        </p:tmplLst>
      </p:bldP>
      <p:bldP spid="48" grpId="0" build="p">
        <p:tmplLst>
          <p:tmpl lvl="1">
            <p:tnLst>
              <p:par>
                <p:cTn presetID="9"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dissolve">
                      <p:cBhvr>
                        <p:cTn dur="500"/>
                        <p:tgtEl>
                          <p:spTgt spid="48"/>
                        </p:tgtEl>
                      </p:cBhvr>
                    </p:animEffect>
                  </p:childTnLst>
                </p:cTn>
              </p:par>
            </p:tnLst>
          </p:tmpl>
        </p:tmplLst>
      </p:bldP>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50" grpId="0" build="p">
        <p:tmplLst>
          <p:tmpl lvl="1">
            <p:tnLst>
              <p:par>
                <p:cTn presetID="9" presetClass="entr" presetSubtype="0"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dissolve">
                      <p:cBhvr>
                        <p:cTn dur="500"/>
                        <p:tgtEl>
                          <p:spTgt spid="50"/>
                        </p:tgtEl>
                      </p:cBhvr>
                    </p:animEffect>
                  </p:childTnLst>
                </p:cTn>
              </p:par>
            </p:tnLst>
          </p:tmpl>
        </p:tmplLst>
      </p:bldP>
      <p:bldP spid="51" grpId="0" build="p">
        <p:tmplLst>
          <p:tmpl lvl="1">
            <p:tnLst>
              <p:par>
                <p:cTn presetID="9"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dissolve">
                      <p:cBhvr>
                        <p:cTn dur="500"/>
                        <p:tgtEl>
                          <p:spTgt spid="5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6_Title Slide">
    <p:spTree>
      <p:nvGrpSpPr>
        <p:cNvPr id="1" name=""/>
        <p:cNvGrpSpPr/>
        <p:nvPr/>
      </p:nvGrpSpPr>
      <p:grpSpPr>
        <a:xfrm>
          <a:off x="0" y="0"/>
          <a:ext cx="0" cy="0"/>
          <a:chOff x="0" y="0"/>
          <a:chExt cx="0" cy="0"/>
        </a:xfrm>
      </p:grpSpPr>
      <p:sp>
        <p:nvSpPr>
          <p:cNvPr id="52" name="Picture Placeholder 2"/>
          <p:cNvSpPr>
            <a:spLocks noGrp="1"/>
          </p:cNvSpPr>
          <p:nvPr>
            <p:ph type="pic" sz="quarter" idx="45"/>
          </p:nvPr>
        </p:nvSpPr>
        <p:spPr>
          <a:xfrm>
            <a:off x="9040850" y="2689028"/>
            <a:ext cx="2057936" cy="1120973"/>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51" name="Picture Placeholder 2"/>
          <p:cNvSpPr>
            <a:spLocks noGrp="1"/>
          </p:cNvSpPr>
          <p:nvPr>
            <p:ph type="pic" sz="quarter" idx="44"/>
          </p:nvPr>
        </p:nvSpPr>
        <p:spPr>
          <a:xfrm>
            <a:off x="6374744" y="2689028"/>
            <a:ext cx="2057936" cy="1120973"/>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50" name="Picture Placeholder 2"/>
          <p:cNvSpPr>
            <a:spLocks noGrp="1"/>
          </p:cNvSpPr>
          <p:nvPr>
            <p:ph type="pic" sz="quarter" idx="43"/>
          </p:nvPr>
        </p:nvSpPr>
        <p:spPr>
          <a:xfrm>
            <a:off x="3629241" y="2689028"/>
            <a:ext cx="2057936" cy="1120973"/>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0" name="Rectangle 29"/>
          <p:cNvSpPr/>
          <p:nvPr/>
        </p:nvSpPr>
        <p:spPr>
          <a:xfrm>
            <a:off x="3630829" y="3809999"/>
            <a:ext cx="2057936" cy="421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U.S. 101" pitchFamily="2" charset="0"/>
            </a:endParaRPr>
          </a:p>
        </p:txBody>
      </p:sp>
      <p:sp>
        <p:nvSpPr>
          <p:cNvPr id="41" name="Content Placeholder 20"/>
          <p:cNvSpPr>
            <a:spLocks noGrp="1"/>
          </p:cNvSpPr>
          <p:nvPr>
            <p:ph sz="quarter" idx="34"/>
          </p:nvPr>
        </p:nvSpPr>
        <p:spPr>
          <a:xfrm>
            <a:off x="3707486" y="3868453"/>
            <a:ext cx="1904622"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2" name="Text Placeholder 17"/>
          <p:cNvSpPr>
            <a:spLocks noGrp="1"/>
          </p:cNvSpPr>
          <p:nvPr>
            <p:ph type="body" sz="quarter" idx="35"/>
          </p:nvPr>
        </p:nvSpPr>
        <p:spPr>
          <a:xfrm>
            <a:off x="3607753" y="4826000"/>
            <a:ext cx="208101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43" name="Content Placeholder 20"/>
          <p:cNvSpPr>
            <a:spLocks noGrp="1"/>
          </p:cNvSpPr>
          <p:nvPr>
            <p:ph sz="quarter" idx="36"/>
          </p:nvPr>
        </p:nvSpPr>
        <p:spPr>
          <a:xfrm>
            <a:off x="3607753" y="4521200"/>
            <a:ext cx="2081012"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34" name="Picture Placeholder 2"/>
          <p:cNvSpPr>
            <a:spLocks noGrp="1"/>
          </p:cNvSpPr>
          <p:nvPr>
            <p:ph type="pic" sz="quarter" idx="32"/>
          </p:nvPr>
        </p:nvSpPr>
        <p:spPr>
          <a:xfrm>
            <a:off x="938310" y="2689028"/>
            <a:ext cx="2057936" cy="1120973"/>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19" name="Text Placeholder 17"/>
          <p:cNvSpPr>
            <a:spLocks noGrp="1"/>
          </p:cNvSpPr>
          <p:nvPr>
            <p:ph type="body" sz="quarter" idx="14"/>
          </p:nvPr>
        </p:nvSpPr>
        <p:spPr>
          <a:xfrm>
            <a:off x="926772" y="4826000"/>
            <a:ext cx="208101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20" name="Content Placeholder 20"/>
          <p:cNvSpPr>
            <a:spLocks noGrp="1"/>
          </p:cNvSpPr>
          <p:nvPr>
            <p:ph sz="quarter" idx="16"/>
          </p:nvPr>
        </p:nvSpPr>
        <p:spPr>
          <a:xfrm>
            <a:off x="926772" y="4521200"/>
            <a:ext cx="2081012"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17" name="Rectangle 16"/>
          <p:cNvSpPr/>
          <p:nvPr/>
        </p:nvSpPr>
        <p:spPr>
          <a:xfrm>
            <a:off x="938310" y="3809999"/>
            <a:ext cx="2057936" cy="421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U.S. 101" pitchFamily="2" charset="0"/>
            </a:endParaRPr>
          </a:p>
        </p:txBody>
      </p:sp>
      <p:sp>
        <p:nvSpPr>
          <p:cNvPr id="35" name="Rectangle 34"/>
          <p:cNvSpPr/>
          <p:nvPr/>
        </p:nvSpPr>
        <p:spPr>
          <a:xfrm>
            <a:off x="6374744" y="3809999"/>
            <a:ext cx="2057936" cy="421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U.S. 101" pitchFamily="2" charset="0"/>
            </a:endParaRPr>
          </a:p>
        </p:txBody>
      </p:sp>
      <p:sp>
        <p:nvSpPr>
          <p:cNvPr id="39" name="Rectangle 38"/>
          <p:cNvSpPr/>
          <p:nvPr/>
        </p:nvSpPr>
        <p:spPr>
          <a:xfrm>
            <a:off x="9042439" y="3809999"/>
            <a:ext cx="2057936" cy="421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U.S. 101" pitchFamily="2" charset="0"/>
            </a:endParaRPr>
          </a:p>
        </p:txBody>
      </p:sp>
      <p:sp>
        <p:nvSpPr>
          <p:cNvPr id="40" name="Content Placeholder 20"/>
          <p:cNvSpPr>
            <a:spLocks noGrp="1"/>
          </p:cNvSpPr>
          <p:nvPr>
            <p:ph sz="quarter" idx="33"/>
          </p:nvPr>
        </p:nvSpPr>
        <p:spPr>
          <a:xfrm>
            <a:off x="1014967" y="3868453"/>
            <a:ext cx="1904622"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4" name="Text Placeholder 17"/>
          <p:cNvSpPr>
            <a:spLocks noGrp="1"/>
          </p:cNvSpPr>
          <p:nvPr>
            <p:ph type="body" sz="quarter" idx="37"/>
          </p:nvPr>
        </p:nvSpPr>
        <p:spPr>
          <a:xfrm>
            <a:off x="6363206" y="4826000"/>
            <a:ext cx="208101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45" name="Content Placeholder 20"/>
          <p:cNvSpPr>
            <a:spLocks noGrp="1"/>
          </p:cNvSpPr>
          <p:nvPr>
            <p:ph sz="quarter" idx="38"/>
          </p:nvPr>
        </p:nvSpPr>
        <p:spPr>
          <a:xfrm>
            <a:off x="6363206" y="4521200"/>
            <a:ext cx="2081012"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46" name="Text Placeholder 17"/>
          <p:cNvSpPr>
            <a:spLocks noGrp="1"/>
          </p:cNvSpPr>
          <p:nvPr>
            <p:ph type="body" sz="quarter" idx="39"/>
          </p:nvPr>
        </p:nvSpPr>
        <p:spPr>
          <a:xfrm>
            <a:off x="9019363" y="4826000"/>
            <a:ext cx="208101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47" name="Content Placeholder 20"/>
          <p:cNvSpPr>
            <a:spLocks noGrp="1"/>
          </p:cNvSpPr>
          <p:nvPr>
            <p:ph sz="quarter" idx="40"/>
          </p:nvPr>
        </p:nvSpPr>
        <p:spPr>
          <a:xfrm>
            <a:off x="9019363" y="4521200"/>
            <a:ext cx="2081012"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48" name="Content Placeholder 20"/>
          <p:cNvSpPr>
            <a:spLocks noGrp="1"/>
          </p:cNvSpPr>
          <p:nvPr>
            <p:ph sz="quarter" idx="41"/>
          </p:nvPr>
        </p:nvSpPr>
        <p:spPr>
          <a:xfrm>
            <a:off x="6451401" y="3868453"/>
            <a:ext cx="1904622"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9" name="Content Placeholder 20"/>
          <p:cNvSpPr>
            <a:spLocks noGrp="1"/>
          </p:cNvSpPr>
          <p:nvPr>
            <p:ph sz="quarter" idx="42"/>
          </p:nvPr>
        </p:nvSpPr>
        <p:spPr>
          <a:xfrm>
            <a:off x="9119096" y="3868453"/>
            <a:ext cx="1904622"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6000" decel="54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par>
                          <p:cTn id="21" fill="hold">
                            <p:stCondLst>
                              <p:cond delay="20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500"/>
                            </p:stCondLst>
                            <p:childTnLst>
                              <p:par>
                                <p:cTn id="26" presetID="22" presetClass="entr" presetSubtype="1" fill="hold" grpId="0" nodeType="afterEffect" nodePh="1">
                                  <p:stCondLst>
                                    <p:cond delay="0"/>
                                  </p:stCondLst>
                                  <p:endCondLst>
                                    <p:cond evt="begin" delay="0">
                                      <p:tn val="26"/>
                                    </p:cond>
                                  </p:end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wipe(up)">
                                      <p:cBhvr>
                                        <p:cTn id="28" dur="500"/>
                                        <p:tgtEl>
                                          <p:spTgt spid="20">
                                            <p:txEl>
                                              <p:pRg st="0" end="0"/>
                                            </p:txEl>
                                          </p:spTgt>
                                        </p:tgtEl>
                                      </p:cBhvr>
                                    </p:animEffect>
                                  </p:childTnLst>
                                </p:cTn>
                              </p:par>
                            </p:childTnLst>
                          </p:cTn>
                        </p:par>
                        <p:par>
                          <p:cTn id="29" fill="hold">
                            <p:stCondLst>
                              <p:cond delay="3000"/>
                            </p:stCondLst>
                            <p:childTnLst>
                              <p:par>
                                <p:cTn id="30" presetID="9" presetClass="entr" presetSubtype="0" fill="hold" grpId="0" nodeType="afterEffect" nodePh="1">
                                  <p:stCondLst>
                                    <p:cond delay="0"/>
                                  </p:stCondLst>
                                  <p:endCondLst>
                                    <p:cond evt="begin" delay="0">
                                      <p:tn val="30"/>
                                    </p:cond>
                                  </p:end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dissolve">
                                      <p:cBhvr>
                                        <p:cTn id="32" dur="500"/>
                                        <p:tgtEl>
                                          <p:spTgt spid="19">
                                            <p:txEl>
                                              <p:pRg st="0" end="0"/>
                                            </p:txEl>
                                          </p:spTgt>
                                        </p:tgtEl>
                                      </p:cBhvr>
                                    </p:animEffect>
                                  </p:childTnLst>
                                </p:cTn>
                              </p:par>
                            </p:childTnLst>
                          </p:cTn>
                        </p:par>
                        <p:par>
                          <p:cTn id="33" fill="hold">
                            <p:stCondLst>
                              <p:cond delay="3500"/>
                            </p:stCondLst>
                            <p:childTnLst>
                              <p:par>
                                <p:cTn id="34" presetID="2" presetClass="entr" presetSubtype="2" accel="46000" decel="5400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41">
                                            <p:txEl>
                                              <p:pRg st="0" end="0"/>
                                            </p:txEl>
                                          </p:spTgt>
                                        </p:tgtEl>
                                        <p:attrNameLst>
                                          <p:attrName>style.visibility</p:attrName>
                                        </p:attrNameLst>
                                      </p:cBhvr>
                                      <p:to>
                                        <p:strVal val="visible"/>
                                      </p:to>
                                    </p:set>
                                    <p:animEffect transition="in" filter="wipe(left)">
                                      <p:cBhvr>
                                        <p:cTn id="45" dur="500"/>
                                        <p:tgtEl>
                                          <p:spTgt spid="41">
                                            <p:txEl>
                                              <p:pRg st="0" end="0"/>
                                            </p:txEl>
                                          </p:spTgt>
                                        </p:tgtEl>
                                      </p:cBhvr>
                                    </p:animEffect>
                                  </p:childTnLst>
                                </p:cTn>
                              </p:par>
                            </p:childTnLst>
                          </p:cTn>
                        </p:par>
                        <p:par>
                          <p:cTn id="46" fill="hold">
                            <p:stCondLst>
                              <p:cond delay="5000"/>
                            </p:stCondLst>
                            <p:childTnLst>
                              <p:par>
                                <p:cTn id="47" presetID="22" presetClass="entr" presetSubtype="1" fill="hold" grpId="0" nodeType="afterEffect" nodePh="1">
                                  <p:stCondLst>
                                    <p:cond delay="0"/>
                                  </p:stCondLst>
                                  <p:endCondLst>
                                    <p:cond evt="begin" delay="0">
                                      <p:tn val="47"/>
                                    </p:cond>
                                  </p:endCondLst>
                                  <p:childTnLst>
                                    <p:set>
                                      <p:cBhvr>
                                        <p:cTn id="48" dur="1" fill="hold">
                                          <p:stCondLst>
                                            <p:cond delay="0"/>
                                          </p:stCondLst>
                                        </p:cTn>
                                        <p:tgtEl>
                                          <p:spTgt spid="43">
                                            <p:txEl>
                                              <p:pRg st="0" end="0"/>
                                            </p:txEl>
                                          </p:spTgt>
                                        </p:tgtEl>
                                        <p:attrNameLst>
                                          <p:attrName>style.visibility</p:attrName>
                                        </p:attrNameLst>
                                      </p:cBhvr>
                                      <p:to>
                                        <p:strVal val="visible"/>
                                      </p:to>
                                    </p:set>
                                    <p:animEffect transition="in" filter="wipe(up)">
                                      <p:cBhvr>
                                        <p:cTn id="49" dur="500"/>
                                        <p:tgtEl>
                                          <p:spTgt spid="43">
                                            <p:txEl>
                                              <p:pRg st="0" end="0"/>
                                            </p:txEl>
                                          </p:spTgt>
                                        </p:tgtEl>
                                      </p:cBhvr>
                                    </p:animEffect>
                                  </p:childTnLst>
                                </p:cTn>
                              </p:par>
                            </p:childTnLst>
                          </p:cTn>
                        </p:par>
                        <p:par>
                          <p:cTn id="50" fill="hold">
                            <p:stCondLst>
                              <p:cond delay="5500"/>
                            </p:stCondLst>
                            <p:childTnLst>
                              <p:par>
                                <p:cTn id="51" presetID="9" presetClass="entr" presetSubtype="0" fill="hold" grpId="0" nodeType="afterEffect" nodePh="1">
                                  <p:stCondLst>
                                    <p:cond delay="0"/>
                                  </p:stCondLst>
                                  <p:endCondLst>
                                    <p:cond evt="begin" delay="0">
                                      <p:tn val="51"/>
                                    </p:cond>
                                  </p:endCondLst>
                                  <p:childTnLst>
                                    <p:set>
                                      <p:cBhvr>
                                        <p:cTn id="52" dur="1" fill="hold">
                                          <p:stCondLst>
                                            <p:cond delay="0"/>
                                          </p:stCondLst>
                                        </p:cTn>
                                        <p:tgtEl>
                                          <p:spTgt spid="42">
                                            <p:txEl>
                                              <p:pRg st="0" end="0"/>
                                            </p:txEl>
                                          </p:spTgt>
                                        </p:tgtEl>
                                        <p:attrNameLst>
                                          <p:attrName>style.visibility</p:attrName>
                                        </p:attrNameLst>
                                      </p:cBhvr>
                                      <p:to>
                                        <p:strVal val="visible"/>
                                      </p:to>
                                    </p:set>
                                    <p:animEffect transition="in" filter="dissolve">
                                      <p:cBhvr>
                                        <p:cTn id="53" dur="500"/>
                                        <p:tgtEl>
                                          <p:spTgt spid="42">
                                            <p:txEl>
                                              <p:pRg st="0" end="0"/>
                                            </p:txEl>
                                          </p:spTgt>
                                        </p:tgtEl>
                                      </p:cBhvr>
                                    </p:animEffect>
                                  </p:childTnLst>
                                </p:cTn>
                              </p:par>
                            </p:childTnLst>
                          </p:cTn>
                        </p:par>
                        <p:par>
                          <p:cTn id="54" fill="hold">
                            <p:stCondLst>
                              <p:cond delay="6000"/>
                            </p:stCondLst>
                            <p:childTnLst>
                              <p:par>
                                <p:cTn id="55" presetID="2" presetClass="entr" presetSubtype="2" accel="46000" decel="5400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additive="base">
                                        <p:cTn id="57" dur="500" fill="hold"/>
                                        <p:tgtEl>
                                          <p:spTgt spid="51"/>
                                        </p:tgtEl>
                                        <p:attrNameLst>
                                          <p:attrName>ppt_x</p:attrName>
                                        </p:attrNameLst>
                                      </p:cBhvr>
                                      <p:tavLst>
                                        <p:tav tm="0">
                                          <p:val>
                                            <p:strVal val="1+#ppt_w/2"/>
                                          </p:val>
                                        </p:tav>
                                        <p:tav tm="100000">
                                          <p:val>
                                            <p:strVal val="#ppt_x"/>
                                          </p:val>
                                        </p:tav>
                                      </p:tavLst>
                                    </p:anim>
                                    <p:anim calcmode="lin" valueType="num">
                                      <p:cBhvr additive="base">
                                        <p:cTn id="58" dur="500" fill="hold"/>
                                        <p:tgtEl>
                                          <p:spTgt spid="51"/>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2" presetClass="entr" presetSubtype="1"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up)">
                                      <p:cBhvr>
                                        <p:cTn id="62" dur="500"/>
                                        <p:tgtEl>
                                          <p:spTgt spid="35"/>
                                        </p:tgtEl>
                                      </p:cBhvr>
                                    </p:animEffect>
                                  </p:childTnLst>
                                </p:cTn>
                              </p:par>
                            </p:childTnLst>
                          </p:cTn>
                        </p:par>
                        <p:par>
                          <p:cTn id="63" fill="hold">
                            <p:stCondLst>
                              <p:cond delay="7000"/>
                            </p:stCondLst>
                            <p:childTnLst>
                              <p:par>
                                <p:cTn id="64" presetID="22" presetClass="entr" presetSubtype="8" fill="hold" grpId="0" nodeType="afterEffect" nodePh="1">
                                  <p:stCondLst>
                                    <p:cond delay="0"/>
                                  </p:stCondLst>
                                  <p:endCondLst>
                                    <p:cond evt="begin" delay="0">
                                      <p:tn val="64"/>
                                    </p:cond>
                                  </p:endCondLst>
                                  <p:childTnLst>
                                    <p:set>
                                      <p:cBhvr>
                                        <p:cTn id="65" dur="1" fill="hold">
                                          <p:stCondLst>
                                            <p:cond delay="0"/>
                                          </p:stCondLst>
                                        </p:cTn>
                                        <p:tgtEl>
                                          <p:spTgt spid="48">
                                            <p:txEl>
                                              <p:pRg st="0" end="0"/>
                                            </p:txEl>
                                          </p:spTgt>
                                        </p:tgtEl>
                                        <p:attrNameLst>
                                          <p:attrName>style.visibility</p:attrName>
                                        </p:attrNameLst>
                                      </p:cBhvr>
                                      <p:to>
                                        <p:strVal val="visible"/>
                                      </p:to>
                                    </p:set>
                                    <p:animEffect transition="in" filter="wipe(left)">
                                      <p:cBhvr>
                                        <p:cTn id="66" dur="500"/>
                                        <p:tgtEl>
                                          <p:spTgt spid="48">
                                            <p:txEl>
                                              <p:pRg st="0" end="0"/>
                                            </p:txEl>
                                          </p:spTgt>
                                        </p:tgtEl>
                                      </p:cBhvr>
                                    </p:animEffect>
                                  </p:childTnLst>
                                </p:cTn>
                              </p:par>
                            </p:childTnLst>
                          </p:cTn>
                        </p:par>
                        <p:par>
                          <p:cTn id="67" fill="hold">
                            <p:stCondLst>
                              <p:cond delay="7500"/>
                            </p:stCondLst>
                            <p:childTnLst>
                              <p:par>
                                <p:cTn id="68" presetID="22" presetClass="entr" presetSubtype="1" fill="hold" grpId="0" nodeType="afterEffect" nodePh="1">
                                  <p:stCondLst>
                                    <p:cond delay="0"/>
                                  </p:stCondLst>
                                  <p:endCondLst>
                                    <p:cond evt="begin" delay="0">
                                      <p:tn val="68"/>
                                    </p:cond>
                                  </p:endCondLst>
                                  <p:childTnLst>
                                    <p:set>
                                      <p:cBhvr>
                                        <p:cTn id="69" dur="1" fill="hold">
                                          <p:stCondLst>
                                            <p:cond delay="0"/>
                                          </p:stCondLst>
                                        </p:cTn>
                                        <p:tgtEl>
                                          <p:spTgt spid="45">
                                            <p:txEl>
                                              <p:pRg st="0" end="0"/>
                                            </p:txEl>
                                          </p:spTgt>
                                        </p:tgtEl>
                                        <p:attrNameLst>
                                          <p:attrName>style.visibility</p:attrName>
                                        </p:attrNameLst>
                                      </p:cBhvr>
                                      <p:to>
                                        <p:strVal val="visible"/>
                                      </p:to>
                                    </p:set>
                                    <p:animEffect transition="in" filter="wipe(up)">
                                      <p:cBhvr>
                                        <p:cTn id="70" dur="500"/>
                                        <p:tgtEl>
                                          <p:spTgt spid="45">
                                            <p:txEl>
                                              <p:pRg st="0" end="0"/>
                                            </p:txEl>
                                          </p:spTgt>
                                        </p:tgtEl>
                                      </p:cBhvr>
                                    </p:animEffect>
                                  </p:childTnLst>
                                </p:cTn>
                              </p:par>
                            </p:childTnLst>
                          </p:cTn>
                        </p:par>
                        <p:par>
                          <p:cTn id="71" fill="hold">
                            <p:stCondLst>
                              <p:cond delay="8000"/>
                            </p:stCondLst>
                            <p:childTnLst>
                              <p:par>
                                <p:cTn id="72" presetID="9" presetClass="entr" presetSubtype="0" fill="hold" grpId="0" nodeType="afterEffect" nodePh="1">
                                  <p:stCondLst>
                                    <p:cond delay="0"/>
                                  </p:stCondLst>
                                  <p:endCondLst>
                                    <p:cond evt="begin" delay="0">
                                      <p:tn val="72"/>
                                    </p:cond>
                                  </p:endCondLst>
                                  <p:childTnLst>
                                    <p:set>
                                      <p:cBhvr>
                                        <p:cTn id="73" dur="1" fill="hold">
                                          <p:stCondLst>
                                            <p:cond delay="0"/>
                                          </p:stCondLst>
                                        </p:cTn>
                                        <p:tgtEl>
                                          <p:spTgt spid="44">
                                            <p:txEl>
                                              <p:pRg st="0" end="0"/>
                                            </p:txEl>
                                          </p:spTgt>
                                        </p:tgtEl>
                                        <p:attrNameLst>
                                          <p:attrName>style.visibility</p:attrName>
                                        </p:attrNameLst>
                                      </p:cBhvr>
                                      <p:to>
                                        <p:strVal val="visible"/>
                                      </p:to>
                                    </p:set>
                                    <p:animEffect transition="in" filter="dissolve">
                                      <p:cBhvr>
                                        <p:cTn id="74" dur="500"/>
                                        <p:tgtEl>
                                          <p:spTgt spid="44">
                                            <p:txEl>
                                              <p:pRg st="0" end="0"/>
                                            </p:txEl>
                                          </p:spTgt>
                                        </p:tgtEl>
                                      </p:cBhvr>
                                    </p:animEffect>
                                  </p:childTnLst>
                                </p:cTn>
                              </p:par>
                            </p:childTnLst>
                          </p:cTn>
                        </p:par>
                        <p:par>
                          <p:cTn id="75" fill="hold">
                            <p:stCondLst>
                              <p:cond delay="8500"/>
                            </p:stCondLst>
                            <p:childTnLst>
                              <p:par>
                                <p:cTn id="76" presetID="2" presetClass="entr" presetSubtype="2" accel="46000" decel="5400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 calcmode="lin" valueType="num">
                                      <p:cBhvr additive="base">
                                        <p:cTn id="78" dur="500" fill="hold"/>
                                        <p:tgtEl>
                                          <p:spTgt spid="52"/>
                                        </p:tgtEl>
                                        <p:attrNameLst>
                                          <p:attrName>ppt_x</p:attrName>
                                        </p:attrNameLst>
                                      </p:cBhvr>
                                      <p:tavLst>
                                        <p:tav tm="0">
                                          <p:val>
                                            <p:strVal val="1+#ppt_w/2"/>
                                          </p:val>
                                        </p:tav>
                                        <p:tav tm="100000">
                                          <p:val>
                                            <p:strVal val="#ppt_x"/>
                                          </p:val>
                                        </p:tav>
                                      </p:tavLst>
                                    </p:anim>
                                    <p:anim calcmode="lin" valueType="num">
                                      <p:cBhvr additive="base">
                                        <p:cTn id="79" dur="500" fill="hold"/>
                                        <p:tgtEl>
                                          <p:spTgt spid="52"/>
                                        </p:tgtEl>
                                        <p:attrNameLst>
                                          <p:attrName>ppt_y</p:attrName>
                                        </p:attrNameLst>
                                      </p:cBhvr>
                                      <p:tavLst>
                                        <p:tav tm="0">
                                          <p:val>
                                            <p:strVal val="#ppt_y"/>
                                          </p:val>
                                        </p:tav>
                                        <p:tav tm="100000">
                                          <p:val>
                                            <p:strVal val="#ppt_y"/>
                                          </p:val>
                                        </p:tav>
                                      </p:tavLst>
                                    </p:anim>
                                  </p:childTnLst>
                                </p:cTn>
                              </p:par>
                            </p:childTnLst>
                          </p:cTn>
                        </p:par>
                        <p:par>
                          <p:cTn id="80" fill="hold">
                            <p:stCondLst>
                              <p:cond delay="9000"/>
                            </p:stCondLst>
                            <p:childTnLst>
                              <p:par>
                                <p:cTn id="81" presetID="22" presetClass="entr" presetSubtype="1"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up)">
                                      <p:cBhvr>
                                        <p:cTn id="83" dur="500"/>
                                        <p:tgtEl>
                                          <p:spTgt spid="39"/>
                                        </p:tgtEl>
                                      </p:cBhvr>
                                    </p:animEffect>
                                  </p:childTnLst>
                                </p:cTn>
                              </p:par>
                            </p:childTnLst>
                          </p:cTn>
                        </p:par>
                        <p:par>
                          <p:cTn id="84" fill="hold">
                            <p:stCondLst>
                              <p:cond delay="9500"/>
                            </p:stCondLst>
                            <p:childTnLst>
                              <p:par>
                                <p:cTn id="85" presetID="22" presetClass="entr" presetSubtype="8" fill="hold" grpId="0" nodeType="afterEffect" nodePh="1">
                                  <p:stCondLst>
                                    <p:cond delay="0"/>
                                  </p:stCondLst>
                                  <p:endCondLst>
                                    <p:cond evt="begin" delay="0">
                                      <p:tn val="85"/>
                                    </p:cond>
                                  </p:endCondLst>
                                  <p:childTnLst>
                                    <p:set>
                                      <p:cBhvr>
                                        <p:cTn id="86" dur="1" fill="hold">
                                          <p:stCondLst>
                                            <p:cond delay="0"/>
                                          </p:stCondLst>
                                        </p:cTn>
                                        <p:tgtEl>
                                          <p:spTgt spid="49">
                                            <p:txEl>
                                              <p:pRg st="0" end="0"/>
                                            </p:txEl>
                                          </p:spTgt>
                                        </p:tgtEl>
                                        <p:attrNameLst>
                                          <p:attrName>style.visibility</p:attrName>
                                        </p:attrNameLst>
                                      </p:cBhvr>
                                      <p:to>
                                        <p:strVal val="visible"/>
                                      </p:to>
                                    </p:set>
                                    <p:animEffect transition="in" filter="wipe(left)">
                                      <p:cBhvr>
                                        <p:cTn id="87" dur="500"/>
                                        <p:tgtEl>
                                          <p:spTgt spid="49">
                                            <p:txEl>
                                              <p:pRg st="0" end="0"/>
                                            </p:txEl>
                                          </p:spTgt>
                                        </p:tgtEl>
                                      </p:cBhvr>
                                    </p:animEffect>
                                  </p:childTnLst>
                                </p:cTn>
                              </p:par>
                            </p:childTnLst>
                          </p:cTn>
                        </p:par>
                        <p:par>
                          <p:cTn id="88" fill="hold">
                            <p:stCondLst>
                              <p:cond delay="10000"/>
                            </p:stCondLst>
                            <p:childTnLst>
                              <p:par>
                                <p:cTn id="89" presetID="22" presetClass="entr" presetSubtype="1" fill="hold" grpId="0" nodeType="afterEffect" nodePh="1">
                                  <p:stCondLst>
                                    <p:cond delay="0"/>
                                  </p:stCondLst>
                                  <p:endCondLst>
                                    <p:cond evt="begin" delay="0">
                                      <p:tn val="89"/>
                                    </p:cond>
                                  </p:endCondLst>
                                  <p:childTnLst>
                                    <p:set>
                                      <p:cBhvr>
                                        <p:cTn id="90" dur="1" fill="hold">
                                          <p:stCondLst>
                                            <p:cond delay="0"/>
                                          </p:stCondLst>
                                        </p:cTn>
                                        <p:tgtEl>
                                          <p:spTgt spid="47">
                                            <p:txEl>
                                              <p:pRg st="0" end="0"/>
                                            </p:txEl>
                                          </p:spTgt>
                                        </p:tgtEl>
                                        <p:attrNameLst>
                                          <p:attrName>style.visibility</p:attrName>
                                        </p:attrNameLst>
                                      </p:cBhvr>
                                      <p:to>
                                        <p:strVal val="visible"/>
                                      </p:to>
                                    </p:set>
                                    <p:animEffect transition="in" filter="wipe(up)">
                                      <p:cBhvr>
                                        <p:cTn id="91" dur="500"/>
                                        <p:tgtEl>
                                          <p:spTgt spid="47">
                                            <p:txEl>
                                              <p:pRg st="0" end="0"/>
                                            </p:txEl>
                                          </p:spTgt>
                                        </p:tgtEl>
                                      </p:cBhvr>
                                    </p:animEffect>
                                  </p:childTnLst>
                                </p:cTn>
                              </p:par>
                            </p:childTnLst>
                          </p:cTn>
                        </p:par>
                        <p:par>
                          <p:cTn id="92" fill="hold">
                            <p:stCondLst>
                              <p:cond delay="10500"/>
                            </p:stCondLst>
                            <p:childTnLst>
                              <p:par>
                                <p:cTn id="93" presetID="9" presetClass="entr" presetSubtype="0" fill="hold" grpId="0" nodeType="afterEffect" nodePh="1">
                                  <p:stCondLst>
                                    <p:cond delay="0"/>
                                  </p:stCondLst>
                                  <p:endCondLst>
                                    <p:cond evt="begin" delay="0">
                                      <p:tn val="93"/>
                                    </p:cond>
                                  </p:endCondLst>
                                  <p:childTnLst>
                                    <p:set>
                                      <p:cBhvr>
                                        <p:cTn id="94" dur="1" fill="hold">
                                          <p:stCondLst>
                                            <p:cond delay="0"/>
                                          </p:stCondLst>
                                        </p:cTn>
                                        <p:tgtEl>
                                          <p:spTgt spid="46">
                                            <p:txEl>
                                              <p:pRg st="0" end="0"/>
                                            </p:txEl>
                                          </p:spTgt>
                                        </p:tgtEl>
                                        <p:attrNameLst>
                                          <p:attrName>style.visibility</p:attrName>
                                        </p:attrNameLst>
                                      </p:cBhvr>
                                      <p:to>
                                        <p:strVal val="visible"/>
                                      </p:to>
                                    </p:set>
                                    <p:animEffect transition="in" filter="dissolve">
                                      <p:cBhvr>
                                        <p:cTn id="95"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30" grpId="0" animBg="1"/>
      <p:bldP spid="41"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2"/>
                        </p:tgtEl>
                        <p:attrNameLst>
                          <p:attrName>style.visibility</p:attrName>
                        </p:attrNameLst>
                      </p:cBhvr>
                      <p:to>
                        <p:strVal val="visible"/>
                      </p:to>
                    </p:set>
                    <p:animEffect transition="in" filter="dissolve">
                      <p:cBhvr>
                        <p:cTn dur="500"/>
                        <p:tgtEl>
                          <p:spTgt spid="42"/>
                        </p:tgtEl>
                      </p:cBhvr>
                    </p:animEffect>
                  </p:childTnLst>
                </p:cTn>
              </p:par>
            </p:tnLst>
          </p:tmpl>
        </p:tmplLst>
      </p:bldP>
      <p:bldP spid="43"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3"/>
                        </p:tgtEl>
                        <p:attrNameLst>
                          <p:attrName>style.visibility</p:attrName>
                        </p:attrNameLst>
                      </p:cBhvr>
                      <p:to>
                        <p:strVal val="visible"/>
                      </p:to>
                    </p:set>
                    <p:animEffect transition="in" filter="wipe(up)">
                      <p:cBhvr>
                        <p:cTn dur="500"/>
                        <p:tgtEl>
                          <p:spTgt spid="43"/>
                        </p:tgtEl>
                      </p:cBhvr>
                    </p:animEffect>
                  </p:childTnLst>
                </p:cTn>
              </p:par>
            </p:tnLst>
          </p:tmpl>
        </p:tmplLst>
      </p:bldP>
      <p:bldP spid="34"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1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17" grpId="0" animBg="1"/>
      <p:bldP spid="35" grpId="0" animBg="1"/>
      <p:bldP spid="39" grpId="0" animBg="1"/>
      <p:bldP spid="40"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6"/>
                        </p:tgtEl>
                        <p:attrNameLst>
                          <p:attrName>style.visibility</p:attrName>
                        </p:attrNameLst>
                      </p:cBhvr>
                      <p:to>
                        <p:strVal val="visible"/>
                      </p:to>
                    </p:set>
                    <p:animEffect transition="in" filter="dissolve">
                      <p:cBhvr>
                        <p:cTn dur="500"/>
                        <p:tgtEl>
                          <p:spTgt spid="46"/>
                        </p:tgtEl>
                      </p:cBhvr>
                    </p:animEffect>
                  </p:childTnLst>
                </p:cTn>
              </p:par>
            </p:tnLst>
          </p:tmpl>
        </p:tmplLst>
      </p:bldP>
      <p:bldP spid="47"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p:ph type="pic" sz="quarter" idx="32"/>
          </p:nvPr>
        </p:nvSpPr>
        <p:spPr>
          <a:xfrm>
            <a:off x="1294149" y="2362200"/>
            <a:ext cx="3041870" cy="1760622"/>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0" name="Content Placeholder 20"/>
          <p:cNvSpPr>
            <a:spLocks noGrp="1"/>
          </p:cNvSpPr>
          <p:nvPr>
            <p:ph sz="quarter" idx="16"/>
          </p:nvPr>
        </p:nvSpPr>
        <p:spPr>
          <a:xfrm>
            <a:off x="1484699" y="4351423"/>
            <a:ext cx="2660771"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22" name="Picture Placeholder 2"/>
          <p:cNvSpPr>
            <a:spLocks noGrp="1"/>
          </p:cNvSpPr>
          <p:nvPr>
            <p:ph type="pic" sz="quarter" idx="33"/>
          </p:nvPr>
        </p:nvSpPr>
        <p:spPr>
          <a:xfrm>
            <a:off x="4575064" y="2362200"/>
            <a:ext cx="3041870" cy="1760622"/>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5" name="Content Placeholder 20"/>
          <p:cNvSpPr>
            <a:spLocks noGrp="1"/>
          </p:cNvSpPr>
          <p:nvPr>
            <p:ph sz="quarter" idx="35"/>
          </p:nvPr>
        </p:nvSpPr>
        <p:spPr>
          <a:xfrm>
            <a:off x="4765614" y="4351423"/>
            <a:ext cx="2660771"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26" name="Picture Placeholder 2"/>
          <p:cNvSpPr>
            <a:spLocks noGrp="1"/>
          </p:cNvSpPr>
          <p:nvPr>
            <p:ph type="pic" sz="quarter" idx="36"/>
          </p:nvPr>
        </p:nvSpPr>
        <p:spPr>
          <a:xfrm>
            <a:off x="7855980" y="2362200"/>
            <a:ext cx="3041870" cy="1760622"/>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8" name="Content Placeholder 20"/>
          <p:cNvSpPr>
            <a:spLocks noGrp="1"/>
          </p:cNvSpPr>
          <p:nvPr>
            <p:ph sz="quarter" idx="38"/>
          </p:nvPr>
        </p:nvSpPr>
        <p:spPr>
          <a:xfrm>
            <a:off x="8046529" y="4351423"/>
            <a:ext cx="2660771"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13" name="Text Placeholder 17"/>
          <p:cNvSpPr>
            <a:spLocks noGrp="1"/>
          </p:cNvSpPr>
          <p:nvPr>
            <p:ph type="body" sz="quarter" idx="14"/>
          </p:nvPr>
        </p:nvSpPr>
        <p:spPr>
          <a:xfrm>
            <a:off x="1516847" y="4681623"/>
            <a:ext cx="2596474" cy="3556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14" name="Text Placeholder 17"/>
          <p:cNvSpPr>
            <a:spLocks noGrp="1"/>
          </p:cNvSpPr>
          <p:nvPr>
            <p:ph type="body" sz="quarter" idx="39"/>
          </p:nvPr>
        </p:nvSpPr>
        <p:spPr>
          <a:xfrm>
            <a:off x="1516847" y="5037223"/>
            <a:ext cx="2596474" cy="9906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15" name="Text Placeholder 17"/>
          <p:cNvSpPr>
            <a:spLocks noGrp="1"/>
          </p:cNvSpPr>
          <p:nvPr>
            <p:ph type="body" sz="quarter" idx="40"/>
          </p:nvPr>
        </p:nvSpPr>
        <p:spPr>
          <a:xfrm>
            <a:off x="4797762" y="4681623"/>
            <a:ext cx="2596474" cy="3556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17" name="Text Placeholder 17"/>
          <p:cNvSpPr>
            <a:spLocks noGrp="1"/>
          </p:cNvSpPr>
          <p:nvPr>
            <p:ph type="body" sz="quarter" idx="41"/>
          </p:nvPr>
        </p:nvSpPr>
        <p:spPr>
          <a:xfrm>
            <a:off x="4797762" y="5037223"/>
            <a:ext cx="2596474" cy="9906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18" name="Text Placeholder 17"/>
          <p:cNvSpPr>
            <a:spLocks noGrp="1"/>
          </p:cNvSpPr>
          <p:nvPr>
            <p:ph type="body" sz="quarter" idx="42"/>
          </p:nvPr>
        </p:nvSpPr>
        <p:spPr>
          <a:xfrm>
            <a:off x="8078678" y="4681623"/>
            <a:ext cx="2596474" cy="3556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21" name="Text Placeholder 17"/>
          <p:cNvSpPr>
            <a:spLocks noGrp="1"/>
          </p:cNvSpPr>
          <p:nvPr>
            <p:ph type="body" sz="quarter" idx="43"/>
          </p:nvPr>
        </p:nvSpPr>
        <p:spPr>
          <a:xfrm>
            <a:off x="8078678" y="5037223"/>
            <a:ext cx="2596474" cy="9906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4000" decel="54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nodePh="1">
                                  <p:stCondLst>
                                    <p:cond delay="0"/>
                                  </p:stCondLst>
                                  <p:endCondLst>
                                    <p:cond evt="begin" delay="0">
                                      <p:tn val="18"/>
                                    </p:cond>
                                  </p:end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up)">
                                      <p:cBhvr>
                                        <p:cTn id="20" dur="500"/>
                                        <p:tgtEl>
                                          <p:spTgt spid="20">
                                            <p:txEl>
                                              <p:pRg st="0" end="0"/>
                                            </p:txEl>
                                          </p:spTgt>
                                        </p:tgtEl>
                                      </p:cBhvr>
                                    </p:animEffect>
                                  </p:childTnLst>
                                </p:cTn>
                              </p:par>
                            </p:childTnLst>
                          </p:cTn>
                        </p:par>
                        <p:par>
                          <p:cTn id="21" fill="hold">
                            <p:stCondLst>
                              <p:cond delay="2000"/>
                            </p:stCondLst>
                            <p:childTnLst>
                              <p:par>
                                <p:cTn id="22" presetID="9" presetClass="entr" presetSubtype="0" fill="hold" grpId="0" nodeType="afterEffect" nodePh="1">
                                  <p:stCondLst>
                                    <p:cond delay="0"/>
                                  </p:stCondLst>
                                  <p:endCondLst>
                                    <p:cond evt="begin" delay="0">
                                      <p:tn val="22"/>
                                    </p:cond>
                                  </p:end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dissolve">
                                      <p:cBhvr>
                                        <p:cTn id="24" dur="500"/>
                                        <p:tgtEl>
                                          <p:spTgt spid="13">
                                            <p:txEl>
                                              <p:pRg st="0" end="0"/>
                                            </p:txEl>
                                          </p:spTgt>
                                        </p:tgtEl>
                                      </p:cBhvr>
                                    </p:animEffect>
                                  </p:childTnLst>
                                </p:cTn>
                              </p:par>
                            </p:childTnLst>
                          </p:cTn>
                        </p:par>
                        <p:par>
                          <p:cTn id="25" fill="hold">
                            <p:stCondLst>
                              <p:cond delay="2500"/>
                            </p:stCondLst>
                            <p:childTnLst>
                              <p:par>
                                <p:cTn id="26" presetID="9" presetClass="entr" presetSubtype="0" fill="hold" grpId="0" nodeType="afterEffect" nodePh="1">
                                  <p:stCondLst>
                                    <p:cond delay="0"/>
                                  </p:stCondLst>
                                  <p:endCondLst>
                                    <p:cond evt="begin" delay="0">
                                      <p:tn val="26"/>
                                    </p:cond>
                                  </p:end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dissolve">
                                      <p:cBhvr>
                                        <p:cTn id="28" dur="500"/>
                                        <p:tgtEl>
                                          <p:spTgt spid="14">
                                            <p:txEl>
                                              <p:pRg st="0" end="0"/>
                                            </p:txEl>
                                          </p:spTgt>
                                        </p:tgtEl>
                                      </p:cBhvr>
                                    </p:animEffect>
                                  </p:childTnLst>
                                </p:cTn>
                              </p:par>
                            </p:childTnLst>
                          </p:cTn>
                        </p:par>
                        <p:par>
                          <p:cTn id="29" fill="hold">
                            <p:stCondLst>
                              <p:cond delay="3000"/>
                            </p:stCondLst>
                            <p:childTnLst>
                              <p:par>
                                <p:cTn id="30" presetID="2" presetClass="entr" presetSubtype="4" accel="44000" decel="5400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1" fill="hold" grpId="0" nodeType="after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up)">
                                      <p:cBhvr>
                                        <p:cTn id="37" dur="500"/>
                                        <p:tgtEl>
                                          <p:spTgt spid="25">
                                            <p:txEl>
                                              <p:pRg st="0" end="0"/>
                                            </p:txEl>
                                          </p:spTgt>
                                        </p:tgtEl>
                                      </p:cBhvr>
                                    </p:animEffect>
                                  </p:childTnLst>
                                </p:cTn>
                              </p:par>
                            </p:childTnLst>
                          </p:cTn>
                        </p:par>
                        <p:par>
                          <p:cTn id="38" fill="hold">
                            <p:stCondLst>
                              <p:cond delay="4000"/>
                            </p:stCondLst>
                            <p:childTnLst>
                              <p:par>
                                <p:cTn id="39" presetID="9" presetClass="entr" presetSubtype="0" fill="hold" grpId="0" nodeType="afterEffect" nodePh="1">
                                  <p:stCondLst>
                                    <p:cond delay="0"/>
                                  </p:stCondLst>
                                  <p:endCondLst>
                                    <p:cond evt="begin" delay="0">
                                      <p:tn val="39"/>
                                    </p:cond>
                                  </p:end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dissolve">
                                      <p:cBhvr>
                                        <p:cTn id="41" dur="500"/>
                                        <p:tgtEl>
                                          <p:spTgt spid="15">
                                            <p:txEl>
                                              <p:pRg st="0" end="0"/>
                                            </p:txEl>
                                          </p:spTgt>
                                        </p:tgtEl>
                                      </p:cBhvr>
                                    </p:animEffect>
                                  </p:childTnLst>
                                </p:cTn>
                              </p:par>
                            </p:childTnLst>
                          </p:cTn>
                        </p:par>
                        <p:par>
                          <p:cTn id="42" fill="hold">
                            <p:stCondLst>
                              <p:cond delay="4500"/>
                            </p:stCondLst>
                            <p:childTnLst>
                              <p:par>
                                <p:cTn id="43" presetID="9"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dissolve">
                                      <p:cBhvr>
                                        <p:cTn id="45" dur="500"/>
                                        <p:tgtEl>
                                          <p:spTgt spid="17">
                                            <p:txEl>
                                              <p:pRg st="0" end="0"/>
                                            </p:txEl>
                                          </p:spTgt>
                                        </p:tgtEl>
                                      </p:cBhvr>
                                    </p:animEffect>
                                  </p:childTnLst>
                                </p:cTn>
                              </p:par>
                            </p:childTnLst>
                          </p:cTn>
                        </p:par>
                        <p:par>
                          <p:cTn id="46" fill="hold">
                            <p:stCondLst>
                              <p:cond delay="5000"/>
                            </p:stCondLst>
                            <p:childTnLst>
                              <p:par>
                                <p:cTn id="47" presetID="2" presetClass="entr" presetSubtype="2" accel="44000" decel="5400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1+#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2" presetClass="entr" presetSubtype="1" fill="hold" grpId="0" nodeType="afterEffect" nodePh="1">
                                  <p:stCondLst>
                                    <p:cond delay="0"/>
                                  </p:stCondLst>
                                  <p:endCondLst>
                                    <p:cond evt="begin" delay="0">
                                      <p:tn val="52"/>
                                    </p:cond>
                                  </p:end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wipe(up)">
                                      <p:cBhvr>
                                        <p:cTn id="54" dur="500"/>
                                        <p:tgtEl>
                                          <p:spTgt spid="28">
                                            <p:txEl>
                                              <p:pRg st="0" end="0"/>
                                            </p:txEl>
                                          </p:spTgt>
                                        </p:tgtEl>
                                      </p:cBhvr>
                                    </p:animEffect>
                                  </p:childTnLst>
                                </p:cTn>
                              </p:par>
                            </p:childTnLst>
                          </p:cTn>
                        </p:par>
                        <p:par>
                          <p:cTn id="55" fill="hold">
                            <p:stCondLst>
                              <p:cond delay="6000"/>
                            </p:stCondLst>
                            <p:childTnLst>
                              <p:par>
                                <p:cTn id="56" presetID="9" presetClass="entr" presetSubtype="0" fill="hold" grpId="0" nodeType="afterEffect" nodePh="1">
                                  <p:stCondLst>
                                    <p:cond delay="0"/>
                                  </p:stCondLst>
                                  <p:endCondLst>
                                    <p:cond evt="begin" delay="0">
                                      <p:tn val="56"/>
                                    </p:cond>
                                  </p:end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dissolve">
                                      <p:cBhvr>
                                        <p:cTn id="58" dur="500"/>
                                        <p:tgtEl>
                                          <p:spTgt spid="18">
                                            <p:txEl>
                                              <p:pRg st="0" end="0"/>
                                            </p:txEl>
                                          </p:spTgt>
                                        </p:tgtEl>
                                      </p:cBhvr>
                                    </p:animEffect>
                                  </p:childTnLst>
                                </p:cTn>
                              </p:par>
                            </p:childTnLst>
                          </p:cTn>
                        </p:par>
                        <p:par>
                          <p:cTn id="59" fill="hold">
                            <p:stCondLst>
                              <p:cond delay="6500"/>
                            </p:stCondLst>
                            <p:childTnLst>
                              <p:par>
                                <p:cTn id="60" presetID="9" presetClass="entr" presetSubtype="0" fill="hold" grpId="0" nodeType="afterEffect" nodePh="1">
                                  <p:stCondLst>
                                    <p:cond delay="0"/>
                                  </p:stCondLst>
                                  <p:endCondLst>
                                    <p:cond evt="begin" delay="0">
                                      <p:tn val="60"/>
                                    </p:cond>
                                  </p:end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dissolve">
                                      <p:cBhvr>
                                        <p:cTn id="6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20"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2" grpId="0" animBg="1"/>
      <p:bldP spid="25"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animBg="1"/>
      <p:bldP spid="28"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13"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dissolve">
                      <p:cBhvr>
                        <p:cTn dur="500"/>
                        <p:tgtEl>
                          <p:spTgt spid="13"/>
                        </p:tgtEl>
                      </p:cBhvr>
                    </p:animEffect>
                  </p:childTnLst>
                </p:cTn>
              </p:par>
            </p:tnLst>
          </p:tmpl>
        </p:tmplLst>
      </p:bldP>
      <p:bldP spid="1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15"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dissolve">
                      <p:cBhvr>
                        <p:cTn dur="500"/>
                        <p:tgtEl>
                          <p:spTgt spid="15"/>
                        </p:tgtEl>
                      </p:cBhvr>
                    </p:animEffect>
                  </p:childTnLst>
                </p:cTn>
              </p:par>
            </p:tnLst>
          </p:tmpl>
        </p:tmplLst>
      </p:bldP>
      <p:bldP spid="17"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dissolve">
                      <p:cBhvr>
                        <p:cTn dur="500"/>
                        <p:tgtEl>
                          <p:spTgt spid="17"/>
                        </p:tgtEl>
                      </p:cBhvr>
                    </p:animEffect>
                  </p:childTnLst>
                </p:cTn>
              </p:par>
            </p:tnLst>
          </p:tmpl>
        </p:tmplLst>
      </p:bldP>
      <p:bldP spid="1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Effect transition="in" filter="dissolve">
                      <p:cBhvr>
                        <p:cTn dur="500"/>
                        <p:tgtEl>
                          <p:spTgt spid="2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 name="Picture Placeholder 2"/>
          <p:cNvSpPr>
            <a:spLocks noGrp="1"/>
          </p:cNvSpPr>
          <p:nvPr>
            <p:ph type="pic" sz="quarter" idx="22"/>
          </p:nvPr>
        </p:nvSpPr>
        <p:spPr>
          <a:xfrm>
            <a:off x="1217929" y="2298700"/>
            <a:ext cx="2863008" cy="3187700"/>
          </a:xfrm>
          <a:ln w="19050">
            <a:solidFill>
              <a:schemeClr val="accent1"/>
            </a:solid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sp>
        <p:nvSpPr>
          <p:cNvPr id="31" name="Text Placeholder 17"/>
          <p:cNvSpPr>
            <a:spLocks noGrp="1"/>
          </p:cNvSpPr>
          <p:nvPr>
            <p:ph type="body" sz="quarter" idx="14" hasCustomPrompt="1"/>
          </p:nvPr>
        </p:nvSpPr>
        <p:spPr>
          <a:xfrm>
            <a:off x="4571602" y="2679700"/>
            <a:ext cx="6631127" cy="1072752"/>
          </a:xfrm>
        </p:spPr>
        <p:txBody>
          <a:bodyPr lIns="0" tIns="0" rIns="0" bIns="0">
            <a:normAutofit/>
          </a:bodyPr>
          <a:lstStyle>
            <a:lvl1pPr marL="0" indent="0">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32" name="Content Placeholder 20"/>
          <p:cNvSpPr>
            <a:spLocks noGrp="1"/>
          </p:cNvSpPr>
          <p:nvPr>
            <p:ph sz="quarter" idx="16" hasCustomPrompt="1"/>
          </p:nvPr>
        </p:nvSpPr>
        <p:spPr>
          <a:xfrm>
            <a:off x="4571603" y="2298700"/>
            <a:ext cx="2439035" cy="292100"/>
          </a:xfrm>
        </p:spPr>
        <p:txBody>
          <a:bodyPr lIns="0" tIns="0" rIns="0" bIns="0">
            <a:normAutofit/>
          </a:bodyPr>
          <a:lstStyle>
            <a:lvl1pPr marL="0" indent="0">
              <a:buNone/>
              <a:defRPr sz="1400">
                <a:solidFill>
                  <a:schemeClr val="accent1"/>
                </a:solidFill>
                <a:latin typeface="Sinkin Sans 300 Light" pitchFamily="50" charset="0"/>
              </a:defRPr>
            </a:lvl1pPr>
          </a:lstStyle>
          <a:p>
            <a:pPr lvl="0"/>
            <a:r>
              <a:rPr lang="en-GB" dirty="0"/>
              <a:t>Click to edit Content Heading</a:t>
            </a:r>
          </a:p>
        </p:txBody>
      </p:sp>
      <p:sp>
        <p:nvSpPr>
          <p:cNvPr id="33" name="Content Placeholder 20"/>
          <p:cNvSpPr>
            <a:spLocks noGrp="1"/>
          </p:cNvSpPr>
          <p:nvPr>
            <p:ph sz="quarter" idx="23"/>
          </p:nvPr>
        </p:nvSpPr>
        <p:spPr>
          <a:xfrm>
            <a:off x="4571603" y="3670300"/>
            <a:ext cx="2439035" cy="292100"/>
          </a:xfrm>
        </p:spPr>
        <p:txBody>
          <a:bodyPr lIns="0" tIns="0" rIns="0" bIns="0">
            <a:normAutofit/>
          </a:bodyPr>
          <a:lstStyle>
            <a:lvl1pPr marL="0" indent="0">
              <a:buNone/>
              <a:defRPr sz="1400">
                <a:solidFill>
                  <a:schemeClr val="accent1"/>
                </a:solidFill>
                <a:latin typeface="Sinkin Sans 300 Light" pitchFamily="50" charset="0"/>
              </a:defRPr>
            </a:lvl1pPr>
          </a:lstStyle>
          <a:p>
            <a:pPr lvl="0"/>
            <a:endParaRPr lang="en-GB" dirty="0"/>
          </a:p>
        </p:txBody>
      </p:sp>
      <p:sp>
        <p:nvSpPr>
          <p:cNvPr id="47" name="Content Placeholder 20"/>
          <p:cNvSpPr>
            <a:spLocks noGrp="1"/>
          </p:cNvSpPr>
          <p:nvPr>
            <p:ph sz="quarter" idx="24"/>
          </p:nvPr>
        </p:nvSpPr>
        <p:spPr>
          <a:xfrm>
            <a:off x="4266724" y="4191000"/>
            <a:ext cx="1420687" cy="292100"/>
          </a:xfrm>
        </p:spPr>
        <p:txBody>
          <a:bodyPr lIns="0" tIns="0" rIns="0" bIns="0">
            <a:normAutofit/>
          </a:bodyPr>
          <a:lstStyle>
            <a:lvl1pPr marL="0" indent="0" algn="ctr">
              <a:buNone/>
              <a:defRPr sz="950">
                <a:solidFill>
                  <a:schemeClr val="accent6"/>
                </a:solidFill>
                <a:latin typeface="Sinkin Sans 300 Light" pitchFamily="50" charset="0"/>
              </a:defRPr>
            </a:lvl1pPr>
          </a:lstStyle>
          <a:p>
            <a:pPr lvl="0"/>
            <a:endParaRPr lang="en-GB" dirty="0"/>
          </a:p>
        </p:txBody>
      </p:sp>
      <p:sp>
        <p:nvSpPr>
          <p:cNvPr id="48" name="Content Placeholder 20"/>
          <p:cNvSpPr>
            <a:spLocks noGrp="1"/>
          </p:cNvSpPr>
          <p:nvPr>
            <p:ph sz="quarter" idx="25"/>
          </p:nvPr>
        </p:nvSpPr>
        <p:spPr>
          <a:xfrm>
            <a:off x="5971050" y="4191000"/>
            <a:ext cx="1420687" cy="292100"/>
          </a:xfrm>
        </p:spPr>
        <p:txBody>
          <a:bodyPr lIns="0" tIns="0" rIns="0" bIns="0">
            <a:normAutofit/>
          </a:bodyPr>
          <a:lstStyle>
            <a:lvl1pPr marL="0" indent="0" algn="ctr">
              <a:buNone/>
              <a:defRPr sz="950">
                <a:solidFill>
                  <a:schemeClr val="accent6"/>
                </a:solidFill>
                <a:latin typeface="Sinkin Sans 300 Light" pitchFamily="50" charset="0"/>
              </a:defRPr>
            </a:lvl1pPr>
          </a:lstStyle>
          <a:p>
            <a:pPr lvl="0"/>
            <a:endParaRPr lang="en-GB" dirty="0"/>
          </a:p>
        </p:txBody>
      </p:sp>
      <p:sp>
        <p:nvSpPr>
          <p:cNvPr id="49" name="Content Placeholder 20"/>
          <p:cNvSpPr>
            <a:spLocks noGrp="1"/>
          </p:cNvSpPr>
          <p:nvPr>
            <p:ph sz="quarter" idx="26"/>
          </p:nvPr>
        </p:nvSpPr>
        <p:spPr>
          <a:xfrm>
            <a:off x="7724107" y="4191000"/>
            <a:ext cx="1420687" cy="292100"/>
          </a:xfrm>
        </p:spPr>
        <p:txBody>
          <a:bodyPr lIns="0" tIns="0" rIns="0" bIns="0">
            <a:normAutofit/>
          </a:bodyPr>
          <a:lstStyle>
            <a:lvl1pPr marL="0" indent="0" algn="ctr">
              <a:buNone/>
              <a:defRPr sz="950">
                <a:solidFill>
                  <a:schemeClr val="accent6"/>
                </a:solidFill>
                <a:latin typeface="Sinkin Sans 300 Light" pitchFamily="50" charset="0"/>
              </a:defRPr>
            </a:lvl1pPr>
          </a:lstStyle>
          <a:p>
            <a:pPr lvl="0"/>
            <a:endParaRPr lang="en-GB" dirty="0"/>
          </a:p>
        </p:txBody>
      </p:sp>
      <p:sp>
        <p:nvSpPr>
          <p:cNvPr id="54" name="Content Placeholder 20"/>
          <p:cNvSpPr>
            <a:spLocks noGrp="1"/>
          </p:cNvSpPr>
          <p:nvPr>
            <p:ph sz="quarter" idx="27"/>
          </p:nvPr>
        </p:nvSpPr>
        <p:spPr>
          <a:xfrm>
            <a:off x="9477163" y="4191000"/>
            <a:ext cx="1420687" cy="292100"/>
          </a:xfrm>
        </p:spPr>
        <p:txBody>
          <a:bodyPr lIns="0" tIns="0" rIns="0" bIns="0">
            <a:normAutofit/>
          </a:bodyPr>
          <a:lstStyle>
            <a:lvl1pPr marL="0" indent="0" algn="ctr">
              <a:buNone/>
              <a:defRPr sz="950">
                <a:solidFill>
                  <a:schemeClr val="accent6"/>
                </a:solidFill>
                <a:latin typeface="Sinkin Sans 300 Light" pitchFamily="50" charset="0"/>
              </a:defRPr>
            </a:lvl1pPr>
          </a:lstStyle>
          <a:p>
            <a:pPr lvl="0"/>
            <a:endParaRPr lang="en-GB" dirty="0"/>
          </a:p>
        </p:txBody>
      </p:sp>
      <p:grpSp>
        <p:nvGrpSpPr>
          <p:cNvPr id="11" name="Group 10"/>
          <p:cNvGrpSpPr/>
          <p:nvPr userDrawn="1"/>
        </p:nvGrpSpPr>
        <p:grpSpPr>
          <a:xfrm>
            <a:off x="4519747" y="4572000"/>
            <a:ext cx="914638" cy="914400"/>
            <a:chOff x="4366170" y="5181600"/>
            <a:chExt cx="914400" cy="914400"/>
          </a:xfrm>
        </p:grpSpPr>
        <p:sp>
          <p:nvSpPr>
            <p:cNvPr id="7" name="Flowchart: Connector 6"/>
            <p:cNvSpPr/>
            <p:nvPr userDrawn="1"/>
          </p:nvSpPr>
          <p:spPr>
            <a:xfrm>
              <a:off x="4366170" y="5181600"/>
              <a:ext cx="914400" cy="914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Flowchart: Connector 57"/>
            <p:cNvSpPr/>
            <p:nvPr userDrawn="1"/>
          </p:nvSpPr>
          <p:spPr>
            <a:xfrm>
              <a:off x="4457610" y="5273040"/>
              <a:ext cx="731520" cy="73152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Rectangle 12"/>
          <p:cNvSpPr/>
          <p:nvPr userDrawn="1"/>
        </p:nvSpPr>
        <p:spPr>
          <a:xfrm>
            <a:off x="4977066" y="4572000"/>
            <a:ext cx="533539" cy="30099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Content Placeholder 20"/>
          <p:cNvSpPr>
            <a:spLocks noGrp="1"/>
          </p:cNvSpPr>
          <p:nvPr>
            <p:ph sz="quarter" idx="28" hasCustomPrompt="1"/>
          </p:nvPr>
        </p:nvSpPr>
        <p:spPr>
          <a:xfrm>
            <a:off x="4583721" y="4883150"/>
            <a:ext cx="786691" cy="29210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r>
              <a:rPr lang="en-GB" dirty="0"/>
              <a:t>82 %</a:t>
            </a:r>
          </a:p>
        </p:txBody>
      </p:sp>
      <p:grpSp>
        <p:nvGrpSpPr>
          <p:cNvPr id="64" name="Group 63"/>
          <p:cNvGrpSpPr/>
          <p:nvPr userDrawn="1"/>
        </p:nvGrpSpPr>
        <p:grpSpPr>
          <a:xfrm>
            <a:off x="6224074" y="4572000"/>
            <a:ext cx="914638" cy="914400"/>
            <a:chOff x="4366170" y="5181600"/>
            <a:chExt cx="914400" cy="914400"/>
          </a:xfrm>
        </p:grpSpPr>
        <p:sp>
          <p:nvSpPr>
            <p:cNvPr id="65" name="Flowchart: Connector 64"/>
            <p:cNvSpPr/>
            <p:nvPr userDrawn="1"/>
          </p:nvSpPr>
          <p:spPr>
            <a:xfrm>
              <a:off x="4366170" y="5181600"/>
              <a:ext cx="914400" cy="914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6" name="Flowchart: Connector 65"/>
            <p:cNvSpPr/>
            <p:nvPr userDrawn="1"/>
          </p:nvSpPr>
          <p:spPr>
            <a:xfrm>
              <a:off x="4457610" y="5273040"/>
              <a:ext cx="731520" cy="73152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68" name="Group 67"/>
          <p:cNvGrpSpPr/>
          <p:nvPr userDrawn="1"/>
        </p:nvGrpSpPr>
        <p:grpSpPr>
          <a:xfrm>
            <a:off x="7977130" y="4572000"/>
            <a:ext cx="914638" cy="914400"/>
            <a:chOff x="4366170" y="5181600"/>
            <a:chExt cx="914400" cy="914400"/>
          </a:xfrm>
        </p:grpSpPr>
        <p:sp>
          <p:nvSpPr>
            <p:cNvPr id="69" name="Flowchart: Connector 68"/>
            <p:cNvSpPr/>
            <p:nvPr userDrawn="1"/>
          </p:nvSpPr>
          <p:spPr>
            <a:xfrm>
              <a:off x="4366170" y="5181600"/>
              <a:ext cx="914400" cy="914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Flowchart: Connector 69"/>
            <p:cNvSpPr/>
            <p:nvPr userDrawn="1"/>
          </p:nvSpPr>
          <p:spPr>
            <a:xfrm>
              <a:off x="4457610" y="5273040"/>
              <a:ext cx="731520" cy="73152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72" name="Group 71"/>
          <p:cNvGrpSpPr/>
          <p:nvPr userDrawn="1"/>
        </p:nvGrpSpPr>
        <p:grpSpPr>
          <a:xfrm>
            <a:off x="9730187" y="4572000"/>
            <a:ext cx="914638" cy="914400"/>
            <a:chOff x="4366170" y="5181600"/>
            <a:chExt cx="914400" cy="914400"/>
          </a:xfrm>
        </p:grpSpPr>
        <p:sp>
          <p:nvSpPr>
            <p:cNvPr id="73" name="Flowchart: Connector 72"/>
            <p:cNvSpPr/>
            <p:nvPr userDrawn="1"/>
          </p:nvSpPr>
          <p:spPr>
            <a:xfrm>
              <a:off x="4366170" y="5181600"/>
              <a:ext cx="914400" cy="9144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lowchart: Connector 73"/>
            <p:cNvSpPr/>
            <p:nvPr userDrawn="1"/>
          </p:nvSpPr>
          <p:spPr>
            <a:xfrm>
              <a:off x="4457610" y="5273040"/>
              <a:ext cx="731520" cy="73152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5" name="Content Placeholder 20"/>
          <p:cNvSpPr>
            <a:spLocks noGrp="1"/>
          </p:cNvSpPr>
          <p:nvPr>
            <p:ph sz="quarter" idx="31" hasCustomPrompt="1"/>
          </p:nvPr>
        </p:nvSpPr>
        <p:spPr>
          <a:xfrm>
            <a:off x="9794160" y="4883150"/>
            <a:ext cx="786691" cy="29210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r>
              <a:rPr lang="en-GB" dirty="0"/>
              <a:t>82 %</a:t>
            </a:r>
          </a:p>
        </p:txBody>
      </p:sp>
      <p:sp>
        <p:nvSpPr>
          <p:cNvPr id="76" name="Rectangle 75"/>
          <p:cNvSpPr/>
          <p:nvPr userDrawn="1"/>
        </p:nvSpPr>
        <p:spPr>
          <a:xfrm>
            <a:off x="6096000" y="4507230"/>
            <a:ext cx="1042712" cy="52197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p:cNvSpPr/>
          <p:nvPr userDrawn="1"/>
        </p:nvSpPr>
        <p:spPr>
          <a:xfrm>
            <a:off x="8434449" y="4572000"/>
            <a:ext cx="533539" cy="6858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Content Placeholder 20"/>
          <p:cNvSpPr>
            <a:spLocks noGrp="1"/>
          </p:cNvSpPr>
          <p:nvPr>
            <p:ph sz="quarter" idx="30" hasCustomPrompt="1"/>
          </p:nvPr>
        </p:nvSpPr>
        <p:spPr>
          <a:xfrm>
            <a:off x="8041104" y="4883150"/>
            <a:ext cx="786691" cy="29210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r>
              <a:rPr lang="en-GB" dirty="0"/>
              <a:t>60 %</a:t>
            </a:r>
          </a:p>
        </p:txBody>
      </p:sp>
      <p:sp>
        <p:nvSpPr>
          <p:cNvPr id="67" name="Content Placeholder 20"/>
          <p:cNvSpPr>
            <a:spLocks noGrp="1"/>
          </p:cNvSpPr>
          <p:nvPr>
            <p:ph sz="quarter" idx="29" hasCustomPrompt="1"/>
          </p:nvPr>
        </p:nvSpPr>
        <p:spPr>
          <a:xfrm>
            <a:off x="6288047" y="4883150"/>
            <a:ext cx="786691" cy="29210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r>
              <a:rPr lang="en-GB" dirty="0"/>
              <a:t>90 %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4000" decel="56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wipe(up)">
                                      <p:cBhvr>
                                        <p:cTn id="20" dur="500"/>
                                        <p:tgtEl>
                                          <p:spTgt spid="32">
                                            <p:txEl>
                                              <p:pRg st="0" end="0"/>
                                            </p:txEl>
                                          </p:spTgt>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dissolve">
                                      <p:cBhvr>
                                        <p:cTn id="24" dur="500"/>
                                        <p:tgtEl>
                                          <p:spTgt spid="31">
                                            <p:txEl>
                                              <p:pRg st="0" end="0"/>
                                            </p:txEl>
                                          </p:spTgt>
                                        </p:tgtEl>
                                      </p:cBhvr>
                                    </p:animEffect>
                                  </p:childTnLst>
                                </p:cTn>
                              </p:par>
                            </p:childTnLst>
                          </p:cTn>
                        </p:par>
                        <p:par>
                          <p:cTn id="25" fill="hold">
                            <p:stCondLst>
                              <p:cond delay="2500"/>
                            </p:stCondLst>
                            <p:childTnLst>
                              <p:par>
                                <p:cTn id="26" presetID="22" presetClass="entr" presetSubtype="1" fill="hold" grpId="0" nodeType="afterEffect" nodePh="1">
                                  <p:stCondLst>
                                    <p:cond delay="0"/>
                                  </p:stCondLst>
                                  <p:endCondLst>
                                    <p:cond evt="begin" delay="0">
                                      <p:tn val="26"/>
                                    </p:cond>
                                  </p:endCondLst>
                                  <p:childTnLst>
                                    <p:set>
                                      <p:cBhvr>
                                        <p:cTn id="27" dur="1" fill="hold">
                                          <p:stCondLst>
                                            <p:cond delay="0"/>
                                          </p:stCondLst>
                                        </p:cTn>
                                        <p:tgtEl>
                                          <p:spTgt spid="33">
                                            <p:txEl>
                                              <p:pRg st="0" end="0"/>
                                            </p:txEl>
                                          </p:spTgt>
                                        </p:tgtEl>
                                        <p:attrNameLst>
                                          <p:attrName>style.visibility</p:attrName>
                                        </p:attrNameLst>
                                      </p:cBhvr>
                                      <p:to>
                                        <p:strVal val="visible"/>
                                      </p:to>
                                    </p:set>
                                    <p:animEffect transition="in" filter="wipe(up)">
                                      <p:cBhvr>
                                        <p:cTn id="28" dur="500"/>
                                        <p:tgtEl>
                                          <p:spTgt spid="33">
                                            <p:txEl>
                                              <p:pRg st="0" end="0"/>
                                            </p:txEl>
                                          </p:spTgt>
                                        </p:tgtEl>
                                      </p:cBhvr>
                                    </p:animEffect>
                                  </p:childTnLst>
                                </p:cTn>
                              </p:par>
                            </p:childTnLst>
                          </p:cTn>
                        </p:par>
                        <p:par>
                          <p:cTn id="29" fill="hold">
                            <p:stCondLst>
                              <p:cond delay="3000"/>
                            </p:stCondLst>
                            <p:childTnLst>
                              <p:par>
                                <p:cTn id="30" presetID="9" presetClass="entr" presetSubtype="0" fill="hold" grpId="0" nodeType="afterEffect" nodePh="1">
                                  <p:stCondLst>
                                    <p:cond delay="0"/>
                                  </p:stCondLst>
                                  <p:endCondLst>
                                    <p:cond evt="begin" delay="0">
                                      <p:tn val="30"/>
                                    </p:cond>
                                  </p:endCondLst>
                                  <p:childTnLst>
                                    <p:set>
                                      <p:cBhvr>
                                        <p:cTn id="31" dur="1" fill="hold">
                                          <p:stCondLst>
                                            <p:cond delay="0"/>
                                          </p:stCondLst>
                                        </p:cTn>
                                        <p:tgtEl>
                                          <p:spTgt spid="47">
                                            <p:txEl>
                                              <p:pRg st="0" end="0"/>
                                            </p:txEl>
                                          </p:spTgt>
                                        </p:tgtEl>
                                        <p:attrNameLst>
                                          <p:attrName>style.visibility</p:attrName>
                                        </p:attrNameLst>
                                      </p:cBhvr>
                                      <p:to>
                                        <p:strVal val="visible"/>
                                      </p:to>
                                    </p:set>
                                    <p:animEffect transition="in" filter="dissolve">
                                      <p:cBhvr>
                                        <p:cTn id="32" dur="500"/>
                                        <p:tgtEl>
                                          <p:spTgt spid="47">
                                            <p:txEl>
                                              <p:pRg st="0" end="0"/>
                                            </p:txEl>
                                          </p:spTgt>
                                        </p:tgtEl>
                                      </p:cBhvr>
                                    </p:animEffect>
                                  </p:childTnLst>
                                </p:cTn>
                              </p:par>
                            </p:childTnLst>
                          </p:cTn>
                        </p:par>
                        <p:par>
                          <p:cTn id="33" fill="hold">
                            <p:stCondLst>
                              <p:cond delay="3500"/>
                            </p:stCondLst>
                            <p:childTnLst>
                              <p:par>
                                <p:cTn id="34" presetID="1"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4000"/>
                            </p:stCondLst>
                            <p:childTnLst>
                              <p:par>
                                <p:cTn id="41" presetID="49" presetClass="entr" presetSubtype="0" decel="100000" fill="hold" grpId="0" nodeType="afterEffect">
                                  <p:stCondLst>
                                    <p:cond delay="0"/>
                                  </p:stCondLst>
                                  <p:childTnLst>
                                    <p:set>
                                      <p:cBhvr>
                                        <p:cTn id="42" dur="1" fill="hold">
                                          <p:stCondLst>
                                            <p:cond delay="0"/>
                                          </p:stCondLst>
                                        </p:cTn>
                                        <p:tgtEl>
                                          <p:spTgt spid="59">
                                            <p:txEl>
                                              <p:pRg st="0" end="0"/>
                                            </p:txEl>
                                          </p:spTgt>
                                        </p:tgtEl>
                                        <p:attrNameLst>
                                          <p:attrName>style.visibility</p:attrName>
                                        </p:attrNameLst>
                                      </p:cBhvr>
                                      <p:to>
                                        <p:strVal val="visible"/>
                                      </p:to>
                                    </p:set>
                                    <p:anim calcmode="lin" valueType="num">
                                      <p:cBhvr>
                                        <p:cTn id="43"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59">
                                            <p:txEl>
                                              <p:pRg st="0" end="0"/>
                                            </p:txEl>
                                          </p:spTgt>
                                        </p:tgtEl>
                                        <p:attrNameLst>
                                          <p:attrName>ppt_h</p:attrName>
                                        </p:attrNameLst>
                                      </p:cBhvr>
                                      <p:tavLst>
                                        <p:tav tm="0">
                                          <p:val>
                                            <p:fltVal val="0"/>
                                          </p:val>
                                        </p:tav>
                                        <p:tav tm="100000">
                                          <p:val>
                                            <p:strVal val="#ppt_h"/>
                                          </p:val>
                                        </p:tav>
                                      </p:tavLst>
                                    </p:anim>
                                    <p:anim calcmode="lin" valueType="num">
                                      <p:cBhvr>
                                        <p:cTn id="45" dur="500" fill="hold"/>
                                        <p:tgtEl>
                                          <p:spTgt spid="59">
                                            <p:txEl>
                                              <p:pRg st="0" end="0"/>
                                            </p:txEl>
                                          </p:spTgt>
                                        </p:tgtEl>
                                        <p:attrNameLst>
                                          <p:attrName>style.rotation</p:attrName>
                                        </p:attrNameLst>
                                      </p:cBhvr>
                                      <p:tavLst>
                                        <p:tav tm="0">
                                          <p:val>
                                            <p:fltVal val="360"/>
                                          </p:val>
                                        </p:tav>
                                        <p:tav tm="100000">
                                          <p:val>
                                            <p:fltVal val="0"/>
                                          </p:val>
                                        </p:tav>
                                      </p:tavLst>
                                    </p:anim>
                                    <p:animEffect transition="in" filter="fade">
                                      <p:cBhvr>
                                        <p:cTn id="46" dur="500"/>
                                        <p:tgtEl>
                                          <p:spTgt spid="59">
                                            <p:txEl>
                                              <p:pRg st="0" end="0"/>
                                            </p:txEl>
                                          </p:spTgt>
                                        </p:tgtEl>
                                      </p:cBhvr>
                                    </p:animEffect>
                                  </p:childTnLst>
                                </p:cTn>
                              </p:par>
                            </p:childTnLst>
                          </p:cTn>
                        </p:par>
                        <p:par>
                          <p:cTn id="47" fill="hold">
                            <p:stCondLst>
                              <p:cond delay="4500"/>
                            </p:stCondLst>
                            <p:childTnLst>
                              <p:par>
                                <p:cTn id="48" presetID="9"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8">
                                            <p:txEl>
                                              <p:pRg st="0" end="0"/>
                                            </p:txEl>
                                          </p:spTgt>
                                        </p:tgtEl>
                                        <p:attrNameLst>
                                          <p:attrName>style.visibility</p:attrName>
                                        </p:attrNameLst>
                                      </p:cBhvr>
                                      <p:to>
                                        <p:strVal val="visible"/>
                                      </p:to>
                                    </p:set>
                                    <p:animEffect transition="in" filter="dissolve">
                                      <p:cBhvr>
                                        <p:cTn id="50" dur="500"/>
                                        <p:tgtEl>
                                          <p:spTgt spid="48">
                                            <p:txEl>
                                              <p:pRg st="0" end="0"/>
                                            </p:txEl>
                                          </p:spTgt>
                                        </p:tgtEl>
                                      </p:cBhvr>
                                    </p:animEffect>
                                  </p:childTnLst>
                                </p:cTn>
                              </p:par>
                            </p:childTnLst>
                          </p:cTn>
                        </p:par>
                        <p:par>
                          <p:cTn id="51" fill="hold">
                            <p:stCondLst>
                              <p:cond delay="5000"/>
                            </p:stCondLst>
                            <p:childTnLst>
                              <p:par>
                                <p:cTn id="52" presetID="1"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childTnLst>
                                </p:cTn>
                              </p:par>
                            </p:childTnLst>
                          </p:cTn>
                        </p:par>
                        <p:par>
                          <p:cTn id="54" fill="hold">
                            <p:stCondLst>
                              <p:cond delay="5000"/>
                            </p:stCondLst>
                            <p:childTnLst>
                              <p:par>
                                <p:cTn id="55" presetID="22" presetClass="entr" presetSubtype="4"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wipe(down)">
                                      <p:cBhvr>
                                        <p:cTn id="57" dur="500"/>
                                        <p:tgtEl>
                                          <p:spTgt spid="64"/>
                                        </p:tgtEl>
                                      </p:cBhvr>
                                    </p:animEffect>
                                  </p:childTnLst>
                                </p:cTn>
                              </p:par>
                            </p:childTnLst>
                          </p:cTn>
                        </p:par>
                        <p:par>
                          <p:cTn id="58" fill="hold">
                            <p:stCondLst>
                              <p:cond delay="5500"/>
                            </p:stCondLst>
                            <p:childTnLst>
                              <p:par>
                                <p:cTn id="59" presetID="49" presetClass="entr" presetSubtype="0" decel="100000" fill="hold" grpId="0" nodeType="afterEffect">
                                  <p:stCondLst>
                                    <p:cond delay="0"/>
                                  </p:stCondLst>
                                  <p:childTnLst>
                                    <p:set>
                                      <p:cBhvr>
                                        <p:cTn id="60" dur="1" fill="hold">
                                          <p:stCondLst>
                                            <p:cond delay="0"/>
                                          </p:stCondLst>
                                        </p:cTn>
                                        <p:tgtEl>
                                          <p:spTgt spid="67">
                                            <p:txEl>
                                              <p:pRg st="0" end="0"/>
                                            </p:txEl>
                                          </p:spTgt>
                                        </p:tgtEl>
                                        <p:attrNameLst>
                                          <p:attrName>style.visibility</p:attrName>
                                        </p:attrNameLst>
                                      </p:cBhvr>
                                      <p:to>
                                        <p:strVal val="visible"/>
                                      </p:to>
                                    </p:set>
                                    <p:anim calcmode="lin" valueType="num">
                                      <p:cBhvr>
                                        <p:cTn id="61"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67">
                                            <p:txEl>
                                              <p:pRg st="0" end="0"/>
                                            </p:txEl>
                                          </p:spTgt>
                                        </p:tgtEl>
                                        <p:attrNameLst>
                                          <p:attrName>ppt_h</p:attrName>
                                        </p:attrNameLst>
                                      </p:cBhvr>
                                      <p:tavLst>
                                        <p:tav tm="0">
                                          <p:val>
                                            <p:fltVal val="0"/>
                                          </p:val>
                                        </p:tav>
                                        <p:tav tm="100000">
                                          <p:val>
                                            <p:strVal val="#ppt_h"/>
                                          </p:val>
                                        </p:tav>
                                      </p:tavLst>
                                    </p:anim>
                                    <p:anim calcmode="lin" valueType="num">
                                      <p:cBhvr>
                                        <p:cTn id="63" dur="500" fill="hold"/>
                                        <p:tgtEl>
                                          <p:spTgt spid="67">
                                            <p:txEl>
                                              <p:pRg st="0" end="0"/>
                                            </p:txEl>
                                          </p:spTgt>
                                        </p:tgtEl>
                                        <p:attrNameLst>
                                          <p:attrName>style.rotation</p:attrName>
                                        </p:attrNameLst>
                                      </p:cBhvr>
                                      <p:tavLst>
                                        <p:tav tm="0">
                                          <p:val>
                                            <p:fltVal val="360"/>
                                          </p:val>
                                        </p:tav>
                                        <p:tav tm="100000">
                                          <p:val>
                                            <p:fltVal val="0"/>
                                          </p:val>
                                        </p:tav>
                                      </p:tavLst>
                                    </p:anim>
                                    <p:animEffect transition="in" filter="fade">
                                      <p:cBhvr>
                                        <p:cTn id="64" dur="500"/>
                                        <p:tgtEl>
                                          <p:spTgt spid="67">
                                            <p:txEl>
                                              <p:pRg st="0" end="0"/>
                                            </p:txEl>
                                          </p:spTgt>
                                        </p:tgtEl>
                                      </p:cBhvr>
                                    </p:animEffect>
                                  </p:childTnLst>
                                </p:cTn>
                              </p:par>
                            </p:childTnLst>
                          </p:cTn>
                        </p:par>
                        <p:par>
                          <p:cTn id="65" fill="hold">
                            <p:stCondLst>
                              <p:cond delay="6000"/>
                            </p:stCondLst>
                            <p:childTnLst>
                              <p:par>
                                <p:cTn id="66" presetID="9" presetClass="entr" presetSubtype="0" fill="hold" grpId="0" nodeType="afterEffect" nodePh="1">
                                  <p:stCondLst>
                                    <p:cond delay="0"/>
                                  </p:stCondLst>
                                  <p:endCondLst>
                                    <p:cond evt="begin" delay="0">
                                      <p:tn val="66"/>
                                    </p:cond>
                                  </p:endCondLst>
                                  <p:childTnLst>
                                    <p:set>
                                      <p:cBhvr>
                                        <p:cTn id="67" dur="1" fill="hold">
                                          <p:stCondLst>
                                            <p:cond delay="0"/>
                                          </p:stCondLst>
                                        </p:cTn>
                                        <p:tgtEl>
                                          <p:spTgt spid="49">
                                            <p:txEl>
                                              <p:pRg st="0" end="0"/>
                                            </p:txEl>
                                          </p:spTgt>
                                        </p:tgtEl>
                                        <p:attrNameLst>
                                          <p:attrName>style.visibility</p:attrName>
                                        </p:attrNameLst>
                                      </p:cBhvr>
                                      <p:to>
                                        <p:strVal val="visible"/>
                                      </p:to>
                                    </p:set>
                                    <p:animEffect transition="in" filter="dissolve">
                                      <p:cBhvr>
                                        <p:cTn id="68" dur="500"/>
                                        <p:tgtEl>
                                          <p:spTgt spid="49">
                                            <p:txEl>
                                              <p:pRg st="0" end="0"/>
                                            </p:txEl>
                                          </p:spTgt>
                                        </p:tgtEl>
                                      </p:cBhvr>
                                    </p:animEffect>
                                  </p:childTnLst>
                                </p:cTn>
                              </p:par>
                            </p:childTnLst>
                          </p:cTn>
                        </p:par>
                        <p:par>
                          <p:cTn id="69" fill="hold">
                            <p:stCondLst>
                              <p:cond delay="6500"/>
                            </p:stCondLst>
                            <p:childTnLst>
                              <p:par>
                                <p:cTn id="70" presetID="1" presetClass="entr" presetSubtype="0"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childTnLst>
                                </p:cTn>
                              </p:par>
                            </p:childTnLst>
                          </p:cTn>
                        </p:par>
                        <p:par>
                          <p:cTn id="72" fill="hold">
                            <p:stCondLst>
                              <p:cond delay="6500"/>
                            </p:stCondLst>
                            <p:childTnLst>
                              <p:par>
                                <p:cTn id="73" presetID="22" presetClass="entr" presetSubtype="4"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down)">
                                      <p:cBhvr>
                                        <p:cTn id="75" dur="500"/>
                                        <p:tgtEl>
                                          <p:spTgt spid="68"/>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1">
                                            <p:txEl>
                                              <p:pRg st="0" end="0"/>
                                            </p:txEl>
                                          </p:spTgt>
                                        </p:tgtEl>
                                        <p:attrNameLst>
                                          <p:attrName>style.visibility</p:attrName>
                                        </p:attrNameLst>
                                      </p:cBhvr>
                                      <p:to>
                                        <p:strVal val="visible"/>
                                      </p:to>
                                    </p:set>
                                    <p:anim calcmode="lin" valueType="num">
                                      <p:cBhvr>
                                        <p:cTn id="79" dur="5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71">
                                            <p:txEl>
                                              <p:pRg st="0" end="0"/>
                                            </p:txEl>
                                          </p:spTgt>
                                        </p:tgtEl>
                                        <p:attrNameLst>
                                          <p:attrName>ppt_h</p:attrName>
                                        </p:attrNameLst>
                                      </p:cBhvr>
                                      <p:tavLst>
                                        <p:tav tm="0">
                                          <p:val>
                                            <p:fltVal val="0"/>
                                          </p:val>
                                        </p:tav>
                                        <p:tav tm="100000">
                                          <p:val>
                                            <p:strVal val="#ppt_h"/>
                                          </p:val>
                                        </p:tav>
                                      </p:tavLst>
                                    </p:anim>
                                    <p:anim calcmode="lin" valueType="num">
                                      <p:cBhvr>
                                        <p:cTn id="81" dur="500" fill="hold"/>
                                        <p:tgtEl>
                                          <p:spTgt spid="71">
                                            <p:txEl>
                                              <p:pRg st="0" end="0"/>
                                            </p:txEl>
                                          </p:spTgt>
                                        </p:tgtEl>
                                        <p:attrNameLst>
                                          <p:attrName>style.rotation</p:attrName>
                                        </p:attrNameLst>
                                      </p:cBhvr>
                                      <p:tavLst>
                                        <p:tav tm="0">
                                          <p:val>
                                            <p:fltVal val="360"/>
                                          </p:val>
                                        </p:tav>
                                        <p:tav tm="100000">
                                          <p:val>
                                            <p:fltVal val="0"/>
                                          </p:val>
                                        </p:tav>
                                      </p:tavLst>
                                    </p:anim>
                                    <p:animEffect transition="in" filter="fade">
                                      <p:cBhvr>
                                        <p:cTn id="82" dur="500"/>
                                        <p:tgtEl>
                                          <p:spTgt spid="71">
                                            <p:txEl>
                                              <p:pRg st="0" end="0"/>
                                            </p:txEl>
                                          </p:spTgt>
                                        </p:tgtEl>
                                      </p:cBhvr>
                                    </p:animEffect>
                                  </p:childTnLst>
                                </p:cTn>
                              </p:par>
                            </p:childTnLst>
                          </p:cTn>
                        </p:par>
                        <p:par>
                          <p:cTn id="83" fill="hold">
                            <p:stCondLst>
                              <p:cond delay="7500"/>
                            </p:stCondLst>
                            <p:childTnLst>
                              <p:par>
                                <p:cTn id="84" presetID="9" presetClass="entr" presetSubtype="0" fill="hold" grpId="0" nodeType="afterEffect" nodePh="1">
                                  <p:stCondLst>
                                    <p:cond delay="0"/>
                                  </p:stCondLst>
                                  <p:endCondLst>
                                    <p:cond evt="begin" delay="0">
                                      <p:tn val="84"/>
                                    </p:cond>
                                  </p:endCondLst>
                                  <p:childTnLst>
                                    <p:set>
                                      <p:cBhvr>
                                        <p:cTn id="85" dur="1" fill="hold">
                                          <p:stCondLst>
                                            <p:cond delay="0"/>
                                          </p:stCondLst>
                                        </p:cTn>
                                        <p:tgtEl>
                                          <p:spTgt spid="54">
                                            <p:txEl>
                                              <p:pRg st="0" end="0"/>
                                            </p:txEl>
                                          </p:spTgt>
                                        </p:tgtEl>
                                        <p:attrNameLst>
                                          <p:attrName>style.visibility</p:attrName>
                                        </p:attrNameLst>
                                      </p:cBhvr>
                                      <p:to>
                                        <p:strVal val="visible"/>
                                      </p:to>
                                    </p:set>
                                    <p:animEffect transition="in" filter="dissolve">
                                      <p:cBhvr>
                                        <p:cTn id="86" dur="500"/>
                                        <p:tgtEl>
                                          <p:spTgt spid="54">
                                            <p:txEl>
                                              <p:pRg st="0" end="0"/>
                                            </p:txEl>
                                          </p:spTgt>
                                        </p:tgtEl>
                                      </p:cBhvr>
                                    </p:animEffect>
                                  </p:childTnLst>
                                </p:cTn>
                              </p:par>
                            </p:childTnLst>
                          </p:cTn>
                        </p:par>
                        <p:par>
                          <p:cTn id="87" fill="hold">
                            <p:stCondLst>
                              <p:cond delay="8000"/>
                            </p:stCondLst>
                            <p:childTnLst>
                              <p:par>
                                <p:cTn id="88" presetID="22" presetClass="entr" presetSubtype="4"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down)">
                                      <p:cBhvr>
                                        <p:cTn id="90" dur="500"/>
                                        <p:tgtEl>
                                          <p:spTgt spid="72"/>
                                        </p:tgtEl>
                                      </p:cBhvr>
                                    </p:animEffect>
                                  </p:childTnLst>
                                </p:cTn>
                              </p:par>
                            </p:childTnLst>
                          </p:cTn>
                        </p:par>
                        <p:par>
                          <p:cTn id="91" fill="hold">
                            <p:stCondLst>
                              <p:cond delay="8500"/>
                            </p:stCondLst>
                            <p:childTnLst>
                              <p:par>
                                <p:cTn id="92" presetID="49" presetClass="entr" presetSubtype="0" decel="100000" fill="hold" grpId="0" nodeType="afterEffect">
                                  <p:stCondLst>
                                    <p:cond delay="0"/>
                                  </p:stCondLst>
                                  <p:childTnLst>
                                    <p:set>
                                      <p:cBhvr>
                                        <p:cTn id="93" dur="1" fill="hold">
                                          <p:stCondLst>
                                            <p:cond delay="0"/>
                                          </p:stCondLst>
                                        </p:cTn>
                                        <p:tgtEl>
                                          <p:spTgt spid="75">
                                            <p:txEl>
                                              <p:pRg st="0" end="0"/>
                                            </p:txEl>
                                          </p:spTgt>
                                        </p:tgtEl>
                                        <p:attrNameLst>
                                          <p:attrName>style.visibility</p:attrName>
                                        </p:attrNameLst>
                                      </p:cBhvr>
                                      <p:to>
                                        <p:strVal val="visible"/>
                                      </p:to>
                                    </p:set>
                                    <p:anim calcmode="lin" valueType="num">
                                      <p:cBhvr>
                                        <p:cTn id="94"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75">
                                            <p:txEl>
                                              <p:pRg st="0" end="0"/>
                                            </p:txEl>
                                          </p:spTgt>
                                        </p:tgtEl>
                                        <p:attrNameLst>
                                          <p:attrName>ppt_h</p:attrName>
                                        </p:attrNameLst>
                                      </p:cBhvr>
                                      <p:tavLst>
                                        <p:tav tm="0">
                                          <p:val>
                                            <p:fltVal val="0"/>
                                          </p:val>
                                        </p:tav>
                                        <p:tav tm="100000">
                                          <p:val>
                                            <p:strVal val="#ppt_h"/>
                                          </p:val>
                                        </p:tav>
                                      </p:tavLst>
                                    </p:anim>
                                    <p:anim calcmode="lin" valueType="num">
                                      <p:cBhvr>
                                        <p:cTn id="96" dur="500" fill="hold"/>
                                        <p:tgtEl>
                                          <p:spTgt spid="75">
                                            <p:txEl>
                                              <p:pRg st="0" end="0"/>
                                            </p:txEl>
                                          </p:spTgt>
                                        </p:tgtEl>
                                        <p:attrNameLst>
                                          <p:attrName>style.rotation</p:attrName>
                                        </p:attrNameLst>
                                      </p:cBhvr>
                                      <p:tavLst>
                                        <p:tav tm="0">
                                          <p:val>
                                            <p:fltVal val="360"/>
                                          </p:val>
                                        </p:tav>
                                        <p:tav tm="100000">
                                          <p:val>
                                            <p:fltVal val="0"/>
                                          </p:val>
                                        </p:tav>
                                      </p:tavLst>
                                    </p:anim>
                                    <p:animEffect transition="in" filter="fade">
                                      <p:cBhvr>
                                        <p:cTn id="97" dur="5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 grpId="0" animBg="1"/>
      <p:bldP spid="31" grpId="0" build="p">
        <p:tmplLst>
          <p:tmpl lvl="1">
            <p:tnLst>
              <p:par>
                <p:cTn presetID="9"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dissolve">
                      <p:cBhvr>
                        <p:cTn dur="500"/>
                        <p:tgtEl>
                          <p:spTgt spid="31"/>
                        </p:tgtEl>
                      </p:cBhvr>
                    </p:animEffect>
                  </p:childTnLst>
                </p:cTn>
              </p:par>
            </p:tnLst>
          </p:tmpl>
        </p:tmplLst>
      </p:bldP>
      <p:bldP spid="32" grpId="0" build="p">
        <p:tmplLst>
          <p:tmpl lvl="1">
            <p:tnLst>
              <p:par>
                <p:cTn presetID="22" presetClass="entr" presetSubtype="1"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47"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7"/>
                        </p:tgtEl>
                        <p:attrNameLst>
                          <p:attrName>style.visibility</p:attrName>
                        </p:attrNameLst>
                      </p:cBhvr>
                      <p:to>
                        <p:strVal val="visible"/>
                      </p:to>
                    </p:set>
                    <p:animEffect transition="in" filter="dissolve">
                      <p:cBhvr>
                        <p:cTn dur="500"/>
                        <p:tgtEl>
                          <p:spTgt spid="47"/>
                        </p:tgtEl>
                      </p:cBhvr>
                    </p:animEffect>
                  </p:childTnLst>
                </p:cTn>
              </p:par>
            </p:tnLst>
          </p:tmpl>
        </p:tmplLst>
      </p:bldP>
      <p:bldP spid="4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8"/>
                        </p:tgtEl>
                        <p:attrNameLst>
                          <p:attrName>style.visibility</p:attrName>
                        </p:attrNameLst>
                      </p:cBhvr>
                      <p:to>
                        <p:strVal val="visible"/>
                      </p:to>
                    </p:set>
                    <p:animEffect transition="in" filter="dissolve">
                      <p:cBhvr>
                        <p:cTn dur="500"/>
                        <p:tgtEl>
                          <p:spTgt spid="48"/>
                        </p:tgtEl>
                      </p:cBhvr>
                    </p:animEffect>
                  </p:childTnLst>
                </p:cTn>
              </p:par>
            </p:tnLst>
          </p:tmpl>
        </p:tmplLst>
      </p:bldP>
      <p:bldP spid="4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5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4"/>
                        </p:tgtEl>
                        <p:attrNameLst>
                          <p:attrName>style.visibility</p:attrName>
                        </p:attrNameLst>
                      </p:cBhvr>
                      <p:to>
                        <p:strVal val="visible"/>
                      </p:to>
                    </p:set>
                    <p:animEffect transition="in" filter="dissolve">
                      <p:cBhvr>
                        <p:cTn dur="500"/>
                        <p:tgtEl>
                          <p:spTgt spid="54"/>
                        </p:tgtEl>
                      </p:cBhvr>
                    </p:animEffect>
                  </p:childTnLst>
                </p:cTn>
              </p:par>
            </p:tnLst>
          </p:tmpl>
        </p:tmplLst>
      </p:bldP>
      <p:bldP spid="13" grpId="0" animBg="1"/>
      <p:bldP spid="59" grpId="0" build="p">
        <p:tmplLst>
          <p:tmpl lvl="1">
            <p:tnLst>
              <p:par>
                <p:cTn presetID="49" presetClass="entr" presetSubtype="0" decel="10000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 calcmode="lin" valueType="num">
                      <p:cBhvr>
                        <p:cTn dur="500" fill="hold"/>
                        <p:tgtEl>
                          <p:spTgt spid="59"/>
                        </p:tgtEl>
                        <p:attrNameLst>
                          <p:attrName>style.rotation</p:attrName>
                        </p:attrNameLst>
                      </p:cBhvr>
                      <p:tavLst>
                        <p:tav tm="0">
                          <p:val>
                            <p:fltVal val="360"/>
                          </p:val>
                        </p:tav>
                        <p:tav tm="100000">
                          <p:val>
                            <p:fltVal val="0"/>
                          </p:val>
                        </p:tav>
                      </p:tavLst>
                    </p:anim>
                    <p:animEffect transition="in" filter="fade">
                      <p:cBhvr>
                        <p:cTn dur="500"/>
                        <p:tgtEl>
                          <p:spTgt spid="59"/>
                        </p:tgtEl>
                      </p:cBhvr>
                    </p:animEffect>
                  </p:childTnLst>
                </p:cTn>
              </p:par>
            </p:tnLst>
          </p:tmpl>
        </p:tmplLst>
      </p:bldP>
      <p:bldP spid="75" grpId="0" build="p">
        <p:tmplLst>
          <p:tmpl lvl="1">
            <p:tnLst>
              <p:par>
                <p:cTn presetID="49" presetClass="entr" presetSubtype="0" decel="100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p:cTn dur="500" fill="hold"/>
                        <p:tgtEl>
                          <p:spTgt spid="75"/>
                        </p:tgtEl>
                        <p:attrNameLst>
                          <p:attrName>ppt_w</p:attrName>
                        </p:attrNameLst>
                      </p:cBhvr>
                      <p:tavLst>
                        <p:tav tm="0">
                          <p:val>
                            <p:fltVal val="0"/>
                          </p:val>
                        </p:tav>
                        <p:tav tm="100000">
                          <p:val>
                            <p:strVal val="#ppt_w"/>
                          </p:val>
                        </p:tav>
                      </p:tavLst>
                    </p:anim>
                    <p:anim calcmode="lin" valueType="num">
                      <p:cBhvr>
                        <p:cTn dur="500" fill="hold"/>
                        <p:tgtEl>
                          <p:spTgt spid="75"/>
                        </p:tgtEl>
                        <p:attrNameLst>
                          <p:attrName>ppt_h</p:attrName>
                        </p:attrNameLst>
                      </p:cBhvr>
                      <p:tavLst>
                        <p:tav tm="0">
                          <p:val>
                            <p:fltVal val="0"/>
                          </p:val>
                        </p:tav>
                        <p:tav tm="100000">
                          <p:val>
                            <p:strVal val="#ppt_h"/>
                          </p:val>
                        </p:tav>
                      </p:tavLst>
                    </p:anim>
                    <p:anim calcmode="lin" valueType="num">
                      <p:cBhvr>
                        <p:cTn dur="500" fill="hold"/>
                        <p:tgtEl>
                          <p:spTgt spid="75"/>
                        </p:tgtEl>
                        <p:attrNameLst>
                          <p:attrName>style.rotation</p:attrName>
                        </p:attrNameLst>
                      </p:cBhvr>
                      <p:tavLst>
                        <p:tav tm="0">
                          <p:val>
                            <p:fltVal val="360"/>
                          </p:val>
                        </p:tav>
                        <p:tav tm="100000">
                          <p:val>
                            <p:fltVal val="0"/>
                          </p:val>
                        </p:tav>
                      </p:tavLst>
                    </p:anim>
                    <p:animEffect transition="in" filter="fade">
                      <p:cBhvr>
                        <p:cTn dur="500"/>
                        <p:tgtEl>
                          <p:spTgt spid="75"/>
                        </p:tgtEl>
                      </p:cBhvr>
                    </p:animEffect>
                  </p:childTnLst>
                </p:cTn>
              </p:par>
            </p:tnLst>
          </p:tmpl>
        </p:tmplLst>
      </p:bldP>
      <p:bldP spid="76" grpId="0" animBg="1"/>
      <p:bldP spid="77" grpId="0" animBg="1"/>
      <p:bldP spid="71" grpId="0" build="p">
        <p:tmplLst>
          <p:tmpl lvl="1">
            <p:tnLst>
              <p:par>
                <p:cTn presetID="49" presetClass="entr" presetSubtype="0"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p:cTn dur="500" fill="hold"/>
                        <p:tgtEl>
                          <p:spTgt spid="71"/>
                        </p:tgtEl>
                        <p:attrNameLst>
                          <p:attrName>ppt_w</p:attrName>
                        </p:attrNameLst>
                      </p:cBhvr>
                      <p:tavLst>
                        <p:tav tm="0">
                          <p:val>
                            <p:fltVal val="0"/>
                          </p:val>
                        </p:tav>
                        <p:tav tm="100000">
                          <p:val>
                            <p:strVal val="#ppt_w"/>
                          </p:val>
                        </p:tav>
                      </p:tavLst>
                    </p:anim>
                    <p:anim calcmode="lin" valueType="num">
                      <p:cBhvr>
                        <p:cTn dur="500" fill="hold"/>
                        <p:tgtEl>
                          <p:spTgt spid="71"/>
                        </p:tgtEl>
                        <p:attrNameLst>
                          <p:attrName>ppt_h</p:attrName>
                        </p:attrNameLst>
                      </p:cBhvr>
                      <p:tavLst>
                        <p:tav tm="0">
                          <p:val>
                            <p:fltVal val="0"/>
                          </p:val>
                        </p:tav>
                        <p:tav tm="100000">
                          <p:val>
                            <p:strVal val="#ppt_h"/>
                          </p:val>
                        </p:tav>
                      </p:tavLst>
                    </p:anim>
                    <p:anim calcmode="lin" valueType="num">
                      <p:cBhvr>
                        <p:cTn dur="500" fill="hold"/>
                        <p:tgtEl>
                          <p:spTgt spid="71"/>
                        </p:tgtEl>
                        <p:attrNameLst>
                          <p:attrName>style.rotation</p:attrName>
                        </p:attrNameLst>
                      </p:cBhvr>
                      <p:tavLst>
                        <p:tav tm="0">
                          <p:val>
                            <p:fltVal val="360"/>
                          </p:val>
                        </p:tav>
                        <p:tav tm="100000">
                          <p:val>
                            <p:fltVal val="0"/>
                          </p:val>
                        </p:tav>
                      </p:tavLst>
                    </p:anim>
                    <p:animEffect transition="in" filter="fade">
                      <p:cBhvr>
                        <p:cTn dur="500"/>
                        <p:tgtEl>
                          <p:spTgt spid="71"/>
                        </p:tgtEl>
                      </p:cBhvr>
                    </p:animEffect>
                  </p:childTnLst>
                </p:cTn>
              </p:par>
            </p:tnLst>
          </p:tmpl>
        </p:tmplLst>
      </p:bldP>
      <p:bldP spid="67" grpId="0" build="p">
        <p:tmplLst>
          <p:tmpl lvl="1">
            <p:tnLst>
              <p:par>
                <p:cTn presetID="49" presetClass="entr" presetSubtype="0"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500" fill="hold"/>
                        <p:tgtEl>
                          <p:spTgt spid="67"/>
                        </p:tgtEl>
                        <p:attrNameLst>
                          <p:attrName>ppt_w</p:attrName>
                        </p:attrNameLst>
                      </p:cBhvr>
                      <p:tavLst>
                        <p:tav tm="0">
                          <p:val>
                            <p:fltVal val="0"/>
                          </p:val>
                        </p:tav>
                        <p:tav tm="100000">
                          <p:val>
                            <p:strVal val="#ppt_w"/>
                          </p:val>
                        </p:tav>
                      </p:tavLst>
                    </p:anim>
                    <p:anim calcmode="lin" valueType="num">
                      <p:cBhvr>
                        <p:cTn dur="500" fill="hold"/>
                        <p:tgtEl>
                          <p:spTgt spid="67"/>
                        </p:tgtEl>
                        <p:attrNameLst>
                          <p:attrName>ppt_h</p:attrName>
                        </p:attrNameLst>
                      </p:cBhvr>
                      <p:tavLst>
                        <p:tav tm="0">
                          <p:val>
                            <p:fltVal val="0"/>
                          </p:val>
                        </p:tav>
                        <p:tav tm="100000">
                          <p:val>
                            <p:strVal val="#ppt_h"/>
                          </p:val>
                        </p:tav>
                      </p:tavLst>
                    </p:anim>
                    <p:anim calcmode="lin" valueType="num">
                      <p:cBhvr>
                        <p:cTn dur="500" fill="hold"/>
                        <p:tgtEl>
                          <p:spTgt spid="67"/>
                        </p:tgtEl>
                        <p:attrNameLst>
                          <p:attrName>style.rotation</p:attrName>
                        </p:attrNameLst>
                      </p:cBhvr>
                      <p:tavLst>
                        <p:tav tm="0">
                          <p:val>
                            <p:fltVal val="360"/>
                          </p:val>
                        </p:tav>
                        <p:tav tm="100000">
                          <p:val>
                            <p:fltVal val="0"/>
                          </p:val>
                        </p:tav>
                      </p:tavLst>
                    </p:anim>
                    <p:animEffect transition="in" filter="fade">
                      <p:cBhvr>
                        <p:cTn dur="500"/>
                        <p:tgtEl>
                          <p:spTgt spid="6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7_Title Slide">
    <p:spTree>
      <p:nvGrpSpPr>
        <p:cNvPr id="1" name=""/>
        <p:cNvGrpSpPr/>
        <p:nvPr/>
      </p:nvGrpSpPr>
      <p:grpSpPr>
        <a:xfrm>
          <a:off x="0" y="0"/>
          <a:ext cx="0" cy="0"/>
          <a:chOff x="0" y="0"/>
          <a:chExt cx="0" cy="0"/>
        </a:xfrm>
      </p:grpSpPr>
      <p:sp>
        <p:nvSpPr>
          <p:cNvPr id="34" name="Picture Placeholder 2"/>
          <p:cNvSpPr>
            <a:spLocks noGrp="1"/>
          </p:cNvSpPr>
          <p:nvPr>
            <p:ph type="pic" sz="quarter" idx="32"/>
          </p:nvPr>
        </p:nvSpPr>
        <p:spPr>
          <a:xfrm>
            <a:off x="-1" y="0"/>
            <a:ext cx="12192000" cy="685800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6" name="Title 15"/>
          <p:cNvSpPr>
            <a:spLocks noGrp="1"/>
          </p:cNvSpPr>
          <p:nvPr>
            <p:ph type="title" hasCustomPrompt="1"/>
          </p:nvPr>
        </p:nvSpPr>
        <p:spPr>
          <a:xfrm>
            <a:off x="2919305" y="3810000"/>
            <a:ext cx="6225489" cy="535812"/>
          </a:xfrm>
        </p:spPr>
        <p:txBody>
          <a:bodyPr>
            <a:noAutofit/>
          </a:bodyPr>
          <a:lstStyle>
            <a:lvl1pPr algn="ctr">
              <a:defRPr sz="3600" b="0">
                <a:solidFill>
                  <a:schemeClr val="bg1"/>
                </a:solidFill>
                <a:latin typeface="Sinkin Sans 200 X Light" pitchFamily="50" charset="0"/>
              </a:defRPr>
            </a:lvl1pPr>
          </a:lstStyle>
          <a:p>
            <a:r>
              <a:rPr lang="en-GB" dirty="0"/>
              <a:t>OUR SERVICES</a:t>
            </a:r>
          </a:p>
        </p:txBody>
      </p:sp>
      <p:sp>
        <p:nvSpPr>
          <p:cNvPr id="20" name="Content Placeholder 20"/>
          <p:cNvSpPr>
            <a:spLocks noGrp="1"/>
          </p:cNvSpPr>
          <p:nvPr>
            <p:ph sz="quarter" idx="16"/>
          </p:nvPr>
        </p:nvSpPr>
        <p:spPr>
          <a:xfrm>
            <a:off x="4287509" y="4953000"/>
            <a:ext cx="3616980" cy="1676400"/>
          </a:xfrm>
        </p:spPr>
        <p:txBody>
          <a:bodyPr lIns="0" tIns="0" rIns="0" bIns="0">
            <a:normAutofit/>
          </a:bodyPr>
          <a:lstStyle>
            <a:lvl1pPr marL="0" indent="0" algn="ctr">
              <a:buNone/>
              <a:defRPr sz="1400">
                <a:solidFill>
                  <a:schemeClr val="bg1"/>
                </a:solidFill>
                <a:latin typeface="Sinkin Sans 300 Light" pitchFamily="50" charset="0"/>
              </a:defRPr>
            </a:lvl1pPr>
          </a:lstStyle>
          <a:p>
            <a:pPr lvl="0"/>
            <a:endParaRPr lang="en-GB" dirty="0"/>
          </a:p>
        </p:txBody>
      </p:sp>
      <p:grpSp>
        <p:nvGrpSpPr>
          <p:cNvPr id="29" name="Group 28"/>
          <p:cNvGrpSpPr/>
          <p:nvPr userDrawn="1"/>
        </p:nvGrpSpPr>
        <p:grpSpPr>
          <a:xfrm>
            <a:off x="4066895" y="4419601"/>
            <a:ext cx="4064000" cy="107949"/>
            <a:chOff x="3048000" y="2119313"/>
            <a:chExt cx="3048000" cy="80962"/>
          </a:xfrm>
        </p:grpSpPr>
        <p:cxnSp>
          <p:nvCxnSpPr>
            <p:cNvPr id="30" name="Straight Connector 29"/>
            <p:cNvCxnSpPr/>
            <p:nvPr/>
          </p:nvCxnSpPr>
          <p:spPr>
            <a:xfrm>
              <a:off x="3048000" y="2159794"/>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524037" y="2119313"/>
              <a:ext cx="80962" cy="809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2000" decel="48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8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9" name="Content Placeholder 20"/>
          <p:cNvSpPr>
            <a:spLocks noGrp="1"/>
          </p:cNvSpPr>
          <p:nvPr>
            <p:ph sz="quarter" idx="16"/>
          </p:nvPr>
        </p:nvSpPr>
        <p:spPr>
          <a:xfrm>
            <a:off x="1217929" y="4953000"/>
            <a:ext cx="2286595" cy="2286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10" name="Text Placeholder 17"/>
          <p:cNvSpPr>
            <a:spLocks noGrp="1"/>
          </p:cNvSpPr>
          <p:nvPr>
            <p:ph type="body" sz="quarter" idx="21"/>
          </p:nvPr>
        </p:nvSpPr>
        <p:spPr>
          <a:xfrm>
            <a:off x="1217930" y="5257800"/>
            <a:ext cx="2286596" cy="381000"/>
          </a:xfrm>
        </p:spPr>
        <p:txBody>
          <a:bodyPr lIns="0" tIns="0" rIns="0" bIns="0">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
        <p:nvSpPr>
          <p:cNvPr id="4" name="Picture Placeholder 3"/>
          <p:cNvSpPr>
            <a:spLocks noGrp="1"/>
          </p:cNvSpPr>
          <p:nvPr>
            <p:ph type="pic" sz="quarter" idx="22"/>
          </p:nvPr>
        </p:nvSpPr>
        <p:spPr>
          <a:xfrm>
            <a:off x="1351314" y="2247900"/>
            <a:ext cx="2019827" cy="2019301"/>
          </a:xfrm>
          <a:prstGeom prst="flowChartConnector">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4" name="Picture Placeholder 3"/>
          <p:cNvSpPr>
            <a:spLocks noGrp="1"/>
          </p:cNvSpPr>
          <p:nvPr>
            <p:ph type="pic" sz="quarter" idx="23"/>
          </p:nvPr>
        </p:nvSpPr>
        <p:spPr>
          <a:xfrm>
            <a:off x="3866568" y="2247900"/>
            <a:ext cx="2019827" cy="2019301"/>
          </a:xfrm>
          <a:prstGeom prst="flowChartConnector">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5" name="Picture Placeholder 3"/>
          <p:cNvSpPr>
            <a:spLocks noGrp="1"/>
          </p:cNvSpPr>
          <p:nvPr>
            <p:ph type="pic" sz="quarter" idx="24"/>
          </p:nvPr>
        </p:nvSpPr>
        <p:spPr>
          <a:xfrm>
            <a:off x="6305605" y="2247900"/>
            <a:ext cx="2019827" cy="2019301"/>
          </a:xfrm>
          <a:prstGeom prst="flowChartConnector">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6" name="Picture Placeholder 3"/>
          <p:cNvSpPr>
            <a:spLocks noGrp="1"/>
          </p:cNvSpPr>
          <p:nvPr>
            <p:ph type="pic" sz="quarter" idx="25"/>
          </p:nvPr>
        </p:nvSpPr>
        <p:spPr>
          <a:xfrm>
            <a:off x="8744640" y="2247900"/>
            <a:ext cx="2019827" cy="2019301"/>
          </a:xfrm>
          <a:prstGeom prst="flowChartConnector">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49" name="Content Placeholder 20"/>
          <p:cNvSpPr>
            <a:spLocks noGrp="1"/>
          </p:cNvSpPr>
          <p:nvPr>
            <p:ph sz="quarter" idx="26"/>
          </p:nvPr>
        </p:nvSpPr>
        <p:spPr>
          <a:xfrm>
            <a:off x="3733183" y="4953000"/>
            <a:ext cx="2286595" cy="2286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54" name="Text Placeholder 17"/>
          <p:cNvSpPr>
            <a:spLocks noGrp="1"/>
          </p:cNvSpPr>
          <p:nvPr>
            <p:ph type="body" sz="quarter" idx="27"/>
          </p:nvPr>
        </p:nvSpPr>
        <p:spPr>
          <a:xfrm>
            <a:off x="3733184" y="5257800"/>
            <a:ext cx="2286596" cy="381000"/>
          </a:xfrm>
        </p:spPr>
        <p:txBody>
          <a:bodyPr lIns="0" tIns="0" rIns="0" bIns="0">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
        <p:nvSpPr>
          <p:cNvPr id="55" name="Content Placeholder 20"/>
          <p:cNvSpPr>
            <a:spLocks noGrp="1"/>
          </p:cNvSpPr>
          <p:nvPr>
            <p:ph sz="quarter" idx="28"/>
          </p:nvPr>
        </p:nvSpPr>
        <p:spPr>
          <a:xfrm>
            <a:off x="6172220" y="4953000"/>
            <a:ext cx="2286595" cy="2286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56" name="Text Placeholder 17"/>
          <p:cNvSpPr>
            <a:spLocks noGrp="1"/>
          </p:cNvSpPr>
          <p:nvPr>
            <p:ph type="body" sz="quarter" idx="29"/>
          </p:nvPr>
        </p:nvSpPr>
        <p:spPr>
          <a:xfrm>
            <a:off x="6172220" y="5257800"/>
            <a:ext cx="2286596" cy="381000"/>
          </a:xfrm>
        </p:spPr>
        <p:txBody>
          <a:bodyPr lIns="0" tIns="0" rIns="0" bIns="0">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
        <p:nvSpPr>
          <p:cNvPr id="57" name="Content Placeholder 20"/>
          <p:cNvSpPr>
            <a:spLocks noGrp="1"/>
          </p:cNvSpPr>
          <p:nvPr>
            <p:ph sz="quarter" idx="30"/>
          </p:nvPr>
        </p:nvSpPr>
        <p:spPr>
          <a:xfrm>
            <a:off x="8611255" y="4953000"/>
            <a:ext cx="2286595" cy="2286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58" name="Text Placeholder 17"/>
          <p:cNvSpPr>
            <a:spLocks noGrp="1"/>
          </p:cNvSpPr>
          <p:nvPr>
            <p:ph type="body" sz="quarter" idx="31"/>
          </p:nvPr>
        </p:nvSpPr>
        <p:spPr>
          <a:xfrm>
            <a:off x="8611255" y="5257800"/>
            <a:ext cx="2286596" cy="381000"/>
          </a:xfrm>
        </p:spPr>
        <p:txBody>
          <a:bodyPr lIns="0" tIns="0" rIns="0" bIns="0">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1+#ppt_w/2"/>
                                          </p:val>
                                        </p:tav>
                                        <p:tav tm="100000">
                                          <p:val>
                                            <p:strVal val="#ppt_x"/>
                                          </p:val>
                                        </p:tav>
                                      </p:tavLst>
                                    </p:anim>
                                    <p:anim calcmode="lin" valueType="num">
                                      <p:cBhvr additive="base">
                                        <p:cTn id="21" dur="500" fill="hold"/>
                                        <p:tgtEl>
                                          <p:spTgt spid="3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4" grpId="0" animBg="1"/>
      <p:bldP spid="34" grpId="0" animBg="1"/>
      <p:bldP spid="35" grpId="0" animBg="1"/>
      <p:bldP spid="3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9_Title Slide">
    <p:spTree>
      <p:nvGrpSpPr>
        <p:cNvPr id="1" name=""/>
        <p:cNvGrpSpPr/>
        <p:nvPr/>
      </p:nvGrpSpPr>
      <p:grpSpPr>
        <a:xfrm>
          <a:off x="0" y="0"/>
          <a:ext cx="0" cy="0"/>
          <a:chOff x="0" y="0"/>
          <a:chExt cx="0" cy="0"/>
        </a:xfrm>
      </p:grpSpPr>
      <p:sp>
        <p:nvSpPr>
          <p:cNvPr id="35" name="Rectangle 34"/>
          <p:cNvSpPr/>
          <p:nvPr userDrawn="1"/>
        </p:nvSpPr>
        <p:spPr>
          <a:xfrm>
            <a:off x="8916134" y="3733800"/>
            <a:ext cx="236281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p:cNvSpPr/>
          <p:nvPr userDrawn="1"/>
        </p:nvSpPr>
        <p:spPr>
          <a:xfrm>
            <a:off x="3580745" y="3733800"/>
            <a:ext cx="236281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p:cNvSpPr/>
          <p:nvPr userDrawn="1"/>
        </p:nvSpPr>
        <p:spPr>
          <a:xfrm>
            <a:off x="6248439" y="3733800"/>
            <a:ext cx="236281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userDrawn="1"/>
        </p:nvSpPr>
        <p:spPr>
          <a:xfrm>
            <a:off x="913050" y="3733800"/>
            <a:ext cx="236281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p:ph type="pic" sz="quarter" idx="32"/>
          </p:nvPr>
        </p:nvSpPr>
        <p:spPr>
          <a:xfrm>
            <a:off x="913050" y="2374231"/>
            <a:ext cx="2348963" cy="13595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9" name="Text Placeholder 17"/>
          <p:cNvSpPr>
            <a:spLocks noGrp="1"/>
          </p:cNvSpPr>
          <p:nvPr>
            <p:ph type="body" sz="quarter" idx="14" hasCustomPrompt="1"/>
          </p:nvPr>
        </p:nvSpPr>
        <p:spPr>
          <a:xfrm>
            <a:off x="1141958" y="4343400"/>
            <a:ext cx="191192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0" name="Content Placeholder 20"/>
          <p:cNvSpPr>
            <a:spLocks noGrp="1"/>
          </p:cNvSpPr>
          <p:nvPr>
            <p:ph sz="quarter" idx="16" hasCustomPrompt="1"/>
          </p:nvPr>
        </p:nvSpPr>
        <p:spPr>
          <a:xfrm>
            <a:off x="1138247" y="3810000"/>
            <a:ext cx="1912420" cy="304800"/>
          </a:xfrm>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22" name="Picture Placeholder 2"/>
          <p:cNvSpPr>
            <a:spLocks noGrp="1"/>
          </p:cNvSpPr>
          <p:nvPr>
            <p:ph type="pic" sz="quarter" idx="33"/>
          </p:nvPr>
        </p:nvSpPr>
        <p:spPr>
          <a:xfrm>
            <a:off x="3594597" y="2362200"/>
            <a:ext cx="2348963" cy="13595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6" name="Picture Placeholder 2"/>
          <p:cNvSpPr>
            <a:spLocks noGrp="1"/>
          </p:cNvSpPr>
          <p:nvPr>
            <p:ph type="pic" sz="quarter" idx="36"/>
          </p:nvPr>
        </p:nvSpPr>
        <p:spPr>
          <a:xfrm>
            <a:off x="6248440" y="2362200"/>
            <a:ext cx="2348963" cy="13595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3" name="Picture Placeholder 2"/>
          <p:cNvSpPr>
            <a:spLocks noGrp="1"/>
          </p:cNvSpPr>
          <p:nvPr>
            <p:ph type="pic" sz="quarter" idx="39"/>
          </p:nvPr>
        </p:nvSpPr>
        <p:spPr>
          <a:xfrm>
            <a:off x="8916134" y="2362200"/>
            <a:ext cx="2348963" cy="13595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4" name="Text Placeholder 17"/>
          <p:cNvSpPr>
            <a:spLocks noGrp="1"/>
          </p:cNvSpPr>
          <p:nvPr>
            <p:ph type="body" sz="quarter" idx="40" hasCustomPrompt="1"/>
          </p:nvPr>
        </p:nvSpPr>
        <p:spPr>
          <a:xfrm>
            <a:off x="3809653" y="4343400"/>
            <a:ext cx="191192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15" name="Content Placeholder 20"/>
          <p:cNvSpPr>
            <a:spLocks noGrp="1"/>
          </p:cNvSpPr>
          <p:nvPr>
            <p:ph sz="quarter" idx="41" hasCustomPrompt="1"/>
          </p:nvPr>
        </p:nvSpPr>
        <p:spPr>
          <a:xfrm>
            <a:off x="3805942" y="3810000"/>
            <a:ext cx="1912420" cy="304800"/>
          </a:xfrm>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17" name="Text Placeholder 17"/>
          <p:cNvSpPr>
            <a:spLocks noGrp="1"/>
          </p:cNvSpPr>
          <p:nvPr>
            <p:ph type="body" sz="quarter" idx="42" hasCustomPrompt="1"/>
          </p:nvPr>
        </p:nvSpPr>
        <p:spPr>
          <a:xfrm>
            <a:off x="6477348" y="4343400"/>
            <a:ext cx="191192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18" name="Content Placeholder 20"/>
          <p:cNvSpPr>
            <a:spLocks noGrp="1"/>
          </p:cNvSpPr>
          <p:nvPr>
            <p:ph sz="quarter" idx="43" hasCustomPrompt="1"/>
          </p:nvPr>
        </p:nvSpPr>
        <p:spPr>
          <a:xfrm>
            <a:off x="6473637" y="3810000"/>
            <a:ext cx="1912420" cy="304800"/>
          </a:xfrm>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21" name="Text Placeholder 17"/>
          <p:cNvSpPr>
            <a:spLocks noGrp="1"/>
          </p:cNvSpPr>
          <p:nvPr>
            <p:ph type="body" sz="quarter" idx="44" hasCustomPrompt="1"/>
          </p:nvPr>
        </p:nvSpPr>
        <p:spPr>
          <a:xfrm>
            <a:off x="9145042" y="4343400"/>
            <a:ext cx="191192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9" name="Content Placeholder 20"/>
          <p:cNvSpPr>
            <a:spLocks noGrp="1"/>
          </p:cNvSpPr>
          <p:nvPr>
            <p:ph sz="quarter" idx="45" hasCustomPrompt="1"/>
          </p:nvPr>
        </p:nvSpPr>
        <p:spPr>
          <a:xfrm>
            <a:off x="9141332" y="3810000"/>
            <a:ext cx="1912420" cy="304800"/>
          </a:xfrm>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6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wipe(up)">
                                      <p:cBhvr>
                                        <p:cTn id="24" dur="500"/>
                                        <p:tgtEl>
                                          <p:spTgt spid="20">
                                            <p:txEl>
                                              <p:pRg st="0" end="0"/>
                                            </p:txEl>
                                          </p:spTgt>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dissolve">
                                      <p:cBhvr>
                                        <p:cTn id="28" dur="500"/>
                                        <p:tgtEl>
                                          <p:spTgt spid="19">
                                            <p:txEl>
                                              <p:pRg st="0" end="0"/>
                                            </p:txEl>
                                          </p:spTgt>
                                        </p:tgtEl>
                                      </p:cBhvr>
                                    </p:animEffect>
                                  </p:childTnLst>
                                </p:cTn>
                              </p:par>
                            </p:childTnLst>
                          </p:cTn>
                        </p:par>
                        <p:par>
                          <p:cTn id="29" fill="hold">
                            <p:stCondLst>
                              <p:cond delay="3000"/>
                            </p:stCondLst>
                            <p:childTnLst>
                              <p:par>
                                <p:cTn id="30" presetID="2" presetClass="entr" presetSubtype="2" accel="46000" decel="5000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up)">
                                      <p:cBhvr>
                                        <p:cTn id="41" dur="500"/>
                                        <p:tgtEl>
                                          <p:spTgt spid="15">
                                            <p:txEl>
                                              <p:pRg st="0" end="0"/>
                                            </p:txEl>
                                          </p:spTgt>
                                        </p:tgtEl>
                                      </p:cBhvr>
                                    </p:animEffect>
                                  </p:childTnLst>
                                </p:cTn>
                              </p:par>
                            </p:childTnLst>
                          </p:cTn>
                        </p:par>
                        <p:par>
                          <p:cTn id="42" fill="hold">
                            <p:stCondLst>
                              <p:cond delay="4500"/>
                            </p:stCondLst>
                            <p:childTnLst>
                              <p:par>
                                <p:cTn id="43" presetID="9" presetClass="entr" presetSubtype="0" fill="hold" grpId="0" nodeType="after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dissolve">
                                      <p:cBhvr>
                                        <p:cTn id="45" dur="500"/>
                                        <p:tgtEl>
                                          <p:spTgt spid="14">
                                            <p:txEl>
                                              <p:pRg st="0" end="0"/>
                                            </p:txEl>
                                          </p:spTgt>
                                        </p:tgtEl>
                                      </p:cBhvr>
                                    </p:animEffect>
                                  </p:childTnLst>
                                </p:cTn>
                              </p:par>
                            </p:childTnLst>
                          </p:cTn>
                        </p:par>
                        <p:par>
                          <p:cTn id="46" fill="hold">
                            <p:stCondLst>
                              <p:cond delay="5000"/>
                            </p:stCondLst>
                            <p:childTnLst>
                              <p:par>
                                <p:cTn id="47" presetID="2" presetClass="entr" presetSubtype="2" accel="46000" decel="5000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1+#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500"/>
                                        <p:tgtEl>
                                          <p:spTgt spid="37"/>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wipe(up)">
                                      <p:cBhvr>
                                        <p:cTn id="58" dur="500"/>
                                        <p:tgtEl>
                                          <p:spTgt spid="18">
                                            <p:txEl>
                                              <p:pRg st="0" end="0"/>
                                            </p:txEl>
                                          </p:spTgt>
                                        </p:tgtEl>
                                      </p:cBhvr>
                                    </p:animEffect>
                                  </p:childTnLst>
                                </p:cTn>
                              </p:par>
                            </p:childTnLst>
                          </p:cTn>
                        </p:par>
                        <p:par>
                          <p:cTn id="59" fill="hold">
                            <p:stCondLst>
                              <p:cond delay="6500"/>
                            </p:stCondLst>
                            <p:childTnLst>
                              <p:par>
                                <p:cTn id="60" presetID="9" presetClass="entr" presetSubtype="0" fill="hold" grpId="0" nodeType="after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dissolve">
                                      <p:cBhvr>
                                        <p:cTn id="62" dur="500"/>
                                        <p:tgtEl>
                                          <p:spTgt spid="17">
                                            <p:txEl>
                                              <p:pRg st="0" end="0"/>
                                            </p:txEl>
                                          </p:spTgt>
                                        </p:tgtEl>
                                      </p:cBhvr>
                                    </p:animEffect>
                                  </p:childTnLst>
                                </p:cTn>
                              </p:par>
                            </p:childTnLst>
                          </p:cTn>
                        </p:par>
                        <p:par>
                          <p:cTn id="63" fill="hold">
                            <p:stCondLst>
                              <p:cond delay="7000"/>
                            </p:stCondLst>
                            <p:childTnLst>
                              <p:par>
                                <p:cTn id="64" presetID="2" presetClass="entr" presetSubtype="4" accel="46000" decel="5000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29">
                                            <p:txEl>
                                              <p:pRg st="0" end="0"/>
                                            </p:txEl>
                                          </p:spTgt>
                                        </p:tgtEl>
                                        <p:attrNameLst>
                                          <p:attrName>style.visibility</p:attrName>
                                        </p:attrNameLst>
                                      </p:cBhvr>
                                      <p:to>
                                        <p:strVal val="visible"/>
                                      </p:to>
                                    </p:set>
                                    <p:animEffect transition="in" filter="wipe(up)">
                                      <p:cBhvr>
                                        <p:cTn id="75" dur="500"/>
                                        <p:tgtEl>
                                          <p:spTgt spid="29">
                                            <p:txEl>
                                              <p:pRg st="0" end="0"/>
                                            </p:txEl>
                                          </p:spTgt>
                                        </p:tgtEl>
                                      </p:cBhvr>
                                    </p:animEffect>
                                  </p:childTnLst>
                                </p:cTn>
                              </p:par>
                            </p:childTnLst>
                          </p:cTn>
                        </p:par>
                        <p:par>
                          <p:cTn id="76" fill="hold">
                            <p:stCondLst>
                              <p:cond delay="8500"/>
                            </p:stCondLst>
                            <p:childTnLst>
                              <p:par>
                                <p:cTn id="77" presetID="9" presetClass="entr" presetSubtype="0" fill="hold" grpId="0" nodeType="afterEffect">
                                  <p:stCondLst>
                                    <p:cond delay="0"/>
                                  </p:stCondLst>
                                  <p:childTnLst>
                                    <p:set>
                                      <p:cBhvr>
                                        <p:cTn id="78" dur="1" fill="hold">
                                          <p:stCondLst>
                                            <p:cond delay="0"/>
                                          </p:stCondLst>
                                        </p:cTn>
                                        <p:tgtEl>
                                          <p:spTgt spid="21">
                                            <p:txEl>
                                              <p:pRg st="0" end="0"/>
                                            </p:txEl>
                                          </p:spTgt>
                                        </p:tgtEl>
                                        <p:attrNameLst>
                                          <p:attrName>style.visibility</p:attrName>
                                        </p:attrNameLst>
                                      </p:cBhvr>
                                      <p:to>
                                        <p:strVal val="visible"/>
                                      </p:to>
                                    </p:set>
                                    <p:animEffect transition="in" filter="dissolve">
                                      <p:cBhvr>
                                        <p:cTn id="79"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19" grpId="0" build="p">
        <p:tmplLst>
          <p:tmpl lvl="1">
            <p:tnLst>
              <p:par>
                <p:cTn presetID="9"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build="p">
        <p:tmplLst>
          <p:tmpl lvl="1">
            <p:tnLst>
              <p:par>
                <p:cTn presetID="22" presetClass="entr" presetSubtype="1"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2" grpId="0" animBg="1"/>
      <p:bldP spid="26" grpId="0" animBg="1"/>
      <p:bldP spid="13" grpId="0" animBg="1"/>
      <p:bldP spid="14" grpId="0" build="p">
        <p:tmplLst>
          <p:tmpl lvl="1">
            <p:tnLst>
              <p:par>
                <p:cTn presetID="9"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7" grpId="0" build="p">
        <p:tmplLst>
          <p:tmpl lvl="1">
            <p:tnLst>
              <p:par>
                <p:cTn presetID="9"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dissolve">
                      <p:cBhvr>
                        <p:cTn dur="500"/>
                        <p:tgtEl>
                          <p:spTgt spid="17"/>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21" grpId="0" build="p">
        <p:tmplLst>
          <p:tmpl lvl="1">
            <p:tnLst>
              <p:par>
                <p:cTn presetID="9"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dissolve">
                      <p:cBhvr>
                        <p:cTn dur="500"/>
                        <p:tgtEl>
                          <p:spTgt spid="21"/>
                        </p:tgtEl>
                      </p:cBhvr>
                    </p:animEffect>
                  </p:childTnLst>
                </p:cTn>
              </p:par>
            </p:tnLst>
          </p:tmpl>
        </p:tmplLst>
      </p:bldP>
      <p:bldP spid="29" grpId="0" build="p">
        <p:tmplLst>
          <p:tmpl lvl="1">
            <p:tnLst>
              <p:par>
                <p:cTn presetID="22" presetClass="entr" presetSubtype="1"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0_Title Slide">
    <p:spTree>
      <p:nvGrpSpPr>
        <p:cNvPr id="1" name=""/>
        <p:cNvGrpSpPr/>
        <p:nvPr/>
      </p:nvGrpSpPr>
      <p:grpSpPr>
        <a:xfrm>
          <a:off x="0" y="0"/>
          <a:ext cx="0" cy="0"/>
          <a:chOff x="0" y="0"/>
          <a:chExt cx="0" cy="0"/>
        </a:xfrm>
      </p:grpSpPr>
      <p:sp>
        <p:nvSpPr>
          <p:cNvPr id="35" name="Rectangle 34"/>
          <p:cNvSpPr/>
          <p:nvPr userDrawn="1"/>
        </p:nvSpPr>
        <p:spPr>
          <a:xfrm>
            <a:off x="8916134" y="3124200"/>
            <a:ext cx="221037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p:cNvSpPr/>
          <p:nvPr userDrawn="1"/>
        </p:nvSpPr>
        <p:spPr>
          <a:xfrm>
            <a:off x="3695074" y="3124200"/>
            <a:ext cx="221037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p:cNvSpPr/>
          <p:nvPr userDrawn="1"/>
        </p:nvSpPr>
        <p:spPr>
          <a:xfrm>
            <a:off x="6324659" y="3124200"/>
            <a:ext cx="221037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userDrawn="1"/>
        </p:nvSpPr>
        <p:spPr>
          <a:xfrm>
            <a:off x="1065489" y="3124200"/>
            <a:ext cx="221037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p:ph type="pic" sz="quarter" idx="32"/>
          </p:nvPr>
        </p:nvSpPr>
        <p:spPr>
          <a:xfrm>
            <a:off x="1065489" y="1844844"/>
            <a:ext cx="2210376" cy="1279356"/>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0" name="Content Placeholder 20"/>
          <p:cNvSpPr>
            <a:spLocks noGrp="1"/>
          </p:cNvSpPr>
          <p:nvPr>
            <p:ph sz="quarter" idx="16" hasCustomPrompt="1"/>
          </p:nvPr>
        </p:nvSpPr>
        <p:spPr>
          <a:xfrm>
            <a:off x="1214467" y="3200400"/>
            <a:ext cx="1912420" cy="304800"/>
          </a:xfrm>
          <a:ln w="19050">
            <a:noFill/>
          </a:ln>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22" name="Picture Placeholder 2"/>
          <p:cNvSpPr>
            <a:spLocks noGrp="1"/>
          </p:cNvSpPr>
          <p:nvPr>
            <p:ph type="pic" sz="quarter" idx="33"/>
          </p:nvPr>
        </p:nvSpPr>
        <p:spPr>
          <a:xfrm>
            <a:off x="3695074" y="1844844"/>
            <a:ext cx="2210376" cy="1279356"/>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6" name="Picture Placeholder 2"/>
          <p:cNvSpPr>
            <a:spLocks noGrp="1"/>
          </p:cNvSpPr>
          <p:nvPr>
            <p:ph type="pic" sz="quarter" idx="36"/>
          </p:nvPr>
        </p:nvSpPr>
        <p:spPr>
          <a:xfrm>
            <a:off x="6324659" y="1844844"/>
            <a:ext cx="2210376" cy="1279356"/>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3" name="Picture Placeholder 2"/>
          <p:cNvSpPr>
            <a:spLocks noGrp="1"/>
          </p:cNvSpPr>
          <p:nvPr>
            <p:ph type="pic" sz="quarter" idx="39"/>
          </p:nvPr>
        </p:nvSpPr>
        <p:spPr>
          <a:xfrm>
            <a:off x="8916134" y="1844844"/>
            <a:ext cx="2210376" cy="1279356"/>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5" name="Content Placeholder 20"/>
          <p:cNvSpPr>
            <a:spLocks noGrp="1"/>
          </p:cNvSpPr>
          <p:nvPr>
            <p:ph sz="quarter" idx="41" hasCustomPrompt="1"/>
          </p:nvPr>
        </p:nvSpPr>
        <p:spPr>
          <a:xfrm>
            <a:off x="3844052" y="3200400"/>
            <a:ext cx="1912420" cy="304800"/>
          </a:xfrm>
          <a:ln w="19050">
            <a:noFill/>
          </a:ln>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18" name="Content Placeholder 20"/>
          <p:cNvSpPr>
            <a:spLocks noGrp="1"/>
          </p:cNvSpPr>
          <p:nvPr>
            <p:ph sz="quarter" idx="43" hasCustomPrompt="1"/>
          </p:nvPr>
        </p:nvSpPr>
        <p:spPr>
          <a:xfrm>
            <a:off x="6473637" y="3200400"/>
            <a:ext cx="1912420" cy="304800"/>
          </a:xfrm>
          <a:ln w="19050">
            <a:noFill/>
          </a:ln>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29" name="Content Placeholder 20"/>
          <p:cNvSpPr>
            <a:spLocks noGrp="1"/>
          </p:cNvSpPr>
          <p:nvPr>
            <p:ph sz="quarter" idx="45" hasCustomPrompt="1"/>
          </p:nvPr>
        </p:nvSpPr>
        <p:spPr>
          <a:xfrm>
            <a:off x="9065112" y="3200400"/>
            <a:ext cx="1912420" cy="304800"/>
          </a:xfrm>
          <a:ln w="19050">
            <a:noFill/>
          </a:ln>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24" name="Rectangle 23"/>
          <p:cNvSpPr/>
          <p:nvPr userDrawn="1"/>
        </p:nvSpPr>
        <p:spPr>
          <a:xfrm>
            <a:off x="8916134" y="5245770"/>
            <a:ext cx="221037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p:cNvSpPr/>
          <p:nvPr userDrawn="1"/>
        </p:nvSpPr>
        <p:spPr>
          <a:xfrm>
            <a:off x="3656965" y="5245770"/>
            <a:ext cx="228659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p:cNvSpPr/>
          <p:nvPr userDrawn="1"/>
        </p:nvSpPr>
        <p:spPr>
          <a:xfrm>
            <a:off x="6324659" y="5245770"/>
            <a:ext cx="221037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p:cNvSpPr/>
          <p:nvPr userDrawn="1"/>
        </p:nvSpPr>
        <p:spPr>
          <a:xfrm>
            <a:off x="1065489" y="5245770"/>
            <a:ext cx="2210376"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Picture Placeholder 2"/>
          <p:cNvSpPr>
            <a:spLocks noGrp="1"/>
          </p:cNvSpPr>
          <p:nvPr>
            <p:ph type="pic" sz="quarter" idx="46"/>
          </p:nvPr>
        </p:nvSpPr>
        <p:spPr>
          <a:xfrm>
            <a:off x="1065489" y="3968415"/>
            <a:ext cx="2210376" cy="1279356"/>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1" name="Content Placeholder 20"/>
          <p:cNvSpPr>
            <a:spLocks noGrp="1"/>
          </p:cNvSpPr>
          <p:nvPr>
            <p:ph sz="quarter" idx="47" hasCustomPrompt="1"/>
          </p:nvPr>
        </p:nvSpPr>
        <p:spPr>
          <a:xfrm>
            <a:off x="1214467" y="5321970"/>
            <a:ext cx="1912420" cy="304800"/>
          </a:xfrm>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32" name="Picture Placeholder 2"/>
          <p:cNvSpPr>
            <a:spLocks noGrp="1"/>
          </p:cNvSpPr>
          <p:nvPr>
            <p:ph type="pic" sz="quarter" idx="48"/>
          </p:nvPr>
        </p:nvSpPr>
        <p:spPr>
          <a:xfrm>
            <a:off x="3695074" y="3968415"/>
            <a:ext cx="2210376" cy="1279356"/>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3" name="Picture Placeholder 2"/>
          <p:cNvSpPr>
            <a:spLocks noGrp="1"/>
          </p:cNvSpPr>
          <p:nvPr>
            <p:ph type="pic" sz="quarter" idx="49"/>
          </p:nvPr>
        </p:nvSpPr>
        <p:spPr>
          <a:xfrm>
            <a:off x="6324659" y="3968415"/>
            <a:ext cx="2210376" cy="1279356"/>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9" name="Picture Placeholder 2"/>
          <p:cNvSpPr>
            <a:spLocks noGrp="1"/>
          </p:cNvSpPr>
          <p:nvPr>
            <p:ph type="pic" sz="quarter" idx="50"/>
          </p:nvPr>
        </p:nvSpPr>
        <p:spPr>
          <a:xfrm>
            <a:off x="8916134" y="3968415"/>
            <a:ext cx="2210376" cy="1279356"/>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40" name="Content Placeholder 20"/>
          <p:cNvSpPr>
            <a:spLocks noGrp="1"/>
          </p:cNvSpPr>
          <p:nvPr>
            <p:ph sz="quarter" idx="51" hasCustomPrompt="1"/>
          </p:nvPr>
        </p:nvSpPr>
        <p:spPr>
          <a:xfrm>
            <a:off x="3844052" y="5321970"/>
            <a:ext cx="1912420" cy="304800"/>
          </a:xfrm>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41" name="Content Placeholder 20"/>
          <p:cNvSpPr>
            <a:spLocks noGrp="1"/>
          </p:cNvSpPr>
          <p:nvPr>
            <p:ph sz="quarter" idx="52" hasCustomPrompt="1"/>
          </p:nvPr>
        </p:nvSpPr>
        <p:spPr>
          <a:xfrm>
            <a:off x="6473637" y="5321970"/>
            <a:ext cx="1912420" cy="304800"/>
          </a:xfrm>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
        <p:nvSpPr>
          <p:cNvPr id="42" name="Content Placeholder 20"/>
          <p:cNvSpPr>
            <a:spLocks noGrp="1"/>
          </p:cNvSpPr>
          <p:nvPr>
            <p:ph sz="quarter" idx="53" hasCustomPrompt="1"/>
          </p:nvPr>
        </p:nvSpPr>
        <p:spPr>
          <a:xfrm>
            <a:off x="9065112" y="5321970"/>
            <a:ext cx="1912420" cy="304800"/>
          </a:xfrm>
        </p:spPr>
        <p:txBody>
          <a:bodyPr lIns="0" tIns="0" rIns="0" bIns="0" anchor="ctr">
            <a:noAutofit/>
          </a:bodyPr>
          <a:lstStyle>
            <a:lvl1pPr marL="0" indent="0" algn="ctr">
              <a:buNone/>
              <a:defRPr sz="1200">
                <a:solidFill>
                  <a:schemeClr val="bg1"/>
                </a:solidFill>
                <a:latin typeface="Sinkin Sans 300 Light" pitchFamily="50" charset="0"/>
              </a:defRPr>
            </a:lvl1pPr>
          </a:lstStyle>
          <a:p>
            <a:pPr lvl="0"/>
            <a:r>
              <a:rPr lang="en-GB" dirty="0"/>
              <a:t>Click to edit Content Heading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6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wipe(up)">
                                      <p:cBhvr>
                                        <p:cTn id="24" dur="500"/>
                                        <p:tgtEl>
                                          <p:spTgt spid="20">
                                            <p:txEl>
                                              <p:pRg st="0" end="0"/>
                                            </p:txEl>
                                          </p:spTgt>
                                        </p:tgtEl>
                                      </p:cBhvr>
                                    </p:animEffect>
                                  </p:childTnLst>
                                </p:cTn>
                              </p:par>
                            </p:childTnLst>
                          </p:cTn>
                        </p:par>
                        <p:par>
                          <p:cTn id="25" fill="hold">
                            <p:stCondLst>
                              <p:cond delay="2500"/>
                            </p:stCondLst>
                            <p:childTnLst>
                              <p:par>
                                <p:cTn id="26" presetID="2" presetClass="entr" presetSubtype="2" accel="46000" decel="5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up)">
                                      <p:cBhvr>
                                        <p:cTn id="37" dur="500"/>
                                        <p:tgtEl>
                                          <p:spTgt spid="15">
                                            <p:txEl>
                                              <p:pRg st="0" end="0"/>
                                            </p:txEl>
                                          </p:spTgt>
                                        </p:tgtEl>
                                      </p:cBhvr>
                                    </p:animEffect>
                                  </p:childTnLst>
                                </p:cTn>
                              </p:par>
                            </p:childTnLst>
                          </p:cTn>
                        </p:par>
                        <p:par>
                          <p:cTn id="38" fill="hold">
                            <p:stCondLst>
                              <p:cond delay="4000"/>
                            </p:stCondLst>
                            <p:childTnLst>
                              <p:par>
                                <p:cTn id="39" presetID="2" presetClass="entr" presetSubtype="2" accel="46000" decel="5000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up)">
                                      <p:cBhvr>
                                        <p:cTn id="50" dur="500"/>
                                        <p:tgtEl>
                                          <p:spTgt spid="18">
                                            <p:txEl>
                                              <p:pRg st="0" end="0"/>
                                            </p:txEl>
                                          </p:spTgt>
                                        </p:tgtEl>
                                      </p:cBhvr>
                                    </p:animEffect>
                                  </p:childTnLst>
                                </p:cTn>
                              </p:par>
                            </p:childTnLst>
                          </p:cTn>
                        </p:par>
                        <p:par>
                          <p:cTn id="51" fill="hold">
                            <p:stCondLst>
                              <p:cond delay="5500"/>
                            </p:stCondLst>
                            <p:childTnLst>
                              <p:par>
                                <p:cTn id="52" presetID="2" presetClass="entr" presetSubtype="4" accel="46000" decel="5000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wipe(up)">
                                      <p:cBhvr>
                                        <p:cTn id="63" dur="500"/>
                                        <p:tgtEl>
                                          <p:spTgt spid="29">
                                            <p:txEl>
                                              <p:pRg st="0" end="0"/>
                                            </p:txEl>
                                          </p:spTgt>
                                        </p:tgtEl>
                                      </p:cBhvr>
                                    </p:animEffect>
                                  </p:childTnLst>
                                </p:cTn>
                              </p:par>
                            </p:childTnLst>
                          </p:cTn>
                        </p:par>
                        <p:par>
                          <p:cTn id="64" fill="hold">
                            <p:stCondLst>
                              <p:cond delay="7000"/>
                            </p:stCondLst>
                            <p:childTnLst>
                              <p:par>
                                <p:cTn id="65" presetID="2" presetClass="entr" presetSubtype="8" accel="46000" decel="5000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0-#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8000"/>
                            </p:stCondLst>
                            <p:childTnLst>
                              <p:par>
                                <p:cTn id="74" presetID="22" presetClass="entr" presetSubtype="1" fill="hold" grpId="0" nodeType="afterEffect">
                                  <p:stCondLst>
                                    <p:cond delay="0"/>
                                  </p:stCondLst>
                                  <p:childTnLst>
                                    <p:set>
                                      <p:cBhvr>
                                        <p:cTn id="75" dur="1" fill="hold">
                                          <p:stCondLst>
                                            <p:cond delay="0"/>
                                          </p:stCondLst>
                                        </p:cTn>
                                        <p:tgtEl>
                                          <p:spTgt spid="31">
                                            <p:txEl>
                                              <p:pRg st="0" end="0"/>
                                            </p:txEl>
                                          </p:spTgt>
                                        </p:tgtEl>
                                        <p:attrNameLst>
                                          <p:attrName>style.visibility</p:attrName>
                                        </p:attrNameLst>
                                      </p:cBhvr>
                                      <p:to>
                                        <p:strVal val="visible"/>
                                      </p:to>
                                    </p:set>
                                    <p:animEffect transition="in" filter="wipe(up)">
                                      <p:cBhvr>
                                        <p:cTn id="76" dur="500"/>
                                        <p:tgtEl>
                                          <p:spTgt spid="31">
                                            <p:txEl>
                                              <p:pRg st="0" end="0"/>
                                            </p:txEl>
                                          </p:spTgt>
                                        </p:tgtEl>
                                      </p:cBhvr>
                                    </p:animEffect>
                                  </p:childTnLst>
                                </p:cTn>
                              </p:par>
                            </p:childTnLst>
                          </p:cTn>
                        </p:par>
                        <p:par>
                          <p:cTn id="77" fill="hold">
                            <p:stCondLst>
                              <p:cond delay="8500"/>
                            </p:stCondLst>
                            <p:childTnLst>
                              <p:par>
                                <p:cTn id="78" presetID="2" presetClass="entr" presetSubtype="2" accel="46000" decel="50000"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1+#ppt_w/2"/>
                                          </p:val>
                                        </p:tav>
                                        <p:tav tm="100000">
                                          <p:val>
                                            <p:strVal val="#ppt_x"/>
                                          </p:val>
                                        </p:tav>
                                      </p:tavLst>
                                    </p:anim>
                                    <p:anim calcmode="lin" valueType="num">
                                      <p:cBhvr additive="base">
                                        <p:cTn id="81" dur="500" fill="hold"/>
                                        <p:tgtEl>
                                          <p:spTgt spid="32"/>
                                        </p:tgtEl>
                                        <p:attrNameLst>
                                          <p:attrName>ppt_y</p:attrName>
                                        </p:attrNameLst>
                                      </p:cBhvr>
                                      <p:tavLst>
                                        <p:tav tm="0">
                                          <p:val>
                                            <p:strVal val="#ppt_y"/>
                                          </p:val>
                                        </p:tav>
                                        <p:tav tm="100000">
                                          <p:val>
                                            <p:strVal val="#ppt_y"/>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500"/>
                                        <p:tgtEl>
                                          <p:spTgt spid="25"/>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40">
                                            <p:txEl>
                                              <p:pRg st="0" end="0"/>
                                            </p:txEl>
                                          </p:spTgt>
                                        </p:tgtEl>
                                        <p:attrNameLst>
                                          <p:attrName>style.visibility</p:attrName>
                                        </p:attrNameLst>
                                      </p:cBhvr>
                                      <p:to>
                                        <p:strVal val="visible"/>
                                      </p:to>
                                    </p:set>
                                    <p:animEffect transition="in" filter="wipe(up)">
                                      <p:cBhvr>
                                        <p:cTn id="89" dur="500"/>
                                        <p:tgtEl>
                                          <p:spTgt spid="40">
                                            <p:txEl>
                                              <p:pRg st="0" end="0"/>
                                            </p:txEl>
                                          </p:spTgt>
                                        </p:tgtEl>
                                      </p:cBhvr>
                                    </p:animEffect>
                                  </p:childTnLst>
                                </p:cTn>
                              </p:par>
                            </p:childTnLst>
                          </p:cTn>
                        </p:par>
                        <p:par>
                          <p:cTn id="90" fill="hold">
                            <p:stCondLst>
                              <p:cond delay="10000"/>
                            </p:stCondLst>
                            <p:childTnLst>
                              <p:par>
                                <p:cTn id="91" presetID="2" presetClass="entr" presetSubtype="2" accel="46000" decel="5000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1+#ppt_w/2"/>
                                          </p:val>
                                        </p:tav>
                                        <p:tav tm="100000">
                                          <p:val>
                                            <p:strVal val="#ppt_x"/>
                                          </p:val>
                                        </p:tav>
                                      </p:tavLst>
                                    </p:anim>
                                    <p:anim calcmode="lin" valueType="num">
                                      <p:cBhvr additive="base">
                                        <p:cTn id="94" dur="500" fill="hold"/>
                                        <p:tgtEl>
                                          <p:spTgt spid="33"/>
                                        </p:tgtEl>
                                        <p:attrNameLst>
                                          <p:attrName>ppt_y</p:attrName>
                                        </p:attrNameLst>
                                      </p:cBhvr>
                                      <p:tavLst>
                                        <p:tav tm="0">
                                          <p:val>
                                            <p:strVal val="#ppt_y"/>
                                          </p:val>
                                        </p:tav>
                                        <p:tav tm="100000">
                                          <p:val>
                                            <p:strVal val="#ppt_y"/>
                                          </p:val>
                                        </p:tav>
                                      </p:tavLst>
                                    </p:anim>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left)">
                                      <p:cBhvr>
                                        <p:cTn id="98" dur="500"/>
                                        <p:tgtEl>
                                          <p:spTgt spid="27"/>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41">
                                            <p:txEl>
                                              <p:pRg st="0" end="0"/>
                                            </p:txEl>
                                          </p:spTgt>
                                        </p:tgtEl>
                                        <p:attrNameLst>
                                          <p:attrName>style.visibility</p:attrName>
                                        </p:attrNameLst>
                                      </p:cBhvr>
                                      <p:to>
                                        <p:strVal val="visible"/>
                                      </p:to>
                                    </p:set>
                                    <p:animEffect transition="in" filter="wipe(up)">
                                      <p:cBhvr>
                                        <p:cTn id="102" dur="500"/>
                                        <p:tgtEl>
                                          <p:spTgt spid="41">
                                            <p:txEl>
                                              <p:pRg st="0" end="0"/>
                                            </p:txEl>
                                          </p:spTgt>
                                        </p:tgtEl>
                                      </p:cBhvr>
                                    </p:animEffect>
                                  </p:childTnLst>
                                </p:cTn>
                              </p:par>
                            </p:childTnLst>
                          </p:cTn>
                        </p:par>
                        <p:par>
                          <p:cTn id="103" fill="hold">
                            <p:stCondLst>
                              <p:cond delay="11500"/>
                            </p:stCondLst>
                            <p:childTnLst>
                              <p:par>
                                <p:cTn id="104" presetID="2" presetClass="entr" presetSubtype="4" accel="46000" decel="50000"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additive="base">
                                        <p:cTn id="106" dur="500" fill="hold"/>
                                        <p:tgtEl>
                                          <p:spTgt spid="39"/>
                                        </p:tgtEl>
                                        <p:attrNameLst>
                                          <p:attrName>ppt_x</p:attrName>
                                        </p:attrNameLst>
                                      </p:cBhvr>
                                      <p:tavLst>
                                        <p:tav tm="0">
                                          <p:val>
                                            <p:strVal val="#ppt_x"/>
                                          </p:val>
                                        </p:tav>
                                        <p:tav tm="100000">
                                          <p:val>
                                            <p:strVal val="#ppt_x"/>
                                          </p:val>
                                        </p:tav>
                                      </p:tavLst>
                                    </p:anim>
                                    <p:anim calcmode="lin" valueType="num">
                                      <p:cBhvr additive="base">
                                        <p:cTn id="107" dur="500" fill="hold"/>
                                        <p:tgtEl>
                                          <p:spTgt spid="39"/>
                                        </p:tgtEl>
                                        <p:attrNameLst>
                                          <p:attrName>ppt_y</p:attrName>
                                        </p:attrNameLst>
                                      </p:cBhvr>
                                      <p:tavLst>
                                        <p:tav tm="0">
                                          <p:val>
                                            <p:strVal val="1+#ppt_h/2"/>
                                          </p:val>
                                        </p:tav>
                                        <p:tav tm="100000">
                                          <p:val>
                                            <p:strVal val="#ppt_y"/>
                                          </p:val>
                                        </p:tav>
                                      </p:tavLst>
                                    </p:anim>
                                  </p:childTnLst>
                                </p:cTn>
                              </p:par>
                            </p:childTnLst>
                          </p:cTn>
                        </p:par>
                        <p:par>
                          <p:cTn id="108" fill="hold">
                            <p:stCondLst>
                              <p:cond delay="12000"/>
                            </p:stCondLst>
                            <p:childTnLst>
                              <p:par>
                                <p:cTn id="109" presetID="22" presetClass="entr" presetSubtype="8"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wipe(left)">
                                      <p:cBhvr>
                                        <p:cTn id="111" dur="500"/>
                                        <p:tgtEl>
                                          <p:spTgt spid="24"/>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42">
                                            <p:txEl>
                                              <p:pRg st="0" end="0"/>
                                            </p:txEl>
                                          </p:spTgt>
                                        </p:tgtEl>
                                        <p:attrNameLst>
                                          <p:attrName>style.visibility</p:attrName>
                                        </p:attrNameLst>
                                      </p:cBhvr>
                                      <p:to>
                                        <p:strVal val="visible"/>
                                      </p:to>
                                    </p:set>
                                    <p:animEffect transition="in" filter="wipe(up)">
                                      <p:cBhvr>
                                        <p:cTn id="115"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20" grpId="0" build="p">
        <p:tmplLst>
          <p:tmpl lvl="1">
            <p:tnLst>
              <p:par>
                <p:cTn presetID="22" presetClass="entr" presetSubtype="1"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2" grpId="0" animBg="1"/>
      <p:bldP spid="26" grpId="0" animBg="1"/>
      <p:bldP spid="13"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29" grpId="0" build="p">
        <p:tmplLst>
          <p:tmpl lvl="1">
            <p:tnLst>
              <p:par>
                <p:cTn presetID="22" presetClass="entr" presetSubtype="1"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P spid="24" grpId="0" animBg="1"/>
      <p:bldP spid="25" grpId="0" animBg="1"/>
      <p:bldP spid="27" grpId="0" animBg="1"/>
      <p:bldP spid="28" grpId="0" animBg="1"/>
      <p:bldP spid="30" grpId="0" animBg="1"/>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3" grpId="0" animBg="1"/>
      <p:bldP spid="39" grpId="0" animBg="1"/>
      <p:bldP spid="40" grpId="0" build="p">
        <p:tmplLst>
          <p:tmpl lvl="1">
            <p:tnLst>
              <p:par>
                <p:cTn presetID="22" presetClass="entr" presetSubtype="1"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up)">
                      <p:cBhvr>
                        <p:cTn dur="500"/>
                        <p:tgtEl>
                          <p:spTgt spid="40"/>
                        </p:tgtEl>
                      </p:cBhvr>
                    </p:animEffect>
                  </p:childTnLst>
                </p:cTn>
              </p:par>
            </p:tnLst>
          </p:tmpl>
        </p:tmplLst>
      </p:bldP>
      <p:bldP spid="41" grpId="0" build="p">
        <p:tmplLst>
          <p:tmpl lvl="1">
            <p:tnLst>
              <p:par>
                <p:cTn presetID="22" presetClass="entr" presetSubtype="1"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500"/>
                        <p:tgtEl>
                          <p:spTgt spid="41"/>
                        </p:tgtEl>
                      </p:cBhvr>
                    </p:animEffect>
                  </p:childTnLst>
                </p:cTn>
              </p:par>
            </p:tnLst>
          </p:tmpl>
        </p:tmplLst>
      </p:bldP>
      <p:bldP spid="42" grpId="0" build="p">
        <p:tmplLst>
          <p:tmpl lvl="1">
            <p:tnLst>
              <p:par>
                <p:cTn presetID="22" presetClass="entr" presetSubtype="1"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up)">
                      <p:cBhvr>
                        <p:cTn dur="500"/>
                        <p:tgtEl>
                          <p:spTgt spid="42"/>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1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9" name="Content Placeholder 20"/>
          <p:cNvSpPr>
            <a:spLocks noGrp="1"/>
          </p:cNvSpPr>
          <p:nvPr>
            <p:ph sz="quarter" idx="16" hasCustomPrompt="1"/>
          </p:nvPr>
        </p:nvSpPr>
        <p:spPr>
          <a:xfrm>
            <a:off x="6324659" y="2438400"/>
            <a:ext cx="1757296" cy="2286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Vision</a:t>
            </a:r>
          </a:p>
        </p:txBody>
      </p:sp>
      <p:sp>
        <p:nvSpPr>
          <p:cNvPr id="10" name="Text Placeholder 17"/>
          <p:cNvSpPr>
            <a:spLocks noGrp="1"/>
          </p:cNvSpPr>
          <p:nvPr>
            <p:ph type="body" sz="quarter" idx="21" hasCustomPrompt="1"/>
          </p:nvPr>
        </p:nvSpPr>
        <p:spPr>
          <a:xfrm>
            <a:off x="6324659" y="2895600"/>
            <a:ext cx="4344531" cy="1265606"/>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r>
              <a:rPr lang="en-US" dirty="0" err="1"/>
              <a:t>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doloremquudantium</a:t>
            </a:r>
            <a:r>
              <a:rPr lang="en-US" dirty="0"/>
              <a:t>, </a:t>
            </a:r>
            <a:r>
              <a:rPr lang="en-US" dirty="0" err="1"/>
              <a:t>totamconseSed</a:t>
            </a:r>
            <a:r>
              <a:rPr lang="en-US" dirty="0"/>
              <a:t> </a:t>
            </a:r>
            <a:r>
              <a:rPr lang="en-US" dirty="0" err="1"/>
              <a:t>ut</a:t>
            </a:r>
            <a:r>
              <a:rPr lang="en-US" dirty="0"/>
              <a:t> </a:t>
            </a:r>
            <a:r>
              <a:rPr lang="en-US" dirty="0" err="1"/>
              <a:t>perspiciatis</a:t>
            </a:r>
            <a:endParaRPr lang="en-US" dirty="0"/>
          </a:p>
        </p:txBody>
      </p:sp>
      <p:sp>
        <p:nvSpPr>
          <p:cNvPr id="3" name="Picture Placeholder 2"/>
          <p:cNvSpPr>
            <a:spLocks noGrp="1"/>
          </p:cNvSpPr>
          <p:nvPr>
            <p:ph type="pic" sz="quarter" idx="22"/>
          </p:nvPr>
        </p:nvSpPr>
        <p:spPr>
          <a:xfrm>
            <a:off x="1980128" y="2438400"/>
            <a:ext cx="3844339" cy="2743200"/>
          </a:xfrm>
          <a:ln w="19050">
            <a:solidFill>
              <a:schemeClr val="accent1"/>
            </a:solid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sp>
        <p:nvSpPr>
          <p:cNvPr id="15" name="Content Placeholder 20"/>
          <p:cNvSpPr>
            <a:spLocks noGrp="1"/>
          </p:cNvSpPr>
          <p:nvPr>
            <p:ph sz="quarter" idx="23" hasCustomPrompt="1"/>
          </p:nvPr>
        </p:nvSpPr>
        <p:spPr>
          <a:xfrm>
            <a:off x="6324659" y="4114800"/>
            <a:ext cx="1842242" cy="2286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Vision</a:t>
            </a:r>
          </a:p>
        </p:txBody>
      </p:sp>
      <p:sp>
        <p:nvSpPr>
          <p:cNvPr id="31" name="Text Placeholder 17"/>
          <p:cNvSpPr>
            <a:spLocks noGrp="1"/>
          </p:cNvSpPr>
          <p:nvPr>
            <p:ph type="body" sz="quarter" idx="24"/>
          </p:nvPr>
        </p:nvSpPr>
        <p:spPr>
          <a:xfrm>
            <a:off x="6324659" y="4572000"/>
            <a:ext cx="4344531" cy="7620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dissolve">
                                      <p:cBhvr>
                                        <p:cTn id="23" dur="500"/>
                                        <p:tgtEl>
                                          <p:spTgt spid="10">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par>
                          <p:cTn id="28" fill="hold">
                            <p:stCondLst>
                              <p:cond delay="3000"/>
                            </p:stCondLst>
                            <p:childTnLst>
                              <p:par>
                                <p:cTn id="29" presetID="9"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1">
                                            <p:txEl>
                                              <p:pRg st="0" end="0"/>
                                            </p:txEl>
                                          </p:spTgt>
                                        </p:tgtEl>
                                        <p:attrNameLst>
                                          <p:attrName>style.visibility</p:attrName>
                                        </p:attrNameLst>
                                      </p:cBhvr>
                                      <p:to>
                                        <p:strVal val="visible"/>
                                      </p:to>
                                    </p:set>
                                    <p:animEffect transition="in" filter="dissolve">
                                      <p:cBhvr>
                                        <p:cTn id="31"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9"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3"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3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dissolve">
                      <p:cBhvr>
                        <p:cTn dur="500"/>
                        <p:tgtEl>
                          <p:spTgt spid="31"/>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2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9" name="Content Placeholder 20"/>
          <p:cNvSpPr>
            <a:spLocks noGrp="1"/>
          </p:cNvSpPr>
          <p:nvPr>
            <p:ph sz="quarter" idx="16" hasCustomPrompt="1"/>
          </p:nvPr>
        </p:nvSpPr>
        <p:spPr>
          <a:xfrm>
            <a:off x="6858198" y="2057400"/>
            <a:ext cx="1757296" cy="2286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Vision</a:t>
            </a:r>
          </a:p>
        </p:txBody>
      </p:sp>
      <p:sp>
        <p:nvSpPr>
          <p:cNvPr id="10" name="Text Placeholder 17"/>
          <p:cNvSpPr>
            <a:spLocks noGrp="1"/>
          </p:cNvSpPr>
          <p:nvPr>
            <p:ph type="body" sz="quarter" idx="21"/>
          </p:nvPr>
        </p:nvSpPr>
        <p:spPr>
          <a:xfrm>
            <a:off x="6858198" y="4495800"/>
            <a:ext cx="3658553" cy="6096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3" name="Picture Placeholder 2"/>
          <p:cNvSpPr>
            <a:spLocks noGrp="1"/>
          </p:cNvSpPr>
          <p:nvPr>
            <p:ph type="pic" sz="quarter" idx="22"/>
          </p:nvPr>
        </p:nvSpPr>
        <p:spPr>
          <a:xfrm>
            <a:off x="1599028" y="2133600"/>
            <a:ext cx="4192092" cy="3429000"/>
          </a:xfrm>
          <a:ln w="19050">
            <a:solidFill>
              <a:schemeClr val="accent1"/>
            </a:solid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sp>
        <p:nvSpPr>
          <p:cNvPr id="11" name="Text Placeholder 17"/>
          <p:cNvSpPr>
            <a:spLocks noGrp="1"/>
          </p:cNvSpPr>
          <p:nvPr>
            <p:ph type="body" sz="quarter" idx="23"/>
          </p:nvPr>
        </p:nvSpPr>
        <p:spPr>
          <a:xfrm>
            <a:off x="6858198" y="3810000"/>
            <a:ext cx="3658553" cy="6096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12" name="Text Placeholder 17"/>
          <p:cNvSpPr>
            <a:spLocks noGrp="1"/>
          </p:cNvSpPr>
          <p:nvPr>
            <p:ph type="body" sz="quarter" idx="24"/>
          </p:nvPr>
        </p:nvSpPr>
        <p:spPr>
          <a:xfrm>
            <a:off x="6858198" y="2438400"/>
            <a:ext cx="3658553" cy="6096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13" name="Text Placeholder 17"/>
          <p:cNvSpPr>
            <a:spLocks noGrp="1"/>
          </p:cNvSpPr>
          <p:nvPr>
            <p:ph type="body" sz="quarter" idx="25"/>
          </p:nvPr>
        </p:nvSpPr>
        <p:spPr>
          <a:xfrm>
            <a:off x="6858198" y="3124200"/>
            <a:ext cx="3658553" cy="6096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14" name="Text Placeholder 17"/>
          <p:cNvSpPr>
            <a:spLocks noGrp="1"/>
          </p:cNvSpPr>
          <p:nvPr>
            <p:ph type="body" sz="quarter" idx="26"/>
          </p:nvPr>
        </p:nvSpPr>
        <p:spPr>
          <a:xfrm>
            <a:off x="6858198" y="5181600"/>
            <a:ext cx="3658553" cy="6096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17" name="Shape 4486"/>
          <p:cNvSpPr/>
          <p:nvPr userDrawn="1"/>
        </p:nvSpPr>
        <p:spPr>
          <a:xfrm>
            <a:off x="6324659" y="2462706"/>
            <a:ext cx="244221" cy="256188"/>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18" name="Shape 4486"/>
          <p:cNvSpPr/>
          <p:nvPr userDrawn="1"/>
        </p:nvSpPr>
        <p:spPr>
          <a:xfrm>
            <a:off x="6324659" y="3172812"/>
            <a:ext cx="244221" cy="256188"/>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21" name="Shape 4486"/>
          <p:cNvSpPr/>
          <p:nvPr userDrawn="1"/>
        </p:nvSpPr>
        <p:spPr>
          <a:xfrm>
            <a:off x="6324659" y="3858612"/>
            <a:ext cx="244221" cy="256188"/>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22" name="Shape 4486"/>
          <p:cNvSpPr/>
          <p:nvPr userDrawn="1"/>
        </p:nvSpPr>
        <p:spPr>
          <a:xfrm>
            <a:off x="6324659" y="4544412"/>
            <a:ext cx="244221" cy="256188"/>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24" name="Shape 4486"/>
          <p:cNvSpPr/>
          <p:nvPr userDrawn="1"/>
        </p:nvSpPr>
        <p:spPr>
          <a:xfrm>
            <a:off x="6324659" y="5230212"/>
            <a:ext cx="244221" cy="256188"/>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8000" decel="52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9" presetClass="entr" presetSubtype="0" fill="hold" grpId="0" nodeType="afterEffect" nodePh="1">
                                  <p:stCondLst>
                                    <p:cond delay="0"/>
                                  </p:stCondLst>
                                  <p:endCondLst>
                                    <p:cond evt="begin" delay="0">
                                      <p:tn val="26"/>
                                    </p:cond>
                                  </p:end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dissolve">
                                      <p:cBhvr>
                                        <p:cTn id="28" dur="500"/>
                                        <p:tgtEl>
                                          <p:spTgt spid="12">
                                            <p:txEl>
                                              <p:pRg st="0" end="0"/>
                                            </p:txEl>
                                          </p:spTgt>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3500"/>
                            </p:stCondLst>
                            <p:childTnLst>
                              <p:par>
                                <p:cTn id="34" presetID="9" presetClass="entr" presetSubtype="0" fill="hold" grpId="0" nodeType="afterEffect" nodePh="1">
                                  <p:stCondLst>
                                    <p:cond delay="0"/>
                                  </p:stCondLst>
                                  <p:endCondLst>
                                    <p:cond evt="begin" delay="0">
                                      <p:tn val="34"/>
                                    </p:cond>
                                  </p:end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dissolve">
                                      <p:cBhvr>
                                        <p:cTn id="36" dur="500"/>
                                        <p:tgtEl>
                                          <p:spTgt spid="13">
                                            <p:txEl>
                                              <p:pRg st="0" end="0"/>
                                            </p:txEl>
                                          </p:spTgt>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4500"/>
                            </p:stCondLst>
                            <p:childTnLst>
                              <p:par>
                                <p:cTn id="42" presetID="9" presetClass="entr" presetSubtype="0" fill="hold" grpId="0" nodeType="afterEffect" nodePh="1">
                                  <p:stCondLst>
                                    <p:cond delay="0"/>
                                  </p:stCondLst>
                                  <p:endCondLst>
                                    <p:cond evt="begin" delay="0">
                                      <p:tn val="42"/>
                                    </p:cond>
                                  </p:end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dissolve">
                                      <p:cBhvr>
                                        <p:cTn id="44" dur="500"/>
                                        <p:tgtEl>
                                          <p:spTgt spid="11">
                                            <p:txEl>
                                              <p:pRg st="0" end="0"/>
                                            </p:txEl>
                                          </p:spTgt>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5500"/>
                            </p:stCondLst>
                            <p:childTnLst>
                              <p:par>
                                <p:cTn id="50" presetID="9" presetClass="entr" presetSubtype="0" fill="hold" grpId="0" nodeType="afterEffect" nodePh="1">
                                  <p:stCondLst>
                                    <p:cond delay="0"/>
                                  </p:stCondLst>
                                  <p:endCondLst>
                                    <p:cond evt="begin" delay="0">
                                      <p:tn val="50"/>
                                    </p:cond>
                                  </p:end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dissolve">
                                      <p:cBhvr>
                                        <p:cTn id="52" dur="500"/>
                                        <p:tgtEl>
                                          <p:spTgt spid="10">
                                            <p:txEl>
                                              <p:pRg st="0" end="0"/>
                                            </p:txEl>
                                          </p:spTgt>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par>
                          <p:cTn id="57" fill="hold">
                            <p:stCondLst>
                              <p:cond delay="6500"/>
                            </p:stCondLst>
                            <p:childTnLst>
                              <p:par>
                                <p:cTn id="58" presetID="9" presetClass="entr" presetSubtype="0" fill="hold" grpId="0" nodeType="afterEffect" nodePh="1">
                                  <p:stCondLst>
                                    <p:cond delay="0"/>
                                  </p:stCondLst>
                                  <p:endCondLst>
                                    <p:cond evt="begin" delay="0">
                                      <p:tn val="58"/>
                                    </p:cond>
                                  </p:end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dissolve">
                                      <p:cBhvr>
                                        <p:cTn id="6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3" grpId="0" animBg="1"/>
      <p:bldP spid="1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dissolve">
                      <p:cBhvr>
                        <p:cTn dur="500"/>
                        <p:tgtEl>
                          <p:spTgt spid="11"/>
                        </p:tgtEl>
                      </p:cBhvr>
                    </p:animEffect>
                  </p:childTnLst>
                </p:cTn>
              </p:par>
            </p:tnLst>
          </p:tmpl>
        </p:tmplLst>
      </p:bldP>
      <p:bldP spid="1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Effect transition="in" filter="dissolve">
                      <p:cBhvr>
                        <p:cTn dur="500"/>
                        <p:tgtEl>
                          <p:spTgt spid="12"/>
                        </p:tgtEl>
                      </p:cBhvr>
                    </p:animEffect>
                  </p:childTnLst>
                </p:cTn>
              </p:par>
            </p:tnLst>
          </p:tmpl>
        </p:tmplLst>
      </p:bldP>
      <p:bldP spid="13"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dissolve">
                      <p:cBhvr>
                        <p:cTn dur="500"/>
                        <p:tgtEl>
                          <p:spTgt spid="13"/>
                        </p:tgtEl>
                      </p:cBhvr>
                    </p:animEffect>
                  </p:childTnLst>
                </p:cTn>
              </p:par>
            </p:tnLst>
          </p:tmpl>
        </p:tmplLst>
      </p:bldP>
      <p:bldP spid="1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17" grpId="0" animBg="1"/>
      <p:bldP spid="18" grpId="0" animBg="1"/>
      <p:bldP spid="21" grpId="0" animBg="1"/>
      <p:bldP spid="22" grpId="0" animBg="1"/>
      <p:bldP spid="2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9" name="Content Placeholder 20"/>
          <p:cNvSpPr>
            <a:spLocks noGrp="1"/>
          </p:cNvSpPr>
          <p:nvPr>
            <p:ph sz="quarter" idx="16"/>
          </p:nvPr>
        </p:nvSpPr>
        <p:spPr>
          <a:xfrm>
            <a:off x="1217929" y="4800600"/>
            <a:ext cx="2286595" cy="2286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10" name="Text Placeholder 17"/>
          <p:cNvSpPr>
            <a:spLocks noGrp="1"/>
          </p:cNvSpPr>
          <p:nvPr>
            <p:ph type="body" sz="quarter" idx="21"/>
          </p:nvPr>
        </p:nvSpPr>
        <p:spPr>
          <a:xfrm>
            <a:off x="1217930" y="5105400"/>
            <a:ext cx="2286596" cy="381000"/>
          </a:xfrm>
        </p:spPr>
        <p:txBody>
          <a:bodyPr lIns="0" tIns="0" rIns="0" bIns="0">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
        <p:nvSpPr>
          <p:cNvPr id="4" name="Picture Placeholder 3"/>
          <p:cNvSpPr>
            <a:spLocks noGrp="1"/>
          </p:cNvSpPr>
          <p:nvPr>
            <p:ph type="pic" sz="quarter" idx="22"/>
          </p:nvPr>
        </p:nvSpPr>
        <p:spPr>
          <a:xfrm>
            <a:off x="1256039" y="2382831"/>
            <a:ext cx="2210376" cy="2209800"/>
          </a:xfrm>
          <a:prstGeom prst="flowChartConnector">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4" name="Picture Placeholder 3"/>
          <p:cNvSpPr>
            <a:spLocks noGrp="1"/>
          </p:cNvSpPr>
          <p:nvPr>
            <p:ph type="pic" sz="quarter" idx="23"/>
          </p:nvPr>
        </p:nvSpPr>
        <p:spPr>
          <a:xfrm>
            <a:off x="3771293" y="2382831"/>
            <a:ext cx="2210376" cy="2209800"/>
          </a:xfrm>
          <a:prstGeom prst="flowChartConnector">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5" name="Picture Placeholder 3"/>
          <p:cNvSpPr>
            <a:spLocks noGrp="1"/>
          </p:cNvSpPr>
          <p:nvPr>
            <p:ph type="pic" sz="quarter" idx="24"/>
          </p:nvPr>
        </p:nvSpPr>
        <p:spPr>
          <a:xfrm>
            <a:off x="6286548" y="2382831"/>
            <a:ext cx="2210376" cy="2209800"/>
          </a:xfrm>
          <a:prstGeom prst="flowChartConnector">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6" name="Picture Placeholder 3"/>
          <p:cNvSpPr>
            <a:spLocks noGrp="1"/>
          </p:cNvSpPr>
          <p:nvPr>
            <p:ph type="pic" sz="quarter" idx="25"/>
          </p:nvPr>
        </p:nvSpPr>
        <p:spPr>
          <a:xfrm>
            <a:off x="8725583" y="2382831"/>
            <a:ext cx="2210376" cy="2209800"/>
          </a:xfrm>
          <a:prstGeom prst="flowChartConnector">
            <a:avLst/>
          </a:prstGeo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49" name="Content Placeholder 20"/>
          <p:cNvSpPr>
            <a:spLocks noGrp="1"/>
          </p:cNvSpPr>
          <p:nvPr>
            <p:ph sz="quarter" idx="26"/>
          </p:nvPr>
        </p:nvSpPr>
        <p:spPr>
          <a:xfrm>
            <a:off x="3733183" y="4800600"/>
            <a:ext cx="2286595" cy="2286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54" name="Text Placeholder 17"/>
          <p:cNvSpPr>
            <a:spLocks noGrp="1"/>
          </p:cNvSpPr>
          <p:nvPr>
            <p:ph type="body" sz="quarter" idx="27"/>
          </p:nvPr>
        </p:nvSpPr>
        <p:spPr>
          <a:xfrm>
            <a:off x="3733184" y="5105400"/>
            <a:ext cx="2286596" cy="381000"/>
          </a:xfrm>
        </p:spPr>
        <p:txBody>
          <a:bodyPr lIns="0" tIns="0" rIns="0" bIns="0">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
        <p:nvSpPr>
          <p:cNvPr id="55" name="Content Placeholder 20"/>
          <p:cNvSpPr>
            <a:spLocks noGrp="1"/>
          </p:cNvSpPr>
          <p:nvPr>
            <p:ph sz="quarter" idx="28"/>
          </p:nvPr>
        </p:nvSpPr>
        <p:spPr>
          <a:xfrm>
            <a:off x="6248438" y="4800600"/>
            <a:ext cx="2286595" cy="2286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56" name="Text Placeholder 17"/>
          <p:cNvSpPr>
            <a:spLocks noGrp="1"/>
          </p:cNvSpPr>
          <p:nvPr>
            <p:ph type="body" sz="quarter" idx="29"/>
          </p:nvPr>
        </p:nvSpPr>
        <p:spPr>
          <a:xfrm>
            <a:off x="6248439" y="5105400"/>
            <a:ext cx="2286596" cy="381000"/>
          </a:xfrm>
        </p:spPr>
        <p:txBody>
          <a:bodyPr lIns="0" tIns="0" rIns="0" bIns="0">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
        <p:nvSpPr>
          <p:cNvPr id="57" name="Content Placeholder 20"/>
          <p:cNvSpPr>
            <a:spLocks noGrp="1"/>
          </p:cNvSpPr>
          <p:nvPr>
            <p:ph sz="quarter" idx="30"/>
          </p:nvPr>
        </p:nvSpPr>
        <p:spPr>
          <a:xfrm>
            <a:off x="8687474" y="4800600"/>
            <a:ext cx="2286595" cy="2286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58" name="Text Placeholder 17"/>
          <p:cNvSpPr>
            <a:spLocks noGrp="1"/>
          </p:cNvSpPr>
          <p:nvPr>
            <p:ph type="body" sz="quarter" idx="31"/>
          </p:nvPr>
        </p:nvSpPr>
        <p:spPr>
          <a:xfrm>
            <a:off x="8687474" y="5105400"/>
            <a:ext cx="2286596" cy="381000"/>
          </a:xfrm>
        </p:spPr>
        <p:txBody>
          <a:bodyPr lIns="0" tIns="0" rIns="0" bIns="0">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8000" decel="52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nodePh="1">
                                  <p:stCondLst>
                                    <p:cond delay="0"/>
                                  </p:stCondLst>
                                  <p:endCondLst>
                                    <p:cond evt="begin" delay="0">
                                      <p:tn val="18"/>
                                    </p:cond>
                                  </p:endCondLst>
                                  <p:childTnLst>
                                    <p:set>
                                      <p:cBhvr>
                                        <p:cTn id="19" dur="1" fill="hold">
                                          <p:stCondLst>
                                            <p:cond delay="0"/>
                                          </p:stCondLst>
                                        </p:cTn>
                                        <p:tgtEl>
                                          <p:spTgt spid="49">
                                            <p:txEl>
                                              <p:pRg st="0" end="0"/>
                                            </p:txEl>
                                          </p:spTgt>
                                        </p:tgtEl>
                                        <p:attrNameLst>
                                          <p:attrName>style.visibility</p:attrName>
                                        </p:attrNameLst>
                                      </p:cBhvr>
                                      <p:to>
                                        <p:strVal val="visible"/>
                                      </p:to>
                                    </p:set>
                                    <p:animEffect transition="in" filter="wipe(up)">
                                      <p:cBhvr>
                                        <p:cTn id="20" dur="500"/>
                                        <p:tgtEl>
                                          <p:spTgt spid="49">
                                            <p:txEl>
                                              <p:pRg st="0" end="0"/>
                                            </p:txEl>
                                          </p:spTgt>
                                        </p:tgtEl>
                                      </p:cBhvr>
                                    </p:animEffect>
                                  </p:childTnLst>
                                </p:cTn>
                              </p:par>
                            </p:childTnLst>
                          </p:cTn>
                        </p:par>
                        <p:par>
                          <p:cTn id="21" fill="hold">
                            <p:stCondLst>
                              <p:cond delay="2000"/>
                            </p:stCondLst>
                            <p:childTnLst>
                              <p:par>
                                <p:cTn id="22" presetID="9" presetClass="entr" presetSubtype="0" fill="hold" grpId="0" nodeType="afterEffect" nodePh="1">
                                  <p:stCondLst>
                                    <p:cond delay="0"/>
                                  </p:stCondLst>
                                  <p:endCondLst>
                                    <p:cond evt="begin" delay="0">
                                      <p:tn val="22"/>
                                    </p:cond>
                                  </p:endCondLst>
                                  <p:childTnLst>
                                    <p:set>
                                      <p:cBhvr>
                                        <p:cTn id="23" dur="1" fill="hold">
                                          <p:stCondLst>
                                            <p:cond delay="0"/>
                                          </p:stCondLst>
                                        </p:cTn>
                                        <p:tgtEl>
                                          <p:spTgt spid="54">
                                            <p:txEl>
                                              <p:pRg st="0" end="0"/>
                                            </p:txEl>
                                          </p:spTgt>
                                        </p:tgtEl>
                                        <p:attrNameLst>
                                          <p:attrName>style.visibility</p:attrName>
                                        </p:attrNameLst>
                                      </p:cBhvr>
                                      <p:to>
                                        <p:strVal val="visible"/>
                                      </p:to>
                                    </p:set>
                                    <p:animEffect transition="in" filter="dissolve">
                                      <p:cBhvr>
                                        <p:cTn id="24" dur="500"/>
                                        <p:tgtEl>
                                          <p:spTgt spid="54">
                                            <p:txEl>
                                              <p:pRg st="0" end="0"/>
                                            </p:txEl>
                                          </p:spTgt>
                                        </p:tgtEl>
                                      </p:cBhvr>
                                    </p:animEffect>
                                  </p:childTnLst>
                                </p:cTn>
                              </p:par>
                            </p:childTnLst>
                          </p:cTn>
                        </p:par>
                        <p:par>
                          <p:cTn id="25" fill="hold">
                            <p:stCondLst>
                              <p:cond delay="2500"/>
                            </p:stCondLst>
                            <p:childTnLst>
                              <p:par>
                                <p:cTn id="26" presetID="2" presetClass="entr" presetSubtype="2" accel="48000" decel="5200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1+#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nodePh="1">
                                  <p:stCondLst>
                                    <p:cond delay="0"/>
                                  </p:stCondLst>
                                  <p:endCondLst>
                                    <p:cond evt="begin" delay="0">
                                      <p:tn val="31"/>
                                    </p:cond>
                                  </p:endCondLst>
                                  <p:childTnLst>
                                    <p:set>
                                      <p:cBhvr>
                                        <p:cTn id="32" dur="1" fill="hold">
                                          <p:stCondLst>
                                            <p:cond delay="0"/>
                                          </p:stCondLst>
                                        </p:cTn>
                                        <p:tgtEl>
                                          <p:spTgt spid="55">
                                            <p:txEl>
                                              <p:pRg st="0" end="0"/>
                                            </p:txEl>
                                          </p:spTgt>
                                        </p:tgtEl>
                                        <p:attrNameLst>
                                          <p:attrName>style.visibility</p:attrName>
                                        </p:attrNameLst>
                                      </p:cBhvr>
                                      <p:to>
                                        <p:strVal val="visible"/>
                                      </p:to>
                                    </p:set>
                                    <p:animEffect transition="in" filter="wipe(up)">
                                      <p:cBhvr>
                                        <p:cTn id="33" dur="500"/>
                                        <p:tgtEl>
                                          <p:spTgt spid="55">
                                            <p:txEl>
                                              <p:pRg st="0" end="0"/>
                                            </p:txEl>
                                          </p:spTgt>
                                        </p:tgtEl>
                                      </p:cBhvr>
                                    </p:animEffect>
                                  </p:childTnLst>
                                </p:cTn>
                              </p:par>
                            </p:childTnLst>
                          </p:cTn>
                        </p:par>
                        <p:par>
                          <p:cTn id="34" fill="hold">
                            <p:stCondLst>
                              <p:cond delay="3500"/>
                            </p:stCondLst>
                            <p:childTnLst>
                              <p:par>
                                <p:cTn id="35" presetID="9" presetClass="entr" presetSubtype="0" fill="hold" grpId="0" nodeType="afterEffect" nodePh="1">
                                  <p:stCondLst>
                                    <p:cond delay="0"/>
                                  </p:stCondLst>
                                  <p:endCondLst>
                                    <p:cond evt="begin" delay="0">
                                      <p:tn val="35"/>
                                    </p:cond>
                                  </p:endCondLst>
                                  <p:childTnLst>
                                    <p:set>
                                      <p:cBhvr>
                                        <p:cTn id="36" dur="1" fill="hold">
                                          <p:stCondLst>
                                            <p:cond delay="0"/>
                                          </p:stCondLst>
                                        </p:cTn>
                                        <p:tgtEl>
                                          <p:spTgt spid="56">
                                            <p:txEl>
                                              <p:pRg st="0" end="0"/>
                                            </p:txEl>
                                          </p:spTgt>
                                        </p:tgtEl>
                                        <p:attrNameLst>
                                          <p:attrName>style.visibility</p:attrName>
                                        </p:attrNameLst>
                                      </p:cBhvr>
                                      <p:to>
                                        <p:strVal val="visible"/>
                                      </p:to>
                                    </p:set>
                                    <p:animEffect transition="in" filter="dissolve">
                                      <p:cBhvr>
                                        <p:cTn id="37" dur="500"/>
                                        <p:tgtEl>
                                          <p:spTgt spid="56">
                                            <p:txEl>
                                              <p:pRg st="0" end="0"/>
                                            </p:txEl>
                                          </p:spTgt>
                                        </p:tgtEl>
                                      </p:cBhvr>
                                    </p:animEffect>
                                  </p:childTnLst>
                                </p:cTn>
                              </p:par>
                            </p:childTnLst>
                          </p:cTn>
                        </p:par>
                        <p:par>
                          <p:cTn id="38" fill="hold">
                            <p:stCondLst>
                              <p:cond delay="4000"/>
                            </p:stCondLst>
                            <p:childTnLst>
                              <p:par>
                                <p:cTn id="39" presetID="2" presetClass="entr" presetSubtype="8" accel="48000" decel="5200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nodePh="1">
                                  <p:stCondLst>
                                    <p:cond delay="0"/>
                                  </p:stCondLst>
                                  <p:endCondLst>
                                    <p:cond evt="begin" delay="0">
                                      <p:tn val="44"/>
                                    </p:cond>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up)">
                                      <p:cBhvr>
                                        <p:cTn id="46" dur="500"/>
                                        <p:tgtEl>
                                          <p:spTgt spid="9">
                                            <p:txEl>
                                              <p:pRg st="0" end="0"/>
                                            </p:txEl>
                                          </p:spTgt>
                                        </p:tgtEl>
                                      </p:cBhvr>
                                    </p:animEffect>
                                  </p:childTnLst>
                                </p:cTn>
                              </p:par>
                            </p:childTnLst>
                          </p:cTn>
                        </p:par>
                        <p:par>
                          <p:cTn id="47" fill="hold">
                            <p:stCondLst>
                              <p:cond delay="5000"/>
                            </p:stCondLst>
                            <p:childTnLst>
                              <p:par>
                                <p:cTn id="48" presetID="9" presetClass="entr" presetSubtype="0" fill="hold" grpId="0" nodeType="afterEffect" nodePh="1">
                                  <p:stCondLst>
                                    <p:cond delay="0"/>
                                  </p:stCondLst>
                                  <p:endCondLst>
                                    <p:cond evt="begin" delay="0">
                                      <p:tn val="48"/>
                                    </p:cond>
                                  </p:end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dissolve">
                                      <p:cBhvr>
                                        <p:cTn id="50" dur="500"/>
                                        <p:tgtEl>
                                          <p:spTgt spid="10">
                                            <p:txEl>
                                              <p:pRg st="0" end="0"/>
                                            </p:txEl>
                                          </p:spTgt>
                                        </p:tgtEl>
                                      </p:cBhvr>
                                    </p:animEffect>
                                  </p:childTnLst>
                                </p:cTn>
                              </p:par>
                            </p:childTnLst>
                          </p:cTn>
                        </p:par>
                        <p:par>
                          <p:cTn id="51" fill="hold">
                            <p:stCondLst>
                              <p:cond delay="5500"/>
                            </p:stCondLst>
                            <p:childTnLst>
                              <p:par>
                                <p:cTn id="52" presetID="2" presetClass="entr" presetSubtype="2" accel="48000" decel="5200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1+#ppt_w/2"/>
                                          </p:val>
                                        </p:tav>
                                        <p:tav tm="100000">
                                          <p:val>
                                            <p:strVal val="#ppt_x"/>
                                          </p:val>
                                        </p:tav>
                                      </p:tavLst>
                                    </p:anim>
                                    <p:anim calcmode="lin" valueType="num">
                                      <p:cBhvr additive="base">
                                        <p:cTn id="55" dur="500" fill="hold"/>
                                        <p:tgtEl>
                                          <p:spTgt spid="36"/>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1" fill="hold" grpId="0" nodeType="afterEffect" nodePh="1">
                                  <p:stCondLst>
                                    <p:cond delay="0"/>
                                  </p:stCondLst>
                                  <p:endCondLst>
                                    <p:cond evt="begin" delay="0">
                                      <p:tn val="57"/>
                                    </p:cond>
                                  </p:endCondLst>
                                  <p:childTnLst>
                                    <p:set>
                                      <p:cBhvr>
                                        <p:cTn id="58" dur="1" fill="hold">
                                          <p:stCondLst>
                                            <p:cond delay="0"/>
                                          </p:stCondLst>
                                        </p:cTn>
                                        <p:tgtEl>
                                          <p:spTgt spid="57">
                                            <p:txEl>
                                              <p:pRg st="0" end="0"/>
                                            </p:txEl>
                                          </p:spTgt>
                                        </p:tgtEl>
                                        <p:attrNameLst>
                                          <p:attrName>style.visibility</p:attrName>
                                        </p:attrNameLst>
                                      </p:cBhvr>
                                      <p:to>
                                        <p:strVal val="visible"/>
                                      </p:to>
                                    </p:set>
                                    <p:animEffect transition="in" filter="wipe(up)">
                                      <p:cBhvr>
                                        <p:cTn id="59" dur="500"/>
                                        <p:tgtEl>
                                          <p:spTgt spid="57">
                                            <p:txEl>
                                              <p:pRg st="0" end="0"/>
                                            </p:txEl>
                                          </p:spTgt>
                                        </p:tgtEl>
                                      </p:cBhvr>
                                    </p:animEffect>
                                  </p:childTnLst>
                                </p:cTn>
                              </p:par>
                            </p:childTnLst>
                          </p:cTn>
                        </p:par>
                        <p:par>
                          <p:cTn id="60" fill="hold">
                            <p:stCondLst>
                              <p:cond delay="6500"/>
                            </p:stCondLst>
                            <p:childTnLst>
                              <p:par>
                                <p:cTn id="61" presetID="9" presetClass="entr" presetSubtype="0" fill="hold" grpId="0" nodeType="afterEffect" nodePh="1">
                                  <p:stCondLst>
                                    <p:cond delay="0"/>
                                  </p:stCondLst>
                                  <p:endCondLst>
                                    <p:cond evt="begin" delay="0">
                                      <p:tn val="61"/>
                                    </p:cond>
                                  </p:endCondLst>
                                  <p:childTnLst>
                                    <p:set>
                                      <p:cBhvr>
                                        <p:cTn id="62" dur="1" fill="hold">
                                          <p:stCondLst>
                                            <p:cond delay="0"/>
                                          </p:stCondLst>
                                        </p:cTn>
                                        <p:tgtEl>
                                          <p:spTgt spid="58">
                                            <p:txEl>
                                              <p:pRg st="0" end="0"/>
                                            </p:txEl>
                                          </p:spTgt>
                                        </p:tgtEl>
                                        <p:attrNameLst>
                                          <p:attrName>style.visibility</p:attrName>
                                        </p:attrNameLst>
                                      </p:cBhvr>
                                      <p:to>
                                        <p:strVal val="visible"/>
                                      </p:to>
                                    </p:set>
                                    <p:animEffect transition="in" filter="dissolve">
                                      <p:cBhvr>
                                        <p:cTn id="6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9"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4" grpId="0" animBg="1"/>
      <p:bldP spid="34" grpId="0" animBg="1"/>
      <p:bldP spid="35" grpId="0" animBg="1"/>
      <p:bldP spid="36" grpId="0" animBg="1"/>
      <p:bldP spid="49"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9"/>
                        </p:tgtEl>
                        <p:attrNameLst>
                          <p:attrName>style.visibility</p:attrName>
                        </p:attrNameLst>
                      </p:cBhvr>
                      <p:to>
                        <p:strVal val="visible"/>
                      </p:to>
                    </p:set>
                    <p:animEffect transition="in" filter="wipe(up)">
                      <p:cBhvr>
                        <p:cTn dur="500"/>
                        <p:tgtEl>
                          <p:spTgt spid="49"/>
                        </p:tgtEl>
                      </p:cBhvr>
                    </p:animEffect>
                  </p:childTnLst>
                </p:cTn>
              </p:par>
            </p:tnLst>
          </p:tmpl>
        </p:tmplLst>
      </p:bldP>
      <p:bldP spid="5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4"/>
                        </p:tgtEl>
                        <p:attrNameLst>
                          <p:attrName>style.visibility</p:attrName>
                        </p:attrNameLst>
                      </p:cBhvr>
                      <p:to>
                        <p:strVal val="visible"/>
                      </p:to>
                    </p:set>
                    <p:animEffect transition="in" filter="dissolve">
                      <p:cBhvr>
                        <p:cTn dur="500"/>
                        <p:tgtEl>
                          <p:spTgt spid="54"/>
                        </p:tgtEl>
                      </p:cBhvr>
                    </p:animEffect>
                  </p:childTnLst>
                </p:cTn>
              </p:par>
            </p:tnLst>
          </p:tmpl>
        </p:tmplLst>
      </p:bldP>
      <p:bldP spid="55"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55"/>
                        </p:tgtEl>
                        <p:attrNameLst>
                          <p:attrName>style.visibility</p:attrName>
                        </p:attrNameLst>
                      </p:cBhvr>
                      <p:to>
                        <p:strVal val="visible"/>
                      </p:to>
                    </p:set>
                    <p:animEffect transition="in" filter="wipe(up)">
                      <p:cBhvr>
                        <p:cTn dur="500"/>
                        <p:tgtEl>
                          <p:spTgt spid="55"/>
                        </p:tgtEl>
                      </p:cBhvr>
                    </p:animEffect>
                  </p:childTnLst>
                </p:cTn>
              </p:par>
            </p:tnLst>
          </p:tmpl>
        </p:tmplLst>
      </p:bldP>
      <p:bldP spid="5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6"/>
                        </p:tgtEl>
                        <p:attrNameLst>
                          <p:attrName>style.visibility</p:attrName>
                        </p:attrNameLst>
                      </p:cBhvr>
                      <p:to>
                        <p:strVal val="visible"/>
                      </p:to>
                    </p:set>
                    <p:animEffect transition="in" filter="dissolve">
                      <p:cBhvr>
                        <p:cTn dur="500"/>
                        <p:tgtEl>
                          <p:spTgt spid="56"/>
                        </p:tgtEl>
                      </p:cBhvr>
                    </p:animEffect>
                  </p:childTnLst>
                </p:cTn>
              </p:par>
            </p:tnLst>
          </p:tmpl>
        </p:tmplLst>
      </p:bldP>
      <p:bldP spid="57"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wipe(up)">
                      <p:cBhvr>
                        <p:cTn dur="500"/>
                        <p:tgtEl>
                          <p:spTgt spid="57"/>
                        </p:tgtEl>
                      </p:cBhvr>
                    </p:animEffect>
                  </p:childTnLst>
                </p:cTn>
              </p:par>
            </p:tnLst>
          </p:tmpl>
        </p:tmplLst>
      </p:bldP>
      <p:bldP spid="5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8"/>
                        </p:tgtEl>
                        <p:attrNameLst>
                          <p:attrName>style.visibility</p:attrName>
                        </p:attrNameLst>
                      </p:cBhvr>
                      <p:to>
                        <p:strVal val="visible"/>
                      </p:to>
                    </p:set>
                    <p:animEffect transition="in" filter="dissolve">
                      <p:cBhvr>
                        <p:cTn dur="500"/>
                        <p:tgtEl>
                          <p:spTgt spid="5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3_Title Slide">
    <p:spTree>
      <p:nvGrpSpPr>
        <p:cNvPr id="1" name=""/>
        <p:cNvGrpSpPr/>
        <p:nvPr/>
      </p:nvGrpSpPr>
      <p:grpSpPr>
        <a:xfrm>
          <a:off x="0" y="0"/>
          <a:ext cx="0" cy="0"/>
          <a:chOff x="0" y="0"/>
          <a:chExt cx="0" cy="0"/>
        </a:xfrm>
      </p:grpSpPr>
      <p:sp>
        <p:nvSpPr>
          <p:cNvPr id="35" name="Rectangle 34"/>
          <p:cNvSpPr/>
          <p:nvPr userDrawn="1"/>
        </p:nvSpPr>
        <p:spPr>
          <a:xfrm>
            <a:off x="8916134" y="1905000"/>
            <a:ext cx="236281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p:cNvSpPr/>
          <p:nvPr userDrawn="1"/>
        </p:nvSpPr>
        <p:spPr>
          <a:xfrm>
            <a:off x="3580745" y="1905000"/>
            <a:ext cx="236281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p:cNvSpPr/>
          <p:nvPr userDrawn="1"/>
        </p:nvSpPr>
        <p:spPr>
          <a:xfrm>
            <a:off x="6248439" y="1905000"/>
            <a:ext cx="236281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userDrawn="1"/>
        </p:nvSpPr>
        <p:spPr>
          <a:xfrm>
            <a:off x="913050" y="1905000"/>
            <a:ext cx="236281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p:ph type="pic" sz="quarter" idx="32"/>
          </p:nvPr>
        </p:nvSpPr>
        <p:spPr>
          <a:xfrm>
            <a:off x="913050" y="2362200"/>
            <a:ext cx="2348963" cy="13595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9" name="Text Placeholder 17"/>
          <p:cNvSpPr>
            <a:spLocks noGrp="1"/>
          </p:cNvSpPr>
          <p:nvPr>
            <p:ph type="body" sz="quarter" idx="14"/>
          </p:nvPr>
        </p:nvSpPr>
        <p:spPr>
          <a:xfrm>
            <a:off x="1131570" y="5207000"/>
            <a:ext cx="191192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20" name="Content Placeholder 20"/>
          <p:cNvSpPr>
            <a:spLocks noGrp="1"/>
          </p:cNvSpPr>
          <p:nvPr>
            <p:ph sz="quarter" idx="16" hasCustomPrompt="1"/>
          </p:nvPr>
        </p:nvSpPr>
        <p:spPr>
          <a:xfrm>
            <a:off x="1138247" y="1981200"/>
            <a:ext cx="1912420"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r>
              <a:rPr lang="en-GB" dirty="0"/>
              <a:t>Project 1</a:t>
            </a:r>
          </a:p>
        </p:txBody>
      </p:sp>
      <p:sp>
        <p:nvSpPr>
          <p:cNvPr id="22" name="Picture Placeholder 2"/>
          <p:cNvSpPr>
            <a:spLocks noGrp="1"/>
          </p:cNvSpPr>
          <p:nvPr>
            <p:ph type="pic" sz="quarter" idx="33"/>
          </p:nvPr>
        </p:nvSpPr>
        <p:spPr>
          <a:xfrm>
            <a:off x="3594597" y="2362200"/>
            <a:ext cx="2348963" cy="13595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6" name="Picture Placeholder 2"/>
          <p:cNvSpPr>
            <a:spLocks noGrp="1"/>
          </p:cNvSpPr>
          <p:nvPr>
            <p:ph type="pic" sz="quarter" idx="36"/>
          </p:nvPr>
        </p:nvSpPr>
        <p:spPr>
          <a:xfrm>
            <a:off x="6248440" y="2362200"/>
            <a:ext cx="2348963" cy="13595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3" name="Picture Placeholder 2"/>
          <p:cNvSpPr>
            <a:spLocks noGrp="1"/>
          </p:cNvSpPr>
          <p:nvPr>
            <p:ph type="pic" sz="quarter" idx="39"/>
          </p:nvPr>
        </p:nvSpPr>
        <p:spPr>
          <a:xfrm>
            <a:off x="8916134" y="2362200"/>
            <a:ext cx="2348963" cy="13595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4" name="Text Placeholder 17"/>
          <p:cNvSpPr>
            <a:spLocks noGrp="1"/>
          </p:cNvSpPr>
          <p:nvPr>
            <p:ph type="body" sz="quarter" idx="40"/>
          </p:nvPr>
        </p:nvSpPr>
        <p:spPr>
          <a:xfrm>
            <a:off x="3813117" y="5207000"/>
            <a:ext cx="191192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15" name="Content Placeholder 20"/>
          <p:cNvSpPr>
            <a:spLocks noGrp="1"/>
          </p:cNvSpPr>
          <p:nvPr>
            <p:ph sz="quarter" idx="41" hasCustomPrompt="1"/>
          </p:nvPr>
        </p:nvSpPr>
        <p:spPr>
          <a:xfrm>
            <a:off x="3805942" y="1981200"/>
            <a:ext cx="1912420"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r>
              <a:rPr lang="en-GB" dirty="0"/>
              <a:t>Project 1</a:t>
            </a:r>
          </a:p>
        </p:txBody>
      </p:sp>
      <p:sp>
        <p:nvSpPr>
          <p:cNvPr id="17" name="Text Placeholder 17"/>
          <p:cNvSpPr>
            <a:spLocks noGrp="1"/>
          </p:cNvSpPr>
          <p:nvPr>
            <p:ph type="body" sz="quarter" idx="42"/>
          </p:nvPr>
        </p:nvSpPr>
        <p:spPr>
          <a:xfrm>
            <a:off x="6466959" y="5207000"/>
            <a:ext cx="191192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18" name="Content Placeholder 20"/>
          <p:cNvSpPr>
            <a:spLocks noGrp="1"/>
          </p:cNvSpPr>
          <p:nvPr>
            <p:ph sz="quarter" idx="43" hasCustomPrompt="1"/>
          </p:nvPr>
        </p:nvSpPr>
        <p:spPr>
          <a:xfrm>
            <a:off x="6473637" y="1981200"/>
            <a:ext cx="1912420"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r>
              <a:rPr lang="en-GB" dirty="0"/>
              <a:t>Project 1</a:t>
            </a:r>
          </a:p>
        </p:txBody>
      </p:sp>
      <p:sp>
        <p:nvSpPr>
          <p:cNvPr id="21" name="Text Placeholder 17"/>
          <p:cNvSpPr>
            <a:spLocks noGrp="1"/>
          </p:cNvSpPr>
          <p:nvPr>
            <p:ph type="body" sz="quarter" idx="44"/>
          </p:nvPr>
        </p:nvSpPr>
        <p:spPr>
          <a:xfrm>
            <a:off x="9134654" y="5207000"/>
            <a:ext cx="191192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29" name="Content Placeholder 20"/>
          <p:cNvSpPr>
            <a:spLocks noGrp="1"/>
          </p:cNvSpPr>
          <p:nvPr>
            <p:ph sz="quarter" idx="45" hasCustomPrompt="1"/>
          </p:nvPr>
        </p:nvSpPr>
        <p:spPr>
          <a:xfrm>
            <a:off x="9141332" y="1981200"/>
            <a:ext cx="1912420"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r>
              <a:rPr lang="en-GB" dirty="0"/>
              <a:t>Project 1</a:t>
            </a:r>
          </a:p>
        </p:txBody>
      </p:sp>
      <p:sp>
        <p:nvSpPr>
          <p:cNvPr id="24" name="Content Placeholder 20"/>
          <p:cNvSpPr>
            <a:spLocks noGrp="1"/>
          </p:cNvSpPr>
          <p:nvPr>
            <p:ph sz="quarter" idx="46"/>
          </p:nvPr>
        </p:nvSpPr>
        <p:spPr>
          <a:xfrm>
            <a:off x="1131321" y="4800600"/>
            <a:ext cx="1912420" cy="30480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25" name="Content Placeholder 20"/>
          <p:cNvSpPr>
            <a:spLocks noGrp="1"/>
          </p:cNvSpPr>
          <p:nvPr>
            <p:ph sz="quarter" idx="47"/>
          </p:nvPr>
        </p:nvSpPr>
        <p:spPr>
          <a:xfrm>
            <a:off x="3812868" y="4800600"/>
            <a:ext cx="1912420" cy="30480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27" name="Content Placeholder 20"/>
          <p:cNvSpPr>
            <a:spLocks noGrp="1"/>
          </p:cNvSpPr>
          <p:nvPr>
            <p:ph sz="quarter" idx="48"/>
          </p:nvPr>
        </p:nvSpPr>
        <p:spPr>
          <a:xfrm>
            <a:off x="6466710" y="4800600"/>
            <a:ext cx="1912420" cy="30480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28" name="Content Placeholder 20"/>
          <p:cNvSpPr>
            <a:spLocks noGrp="1"/>
          </p:cNvSpPr>
          <p:nvPr>
            <p:ph sz="quarter" idx="49"/>
          </p:nvPr>
        </p:nvSpPr>
        <p:spPr>
          <a:xfrm>
            <a:off x="9134405" y="4800600"/>
            <a:ext cx="1912420" cy="30480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3" name="Flowchart: Connector 2"/>
          <p:cNvSpPr/>
          <p:nvPr userDrawn="1"/>
        </p:nvSpPr>
        <p:spPr>
          <a:xfrm>
            <a:off x="1725486" y="3886200"/>
            <a:ext cx="724089" cy="723900"/>
          </a:xfrm>
          <a:prstGeom prst="flowChartConnector">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Pie 1"/>
          <p:cNvSpPr/>
          <p:nvPr userDrawn="1"/>
        </p:nvSpPr>
        <p:spPr>
          <a:xfrm>
            <a:off x="1725486" y="3886200"/>
            <a:ext cx="724089" cy="723900"/>
          </a:xfrm>
          <a:prstGeom prst="pie">
            <a:avLst>
              <a:gd name="adj1" fmla="val 20271621"/>
              <a:gd name="adj2" fmla="val 1605247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9" name="Flowchart: Connector 38"/>
          <p:cNvSpPr/>
          <p:nvPr userDrawn="1"/>
        </p:nvSpPr>
        <p:spPr>
          <a:xfrm>
            <a:off x="4407033" y="3886200"/>
            <a:ext cx="724089" cy="723900"/>
          </a:xfrm>
          <a:prstGeom prst="flowChartConnector">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Pie 39"/>
          <p:cNvSpPr/>
          <p:nvPr userDrawn="1"/>
        </p:nvSpPr>
        <p:spPr>
          <a:xfrm>
            <a:off x="4407033" y="3886200"/>
            <a:ext cx="724089" cy="723900"/>
          </a:xfrm>
          <a:prstGeom prst="pie">
            <a:avLst>
              <a:gd name="adj1" fmla="val 5478275"/>
              <a:gd name="adj2" fmla="val 162462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41" name="Flowchart: Connector 40"/>
          <p:cNvSpPr/>
          <p:nvPr userDrawn="1"/>
        </p:nvSpPr>
        <p:spPr>
          <a:xfrm>
            <a:off x="7060876" y="3886200"/>
            <a:ext cx="724089" cy="723900"/>
          </a:xfrm>
          <a:prstGeom prst="flowChartConnector">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Pie 41"/>
          <p:cNvSpPr/>
          <p:nvPr userDrawn="1"/>
        </p:nvSpPr>
        <p:spPr>
          <a:xfrm>
            <a:off x="7060876" y="3886200"/>
            <a:ext cx="724089" cy="723900"/>
          </a:xfrm>
          <a:prstGeom prst="pie">
            <a:avLst>
              <a:gd name="adj1" fmla="val 18627422"/>
              <a:gd name="adj2" fmla="val 162462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43" name="Flowchart: Connector 42"/>
          <p:cNvSpPr/>
          <p:nvPr userDrawn="1"/>
        </p:nvSpPr>
        <p:spPr>
          <a:xfrm>
            <a:off x="9728570" y="3886200"/>
            <a:ext cx="724089" cy="723900"/>
          </a:xfrm>
          <a:prstGeom prst="flowChartConnector">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Pie 43"/>
          <p:cNvSpPr/>
          <p:nvPr userDrawn="1"/>
        </p:nvSpPr>
        <p:spPr>
          <a:xfrm>
            <a:off x="9728570" y="3886200"/>
            <a:ext cx="724089" cy="723900"/>
          </a:xfrm>
          <a:prstGeom prst="pie">
            <a:avLst>
              <a:gd name="adj1" fmla="val 20449528"/>
              <a:gd name="adj2" fmla="val 162462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 presetClass="entr" presetSubtype="2" accel="54000" decel="4600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3000"/>
                            </p:stCondLst>
                            <p:childTnLst>
                              <p:par>
                                <p:cTn id="30" presetID="49" presetClass="entr" presetSubtype="0" decel="10000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 calcmode="lin" valueType="num">
                                      <p:cBhvr>
                                        <p:cTn id="34" dur="500" fill="hold"/>
                                        <p:tgtEl>
                                          <p:spTgt spid="40"/>
                                        </p:tgtEl>
                                        <p:attrNameLst>
                                          <p:attrName>style.rotation</p:attrName>
                                        </p:attrNameLst>
                                      </p:cBhvr>
                                      <p:tavLst>
                                        <p:tav tm="0">
                                          <p:val>
                                            <p:fltVal val="360"/>
                                          </p:val>
                                        </p:tav>
                                        <p:tav tm="100000">
                                          <p:val>
                                            <p:fltVal val="0"/>
                                          </p:val>
                                        </p:tav>
                                      </p:tavLst>
                                    </p:anim>
                                    <p:animEffect transition="in" filter="fade">
                                      <p:cBhvr>
                                        <p:cTn id="35" dur="500"/>
                                        <p:tgtEl>
                                          <p:spTgt spid="40"/>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wipe(left)">
                                      <p:cBhvr>
                                        <p:cTn id="39" dur="500"/>
                                        <p:tgtEl>
                                          <p:spTgt spid="25">
                                            <p:txEl>
                                              <p:pRg st="0" end="0"/>
                                            </p:txEl>
                                          </p:spTgt>
                                        </p:tgtEl>
                                      </p:cBhvr>
                                    </p:animEffect>
                                  </p:childTnLst>
                                </p:cTn>
                              </p:par>
                            </p:childTnLst>
                          </p:cTn>
                        </p:par>
                        <p:par>
                          <p:cTn id="40" fill="hold">
                            <p:stCondLst>
                              <p:cond delay="4000"/>
                            </p:stCondLst>
                            <p:childTnLst>
                              <p:par>
                                <p:cTn id="41" presetID="9" presetClass="entr" presetSubtype="0" fill="hold" grpId="0" nodeType="afterEffect" nodePh="1">
                                  <p:stCondLst>
                                    <p:cond delay="0"/>
                                  </p:stCondLst>
                                  <p:endCondLst>
                                    <p:cond evt="begin" delay="0">
                                      <p:tn val="41"/>
                                    </p:cond>
                                  </p:end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dissolve">
                                      <p:cBhvr>
                                        <p:cTn id="43" dur="500"/>
                                        <p:tgtEl>
                                          <p:spTgt spid="14">
                                            <p:txEl>
                                              <p:pRg st="0" end="0"/>
                                            </p:txEl>
                                          </p:spTgt>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Effect transition="in" filter="wipe(up)">
                                      <p:cBhvr>
                                        <p:cTn id="51" dur="500"/>
                                        <p:tgtEl>
                                          <p:spTgt spid="18">
                                            <p:txEl>
                                              <p:pRg st="0" end="0"/>
                                            </p:txEl>
                                          </p:spTgt>
                                        </p:tgtEl>
                                      </p:cBhvr>
                                    </p:animEffect>
                                  </p:childTnLst>
                                </p:cTn>
                              </p:par>
                            </p:childTnLst>
                          </p:cTn>
                        </p:par>
                        <p:par>
                          <p:cTn id="52" fill="hold">
                            <p:stCondLst>
                              <p:cond delay="5500"/>
                            </p:stCondLst>
                            <p:childTnLst>
                              <p:par>
                                <p:cTn id="53" presetID="2" presetClass="entr" presetSubtype="2" accel="54000" decel="4600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49" presetClass="entr" presetSubtype="0" decel="10000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 calcmode="lin" valueType="num">
                                      <p:cBhvr>
                                        <p:cTn id="66" dur="500" fill="hold"/>
                                        <p:tgtEl>
                                          <p:spTgt spid="42"/>
                                        </p:tgtEl>
                                        <p:attrNameLst>
                                          <p:attrName>style.rotation</p:attrName>
                                        </p:attrNameLst>
                                      </p:cBhvr>
                                      <p:tavLst>
                                        <p:tav tm="0">
                                          <p:val>
                                            <p:fltVal val="360"/>
                                          </p:val>
                                        </p:tav>
                                        <p:tav tm="100000">
                                          <p:val>
                                            <p:fltVal val="0"/>
                                          </p:val>
                                        </p:tav>
                                      </p:tavLst>
                                    </p:anim>
                                    <p:animEffect transition="in" filter="fade">
                                      <p:cBhvr>
                                        <p:cTn id="67" dur="500"/>
                                        <p:tgtEl>
                                          <p:spTgt spid="42"/>
                                        </p:tgtEl>
                                      </p:cBhvr>
                                    </p:animEffect>
                                  </p:childTnLst>
                                </p:cTn>
                              </p:par>
                            </p:childTnLst>
                          </p:cTn>
                        </p:par>
                        <p:par>
                          <p:cTn id="68" fill="hold">
                            <p:stCondLst>
                              <p:cond delay="7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left)">
                                      <p:cBhvr>
                                        <p:cTn id="71" dur="500"/>
                                        <p:tgtEl>
                                          <p:spTgt spid="27">
                                            <p:txEl>
                                              <p:pRg st="0" end="0"/>
                                            </p:txEl>
                                          </p:spTgt>
                                        </p:tgtEl>
                                      </p:cBhvr>
                                    </p:animEffect>
                                  </p:childTnLst>
                                </p:cTn>
                              </p:par>
                            </p:childTnLst>
                          </p:cTn>
                        </p:par>
                        <p:par>
                          <p:cTn id="72" fill="hold">
                            <p:stCondLst>
                              <p:cond delay="7500"/>
                            </p:stCondLst>
                            <p:childTnLst>
                              <p:par>
                                <p:cTn id="73" presetID="9" presetClass="entr" presetSubtype="0" fill="hold" grpId="0" nodeType="afterEffect" nodePh="1">
                                  <p:stCondLst>
                                    <p:cond delay="0"/>
                                  </p:stCondLst>
                                  <p:endCondLst>
                                    <p:cond evt="begin" delay="0">
                                      <p:tn val="73"/>
                                    </p:cond>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dissolve">
                                      <p:cBhvr>
                                        <p:cTn id="75" dur="500"/>
                                        <p:tgtEl>
                                          <p:spTgt spid="17">
                                            <p:txEl>
                                              <p:pRg st="0" end="0"/>
                                            </p:txEl>
                                          </p:spTgt>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29">
                                            <p:txEl>
                                              <p:pRg st="0" end="0"/>
                                            </p:txEl>
                                          </p:spTgt>
                                        </p:tgtEl>
                                        <p:attrNameLst>
                                          <p:attrName>style.visibility</p:attrName>
                                        </p:attrNameLst>
                                      </p:cBhvr>
                                      <p:to>
                                        <p:strVal val="visible"/>
                                      </p:to>
                                    </p:set>
                                    <p:animEffect transition="in" filter="wipe(up)">
                                      <p:cBhvr>
                                        <p:cTn id="83" dur="500"/>
                                        <p:tgtEl>
                                          <p:spTgt spid="29">
                                            <p:txEl>
                                              <p:pRg st="0" end="0"/>
                                            </p:txEl>
                                          </p:spTgt>
                                        </p:tgtEl>
                                      </p:cBhvr>
                                    </p:animEffect>
                                  </p:childTnLst>
                                </p:cTn>
                              </p:par>
                            </p:childTnLst>
                          </p:cTn>
                        </p:par>
                        <p:par>
                          <p:cTn id="84" fill="hold">
                            <p:stCondLst>
                              <p:cond delay="9000"/>
                            </p:stCondLst>
                            <p:childTnLst>
                              <p:par>
                                <p:cTn id="85" presetID="2" presetClass="entr" presetSubtype="2" accel="54000" decel="4600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1+#ppt_w/2"/>
                                          </p:val>
                                        </p:tav>
                                        <p:tav tm="100000">
                                          <p:val>
                                            <p:strVal val="#ppt_x"/>
                                          </p:val>
                                        </p:tav>
                                      </p:tavLst>
                                    </p:anim>
                                    <p:anim calcmode="lin" valueType="num">
                                      <p:cBhvr additive="base">
                                        <p:cTn id="88" dur="500" fill="hold"/>
                                        <p:tgtEl>
                                          <p:spTgt spid="13"/>
                                        </p:tgtEl>
                                        <p:attrNameLst>
                                          <p:attrName>ppt_y</p:attrName>
                                        </p:attrNameLst>
                                      </p:cBhvr>
                                      <p:tavLst>
                                        <p:tav tm="0">
                                          <p:val>
                                            <p:strVal val="#ppt_y"/>
                                          </p:val>
                                        </p:tav>
                                        <p:tav tm="100000">
                                          <p:val>
                                            <p:strVal val="#ppt_y"/>
                                          </p:val>
                                        </p:tav>
                                      </p:tavLst>
                                    </p:anim>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childTnLst>
                          </p:cTn>
                        </p:par>
                        <p:par>
                          <p:cTn id="93" fill="hold">
                            <p:stCondLst>
                              <p:cond delay="10000"/>
                            </p:stCondLst>
                            <p:childTnLst>
                              <p:par>
                                <p:cTn id="94" presetID="49" presetClass="entr" presetSubtype="0" decel="100000"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p:cTn id="96" dur="500" fill="hold"/>
                                        <p:tgtEl>
                                          <p:spTgt spid="44"/>
                                        </p:tgtEl>
                                        <p:attrNameLst>
                                          <p:attrName>ppt_w</p:attrName>
                                        </p:attrNameLst>
                                      </p:cBhvr>
                                      <p:tavLst>
                                        <p:tav tm="0">
                                          <p:val>
                                            <p:fltVal val="0"/>
                                          </p:val>
                                        </p:tav>
                                        <p:tav tm="100000">
                                          <p:val>
                                            <p:strVal val="#ppt_w"/>
                                          </p:val>
                                        </p:tav>
                                      </p:tavLst>
                                    </p:anim>
                                    <p:anim calcmode="lin" valueType="num">
                                      <p:cBhvr>
                                        <p:cTn id="97" dur="500" fill="hold"/>
                                        <p:tgtEl>
                                          <p:spTgt spid="44"/>
                                        </p:tgtEl>
                                        <p:attrNameLst>
                                          <p:attrName>ppt_h</p:attrName>
                                        </p:attrNameLst>
                                      </p:cBhvr>
                                      <p:tavLst>
                                        <p:tav tm="0">
                                          <p:val>
                                            <p:fltVal val="0"/>
                                          </p:val>
                                        </p:tav>
                                        <p:tav tm="100000">
                                          <p:val>
                                            <p:strVal val="#ppt_h"/>
                                          </p:val>
                                        </p:tav>
                                      </p:tavLst>
                                    </p:anim>
                                    <p:anim calcmode="lin" valueType="num">
                                      <p:cBhvr>
                                        <p:cTn id="98" dur="500" fill="hold"/>
                                        <p:tgtEl>
                                          <p:spTgt spid="44"/>
                                        </p:tgtEl>
                                        <p:attrNameLst>
                                          <p:attrName>style.rotation</p:attrName>
                                        </p:attrNameLst>
                                      </p:cBhvr>
                                      <p:tavLst>
                                        <p:tav tm="0">
                                          <p:val>
                                            <p:fltVal val="360"/>
                                          </p:val>
                                        </p:tav>
                                        <p:tav tm="100000">
                                          <p:val>
                                            <p:fltVal val="0"/>
                                          </p:val>
                                        </p:tav>
                                      </p:tavLst>
                                    </p:anim>
                                    <p:animEffect transition="in" filter="fade">
                                      <p:cBhvr>
                                        <p:cTn id="99" dur="500"/>
                                        <p:tgtEl>
                                          <p:spTgt spid="44"/>
                                        </p:tgtEl>
                                      </p:cBhvr>
                                    </p:animEffect>
                                  </p:childTnLst>
                                </p:cTn>
                              </p:par>
                            </p:childTnLst>
                          </p:cTn>
                        </p:par>
                        <p:par>
                          <p:cTn id="100" fill="hold">
                            <p:stCondLst>
                              <p:cond delay="10500"/>
                            </p:stCondLst>
                            <p:childTnLst>
                              <p:par>
                                <p:cTn id="101" presetID="22" presetClass="entr" presetSubtype="8" fill="hold" grpId="0" nodeType="afterEffect" nodePh="1">
                                  <p:stCondLst>
                                    <p:cond delay="0"/>
                                  </p:stCondLst>
                                  <p:endCondLst>
                                    <p:cond evt="begin" delay="0">
                                      <p:tn val="101"/>
                                    </p:cond>
                                  </p:endCondLst>
                                  <p:childTnLst>
                                    <p:set>
                                      <p:cBhvr>
                                        <p:cTn id="102" dur="1" fill="hold">
                                          <p:stCondLst>
                                            <p:cond delay="0"/>
                                          </p:stCondLst>
                                        </p:cTn>
                                        <p:tgtEl>
                                          <p:spTgt spid="28">
                                            <p:txEl>
                                              <p:pRg st="0" end="0"/>
                                            </p:txEl>
                                          </p:spTgt>
                                        </p:tgtEl>
                                        <p:attrNameLst>
                                          <p:attrName>style.visibility</p:attrName>
                                        </p:attrNameLst>
                                      </p:cBhvr>
                                      <p:to>
                                        <p:strVal val="visible"/>
                                      </p:to>
                                    </p:set>
                                    <p:animEffect transition="in" filter="wipe(left)">
                                      <p:cBhvr>
                                        <p:cTn id="103" dur="500"/>
                                        <p:tgtEl>
                                          <p:spTgt spid="28">
                                            <p:txEl>
                                              <p:pRg st="0" end="0"/>
                                            </p:txEl>
                                          </p:spTgt>
                                        </p:tgtEl>
                                      </p:cBhvr>
                                    </p:animEffect>
                                  </p:childTnLst>
                                </p:cTn>
                              </p:par>
                            </p:childTnLst>
                          </p:cTn>
                        </p:par>
                        <p:par>
                          <p:cTn id="104" fill="hold">
                            <p:stCondLst>
                              <p:cond delay="11000"/>
                            </p:stCondLst>
                            <p:childTnLst>
                              <p:par>
                                <p:cTn id="105" presetID="9" presetClass="entr" presetSubtype="0" fill="hold" grpId="0" nodeType="afterEffect" nodePh="1">
                                  <p:stCondLst>
                                    <p:cond delay="0"/>
                                  </p:stCondLst>
                                  <p:endCondLst>
                                    <p:cond evt="begin" delay="0">
                                      <p:tn val="105"/>
                                    </p:cond>
                                  </p:endCondLst>
                                  <p:childTnLst>
                                    <p:set>
                                      <p:cBhvr>
                                        <p:cTn id="106" dur="1" fill="hold">
                                          <p:stCondLst>
                                            <p:cond delay="0"/>
                                          </p:stCondLst>
                                        </p:cTn>
                                        <p:tgtEl>
                                          <p:spTgt spid="21">
                                            <p:txEl>
                                              <p:pRg st="0" end="0"/>
                                            </p:txEl>
                                          </p:spTgt>
                                        </p:tgtEl>
                                        <p:attrNameLst>
                                          <p:attrName>style.visibility</p:attrName>
                                        </p:attrNameLst>
                                      </p:cBhvr>
                                      <p:to>
                                        <p:strVal val="visible"/>
                                      </p:to>
                                    </p:set>
                                    <p:animEffect transition="in" filter="dissolve">
                                      <p:cBhvr>
                                        <p:cTn id="107" dur="500"/>
                                        <p:tgtEl>
                                          <p:spTgt spid="21">
                                            <p:txEl>
                                              <p:pRg st="0" end="0"/>
                                            </p:txEl>
                                          </p:spTgt>
                                        </p:tgtEl>
                                      </p:cBhvr>
                                    </p:animEffect>
                                  </p:childTnLst>
                                </p:cTn>
                              </p:par>
                            </p:childTnLst>
                          </p:cTn>
                        </p:par>
                        <p:par>
                          <p:cTn id="108" fill="hold">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20">
                                            <p:txEl>
                                              <p:pRg st="0" end="0"/>
                                            </p:txEl>
                                          </p:spTgt>
                                        </p:tgtEl>
                                        <p:attrNameLst>
                                          <p:attrName>style.visibility</p:attrName>
                                        </p:attrNameLst>
                                      </p:cBhvr>
                                      <p:to>
                                        <p:strVal val="visible"/>
                                      </p:to>
                                    </p:set>
                                    <p:animEffect transition="in" filter="wipe(up)">
                                      <p:cBhvr>
                                        <p:cTn id="115" dur="500"/>
                                        <p:tgtEl>
                                          <p:spTgt spid="20">
                                            <p:txEl>
                                              <p:pRg st="0" end="0"/>
                                            </p:txEl>
                                          </p:spTgt>
                                        </p:tgtEl>
                                      </p:cBhvr>
                                    </p:animEffect>
                                  </p:childTnLst>
                                </p:cTn>
                              </p:par>
                            </p:childTnLst>
                          </p:cTn>
                        </p:par>
                        <p:par>
                          <p:cTn id="116" fill="hold">
                            <p:stCondLst>
                              <p:cond delay="12500"/>
                            </p:stCondLst>
                            <p:childTnLst>
                              <p:par>
                                <p:cTn id="117" presetID="2" presetClass="entr" presetSubtype="8" accel="54000" decel="46000"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500" fill="hold"/>
                                        <p:tgtEl>
                                          <p:spTgt spid="34"/>
                                        </p:tgtEl>
                                        <p:attrNameLst>
                                          <p:attrName>ppt_x</p:attrName>
                                        </p:attrNameLst>
                                      </p:cBhvr>
                                      <p:tavLst>
                                        <p:tav tm="0">
                                          <p:val>
                                            <p:strVal val="0-#ppt_w/2"/>
                                          </p:val>
                                        </p:tav>
                                        <p:tav tm="100000">
                                          <p:val>
                                            <p:strVal val="#ppt_x"/>
                                          </p:val>
                                        </p:tav>
                                      </p:tavLst>
                                    </p:anim>
                                    <p:anim calcmode="lin" valueType="num">
                                      <p:cBhvr additive="base">
                                        <p:cTn id="120" dur="500" fill="hold"/>
                                        <p:tgtEl>
                                          <p:spTgt spid="34"/>
                                        </p:tgtEl>
                                        <p:attrNameLst>
                                          <p:attrName>ppt_y</p:attrName>
                                        </p:attrNameLst>
                                      </p:cBhvr>
                                      <p:tavLst>
                                        <p:tav tm="0">
                                          <p:val>
                                            <p:strVal val="#ppt_y"/>
                                          </p:val>
                                        </p:tav>
                                        <p:tav tm="100000">
                                          <p:val>
                                            <p:strVal val="#ppt_y"/>
                                          </p:val>
                                        </p:tav>
                                      </p:tavLst>
                                    </p:anim>
                                  </p:childTnLst>
                                </p:cTn>
                              </p:par>
                            </p:childTnLst>
                          </p:cTn>
                        </p:par>
                        <p:par>
                          <p:cTn id="121" fill="hold">
                            <p:stCondLst>
                              <p:cond delay="13000"/>
                            </p:stCondLst>
                            <p:childTnLst>
                              <p:par>
                                <p:cTn id="122" presetID="10" presetClass="entr" presetSubtype="0" fill="hold" grpId="0" nodeType="after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fade">
                                      <p:cBhvr>
                                        <p:cTn id="124" dur="500"/>
                                        <p:tgtEl>
                                          <p:spTgt spid="3"/>
                                        </p:tgtEl>
                                      </p:cBhvr>
                                    </p:animEffect>
                                  </p:childTnLst>
                                </p:cTn>
                              </p:par>
                            </p:childTnLst>
                          </p:cTn>
                        </p:par>
                        <p:par>
                          <p:cTn id="125" fill="hold">
                            <p:stCondLst>
                              <p:cond delay="13500"/>
                            </p:stCondLst>
                            <p:childTnLst>
                              <p:par>
                                <p:cTn id="126" presetID="49" presetClass="entr" presetSubtype="0" decel="100000" fill="hold" grpId="0" nodeType="afterEffect">
                                  <p:stCondLst>
                                    <p:cond delay="0"/>
                                  </p:stCondLst>
                                  <p:childTnLst>
                                    <p:set>
                                      <p:cBhvr>
                                        <p:cTn id="127" dur="1" fill="hold">
                                          <p:stCondLst>
                                            <p:cond delay="0"/>
                                          </p:stCondLst>
                                        </p:cTn>
                                        <p:tgtEl>
                                          <p:spTgt spid="2"/>
                                        </p:tgtEl>
                                        <p:attrNameLst>
                                          <p:attrName>style.visibility</p:attrName>
                                        </p:attrNameLst>
                                      </p:cBhvr>
                                      <p:to>
                                        <p:strVal val="visible"/>
                                      </p:to>
                                    </p:set>
                                    <p:anim calcmode="lin" valueType="num">
                                      <p:cBhvr>
                                        <p:cTn id="128" dur="500" fill="hold"/>
                                        <p:tgtEl>
                                          <p:spTgt spid="2"/>
                                        </p:tgtEl>
                                        <p:attrNameLst>
                                          <p:attrName>ppt_w</p:attrName>
                                        </p:attrNameLst>
                                      </p:cBhvr>
                                      <p:tavLst>
                                        <p:tav tm="0">
                                          <p:val>
                                            <p:fltVal val="0"/>
                                          </p:val>
                                        </p:tav>
                                        <p:tav tm="100000">
                                          <p:val>
                                            <p:strVal val="#ppt_w"/>
                                          </p:val>
                                        </p:tav>
                                      </p:tavLst>
                                    </p:anim>
                                    <p:anim calcmode="lin" valueType="num">
                                      <p:cBhvr>
                                        <p:cTn id="129" dur="500" fill="hold"/>
                                        <p:tgtEl>
                                          <p:spTgt spid="2"/>
                                        </p:tgtEl>
                                        <p:attrNameLst>
                                          <p:attrName>ppt_h</p:attrName>
                                        </p:attrNameLst>
                                      </p:cBhvr>
                                      <p:tavLst>
                                        <p:tav tm="0">
                                          <p:val>
                                            <p:fltVal val="0"/>
                                          </p:val>
                                        </p:tav>
                                        <p:tav tm="100000">
                                          <p:val>
                                            <p:strVal val="#ppt_h"/>
                                          </p:val>
                                        </p:tav>
                                      </p:tavLst>
                                    </p:anim>
                                    <p:anim calcmode="lin" valueType="num">
                                      <p:cBhvr>
                                        <p:cTn id="130" dur="500" fill="hold"/>
                                        <p:tgtEl>
                                          <p:spTgt spid="2"/>
                                        </p:tgtEl>
                                        <p:attrNameLst>
                                          <p:attrName>style.rotation</p:attrName>
                                        </p:attrNameLst>
                                      </p:cBhvr>
                                      <p:tavLst>
                                        <p:tav tm="0">
                                          <p:val>
                                            <p:fltVal val="360"/>
                                          </p:val>
                                        </p:tav>
                                        <p:tav tm="100000">
                                          <p:val>
                                            <p:fltVal val="0"/>
                                          </p:val>
                                        </p:tav>
                                      </p:tavLst>
                                    </p:anim>
                                    <p:animEffect transition="in" filter="fade">
                                      <p:cBhvr>
                                        <p:cTn id="131" dur="500"/>
                                        <p:tgtEl>
                                          <p:spTgt spid="2"/>
                                        </p:tgtEl>
                                      </p:cBhvr>
                                    </p:animEffect>
                                  </p:childTnLst>
                                </p:cTn>
                              </p:par>
                            </p:childTnLst>
                          </p:cTn>
                        </p:par>
                        <p:par>
                          <p:cTn id="132" fill="hold">
                            <p:stCondLst>
                              <p:cond delay="14000"/>
                            </p:stCondLst>
                            <p:childTnLst>
                              <p:par>
                                <p:cTn id="133" presetID="22" presetClass="entr" presetSubtype="8" fill="hold" grpId="0" nodeType="afterEffect" nodePh="1">
                                  <p:stCondLst>
                                    <p:cond delay="0"/>
                                  </p:stCondLst>
                                  <p:endCondLst>
                                    <p:cond evt="begin" delay="0">
                                      <p:tn val="133"/>
                                    </p:cond>
                                  </p:endCondLst>
                                  <p:childTnLst>
                                    <p:set>
                                      <p:cBhvr>
                                        <p:cTn id="134" dur="1" fill="hold">
                                          <p:stCondLst>
                                            <p:cond delay="0"/>
                                          </p:stCondLst>
                                        </p:cTn>
                                        <p:tgtEl>
                                          <p:spTgt spid="24">
                                            <p:txEl>
                                              <p:pRg st="0" end="0"/>
                                            </p:txEl>
                                          </p:spTgt>
                                        </p:tgtEl>
                                        <p:attrNameLst>
                                          <p:attrName>style.visibility</p:attrName>
                                        </p:attrNameLst>
                                      </p:cBhvr>
                                      <p:to>
                                        <p:strVal val="visible"/>
                                      </p:to>
                                    </p:set>
                                    <p:animEffect transition="in" filter="wipe(left)">
                                      <p:cBhvr>
                                        <p:cTn id="135" dur="500"/>
                                        <p:tgtEl>
                                          <p:spTgt spid="24">
                                            <p:txEl>
                                              <p:pRg st="0" end="0"/>
                                            </p:txEl>
                                          </p:spTgt>
                                        </p:tgtEl>
                                      </p:cBhvr>
                                    </p:animEffect>
                                  </p:childTnLst>
                                </p:cTn>
                              </p:par>
                            </p:childTnLst>
                          </p:cTn>
                        </p:par>
                        <p:par>
                          <p:cTn id="136" fill="hold">
                            <p:stCondLst>
                              <p:cond delay="14500"/>
                            </p:stCondLst>
                            <p:childTnLst>
                              <p:par>
                                <p:cTn id="137" presetID="9" presetClass="entr" presetSubtype="0" fill="hold" grpId="0" nodeType="afterEffect" nodePh="1">
                                  <p:stCondLst>
                                    <p:cond delay="0"/>
                                  </p:stCondLst>
                                  <p:endCondLst>
                                    <p:cond evt="begin" delay="0">
                                      <p:tn val="137"/>
                                    </p:cond>
                                  </p:endCondLst>
                                  <p:childTnLst>
                                    <p:set>
                                      <p:cBhvr>
                                        <p:cTn id="138" dur="1" fill="hold">
                                          <p:stCondLst>
                                            <p:cond delay="0"/>
                                          </p:stCondLst>
                                        </p:cTn>
                                        <p:tgtEl>
                                          <p:spTgt spid="19">
                                            <p:txEl>
                                              <p:pRg st="0" end="0"/>
                                            </p:txEl>
                                          </p:spTgt>
                                        </p:tgtEl>
                                        <p:attrNameLst>
                                          <p:attrName>style.visibility</p:attrName>
                                        </p:attrNameLst>
                                      </p:cBhvr>
                                      <p:to>
                                        <p:strVal val="visible"/>
                                      </p:to>
                                    </p:set>
                                    <p:animEffect transition="in" filter="dissolve">
                                      <p:cBhvr>
                                        <p:cTn id="13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1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build="p">
        <p:tmplLst>
          <p:tmpl lvl="1">
            <p:tnLst>
              <p:par>
                <p:cTn presetID="22" presetClass="entr" presetSubtype="1"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2" grpId="0" animBg="1"/>
      <p:bldP spid="26" grpId="0" animBg="1"/>
      <p:bldP spid="13" grpId="0" animBg="1"/>
      <p:bldP spid="1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dissolve">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7"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dissolve">
                      <p:cBhvr>
                        <p:cTn dur="500"/>
                        <p:tgtEl>
                          <p:spTgt spid="17"/>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2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Effect transition="in" filter="dissolve">
                      <p:cBhvr>
                        <p:cTn dur="500"/>
                        <p:tgtEl>
                          <p:spTgt spid="21"/>
                        </p:tgtEl>
                      </p:cBhvr>
                    </p:animEffect>
                  </p:childTnLst>
                </p:cTn>
              </p:par>
            </p:tnLst>
          </p:tmpl>
        </p:tmplLst>
      </p:bldP>
      <p:bldP spid="29" grpId="0" build="p">
        <p:tmplLst>
          <p:tmpl lvl="1">
            <p:tnLst>
              <p:par>
                <p:cTn presetID="22" presetClass="entr" presetSubtype="1"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P spid="24"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 grpId="0" animBg="1"/>
      <p:bldP spid="2" grpId="0" animBg="1"/>
      <p:bldP spid="39" grpId="0" animBg="1"/>
      <p:bldP spid="40" grpId="0" animBg="1"/>
      <p:bldP spid="41" grpId="0" animBg="1"/>
      <p:bldP spid="42" grpId="0" animBg="1"/>
      <p:bldP spid="43" grpId="0" animBg="1"/>
      <p:bldP spid="4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4_Title Slide">
    <p:spTree>
      <p:nvGrpSpPr>
        <p:cNvPr id="1" name=""/>
        <p:cNvGrpSpPr/>
        <p:nvPr/>
      </p:nvGrpSpPr>
      <p:grpSpPr>
        <a:xfrm>
          <a:off x="0" y="0"/>
          <a:ext cx="0" cy="0"/>
          <a:chOff x="0" y="0"/>
          <a:chExt cx="0" cy="0"/>
        </a:xfrm>
      </p:grpSpPr>
      <p:sp>
        <p:nvSpPr>
          <p:cNvPr id="55" name="Rectangle 54"/>
          <p:cNvSpPr/>
          <p:nvPr userDrawn="1"/>
        </p:nvSpPr>
        <p:spPr>
          <a:xfrm>
            <a:off x="1750754" y="4114800"/>
            <a:ext cx="3506827" cy="1612900"/>
          </a:xfrm>
          <a:prstGeom prst="rect">
            <a:avLst/>
          </a:prstGeom>
          <a:solidFill>
            <a:schemeClr val="accent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10" name="Text Placeholder 17"/>
          <p:cNvSpPr>
            <a:spLocks noGrp="1"/>
          </p:cNvSpPr>
          <p:nvPr>
            <p:ph type="body" sz="quarter" idx="21"/>
          </p:nvPr>
        </p:nvSpPr>
        <p:spPr>
          <a:xfrm>
            <a:off x="6473060" y="3061898"/>
            <a:ext cx="1833316" cy="3810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3" name="Picture Placeholder 2"/>
          <p:cNvSpPr>
            <a:spLocks noGrp="1"/>
          </p:cNvSpPr>
          <p:nvPr>
            <p:ph type="pic" sz="quarter" idx="22"/>
          </p:nvPr>
        </p:nvSpPr>
        <p:spPr>
          <a:xfrm>
            <a:off x="1751111" y="2057400"/>
            <a:ext cx="3506113" cy="2057400"/>
          </a:xfrm>
          <a:ln w="19050">
            <a:solidFill>
              <a:schemeClr val="accent1"/>
            </a:solid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sp>
        <p:nvSpPr>
          <p:cNvPr id="37" name="Text Placeholder 17"/>
          <p:cNvSpPr>
            <a:spLocks noGrp="1"/>
          </p:cNvSpPr>
          <p:nvPr>
            <p:ph type="body" sz="quarter" idx="23"/>
          </p:nvPr>
        </p:nvSpPr>
        <p:spPr>
          <a:xfrm>
            <a:off x="9068575" y="3061898"/>
            <a:ext cx="1833316" cy="3810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38" name="Text Placeholder 17"/>
          <p:cNvSpPr>
            <a:spLocks noGrp="1"/>
          </p:cNvSpPr>
          <p:nvPr>
            <p:ph type="body" sz="quarter" idx="24"/>
          </p:nvPr>
        </p:nvSpPr>
        <p:spPr>
          <a:xfrm>
            <a:off x="6095137" y="4966898"/>
            <a:ext cx="4878934" cy="6985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39" name="Text Placeholder 17"/>
          <p:cNvSpPr>
            <a:spLocks noGrp="1"/>
          </p:cNvSpPr>
          <p:nvPr>
            <p:ph type="body" sz="quarter" idx="25"/>
          </p:nvPr>
        </p:nvSpPr>
        <p:spPr>
          <a:xfrm>
            <a:off x="6474649" y="3442898"/>
            <a:ext cx="1833316" cy="3810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40" name="Text Placeholder 17"/>
          <p:cNvSpPr>
            <a:spLocks noGrp="1"/>
          </p:cNvSpPr>
          <p:nvPr>
            <p:ph type="body" sz="quarter" idx="26"/>
          </p:nvPr>
        </p:nvSpPr>
        <p:spPr>
          <a:xfrm>
            <a:off x="9070164" y="3442898"/>
            <a:ext cx="1833316" cy="3810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41" name="Text Placeholder 17"/>
          <p:cNvSpPr>
            <a:spLocks noGrp="1"/>
          </p:cNvSpPr>
          <p:nvPr>
            <p:ph type="body" sz="quarter" idx="27"/>
          </p:nvPr>
        </p:nvSpPr>
        <p:spPr>
          <a:xfrm>
            <a:off x="6474649" y="3861999"/>
            <a:ext cx="1833316" cy="3810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46" name="Text Placeholder 17"/>
          <p:cNvSpPr>
            <a:spLocks noGrp="1"/>
          </p:cNvSpPr>
          <p:nvPr>
            <p:ph type="body" sz="quarter" idx="28"/>
          </p:nvPr>
        </p:nvSpPr>
        <p:spPr>
          <a:xfrm>
            <a:off x="9070164" y="3861999"/>
            <a:ext cx="1833316" cy="3810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47" name="Text Placeholder 17"/>
          <p:cNvSpPr>
            <a:spLocks noGrp="1"/>
          </p:cNvSpPr>
          <p:nvPr>
            <p:ph type="body" sz="quarter" idx="29"/>
          </p:nvPr>
        </p:nvSpPr>
        <p:spPr>
          <a:xfrm>
            <a:off x="6474649" y="4268399"/>
            <a:ext cx="1833316" cy="381000"/>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57" name="Oval 56"/>
          <p:cNvSpPr/>
          <p:nvPr userDrawn="1"/>
        </p:nvSpPr>
        <p:spPr>
          <a:xfrm>
            <a:off x="6172220" y="2057400"/>
            <a:ext cx="608564" cy="6085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Oval 57"/>
          <p:cNvSpPr/>
          <p:nvPr userDrawn="1"/>
        </p:nvSpPr>
        <p:spPr>
          <a:xfrm>
            <a:off x="8839914" y="2057400"/>
            <a:ext cx="608564" cy="6085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Shape 4401"/>
          <p:cNvSpPr/>
          <p:nvPr userDrawn="1"/>
        </p:nvSpPr>
        <p:spPr>
          <a:xfrm>
            <a:off x="6350366" y="2219774"/>
            <a:ext cx="252273" cy="283816"/>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p>
        </p:txBody>
      </p:sp>
      <p:sp>
        <p:nvSpPr>
          <p:cNvPr id="60" name="Shape 4402"/>
          <p:cNvSpPr/>
          <p:nvPr userDrawn="1"/>
        </p:nvSpPr>
        <p:spPr>
          <a:xfrm>
            <a:off x="9018059" y="2219774"/>
            <a:ext cx="252274" cy="283816"/>
          </a:xfrm>
          <a:custGeom>
            <a:avLst/>
            <a:gdLst/>
            <a:ahLst/>
            <a:cxnLst>
              <a:cxn ang="0">
                <a:pos x="wd2" y="hd2"/>
              </a:cxn>
              <a:cxn ang="5400000">
                <a:pos x="wd2" y="hd2"/>
              </a:cxn>
              <a:cxn ang="10800000">
                <a:pos x="wd2" y="hd2"/>
              </a:cxn>
              <a:cxn ang="16200000">
                <a:pos x="wd2" y="hd2"/>
              </a:cxn>
            </a:cxnLst>
            <a:rect l="0" t="0" r="r" b="b"/>
            <a:pathLst>
              <a:path w="21600" h="20959" extrusionOk="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61" name="Text Placeholder 27"/>
          <p:cNvSpPr txBox="1"/>
          <p:nvPr userDrawn="1"/>
        </p:nvSpPr>
        <p:spPr>
          <a:xfrm>
            <a:off x="2055203" y="4890698"/>
            <a:ext cx="2973718" cy="914400"/>
          </a:xfrm>
          <a:prstGeom prst="rect">
            <a:avLst/>
          </a:prstGeom>
        </p:spPr>
        <p:txBody>
          <a:bodyPr vert="horz" lIns="0" tIns="0" rIns="0" bIns="0" rtlCol="0" anchor="ctr">
            <a:normAutofit/>
          </a:bodyPr>
          <a:lstStyle>
            <a:lvl1pPr marL="0" indent="0" algn="l" defTabSz="914400" rtl="0" eaLnBrk="1" latinLnBrk="0" hangingPunct="1">
              <a:lnSpc>
                <a:spcPct val="150000"/>
              </a:lnSpc>
              <a:spcBef>
                <a:spcPct val="20000"/>
              </a:spcBef>
              <a:buFont typeface="Arial" panose="020B0604020202020204" pitchFamily="34" charset="0"/>
              <a:buNone/>
              <a:defRPr sz="950" kern="1200">
                <a:solidFill>
                  <a:schemeClr val="accent6"/>
                </a:solidFill>
                <a:latin typeface="Sinkin Sans 300 Light" pitchFamily="50"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US" sz="950" dirty="0">
              <a:solidFill>
                <a:schemeClr val="bg1"/>
              </a:solidFill>
            </a:endParaRPr>
          </a:p>
        </p:txBody>
      </p:sp>
      <p:sp>
        <p:nvSpPr>
          <p:cNvPr id="62" name="Shape 4486"/>
          <p:cNvSpPr/>
          <p:nvPr userDrawn="1"/>
        </p:nvSpPr>
        <p:spPr>
          <a:xfrm>
            <a:off x="6019781" y="3061898"/>
            <a:ext cx="197880" cy="207576"/>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63" name="Shape 4488"/>
          <p:cNvSpPr/>
          <p:nvPr userDrawn="1"/>
        </p:nvSpPr>
        <p:spPr>
          <a:xfrm>
            <a:off x="8635923" y="3073238"/>
            <a:ext cx="177359" cy="196236"/>
          </a:xfrm>
          <a:custGeom>
            <a:avLst/>
            <a:gdLst/>
            <a:ahLst/>
            <a:cxnLst>
              <a:cxn ang="0">
                <a:pos x="wd2" y="hd2"/>
              </a:cxn>
              <a:cxn ang="5400000">
                <a:pos x="wd2" y="hd2"/>
              </a:cxn>
              <a:cxn ang="10800000">
                <a:pos x="wd2" y="hd2"/>
              </a:cxn>
              <a:cxn ang="16200000">
                <a:pos x="wd2" y="hd2"/>
              </a:cxn>
            </a:cxnLst>
            <a:rect l="0" t="0" r="r" b="b"/>
            <a:pathLst>
              <a:path w="21075" h="21124" extrusionOk="0">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64" name="Shape 4486"/>
          <p:cNvSpPr/>
          <p:nvPr userDrawn="1"/>
        </p:nvSpPr>
        <p:spPr>
          <a:xfrm>
            <a:off x="6019780" y="3463922"/>
            <a:ext cx="197880" cy="207576"/>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65" name="Shape 4488"/>
          <p:cNvSpPr/>
          <p:nvPr userDrawn="1"/>
        </p:nvSpPr>
        <p:spPr>
          <a:xfrm>
            <a:off x="8635922" y="3475262"/>
            <a:ext cx="177359" cy="196236"/>
          </a:xfrm>
          <a:custGeom>
            <a:avLst/>
            <a:gdLst/>
            <a:ahLst/>
            <a:cxnLst>
              <a:cxn ang="0">
                <a:pos x="wd2" y="hd2"/>
              </a:cxn>
              <a:cxn ang="5400000">
                <a:pos x="wd2" y="hd2"/>
              </a:cxn>
              <a:cxn ang="10800000">
                <a:pos x="wd2" y="hd2"/>
              </a:cxn>
              <a:cxn ang="16200000">
                <a:pos x="wd2" y="hd2"/>
              </a:cxn>
            </a:cxnLst>
            <a:rect l="0" t="0" r="r" b="b"/>
            <a:pathLst>
              <a:path w="21075" h="21124" extrusionOk="0">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66" name="Shape 4486"/>
          <p:cNvSpPr/>
          <p:nvPr userDrawn="1"/>
        </p:nvSpPr>
        <p:spPr>
          <a:xfrm>
            <a:off x="6019779" y="3888758"/>
            <a:ext cx="197880" cy="207576"/>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67" name="Shape 4488"/>
          <p:cNvSpPr/>
          <p:nvPr userDrawn="1"/>
        </p:nvSpPr>
        <p:spPr>
          <a:xfrm>
            <a:off x="8635921" y="3900098"/>
            <a:ext cx="177359" cy="196236"/>
          </a:xfrm>
          <a:custGeom>
            <a:avLst/>
            <a:gdLst/>
            <a:ahLst/>
            <a:cxnLst>
              <a:cxn ang="0">
                <a:pos x="wd2" y="hd2"/>
              </a:cxn>
              <a:cxn ang="5400000">
                <a:pos x="wd2" y="hd2"/>
              </a:cxn>
              <a:cxn ang="10800000">
                <a:pos x="wd2" y="hd2"/>
              </a:cxn>
              <a:cxn ang="16200000">
                <a:pos x="wd2" y="hd2"/>
              </a:cxn>
            </a:cxnLst>
            <a:rect l="0" t="0" r="r" b="b"/>
            <a:pathLst>
              <a:path w="21075" h="21124" extrusionOk="0">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68" name="Shape 4486"/>
          <p:cNvSpPr/>
          <p:nvPr userDrawn="1"/>
        </p:nvSpPr>
        <p:spPr>
          <a:xfrm>
            <a:off x="6019779" y="4302122"/>
            <a:ext cx="197880" cy="207576"/>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69" name="Content Placeholder 20"/>
          <p:cNvSpPr>
            <a:spLocks noGrp="1"/>
          </p:cNvSpPr>
          <p:nvPr>
            <p:ph sz="quarter" idx="16" hasCustomPrompt="1"/>
          </p:nvPr>
        </p:nvSpPr>
        <p:spPr>
          <a:xfrm>
            <a:off x="2663414" y="4279899"/>
            <a:ext cx="1757296" cy="228600"/>
          </a:xfrm>
        </p:spPr>
        <p:txBody>
          <a:bodyPr lIns="0" tIns="0" rIns="0" bIns="0" anchor="ctr">
            <a:normAutofit/>
          </a:bodyPr>
          <a:lstStyle>
            <a:lvl1pPr marL="0" indent="0" algn="ctr">
              <a:buNone/>
              <a:defRPr sz="1400">
                <a:solidFill>
                  <a:schemeClr val="bg1"/>
                </a:solidFill>
                <a:latin typeface="Sinkin Sans 300 Light" pitchFamily="50" charset="0"/>
              </a:defRPr>
            </a:lvl1pPr>
          </a:lstStyle>
          <a:p>
            <a:pPr lvl="0"/>
            <a:r>
              <a:rPr lang="en-GB" dirty="0"/>
              <a:t>Vision</a:t>
            </a:r>
          </a:p>
        </p:txBody>
      </p:sp>
      <p:sp>
        <p:nvSpPr>
          <p:cNvPr id="70" name="Text Placeholder 17"/>
          <p:cNvSpPr>
            <a:spLocks noGrp="1"/>
          </p:cNvSpPr>
          <p:nvPr>
            <p:ph type="body" sz="quarter" idx="30"/>
          </p:nvPr>
        </p:nvSpPr>
        <p:spPr>
          <a:xfrm>
            <a:off x="2131422" y="4660899"/>
            <a:ext cx="2821281" cy="838200"/>
          </a:xfrm>
        </p:spPr>
        <p:txBody>
          <a:bodyPr lIns="0" tIns="0" rIns="0" bIns="0" anchor="ctr">
            <a:normAutofit/>
          </a:bodyPr>
          <a:lstStyle>
            <a:lvl1pPr marL="0" indent="0" algn="ctr">
              <a:lnSpc>
                <a:spcPct val="150000"/>
              </a:lnSpc>
              <a:buNone/>
              <a:defRPr sz="950">
                <a:solidFill>
                  <a:schemeClr val="bg1"/>
                </a:solidFill>
                <a:latin typeface="Sinkin Sans 300 Light" pitchFamily="50" charset="0"/>
              </a:defRPr>
            </a:lvl1pPr>
          </a:lstStyle>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56000" decel="44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9">
                                            <p:txEl>
                                              <p:pRg st="0" end="0"/>
                                            </p:txEl>
                                          </p:spTgt>
                                        </p:tgtEl>
                                        <p:attrNameLst>
                                          <p:attrName>style.visibility</p:attrName>
                                        </p:attrNameLst>
                                      </p:cBhvr>
                                      <p:to>
                                        <p:strVal val="visible"/>
                                      </p:to>
                                    </p:set>
                                    <p:animEffect transition="in" filter="wipe(left)">
                                      <p:cBhvr>
                                        <p:cTn id="24" dur="500"/>
                                        <p:tgtEl>
                                          <p:spTgt spid="69">
                                            <p:txEl>
                                              <p:pRg st="0" end="0"/>
                                            </p:txEl>
                                          </p:spTgt>
                                        </p:tgtEl>
                                      </p:cBhvr>
                                    </p:animEffect>
                                  </p:childTnLst>
                                </p:cTn>
                              </p:par>
                            </p:childTnLst>
                          </p:cTn>
                        </p:par>
                        <p:par>
                          <p:cTn id="25" fill="hold">
                            <p:stCondLst>
                              <p:cond delay="2500"/>
                            </p:stCondLst>
                            <p:childTnLst>
                              <p:par>
                                <p:cTn id="26" presetID="9" presetClass="entr" presetSubtype="0" fill="hold" grpId="0" nodeType="afterEffect" nodePh="1">
                                  <p:stCondLst>
                                    <p:cond delay="0"/>
                                  </p:stCondLst>
                                  <p:endCondLst>
                                    <p:cond evt="begin" delay="0">
                                      <p:tn val="26"/>
                                    </p:cond>
                                  </p:endCondLst>
                                  <p:childTnLst>
                                    <p:set>
                                      <p:cBhvr>
                                        <p:cTn id="27" dur="1" fill="hold">
                                          <p:stCondLst>
                                            <p:cond delay="0"/>
                                          </p:stCondLst>
                                        </p:cTn>
                                        <p:tgtEl>
                                          <p:spTgt spid="70">
                                            <p:txEl>
                                              <p:pRg st="0" end="0"/>
                                            </p:txEl>
                                          </p:spTgt>
                                        </p:tgtEl>
                                        <p:attrNameLst>
                                          <p:attrName>style.visibility</p:attrName>
                                        </p:attrNameLst>
                                      </p:cBhvr>
                                      <p:to>
                                        <p:strVal val="visible"/>
                                      </p:to>
                                    </p:set>
                                    <p:animEffect transition="in" filter="dissolve">
                                      <p:cBhvr>
                                        <p:cTn id="28" dur="500"/>
                                        <p:tgtEl>
                                          <p:spTgt spid="70">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3500"/>
                            </p:stCondLst>
                            <p:childTnLst>
                              <p:par>
                                <p:cTn id="34" presetID="49" presetClass="entr" presetSubtype="0" decel="10000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p:cTn id="36" dur="500" fill="hold"/>
                                        <p:tgtEl>
                                          <p:spTgt spid="59"/>
                                        </p:tgtEl>
                                        <p:attrNameLst>
                                          <p:attrName>ppt_w</p:attrName>
                                        </p:attrNameLst>
                                      </p:cBhvr>
                                      <p:tavLst>
                                        <p:tav tm="0">
                                          <p:val>
                                            <p:fltVal val="0"/>
                                          </p:val>
                                        </p:tav>
                                        <p:tav tm="100000">
                                          <p:val>
                                            <p:strVal val="#ppt_w"/>
                                          </p:val>
                                        </p:tav>
                                      </p:tavLst>
                                    </p:anim>
                                    <p:anim calcmode="lin" valueType="num">
                                      <p:cBhvr>
                                        <p:cTn id="37" dur="500" fill="hold"/>
                                        <p:tgtEl>
                                          <p:spTgt spid="59"/>
                                        </p:tgtEl>
                                        <p:attrNameLst>
                                          <p:attrName>ppt_h</p:attrName>
                                        </p:attrNameLst>
                                      </p:cBhvr>
                                      <p:tavLst>
                                        <p:tav tm="0">
                                          <p:val>
                                            <p:fltVal val="0"/>
                                          </p:val>
                                        </p:tav>
                                        <p:tav tm="100000">
                                          <p:val>
                                            <p:strVal val="#ppt_h"/>
                                          </p:val>
                                        </p:tav>
                                      </p:tavLst>
                                    </p:anim>
                                    <p:anim calcmode="lin" valueType="num">
                                      <p:cBhvr>
                                        <p:cTn id="38" dur="500" fill="hold"/>
                                        <p:tgtEl>
                                          <p:spTgt spid="59"/>
                                        </p:tgtEl>
                                        <p:attrNameLst>
                                          <p:attrName>style.rotation</p:attrName>
                                        </p:attrNameLst>
                                      </p:cBhvr>
                                      <p:tavLst>
                                        <p:tav tm="0">
                                          <p:val>
                                            <p:fltVal val="360"/>
                                          </p:val>
                                        </p:tav>
                                        <p:tav tm="100000">
                                          <p:val>
                                            <p:fltVal val="0"/>
                                          </p:val>
                                        </p:tav>
                                      </p:tavLst>
                                    </p:anim>
                                    <p:animEffect transition="in" filter="fade">
                                      <p:cBhvr>
                                        <p:cTn id="39" dur="500"/>
                                        <p:tgtEl>
                                          <p:spTgt spid="59"/>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left)">
                                      <p:cBhvr>
                                        <p:cTn id="43" dur="500"/>
                                        <p:tgtEl>
                                          <p:spTgt spid="62"/>
                                        </p:tgtEl>
                                      </p:cBhvr>
                                    </p:animEffect>
                                  </p:childTnLst>
                                </p:cTn>
                              </p:par>
                            </p:childTnLst>
                          </p:cTn>
                        </p:par>
                        <p:par>
                          <p:cTn id="44" fill="hold">
                            <p:stCondLst>
                              <p:cond delay="4500"/>
                            </p:stCondLst>
                            <p:childTnLst>
                              <p:par>
                                <p:cTn id="45" presetID="9" presetClass="entr" presetSubtype="0" fill="hold" grpId="0" nodeType="afterEffect" nodePh="1">
                                  <p:stCondLst>
                                    <p:cond delay="0"/>
                                  </p:stCondLst>
                                  <p:endCondLst>
                                    <p:cond evt="begin" delay="0">
                                      <p:tn val="45"/>
                                    </p:cond>
                                  </p:end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dissolve">
                                      <p:cBhvr>
                                        <p:cTn id="47" dur="500"/>
                                        <p:tgtEl>
                                          <p:spTgt spid="10">
                                            <p:txEl>
                                              <p:pRg st="0" end="0"/>
                                            </p:txEl>
                                          </p:spTgt>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500"/>
                                        <p:tgtEl>
                                          <p:spTgt spid="64"/>
                                        </p:tgtEl>
                                      </p:cBhvr>
                                    </p:animEffect>
                                  </p:childTnLst>
                                </p:cTn>
                              </p:par>
                            </p:childTnLst>
                          </p:cTn>
                        </p:par>
                        <p:par>
                          <p:cTn id="52" fill="hold">
                            <p:stCondLst>
                              <p:cond delay="5500"/>
                            </p:stCondLst>
                            <p:childTnLst>
                              <p:par>
                                <p:cTn id="53" presetID="9" presetClass="entr" presetSubtype="0" fill="hold" grpId="0" nodeType="afterEffect" nodePh="1">
                                  <p:stCondLst>
                                    <p:cond delay="0"/>
                                  </p:stCondLst>
                                  <p:endCondLst>
                                    <p:cond evt="begin" delay="0">
                                      <p:tn val="53"/>
                                    </p:cond>
                                  </p:endCondLst>
                                  <p:childTnLst>
                                    <p:set>
                                      <p:cBhvr>
                                        <p:cTn id="54" dur="1" fill="hold">
                                          <p:stCondLst>
                                            <p:cond delay="0"/>
                                          </p:stCondLst>
                                        </p:cTn>
                                        <p:tgtEl>
                                          <p:spTgt spid="39">
                                            <p:txEl>
                                              <p:pRg st="0" end="0"/>
                                            </p:txEl>
                                          </p:spTgt>
                                        </p:tgtEl>
                                        <p:attrNameLst>
                                          <p:attrName>style.visibility</p:attrName>
                                        </p:attrNameLst>
                                      </p:cBhvr>
                                      <p:to>
                                        <p:strVal val="visible"/>
                                      </p:to>
                                    </p:set>
                                    <p:animEffect transition="in" filter="dissolve">
                                      <p:cBhvr>
                                        <p:cTn id="55" dur="500"/>
                                        <p:tgtEl>
                                          <p:spTgt spid="39">
                                            <p:txEl>
                                              <p:pRg st="0" end="0"/>
                                            </p:tx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left)">
                                      <p:cBhvr>
                                        <p:cTn id="59" dur="500"/>
                                        <p:tgtEl>
                                          <p:spTgt spid="66"/>
                                        </p:tgtEl>
                                      </p:cBhvr>
                                    </p:animEffect>
                                  </p:childTnLst>
                                </p:cTn>
                              </p:par>
                            </p:childTnLst>
                          </p:cTn>
                        </p:par>
                        <p:par>
                          <p:cTn id="60" fill="hold">
                            <p:stCondLst>
                              <p:cond delay="6500"/>
                            </p:stCondLst>
                            <p:childTnLst>
                              <p:par>
                                <p:cTn id="61" presetID="9"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1">
                                            <p:txEl>
                                              <p:pRg st="0" end="0"/>
                                            </p:txEl>
                                          </p:spTgt>
                                        </p:tgtEl>
                                        <p:attrNameLst>
                                          <p:attrName>style.visibility</p:attrName>
                                        </p:attrNameLst>
                                      </p:cBhvr>
                                      <p:to>
                                        <p:strVal val="visible"/>
                                      </p:to>
                                    </p:set>
                                    <p:animEffect transition="in" filter="dissolve">
                                      <p:cBhvr>
                                        <p:cTn id="63" dur="500"/>
                                        <p:tgtEl>
                                          <p:spTgt spid="41">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left)">
                                      <p:cBhvr>
                                        <p:cTn id="67" dur="500"/>
                                        <p:tgtEl>
                                          <p:spTgt spid="68"/>
                                        </p:tgtEl>
                                      </p:cBhvr>
                                    </p:animEffect>
                                  </p:childTnLst>
                                </p:cTn>
                              </p:par>
                            </p:childTnLst>
                          </p:cTn>
                        </p:par>
                        <p:par>
                          <p:cTn id="68" fill="hold">
                            <p:stCondLst>
                              <p:cond delay="7500"/>
                            </p:stCondLst>
                            <p:childTnLst>
                              <p:par>
                                <p:cTn id="69" presetID="9"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7">
                                            <p:txEl>
                                              <p:pRg st="0" end="0"/>
                                            </p:txEl>
                                          </p:spTgt>
                                        </p:tgtEl>
                                        <p:attrNameLst>
                                          <p:attrName>style.visibility</p:attrName>
                                        </p:attrNameLst>
                                      </p:cBhvr>
                                      <p:to>
                                        <p:strVal val="visible"/>
                                      </p:to>
                                    </p:set>
                                    <p:animEffect transition="in" filter="dissolve">
                                      <p:cBhvr>
                                        <p:cTn id="71" dur="500"/>
                                        <p:tgtEl>
                                          <p:spTgt spid="47">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par>
                          <p:cTn id="76" fill="hold">
                            <p:stCondLst>
                              <p:cond delay="8500"/>
                            </p:stCondLst>
                            <p:childTnLst>
                              <p:par>
                                <p:cTn id="77" presetID="49" presetClass="entr" presetSubtype="0" decel="100000"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p:cTn id="79" dur="500" fill="hold"/>
                                        <p:tgtEl>
                                          <p:spTgt spid="60"/>
                                        </p:tgtEl>
                                        <p:attrNameLst>
                                          <p:attrName>ppt_w</p:attrName>
                                        </p:attrNameLst>
                                      </p:cBhvr>
                                      <p:tavLst>
                                        <p:tav tm="0">
                                          <p:val>
                                            <p:fltVal val="0"/>
                                          </p:val>
                                        </p:tav>
                                        <p:tav tm="100000">
                                          <p:val>
                                            <p:strVal val="#ppt_w"/>
                                          </p:val>
                                        </p:tav>
                                      </p:tavLst>
                                    </p:anim>
                                    <p:anim calcmode="lin" valueType="num">
                                      <p:cBhvr>
                                        <p:cTn id="80" dur="500" fill="hold"/>
                                        <p:tgtEl>
                                          <p:spTgt spid="60"/>
                                        </p:tgtEl>
                                        <p:attrNameLst>
                                          <p:attrName>ppt_h</p:attrName>
                                        </p:attrNameLst>
                                      </p:cBhvr>
                                      <p:tavLst>
                                        <p:tav tm="0">
                                          <p:val>
                                            <p:fltVal val="0"/>
                                          </p:val>
                                        </p:tav>
                                        <p:tav tm="100000">
                                          <p:val>
                                            <p:strVal val="#ppt_h"/>
                                          </p:val>
                                        </p:tav>
                                      </p:tavLst>
                                    </p:anim>
                                    <p:anim calcmode="lin" valueType="num">
                                      <p:cBhvr>
                                        <p:cTn id="81" dur="500" fill="hold"/>
                                        <p:tgtEl>
                                          <p:spTgt spid="60"/>
                                        </p:tgtEl>
                                        <p:attrNameLst>
                                          <p:attrName>style.rotation</p:attrName>
                                        </p:attrNameLst>
                                      </p:cBhvr>
                                      <p:tavLst>
                                        <p:tav tm="0">
                                          <p:val>
                                            <p:fltVal val="360"/>
                                          </p:val>
                                        </p:tav>
                                        <p:tav tm="100000">
                                          <p:val>
                                            <p:fltVal val="0"/>
                                          </p:val>
                                        </p:tav>
                                      </p:tavLst>
                                    </p:anim>
                                    <p:animEffect transition="in" filter="fade">
                                      <p:cBhvr>
                                        <p:cTn id="82" dur="500"/>
                                        <p:tgtEl>
                                          <p:spTgt spid="60"/>
                                        </p:tgtEl>
                                      </p:cBhvr>
                                    </p:animEffect>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wipe(left)">
                                      <p:cBhvr>
                                        <p:cTn id="86" dur="500"/>
                                        <p:tgtEl>
                                          <p:spTgt spid="63"/>
                                        </p:tgtEl>
                                      </p:cBhvr>
                                    </p:animEffect>
                                  </p:childTnLst>
                                </p:cTn>
                              </p:par>
                            </p:childTnLst>
                          </p:cTn>
                        </p:par>
                        <p:par>
                          <p:cTn id="87" fill="hold">
                            <p:stCondLst>
                              <p:cond delay="9500"/>
                            </p:stCondLst>
                            <p:childTnLst>
                              <p:par>
                                <p:cTn id="88" presetID="9" presetClass="entr" presetSubtype="0" fill="hold" grpId="0" nodeType="afterEffect" nodePh="1">
                                  <p:stCondLst>
                                    <p:cond delay="0"/>
                                  </p:stCondLst>
                                  <p:endCondLst>
                                    <p:cond evt="begin" delay="0">
                                      <p:tn val="88"/>
                                    </p:cond>
                                  </p:endCondLst>
                                  <p:childTnLst>
                                    <p:set>
                                      <p:cBhvr>
                                        <p:cTn id="89" dur="1" fill="hold">
                                          <p:stCondLst>
                                            <p:cond delay="0"/>
                                          </p:stCondLst>
                                        </p:cTn>
                                        <p:tgtEl>
                                          <p:spTgt spid="37">
                                            <p:txEl>
                                              <p:pRg st="0" end="0"/>
                                            </p:txEl>
                                          </p:spTgt>
                                        </p:tgtEl>
                                        <p:attrNameLst>
                                          <p:attrName>style.visibility</p:attrName>
                                        </p:attrNameLst>
                                      </p:cBhvr>
                                      <p:to>
                                        <p:strVal val="visible"/>
                                      </p:to>
                                    </p:set>
                                    <p:animEffect transition="in" filter="dissolve">
                                      <p:cBhvr>
                                        <p:cTn id="90" dur="500"/>
                                        <p:tgtEl>
                                          <p:spTgt spid="37">
                                            <p:txEl>
                                              <p:pRg st="0" end="0"/>
                                            </p:txEl>
                                          </p:spTgt>
                                        </p:tgtEl>
                                      </p:cBhvr>
                                    </p:animEffect>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wipe(left)">
                                      <p:cBhvr>
                                        <p:cTn id="94" dur="500"/>
                                        <p:tgtEl>
                                          <p:spTgt spid="65"/>
                                        </p:tgtEl>
                                      </p:cBhvr>
                                    </p:animEffect>
                                  </p:childTnLst>
                                </p:cTn>
                              </p:par>
                            </p:childTnLst>
                          </p:cTn>
                        </p:par>
                        <p:par>
                          <p:cTn id="95" fill="hold">
                            <p:stCondLst>
                              <p:cond delay="10500"/>
                            </p:stCondLst>
                            <p:childTnLst>
                              <p:par>
                                <p:cTn id="96" presetID="9" presetClass="entr" presetSubtype="0" fill="hold" grpId="0" nodeType="afterEffect" nodePh="1">
                                  <p:stCondLst>
                                    <p:cond delay="0"/>
                                  </p:stCondLst>
                                  <p:endCondLst>
                                    <p:cond evt="begin" delay="0">
                                      <p:tn val="96"/>
                                    </p:cond>
                                  </p:endCondLst>
                                  <p:childTnLst>
                                    <p:set>
                                      <p:cBhvr>
                                        <p:cTn id="97" dur="1" fill="hold">
                                          <p:stCondLst>
                                            <p:cond delay="0"/>
                                          </p:stCondLst>
                                        </p:cTn>
                                        <p:tgtEl>
                                          <p:spTgt spid="40">
                                            <p:txEl>
                                              <p:pRg st="0" end="0"/>
                                            </p:txEl>
                                          </p:spTgt>
                                        </p:tgtEl>
                                        <p:attrNameLst>
                                          <p:attrName>style.visibility</p:attrName>
                                        </p:attrNameLst>
                                      </p:cBhvr>
                                      <p:to>
                                        <p:strVal val="visible"/>
                                      </p:to>
                                    </p:set>
                                    <p:animEffect transition="in" filter="dissolve">
                                      <p:cBhvr>
                                        <p:cTn id="98" dur="500"/>
                                        <p:tgtEl>
                                          <p:spTgt spid="40">
                                            <p:txEl>
                                              <p:pRg st="0" end="0"/>
                                            </p:txEl>
                                          </p:spTgt>
                                        </p:tgtEl>
                                      </p:cBhvr>
                                    </p:animEffect>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left)">
                                      <p:cBhvr>
                                        <p:cTn id="102" dur="500"/>
                                        <p:tgtEl>
                                          <p:spTgt spid="67"/>
                                        </p:tgtEl>
                                      </p:cBhvr>
                                    </p:animEffect>
                                  </p:childTnLst>
                                </p:cTn>
                              </p:par>
                            </p:childTnLst>
                          </p:cTn>
                        </p:par>
                        <p:par>
                          <p:cTn id="103" fill="hold">
                            <p:stCondLst>
                              <p:cond delay="11500"/>
                            </p:stCondLst>
                            <p:childTnLst>
                              <p:par>
                                <p:cTn id="104" presetID="9" presetClass="entr" presetSubtype="0" fill="hold" grpId="0" nodeType="afterEffect" nodePh="1">
                                  <p:stCondLst>
                                    <p:cond delay="0"/>
                                  </p:stCondLst>
                                  <p:endCondLst>
                                    <p:cond evt="begin" delay="0">
                                      <p:tn val="104"/>
                                    </p:cond>
                                  </p:endCondLst>
                                  <p:childTnLst>
                                    <p:set>
                                      <p:cBhvr>
                                        <p:cTn id="105" dur="1" fill="hold">
                                          <p:stCondLst>
                                            <p:cond delay="0"/>
                                          </p:stCondLst>
                                        </p:cTn>
                                        <p:tgtEl>
                                          <p:spTgt spid="46">
                                            <p:txEl>
                                              <p:pRg st="0" end="0"/>
                                            </p:txEl>
                                          </p:spTgt>
                                        </p:tgtEl>
                                        <p:attrNameLst>
                                          <p:attrName>style.visibility</p:attrName>
                                        </p:attrNameLst>
                                      </p:cBhvr>
                                      <p:to>
                                        <p:strVal val="visible"/>
                                      </p:to>
                                    </p:set>
                                    <p:animEffect transition="in" filter="dissolve">
                                      <p:cBhvr>
                                        <p:cTn id="106" dur="500"/>
                                        <p:tgtEl>
                                          <p:spTgt spid="46">
                                            <p:txEl>
                                              <p:pRg st="0" end="0"/>
                                            </p:txEl>
                                          </p:spTgt>
                                        </p:tgtEl>
                                      </p:cBhvr>
                                    </p:animEffect>
                                  </p:childTnLst>
                                </p:cTn>
                              </p:par>
                            </p:childTnLst>
                          </p:cTn>
                        </p:par>
                        <p:par>
                          <p:cTn id="107" fill="hold">
                            <p:stCondLst>
                              <p:cond delay="12000"/>
                            </p:stCondLst>
                            <p:childTnLst>
                              <p:par>
                                <p:cTn id="108" presetID="9" presetClass="entr" presetSubtype="0" fill="hold" grpId="0" nodeType="afterEffect" nodePh="1">
                                  <p:stCondLst>
                                    <p:cond delay="0"/>
                                  </p:stCondLst>
                                  <p:endCondLst>
                                    <p:cond evt="begin" delay="0">
                                      <p:tn val="108"/>
                                    </p:cond>
                                  </p:endCondLst>
                                  <p:childTnLst>
                                    <p:set>
                                      <p:cBhvr>
                                        <p:cTn id="109" dur="1" fill="hold">
                                          <p:stCondLst>
                                            <p:cond delay="0"/>
                                          </p:stCondLst>
                                        </p:cTn>
                                        <p:tgtEl>
                                          <p:spTgt spid="38">
                                            <p:txEl>
                                              <p:pRg st="0" end="0"/>
                                            </p:txEl>
                                          </p:spTgt>
                                        </p:tgtEl>
                                        <p:attrNameLst>
                                          <p:attrName>style.visibility</p:attrName>
                                        </p:attrNameLst>
                                      </p:cBhvr>
                                      <p:to>
                                        <p:strVal val="visible"/>
                                      </p:to>
                                    </p:set>
                                    <p:animEffect transition="in" filter="dissolve">
                                      <p:cBhvr>
                                        <p:cTn id="110"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3" grpId="0" animBg="1"/>
      <p:bldP spid="37"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7"/>
                        </p:tgtEl>
                        <p:attrNameLst>
                          <p:attrName>style.visibility</p:attrName>
                        </p:attrNameLst>
                      </p:cBhvr>
                      <p:to>
                        <p:strVal val="visible"/>
                      </p:to>
                    </p:set>
                    <p:animEffect transition="in" filter="dissolve">
                      <p:cBhvr>
                        <p:cTn dur="500"/>
                        <p:tgtEl>
                          <p:spTgt spid="37"/>
                        </p:tgtEl>
                      </p:cBhvr>
                    </p:animEffect>
                  </p:childTnLst>
                </p:cTn>
              </p:par>
            </p:tnLst>
          </p:tmpl>
        </p:tmplLst>
      </p:bldP>
      <p:bldP spid="3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dissolve">
                      <p:cBhvr>
                        <p:cTn dur="500"/>
                        <p:tgtEl>
                          <p:spTgt spid="38"/>
                        </p:tgtEl>
                      </p:cBhvr>
                    </p:animEffect>
                  </p:childTnLst>
                </p:cTn>
              </p:par>
            </p:tnLst>
          </p:tmpl>
        </p:tmplLst>
      </p:bldP>
      <p:bldP spid="3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dissolve">
                      <p:cBhvr>
                        <p:cTn dur="500"/>
                        <p:tgtEl>
                          <p:spTgt spid="39"/>
                        </p:tgtEl>
                      </p:cBhvr>
                    </p:animEffect>
                  </p:childTnLst>
                </p:cTn>
              </p:par>
            </p:tnLst>
          </p:tmpl>
        </p:tmplLst>
      </p:bldP>
      <p:bldP spid="4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dissolve">
                      <p:cBhvr>
                        <p:cTn dur="500"/>
                        <p:tgtEl>
                          <p:spTgt spid="41"/>
                        </p:tgtEl>
                      </p:cBhvr>
                    </p:animEffect>
                  </p:childTnLst>
                </p:cTn>
              </p:par>
            </p:tnLst>
          </p:tmpl>
        </p:tmplLst>
      </p:bldP>
      <p:bldP spid="4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6"/>
                        </p:tgtEl>
                        <p:attrNameLst>
                          <p:attrName>style.visibility</p:attrName>
                        </p:attrNameLst>
                      </p:cBhvr>
                      <p:to>
                        <p:strVal val="visible"/>
                      </p:to>
                    </p:set>
                    <p:animEffect transition="in" filter="dissolve">
                      <p:cBhvr>
                        <p:cTn dur="500"/>
                        <p:tgtEl>
                          <p:spTgt spid="46"/>
                        </p:tgtEl>
                      </p:cBhvr>
                    </p:animEffect>
                  </p:childTnLst>
                </p:cTn>
              </p:par>
            </p:tnLst>
          </p:tmpl>
        </p:tmplLst>
      </p:bldP>
      <p:bldP spid="47"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7"/>
                        </p:tgtEl>
                        <p:attrNameLst>
                          <p:attrName>style.visibility</p:attrName>
                        </p:attrNameLst>
                      </p:cBhvr>
                      <p:to>
                        <p:strVal val="visible"/>
                      </p:to>
                    </p:set>
                    <p:animEffect transition="in" filter="dissolve">
                      <p:cBhvr>
                        <p:cTn dur="500"/>
                        <p:tgtEl>
                          <p:spTgt spid="47"/>
                        </p:tgtEl>
                      </p:cBhvr>
                    </p:animEffect>
                  </p:childTnLst>
                </p:cTn>
              </p:par>
            </p:tnLst>
          </p:tmpl>
        </p:tmplLst>
      </p:bldP>
      <p:bldP spid="57" grpId="0" animBg="1"/>
      <p:bldP spid="58" grpId="0" animBg="1"/>
      <p:bldP spid="59" grpId="0" animBg="1"/>
      <p:bldP spid="60" grpId="0" animBg="1"/>
      <p:bldP spid="62" grpId="0" animBg="1"/>
      <p:bldP spid="63" grpId="0" animBg="1"/>
      <p:bldP spid="64" grpId="0" animBg="1"/>
      <p:bldP spid="65" grpId="0" animBg="1"/>
      <p:bldP spid="66" grpId="0" animBg="1"/>
      <p:bldP spid="67" grpId="0" animBg="1"/>
      <p:bldP spid="68" grpId="0" animBg="1"/>
      <p:bldP spid="69" grpId="0" build="p">
        <p:tmplLst>
          <p:tmpl lvl="1">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P spid="7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0"/>
                        </p:tgtEl>
                        <p:attrNameLst>
                          <p:attrName>style.visibility</p:attrName>
                        </p:attrNameLst>
                      </p:cBhvr>
                      <p:to>
                        <p:strVal val="visible"/>
                      </p:to>
                    </p:set>
                    <p:animEffect transition="in" filter="dissolve">
                      <p:cBhvr>
                        <p:cTn dur="500"/>
                        <p:tgtEl>
                          <p:spTgt spid="7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5_Title Slide">
    <p:spTree>
      <p:nvGrpSpPr>
        <p:cNvPr id="1" name=""/>
        <p:cNvGrpSpPr/>
        <p:nvPr/>
      </p:nvGrpSpPr>
      <p:grpSpPr>
        <a:xfrm>
          <a:off x="0" y="0"/>
          <a:ext cx="0" cy="0"/>
          <a:chOff x="0" y="0"/>
          <a:chExt cx="0" cy="0"/>
        </a:xfrm>
      </p:grpSpPr>
      <p:sp>
        <p:nvSpPr>
          <p:cNvPr id="16" name="Title 15"/>
          <p:cNvSpPr>
            <a:spLocks noGrp="1"/>
          </p:cNvSpPr>
          <p:nvPr userDrawn="1">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userDrawn="1">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userDrawn="1">
            <p:ph type="pic" sz="quarter" idx="32"/>
          </p:nvPr>
        </p:nvSpPr>
        <p:spPr>
          <a:xfrm>
            <a:off x="2132567" y="1905001"/>
            <a:ext cx="2591475" cy="1499935"/>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0" name="Content Placeholder 20"/>
          <p:cNvSpPr>
            <a:spLocks noGrp="1"/>
          </p:cNvSpPr>
          <p:nvPr userDrawn="1">
            <p:ph sz="quarter" idx="16"/>
          </p:nvPr>
        </p:nvSpPr>
        <p:spPr>
          <a:xfrm>
            <a:off x="5072948" y="3729171"/>
            <a:ext cx="2046799" cy="304800"/>
          </a:xfrm>
        </p:spPr>
        <p:txBody>
          <a:bodyPr lIns="0" tIns="0" rIns="0" bIns="0" anchor="ctr">
            <a:normAutofit/>
          </a:bodyPr>
          <a:lstStyle>
            <a:lvl1pPr marL="0" indent="0" algn="ctr">
              <a:buNone/>
              <a:defRPr sz="950">
                <a:solidFill>
                  <a:schemeClr val="accent6"/>
                </a:solidFill>
                <a:latin typeface="Sinkin Sans 300 Light" pitchFamily="50" charset="0"/>
              </a:defRPr>
            </a:lvl1pPr>
          </a:lstStyle>
          <a:p>
            <a:pPr lvl="0"/>
            <a:endParaRPr lang="en-GB" dirty="0"/>
          </a:p>
        </p:txBody>
      </p:sp>
      <p:sp>
        <p:nvSpPr>
          <p:cNvPr id="22" name="Picture Placeholder 2"/>
          <p:cNvSpPr>
            <a:spLocks noGrp="1"/>
          </p:cNvSpPr>
          <p:nvPr userDrawn="1">
            <p:ph type="pic" sz="quarter" idx="33"/>
          </p:nvPr>
        </p:nvSpPr>
        <p:spPr>
          <a:xfrm>
            <a:off x="7391737" y="1905001"/>
            <a:ext cx="2591475" cy="1499935"/>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4" name="Freeform 13"/>
          <p:cNvSpPr/>
          <p:nvPr userDrawn="1"/>
        </p:nvSpPr>
        <p:spPr>
          <a:xfrm>
            <a:off x="5531672" y="2111458"/>
            <a:ext cx="1087369" cy="1087021"/>
          </a:xfrm>
          <a:custGeom>
            <a:avLst/>
            <a:gdLst>
              <a:gd name="connsiteX0" fmla="*/ 0 w 1332585"/>
              <a:gd name="connsiteY0" fmla="*/ 666080 h 1332159"/>
              <a:gd name="connsiteX1" fmla="*/ 666293 w 1332585"/>
              <a:gd name="connsiteY1" fmla="*/ 0 h 1332159"/>
              <a:gd name="connsiteX2" fmla="*/ 1332586 w 1332585"/>
              <a:gd name="connsiteY2" fmla="*/ 666080 h 1332159"/>
              <a:gd name="connsiteX3" fmla="*/ 666293 w 1332585"/>
              <a:gd name="connsiteY3" fmla="*/ 1332160 h 1332159"/>
              <a:gd name="connsiteX4" fmla="*/ 0 w 1332585"/>
              <a:gd name="connsiteY4" fmla="*/ 666080 h 133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85" h="1332159">
                <a:moveTo>
                  <a:pt x="0" y="666080"/>
                </a:moveTo>
                <a:cubicBezTo>
                  <a:pt x="0" y="298214"/>
                  <a:pt x="298310" y="0"/>
                  <a:pt x="666293" y="0"/>
                </a:cubicBezTo>
                <a:cubicBezTo>
                  <a:pt x="1034276" y="0"/>
                  <a:pt x="1332586" y="298214"/>
                  <a:pt x="1332586" y="666080"/>
                </a:cubicBezTo>
                <a:cubicBezTo>
                  <a:pt x="1332586" y="1033946"/>
                  <a:pt x="1034276" y="1332160"/>
                  <a:pt x="666293" y="1332160"/>
                </a:cubicBezTo>
                <a:cubicBezTo>
                  <a:pt x="298310" y="1332160"/>
                  <a:pt x="0" y="1033946"/>
                  <a:pt x="0" y="666080"/>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481455">
              <a:lnSpc>
                <a:spcPct val="90000"/>
              </a:lnSpc>
              <a:spcBef>
                <a:spcPct val="0"/>
              </a:spcBef>
              <a:spcAft>
                <a:spcPct val="35000"/>
              </a:spcAft>
            </a:pPr>
            <a:endParaRPr lang="en-US" sz="4300" dirty="0">
              <a:latin typeface="U.S. 101" pitchFamily="2" charset="0"/>
            </a:endParaRPr>
          </a:p>
        </p:txBody>
      </p:sp>
      <p:grpSp>
        <p:nvGrpSpPr>
          <p:cNvPr id="2" name="Group 1"/>
          <p:cNvGrpSpPr/>
          <p:nvPr userDrawn="1"/>
        </p:nvGrpSpPr>
        <p:grpSpPr>
          <a:xfrm>
            <a:off x="2056348" y="3858712"/>
            <a:ext cx="8091883" cy="1528587"/>
            <a:chOff x="2055812" y="3858711"/>
            <a:chExt cx="8089776" cy="1528587"/>
          </a:xfrm>
        </p:grpSpPr>
        <p:sp>
          <p:nvSpPr>
            <p:cNvPr id="52" name="Rectangle 51"/>
            <p:cNvSpPr/>
            <p:nvPr userDrawn="1"/>
          </p:nvSpPr>
          <p:spPr>
            <a:xfrm>
              <a:off x="2055813" y="3858711"/>
              <a:ext cx="2671595" cy="4572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53" name="Rectangle 52"/>
            <p:cNvSpPr/>
            <p:nvPr userDrawn="1"/>
          </p:nvSpPr>
          <p:spPr>
            <a:xfrm>
              <a:off x="2055813" y="4349735"/>
              <a:ext cx="2671595" cy="4572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54" name="Rectangle 53"/>
            <p:cNvSpPr/>
            <p:nvPr userDrawn="1"/>
          </p:nvSpPr>
          <p:spPr>
            <a:xfrm>
              <a:off x="2055812" y="4842552"/>
              <a:ext cx="2671595" cy="4572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55" name="Rectangle 54"/>
            <p:cNvSpPr/>
            <p:nvPr userDrawn="1"/>
          </p:nvSpPr>
          <p:spPr>
            <a:xfrm>
              <a:off x="2055813" y="5341579"/>
              <a:ext cx="2747793" cy="45719"/>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56" name="Rectangle 55"/>
            <p:cNvSpPr/>
            <p:nvPr userDrawn="1"/>
          </p:nvSpPr>
          <p:spPr>
            <a:xfrm>
              <a:off x="7397793" y="3858711"/>
              <a:ext cx="2747795" cy="4572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57" name="Rectangle 56"/>
            <p:cNvSpPr/>
            <p:nvPr userDrawn="1"/>
          </p:nvSpPr>
          <p:spPr>
            <a:xfrm>
              <a:off x="7397793" y="4349735"/>
              <a:ext cx="2747795" cy="4572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58" name="Rectangle 57"/>
            <p:cNvSpPr/>
            <p:nvPr userDrawn="1"/>
          </p:nvSpPr>
          <p:spPr>
            <a:xfrm>
              <a:off x="7397792" y="4842552"/>
              <a:ext cx="2747795" cy="4572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59" name="Rectangle 58"/>
            <p:cNvSpPr/>
            <p:nvPr userDrawn="1"/>
          </p:nvSpPr>
          <p:spPr>
            <a:xfrm>
              <a:off x="7397793" y="5340335"/>
              <a:ext cx="2747795" cy="45720"/>
            </a:xfrm>
            <a:prstGeom prst="rect">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grpSp>
      <p:sp>
        <p:nvSpPr>
          <p:cNvPr id="60" name="Rectangle 59"/>
          <p:cNvSpPr/>
          <p:nvPr userDrawn="1"/>
        </p:nvSpPr>
        <p:spPr>
          <a:xfrm>
            <a:off x="3809404" y="3858711"/>
            <a:ext cx="919235"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61" name="Rectangle 60"/>
          <p:cNvSpPr/>
          <p:nvPr userDrawn="1"/>
        </p:nvSpPr>
        <p:spPr>
          <a:xfrm>
            <a:off x="2361227" y="4349735"/>
            <a:ext cx="2367413"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62" name="Rectangle 61"/>
          <p:cNvSpPr/>
          <p:nvPr userDrawn="1"/>
        </p:nvSpPr>
        <p:spPr>
          <a:xfrm>
            <a:off x="2589886" y="4842554"/>
            <a:ext cx="213875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63" name="Rectangle 62"/>
          <p:cNvSpPr/>
          <p:nvPr userDrawn="1"/>
        </p:nvSpPr>
        <p:spPr>
          <a:xfrm>
            <a:off x="2056349" y="5341580"/>
            <a:ext cx="274850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64" name="Rectangle 63"/>
          <p:cNvSpPr/>
          <p:nvPr userDrawn="1"/>
        </p:nvSpPr>
        <p:spPr>
          <a:xfrm>
            <a:off x="7404316" y="3858713"/>
            <a:ext cx="113400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65" name="Rectangle 64"/>
          <p:cNvSpPr/>
          <p:nvPr userDrawn="1"/>
        </p:nvSpPr>
        <p:spPr>
          <a:xfrm>
            <a:off x="7404316" y="4349737"/>
            <a:ext cx="182927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66" name="Rectangle 65"/>
          <p:cNvSpPr/>
          <p:nvPr userDrawn="1"/>
        </p:nvSpPr>
        <p:spPr>
          <a:xfrm>
            <a:off x="7404316" y="4842554"/>
            <a:ext cx="228659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67" name="Rectangle 66"/>
          <p:cNvSpPr/>
          <p:nvPr userDrawn="1"/>
        </p:nvSpPr>
        <p:spPr>
          <a:xfrm>
            <a:off x="7404316" y="5340337"/>
            <a:ext cx="198171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68" name="Content Placeholder 20"/>
          <p:cNvSpPr>
            <a:spLocks noGrp="1"/>
          </p:cNvSpPr>
          <p:nvPr userDrawn="1">
            <p:ph sz="quarter" idx="34"/>
          </p:nvPr>
        </p:nvSpPr>
        <p:spPr>
          <a:xfrm>
            <a:off x="1294149" y="3699976"/>
            <a:ext cx="528458" cy="36319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69" name="Content Placeholder 20"/>
          <p:cNvSpPr>
            <a:spLocks noGrp="1"/>
          </p:cNvSpPr>
          <p:nvPr userDrawn="1">
            <p:ph sz="quarter" idx="35"/>
          </p:nvPr>
        </p:nvSpPr>
        <p:spPr>
          <a:xfrm>
            <a:off x="1294149" y="4191000"/>
            <a:ext cx="528458" cy="36319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70" name="Content Placeholder 20"/>
          <p:cNvSpPr>
            <a:spLocks noGrp="1"/>
          </p:cNvSpPr>
          <p:nvPr userDrawn="1">
            <p:ph sz="quarter" idx="36"/>
          </p:nvPr>
        </p:nvSpPr>
        <p:spPr>
          <a:xfrm>
            <a:off x="1294149" y="4683817"/>
            <a:ext cx="528458" cy="36319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71" name="Content Placeholder 20"/>
          <p:cNvSpPr>
            <a:spLocks noGrp="1"/>
          </p:cNvSpPr>
          <p:nvPr userDrawn="1">
            <p:ph sz="quarter" idx="37"/>
          </p:nvPr>
        </p:nvSpPr>
        <p:spPr>
          <a:xfrm>
            <a:off x="1294149" y="5181600"/>
            <a:ext cx="528458" cy="36319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72" name="Content Placeholder 20"/>
          <p:cNvSpPr>
            <a:spLocks noGrp="1"/>
          </p:cNvSpPr>
          <p:nvPr userDrawn="1">
            <p:ph sz="quarter" idx="38"/>
          </p:nvPr>
        </p:nvSpPr>
        <p:spPr>
          <a:xfrm>
            <a:off x="10293172" y="3699976"/>
            <a:ext cx="528458" cy="36319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73" name="Content Placeholder 20"/>
          <p:cNvSpPr>
            <a:spLocks noGrp="1"/>
          </p:cNvSpPr>
          <p:nvPr userDrawn="1">
            <p:ph sz="quarter" idx="39"/>
          </p:nvPr>
        </p:nvSpPr>
        <p:spPr>
          <a:xfrm>
            <a:off x="10293172" y="4191000"/>
            <a:ext cx="528458" cy="36319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74" name="Content Placeholder 20"/>
          <p:cNvSpPr>
            <a:spLocks noGrp="1"/>
          </p:cNvSpPr>
          <p:nvPr userDrawn="1">
            <p:ph sz="quarter" idx="40"/>
          </p:nvPr>
        </p:nvSpPr>
        <p:spPr>
          <a:xfrm>
            <a:off x="10293172" y="4683817"/>
            <a:ext cx="528458" cy="36319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75" name="Content Placeholder 20"/>
          <p:cNvSpPr>
            <a:spLocks noGrp="1"/>
          </p:cNvSpPr>
          <p:nvPr userDrawn="1">
            <p:ph sz="quarter" idx="41"/>
          </p:nvPr>
        </p:nvSpPr>
        <p:spPr>
          <a:xfrm>
            <a:off x="10293172" y="5181600"/>
            <a:ext cx="528458" cy="363190"/>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
        <p:nvSpPr>
          <p:cNvPr id="76" name="Content Placeholder 20"/>
          <p:cNvSpPr>
            <a:spLocks noGrp="1"/>
          </p:cNvSpPr>
          <p:nvPr userDrawn="1">
            <p:ph sz="quarter" idx="42"/>
          </p:nvPr>
        </p:nvSpPr>
        <p:spPr>
          <a:xfrm>
            <a:off x="5072948" y="4220195"/>
            <a:ext cx="2046799" cy="304800"/>
          </a:xfrm>
        </p:spPr>
        <p:txBody>
          <a:bodyPr lIns="0" tIns="0" rIns="0" bIns="0" anchor="ctr">
            <a:normAutofit/>
          </a:bodyPr>
          <a:lstStyle>
            <a:lvl1pPr marL="0" indent="0" algn="ctr">
              <a:buNone/>
              <a:defRPr sz="950">
                <a:solidFill>
                  <a:schemeClr val="accent6"/>
                </a:solidFill>
                <a:latin typeface="Sinkin Sans 300 Light" pitchFamily="50" charset="0"/>
              </a:defRPr>
            </a:lvl1pPr>
          </a:lstStyle>
          <a:p>
            <a:pPr lvl="0"/>
            <a:endParaRPr lang="en-GB" dirty="0"/>
          </a:p>
        </p:txBody>
      </p:sp>
      <p:sp>
        <p:nvSpPr>
          <p:cNvPr id="77" name="Content Placeholder 20"/>
          <p:cNvSpPr>
            <a:spLocks noGrp="1"/>
          </p:cNvSpPr>
          <p:nvPr userDrawn="1">
            <p:ph sz="quarter" idx="43"/>
          </p:nvPr>
        </p:nvSpPr>
        <p:spPr>
          <a:xfrm>
            <a:off x="5072948" y="4713012"/>
            <a:ext cx="2046799" cy="304800"/>
          </a:xfrm>
        </p:spPr>
        <p:txBody>
          <a:bodyPr lIns="0" tIns="0" rIns="0" bIns="0" anchor="ctr">
            <a:normAutofit/>
          </a:bodyPr>
          <a:lstStyle>
            <a:lvl1pPr marL="0" indent="0" algn="ctr">
              <a:buNone/>
              <a:defRPr sz="950">
                <a:solidFill>
                  <a:schemeClr val="accent6"/>
                </a:solidFill>
                <a:latin typeface="Sinkin Sans 300 Light" pitchFamily="50" charset="0"/>
              </a:defRPr>
            </a:lvl1pPr>
          </a:lstStyle>
          <a:p>
            <a:pPr lvl="0"/>
            <a:endParaRPr lang="en-GB" dirty="0"/>
          </a:p>
        </p:txBody>
      </p:sp>
      <p:sp>
        <p:nvSpPr>
          <p:cNvPr id="78" name="Content Placeholder 20"/>
          <p:cNvSpPr>
            <a:spLocks noGrp="1"/>
          </p:cNvSpPr>
          <p:nvPr userDrawn="1">
            <p:ph sz="quarter" idx="44"/>
          </p:nvPr>
        </p:nvSpPr>
        <p:spPr>
          <a:xfrm>
            <a:off x="5072948" y="5210795"/>
            <a:ext cx="2046799" cy="304800"/>
          </a:xfrm>
        </p:spPr>
        <p:txBody>
          <a:bodyPr lIns="0" tIns="0" rIns="0" bIns="0" anchor="ctr">
            <a:normAutofit/>
          </a:bodyPr>
          <a:lstStyle>
            <a:lvl1pPr marL="0" indent="0" algn="ctr">
              <a:buNone/>
              <a:defRPr sz="950">
                <a:solidFill>
                  <a:schemeClr val="accent6"/>
                </a:solidFill>
                <a:latin typeface="Sinkin Sans 300 Light" pitchFamily="50" charset="0"/>
              </a:defRPr>
            </a:lvl1pPr>
          </a:lstStyle>
          <a:p>
            <a:pPr lvl="0"/>
            <a:endParaRPr lang="en-GB" dirty="0"/>
          </a:p>
        </p:txBody>
      </p:sp>
      <p:sp>
        <p:nvSpPr>
          <p:cNvPr id="79" name="Content Placeholder 20"/>
          <p:cNvSpPr>
            <a:spLocks noGrp="1"/>
          </p:cNvSpPr>
          <p:nvPr userDrawn="1">
            <p:ph sz="quarter" idx="45"/>
          </p:nvPr>
        </p:nvSpPr>
        <p:spPr>
          <a:xfrm>
            <a:off x="5597394" y="2502567"/>
            <a:ext cx="955925"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60000" decel="4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000"/>
                            </p:stCondLst>
                            <p:childTnLst>
                              <p:par>
                                <p:cTn id="22" presetID="9"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9">
                                            <p:txEl>
                                              <p:pRg st="0" end="0"/>
                                            </p:txEl>
                                          </p:spTgt>
                                        </p:tgtEl>
                                        <p:attrNameLst>
                                          <p:attrName>style.visibility</p:attrName>
                                        </p:attrNameLst>
                                      </p:cBhvr>
                                      <p:to>
                                        <p:strVal val="visible"/>
                                      </p:to>
                                    </p:set>
                                    <p:animEffect transition="in" filter="dissolve">
                                      <p:cBhvr>
                                        <p:cTn id="24" dur="500"/>
                                        <p:tgtEl>
                                          <p:spTgt spid="79">
                                            <p:txEl>
                                              <p:pRg st="0" end="0"/>
                                            </p:txEl>
                                          </p:spTgt>
                                        </p:tgtEl>
                                      </p:cBhvr>
                                    </p:animEffect>
                                  </p:childTnLst>
                                </p:cTn>
                              </p:par>
                            </p:childTnLst>
                          </p:cTn>
                        </p:par>
                        <p:par>
                          <p:cTn id="25" fill="hold">
                            <p:stCondLst>
                              <p:cond delay="2500"/>
                            </p:stCondLst>
                            <p:childTnLst>
                              <p:par>
                                <p:cTn id="26" presetID="2" presetClass="entr" presetSubtype="2" accel="60000" decel="4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9" presetClass="entr" presetSubtype="0" fill="hold" grpId="0" nodeType="afterEffect" nodePh="1">
                                  <p:stCondLst>
                                    <p:cond delay="0"/>
                                  </p:stCondLst>
                                  <p:endCondLst>
                                    <p:cond evt="begin" delay="0">
                                      <p:tn val="31"/>
                                    </p:cond>
                                  </p:endCondLst>
                                  <p:childTnLst>
                                    <p:set>
                                      <p:cBhvr>
                                        <p:cTn id="32" dur="1" fill="hold">
                                          <p:stCondLst>
                                            <p:cond delay="0"/>
                                          </p:stCondLst>
                                        </p:cTn>
                                        <p:tgtEl>
                                          <p:spTgt spid="20">
                                            <p:txEl>
                                              <p:pRg st="0" end="0"/>
                                            </p:txEl>
                                          </p:spTgt>
                                        </p:tgtEl>
                                        <p:attrNameLst>
                                          <p:attrName>style.visibility</p:attrName>
                                        </p:attrNameLst>
                                      </p:cBhvr>
                                      <p:to>
                                        <p:strVal val="visible"/>
                                      </p:to>
                                    </p:set>
                                    <p:animEffect transition="in" filter="dissolve">
                                      <p:cBhvr>
                                        <p:cTn id="33" dur="500"/>
                                        <p:tgtEl>
                                          <p:spTgt spid="20">
                                            <p:txEl>
                                              <p:pRg st="0" end="0"/>
                                            </p:txEl>
                                          </p:spTgt>
                                        </p:tgtEl>
                                      </p:cBhvr>
                                    </p:animEffect>
                                  </p:childTnLst>
                                </p:cTn>
                              </p:par>
                            </p:childTnLst>
                          </p:cTn>
                        </p:par>
                        <p:par>
                          <p:cTn id="34" fill="hold">
                            <p:stCondLst>
                              <p:cond delay="3500"/>
                            </p:stCondLst>
                            <p:childTnLst>
                              <p:par>
                                <p:cTn id="35" presetID="9" presetClass="entr" presetSubtype="0" fill="hold" grpId="0" nodeType="afterEffect" nodePh="1">
                                  <p:stCondLst>
                                    <p:cond delay="0"/>
                                  </p:stCondLst>
                                  <p:endCondLst>
                                    <p:cond evt="begin" delay="0">
                                      <p:tn val="35"/>
                                    </p:cond>
                                  </p:endCondLst>
                                  <p:childTnLst>
                                    <p:set>
                                      <p:cBhvr>
                                        <p:cTn id="36" dur="1" fill="hold">
                                          <p:stCondLst>
                                            <p:cond delay="0"/>
                                          </p:stCondLst>
                                        </p:cTn>
                                        <p:tgtEl>
                                          <p:spTgt spid="76">
                                            <p:txEl>
                                              <p:pRg st="0" end="0"/>
                                            </p:txEl>
                                          </p:spTgt>
                                        </p:tgtEl>
                                        <p:attrNameLst>
                                          <p:attrName>style.visibility</p:attrName>
                                        </p:attrNameLst>
                                      </p:cBhvr>
                                      <p:to>
                                        <p:strVal val="visible"/>
                                      </p:to>
                                    </p:set>
                                    <p:animEffect transition="in" filter="dissolve">
                                      <p:cBhvr>
                                        <p:cTn id="37" dur="500"/>
                                        <p:tgtEl>
                                          <p:spTgt spid="76">
                                            <p:txEl>
                                              <p:pRg st="0" end="0"/>
                                            </p:txEl>
                                          </p:spTgt>
                                        </p:tgtEl>
                                      </p:cBhvr>
                                    </p:animEffect>
                                  </p:childTnLst>
                                </p:cTn>
                              </p:par>
                            </p:childTnLst>
                          </p:cTn>
                        </p:par>
                        <p:par>
                          <p:cTn id="38" fill="hold">
                            <p:stCondLst>
                              <p:cond delay="4000"/>
                            </p:stCondLst>
                            <p:childTnLst>
                              <p:par>
                                <p:cTn id="39" presetID="9" presetClass="entr" presetSubtype="0" fill="hold" grpId="0" nodeType="afterEffect" nodePh="1">
                                  <p:stCondLst>
                                    <p:cond delay="0"/>
                                  </p:stCondLst>
                                  <p:endCondLst>
                                    <p:cond evt="begin" delay="0">
                                      <p:tn val="39"/>
                                    </p:cond>
                                  </p:endCondLst>
                                  <p:childTnLst>
                                    <p:set>
                                      <p:cBhvr>
                                        <p:cTn id="40" dur="1" fill="hold">
                                          <p:stCondLst>
                                            <p:cond delay="0"/>
                                          </p:stCondLst>
                                        </p:cTn>
                                        <p:tgtEl>
                                          <p:spTgt spid="77">
                                            <p:txEl>
                                              <p:pRg st="0" end="0"/>
                                            </p:txEl>
                                          </p:spTgt>
                                        </p:tgtEl>
                                        <p:attrNameLst>
                                          <p:attrName>style.visibility</p:attrName>
                                        </p:attrNameLst>
                                      </p:cBhvr>
                                      <p:to>
                                        <p:strVal val="visible"/>
                                      </p:to>
                                    </p:set>
                                    <p:animEffect transition="in" filter="dissolve">
                                      <p:cBhvr>
                                        <p:cTn id="41" dur="500"/>
                                        <p:tgtEl>
                                          <p:spTgt spid="77">
                                            <p:txEl>
                                              <p:pRg st="0" end="0"/>
                                            </p:txEl>
                                          </p:spTgt>
                                        </p:tgtEl>
                                      </p:cBhvr>
                                    </p:animEffect>
                                  </p:childTnLst>
                                </p:cTn>
                              </p:par>
                            </p:childTnLst>
                          </p:cTn>
                        </p:par>
                        <p:par>
                          <p:cTn id="42" fill="hold">
                            <p:stCondLst>
                              <p:cond delay="4500"/>
                            </p:stCondLst>
                            <p:childTnLst>
                              <p:par>
                                <p:cTn id="43" presetID="9" presetClass="entr" presetSubtype="0" fill="hold" grpId="0" nodeType="afterEffect" nodePh="1">
                                  <p:stCondLst>
                                    <p:cond delay="0"/>
                                  </p:stCondLst>
                                  <p:endCondLst>
                                    <p:cond evt="begin" delay="0">
                                      <p:tn val="43"/>
                                    </p:cond>
                                  </p:endCondLst>
                                  <p:childTnLst>
                                    <p:set>
                                      <p:cBhvr>
                                        <p:cTn id="44" dur="1" fill="hold">
                                          <p:stCondLst>
                                            <p:cond delay="0"/>
                                          </p:stCondLst>
                                        </p:cTn>
                                        <p:tgtEl>
                                          <p:spTgt spid="78">
                                            <p:txEl>
                                              <p:pRg st="0" end="0"/>
                                            </p:txEl>
                                          </p:spTgt>
                                        </p:tgtEl>
                                        <p:attrNameLst>
                                          <p:attrName>style.visibility</p:attrName>
                                        </p:attrNameLst>
                                      </p:cBhvr>
                                      <p:to>
                                        <p:strVal val="visible"/>
                                      </p:to>
                                    </p:set>
                                    <p:animEffect transition="in" filter="dissolve">
                                      <p:cBhvr>
                                        <p:cTn id="45" dur="500"/>
                                        <p:tgtEl>
                                          <p:spTgt spid="78">
                                            <p:txEl>
                                              <p:pRg st="0" end="0"/>
                                            </p:txEl>
                                          </p:spTgt>
                                        </p:tgtEl>
                                      </p:cBhvr>
                                    </p:animEffect>
                                  </p:childTnLst>
                                </p:cTn>
                              </p:par>
                            </p:childTnLst>
                          </p:cTn>
                        </p:par>
                        <p:par>
                          <p:cTn id="46" fill="hold">
                            <p:stCondLst>
                              <p:cond delay="5000"/>
                            </p:stCondLst>
                            <p:childTnLst>
                              <p:par>
                                <p:cTn id="47" presetID="16" presetClass="entr" presetSubtype="37"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outVertical)">
                                      <p:cBhvr>
                                        <p:cTn id="49" dur="500"/>
                                        <p:tgtEl>
                                          <p:spTgt spid="2"/>
                                        </p:tgtEl>
                                      </p:cBhvr>
                                    </p:animEffect>
                                  </p:childTnLst>
                                </p:cTn>
                              </p:par>
                            </p:childTnLst>
                          </p:cTn>
                        </p:par>
                        <p:par>
                          <p:cTn id="50" fill="hold">
                            <p:stCondLst>
                              <p:cond delay="5500"/>
                            </p:stCondLst>
                            <p:childTnLst>
                              <p:par>
                                <p:cTn id="51" presetID="22" presetClass="entr" presetSubtype="2"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right)">
                                      <p:cBhvr>
                                        <p:cTn id="53" dur="500"/>
                                        <p:tgtEl>
                                          <p:spTgt spid="60"/>
                                        </p:tgtEl>
                                      </p:cBhvr>
                                    </p:animEffect>
                                  </p:childTnLst>
                                </p:cTn>
                              </p:par>
                            </p:childTnLst>
                          </p:cTn>
                        </p:par>
                        <p:par>
                          <p:cTn id="54" fill="hold">
                            <p:stCondLst>
                              <p:cond delay="6000"/>
                            </p:stCondLst>
                            <p:childTnLst>
                              <p:par>
                                <p:cTn id="55" presetID="9" presetClass="entr" presetSubtype="0" fill="hold" grpId="0" nodeType="afterEffect" nodePh="1">
                                  <p:stCondLst>
                                    <p:cond delay="0"/>
                                  </p:stCondLst>
                                  <p:endCondLst>
                                    <p:cond evt="begin" delay="0">
                                      <p:tn val="55"/>
                                    </p:cond>
                                  </p:endCondLst>
                                  <p:childTnLst>
                                    <p:set>
                                      <p:cBhvr>
                                        <p:cTn id="56" dur="1" fill="hold">
                                          <p:stCondLst>
                                            <p:cond delay="0"/>
                                          </p:stCondLst>
                                        </p:cTn>
                                        <p:tgtEl>
                                          <p:spTgt spid="68">
                                            <p:txEl>
                                              <p:pRg st="0" end="0"/>
                                            </p:txEl>
                                          </p:spTgt>
                                        </p:tgtEl>
                                        <p:attrNameLst>
                                          <p:attrName>style.visibility</p:attrName>
                                        </p:attrNameLst>
                                      </p:cBhvr>
                                      <p:to>
                                        <p:strVal val="visible"/>
                                      </p:to>
                                    </p:set>
                                    <p:animEffect transition="in" filter="dissolve">
                                      <p:cBhvr>
                                        <p:cTn id="57" dur="500"/>
                                        <p:tgtEl>
                                          <p:spTgt spid="68">
                                            <p:txEl>
                                              <p:pRg st="0" end="0"/>
                                            </p:txEl>
                                          </p:spTgt>
                                        </p:tgtEl>
                                      </p:cBhvr>
                                    </p:animEffect>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ipe(right)">
                                      <p:cBhvr>
                                        <p:cTn id="61" dur="500"/>
                                        <p:tgtEl>
                                          <p:spTgt spid="61"/>
                                        </p:tgtEl>
                                      </p:cBhvr>
                                    </p:animEffect>
                                  </p:childTnLst>
                                </p:cTn>
                              </p:par>
                            </p:childTnLst>
                          </p:cTn>
                        </p:par>
                        <p:par>
                          <p:cTn id="62" fill="hold">
                            <p:stCondLst>
                              <p:cond delay="7000"/>
                            </p:stCondLst>
                            <p:childTnLst>
                              <p:par>
                                <p:cTn id="63" presetID="9" presetClass="entr" presetSubtype="0" fill="hold" grpId="0" nodeType="afterEffect" nodePh="1">
                                  <p:stCondLst>
                                    <p:cond delay="0"/>
                                  </p:stCondLst>
                                  <p:endCondLst>
                                    <p:cond evt="begin" delay="0">
                                      <p:tn val="63"/>
                                    </p:cond>
                                  </p:endCondLst>
                                  <p:childTnLst>
                                    <p:set>
                                      <p:cBhvr>
                                        <p:cTn id="64" dur="1" fill="hold">
                                          <p:stCondLst>
                                            <p:cond delay="0"/>
                                          </p:stCondLst>
                                        </p:cTn>
                                        <p:tgtEl>
                                          <p:spTgt spid="69">
                                            <p:txEl>
                                              <p:pRg st="0" end="0"/>
                                            </p:txEl>
                                          </p:spTgt>
                                        </p:tgtEl>
                                        <p:attrNameLst>
                                          <p:attrName>style.visibility</p:attrName>
                                        </p:attrNameLst>
                                      </p:cBhvr>
                                      <p:to>
                                        <p:strVal val="visible"/>
                                      </p:to>
                                    </p:set>
                                    <p:animEffect transition="in" filter="dissolve">
                                      <p:cBhvr>
                                        <p:cTn id="65" dur="500"/>
                                        <p:tgtEl>
                                          <p:spTgt spid="69">
                                            <p:txEl>
                                              <p:pRg st="0" end="0"/>
                                            </p:txEl>
                                          </p:spTgt>
                                        </p:tgtEl>
                                      </p:cBhvr>
                                    </p:animEffect>
                                  </p:childTnLst>
                                </p:cTn>
                              </p:par>
                            </p:childTnLst>
                          </p:cTn>
                        </p:par>
                        <p:par>
                          <p:cTn id="66" fill="hold">
                            <p:stCondLst>
                              <p:cond delay="7500"/>
                            </p:stCondLst>
                            <p:childTnLst>
                              <p:par>
                                <p:cTn id="67" presetID="22" presetClass="entr" presetSubtype="2"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right)">
                                      <p:cBhvr>
                                        <p:cTn id="69" dur="500"/>
                                        <p:tgtEl>
                                          <p:spTgt spid="62"/>
                                        </p:tgtEl>
                                      </p:cBhvr>
                                    </p:animEffect>
                                  </p:childTnLst>
                                </p:cTn>
                              </p:par>
                            </p:childTnLst>
                          </p:cTn>
                        </p:par>
                        <p:par>
                          <p:cTn id="70" fill="hold">
                            <p:stCondLst>
                              <p:cond delay="8000"/>
                            </p:stCondLst>
                            <p:childTnLst>
                              <p:par>
                                <p:cTn id="71" presetID="9" presetClass="entr" presetSubtype="0" fill="hold" grpId="0" nodeType="afterEffect" nodePh="1">
                                  <p:stCondLst>
                                    <p:cond delay="0"/>
                                  </p:stCondLst>
                                  <p:endCondLst>
                                    <p:cond evt="begin" delay="0">
                                      <p:tn val="71"/>
                                    </p:cond>
                                  </p:endCondLst>
                                  <p:childTnLst>
                                    <p:set>
                                      <p:cBhvr>
                                        <p:cTn id="72" dur="1" fill="hold">
                                          <p:stCondLst>
                                            <p:cond delay="0"/>
                                          </p:stCondLst>
                                        </p:cTn>
                                        <p:tgtEl>
                                          <p:spTgt spid="70">
                                            <p:txEl>
                                              <p:pRg st="0" end="0"/>
                                            </p:txEl>
                                          </p:spTgt>
                                        </p:tgtEl>
                                        <p:attrNameLst>
                                          <p:attrName>style.visibility</p:attrName>
                                        </p:attrNameLst>
                                      </p:cBhvr>
                                      <p:to>
                                        <p:strVal val="visible"/>
                                      </p:to>
                                    </p:set>
                                    <p:animEffect transition="in" filter="dissolve">
                                      <p:cBhvr>
                                        <p:cTn id="73" dur="500"/>
                                        <p:tgtEl>
                                          <p:spTgt spid="70">
                                            <p:txEl>
                                              <p:pRg st="0" end="0"/>
                                            </p:txEl>
                                          </p:spTgt>
                                        </p:tgtEl>
                                      </p:cBhvr>
                                    </p:animEffect>
                                  </p:childTnLst>
                                </p:cTn>
                              </p:par>
                            </p:childTnLst>
                          </p:cTn>
                        </p:par>
                        <p:par>
                          <p:cTn id="74" fill="hold">
                            <p:stCondLst>
                              <p:cond delay="8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9000"/>
                            </p:stCondLst>
                            <p:childTnLst>
                              <p:par>
                                <p:cTn id="79" presetID="9" presetClass="entr" presetSubtype="0" fill="hold" grpId="0" nodeType="afterEffect" nodePh="1">
                                  <p:stCondLst>
                                    <p:cond delay="0"/>
                                  </p:stCondLst>
                                  <p:endCondLst>
                                    <p:cond evt="begin" delay="0">
                                      <p:tn val="79"/>
                                    </p:cond>
                                  </p:endCondLst>
                                  <p:childTnLst>
                                    <p:set>
                                      <p:cBhvr>
                                        <p:cTn id="80" dur="1" fill="hold">
                                          <p:stCondLst>
                                            <p:cond delay="0"/>
                                          </p:stCondLst>
                                        </p:cTn>
                                        <p:tgtEl>
                                          <p:spTgt spid="71">
                                            <p:txEl>
                                              <p:pRg st="0" end="0"/>
                                            </p:txEl>
                                          </p:spTgt>
                                        </p:tgtEl>
                                        <p:attrNameLst>
                                          <p:attrName>style.visibility</p:attrName>
                                        </p:attrNameLst>
                                      </p:cBhvr>
                                      <p:to>
                                        <p:strVal val="visible"/>
                                      </p:to>
                                    </p:set>
                                    <p:animEffect transition="in" filter="dissolve">
                                      <p:cBhvr>
                                        <p:cTn id="81" dur="500"/>
                                        <p:tgtEl>
                                          <p:spTgt spid="71">
                                            <p:txEl>
                                              <p:pRg st="0" end="0"/>
                                            </p:txEl>
                                          </p:spTgt>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left)">
                                      <p:cBhvr>
                                        <p:cTn id="85" dur="500"/>
                                        <p:tgtEl>
                                          <p:spTgt spid="64"/>
                                        </p:tgtEl>
                                      </p:cBhvr>
                                    </p:animEffect>
                                  </p:childTnLst>
                                </p:cTn>
                              </p:par>
                            </p:childTnLst>
                          </p:cTn>
                        </p:par>
                        <p:par>
                          <p:cTn id="86" fill="hold">
                            <p:stCondLst>
                              <p:cond delay="10000"/>
                            </p:stCondLst>
                            <p:childTnLst>
                              <p:par>
                                <p:cTn id="87" presetID="9" presetClass="entr" presetSubtype="0" fill="hold" grpId="0" nodeType="afterEffect" nodePh="1">
                                  <p:stCondLst>
                                    <p:cond delay="0"/>
                                  </p:stCondLst>
                                  <p:endCondLst>
                                    <p:cond evt="begin" delay="0">
                                      <p:tn val="87"/>
                                    </p:cond>
                                  </p:endCondLst>
                                  <p:childTnLst>
                                    <p:set>
                                      <p:cBhvr>
                                        <p:cTn id="88" dur="1" fill="hold">
                                          <p:stCondLst>
                                            <p:cond delay="0"/>
                                          </p:stCondLst>
                                        </p:cTn>
                                        <p:tgtEl>
                                          <p:spTgt spid="72">
                                            <p:txEl>
                                              <p:pRg st="0" end="0"/>
                                            </p:txEl>
                                          </p:spTgt>
                                        </p:tgtEl>
                                        <p:attrNameLst>
                                          <p:attrName>style.visibility</p:attrName>
                                        </p:attrNameLst>
                                      </p:cBhvr>
                                      <p:to>
                                        <p:strVal val="visible"/>
                                      </p:to>
                                    </p:set>
                                    <p:animEffect transition="in" filter="dissolve">
                                      <p:cBhvr>
                                        <p:cTn id="89" dur="500"/>
                                        <p:tgtEl>
                                          <p:spTgt spid="72">
                                            <p:txEl>
                                              <p:pRg st="0" end="0"/>
                                            </p:txEl>
                                          </p:spTgt>
                                        </p:tgtEl>
                                      </p:cBhvr>
                                    </p:animEffect>
                                  </p:childTnLst>
                                </p:cTn>
                              </p:par>
                            </p:childTnLst>
                          </p:cTn>
                        </p:par>
                        <p:par>
                          <p:cTn id="90" fill="hold">
                            <p:stCondLst>
                              <p:cond delay="10500"/>
                            </p:stCondLst>
                            <p:childTnLst>
                              <p:par>
                                <p:cTn id="91" presetID="22" presetClass="entr" presetSubtype="8"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wipe(left)">
                                      <p:cBhvr>
                                        <p:cTn id="93" dur="500"/>
                                        <p:tgtEl>
                                          <p:spTgt spid="65"/>
                                        </p:tgtEl>
                                      </p:cBhvr>
                                    </p:animEffect>
                                  </p:childTnLst>
                                </p:cTn>
                              </p:par>
                            </p:childTnLst>
                          </p:cTn>
                        </p:par>
                        <p:par>
                          <p:cTn id="94" fill="hold">
                            <p:stCondLst>
                              <p:cond delay="11000"/>
                            </p:stCondLst>
                            <p:childTnLst>
                              <p:par>
                                <p:cTn id="95" presetID="9" presetClass="entr" presetSubtype="0" fill="hold" grpId="0" nodeType="afterEffect" nodePh="1">
                                  <p:stCondLst>
                                    <p:cond delay="0"/>
                                  </p:stCondLst>
                                  <p:endCondLst>
                                    <p:cond evt="begin" delay="0">
                                      <p:tn val="95"/>
                                    </p:cond>
                                  </p:endCondLst>
                                  <p:childTnLst>
                                    <p:set>
                                      <p:cBhvr>
                                        <p:cTn id="96" dur="1" fill="hold">
                                          <p:stCondLst>
                                            <p:cond delay="0"/>
                                          </p:stCondLst>
                                        </p:cTn>
                                        <p:tgtEl>
                                          <p:spTgt spid="73">
                                            <p:txEl>
                                              <p:pRg st="0" end="0"/>
                                            </p:txEl>
                                          </p:spTgt>
                                        </p:tgtEl>
                                        <p:attrNameLst>
                                          <p:attrName>style.visibility</p:attrName>
                                        </p:attrNameLst>
                                      </p:cBhvr>
                                      <p:to>
                                        <p:strVal val="visible"/>
                                      </p:to>
                                    </p:set>
                                    <p:animEffect transition="in" filter="dissolve">
                                      <p:cBhvr>
                                        <p:cTn id="97" dur="500"/>
                                        <p:tgtEl>
                                          <p:spTgt spid="73">
                                            <p:txEl>
                                              <p:pRg st="0" end="0"/>
                                            </p:txEl>
                                          </p:spTgt>
                                        </p:tgtEl>
                                      </p:cBhvr>
                                    </p:animEffect>
                                  </p:childTnLst>
                                </p:cTn>
                              </p:par>
                            </p:childTnLst>
                          </p:cTn>
                        </p:par>
                        <p:par>
                          <p:cTn id="98" fill="hold">
                            <p:stCondLst>
                              <p:cond delay="11500"/>
                            </p:stCondLst>
                            <p:childTnLst>
                              <p:par>
                                <p:cTn id="99" presetID="22" presetClass="entr" presetSubtype="8"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left)">
                                      <p:cBhvr>
                                        <p:cTn id="101" dur="500"/>
                                        <p:tgtEl>
                                          <p:spTgt spid="66"/>
                                        </p:tgtEl>
                                      </p:cBhvr>
                                    </p:animEffect>
                                  </p:childTnLst>
                                </p:cTn>
                              </p:par>
                            </p:childTnLst>
                          </p:cTn>
                        </p:par>
                        <p:par>
                          <p:cTn id="102" fill="hold">
                            <p:stCondLst>
                              <p:cond delay="12000"/>
                            </p:stCondLst>
                            <p:childTnLst>
                              <p:par>
                                <p:cTn id="103" presetID="9"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74">
                                            <p:txEl>
                                              <p:pRg st="0" end="0"/>
                                            </p:txEl>
                                          </p:spTgt>
                                        </p:tgtEl>
                                        <p:attrNameLst>
                                          <p:attrName>style.visibility</p:attrName>
                                        </p:attrNameLst>
                                      </p:cBhvr>
                                      <p:to>
                                        <p:strVal val="visible"/>
                                      </p:to>
                                    </p:set>
                                    <p:animEffect transition="in" filter="dissolve">
                                      <p:cBhvr>
                                        <p:cTn id="105" dur="500"/>
                                        <p:tgtEl>
                                          <p:spTgt spid="74">
                                            <p:txEl>
                                              <p:pRg st="0" end="0"/>
                                            </p:txEl>
                                          </p:spTgt>
                                        </p:tgtEl>
                                      </p:cBhvr>
                                    </p:animEffect>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wipe(left)">
                                      <p:cBhvr>
                                        <p:cTn id="109" dur="500"/>
                                        <p:tgtEl>
                                          <p:spTgt spid="67"/>
                                        </p:tgtEl>
                                      </p:cBhvr>
                                    </p:animEffect>
                                  </p:childTnLst>
                                </p:cTn>
                              </p:par>
                            </p:childTnLst>
                          </p:cTn>
                        </p:par>
                        <p:par>
                          <p:cTn id="110" fill="hold">
                            <p:stCondLst>
                              <p:cond delay="13000"/>
                            </p:stCondLst>
                            <p:childTnLst>
                              <p:par>
                                <p:cTn id="111" presetID="9" presetClass="entr" presetSubtype="0" fill="hold" grpId="0" nodeType="afterEffect" nodePh="1">
                                  <p:stCondLst>
                                    <p:cond delay="0"/>
                                  </p:stCondLst>
                                  <p:endCondLst>
                                    <p:cond evt="begin" delay="0">
                                      <p:tn val="111"/>
                                    </p:cond>
                                  </p:endCondLst>
                                  <p:childTnLst>
                                    <p:set>
                                      <p:cBhvr>
                                        <p:cTn id="112" dur="1" fill="hold">
                                          <p:stCondLst>
                                            <p:cond delay="0"/>
                                          </p:stCondLst>
                                        </p:cTn>
                                        <p:tgtEl>
                                          <p:spTgt spid="75">
                                            <p:txEl>
                                              <p:pRg st="0" end="0"/>
                                            </p:txEl>
                                          </p:spTgt>
                                        </p:tgtEl>
                                        <p:attrNameLst>
                                          <p:attrName>style.visibility</p:attrName>
                                        </p:attrNameLst>
                                      </p:cBhvr>
                                      <p:to>
                                        <p:strVal val="visible"/>
                                      </p:to>
                                    </p:set>
                                    <p:animEffect transition="in" filter="dissolve">
                                      <p:cBhvr>
                                        <p:cTn id="113" dur="5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2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P spid="22" grpId="0" animBg="1"/>
      <p:bldP spid="14" grpId="0" animBg="1"/>
      <p:bldP spid="60" grpId="0" animBg="1"/>
      <p:bldP spid="61" grpId="0" animBg="1"/>
      <p:bldP spid="62" grpId="0" animBg="1"/>
      <p:bldP spid="63" grpId="0" animBg="1"/>
      <p:bldP spid="64" grpId="0" animBg="1"/>
      <p:bldP spid="65" grpId="0" animBg="1"/>
      <p:bldP spid="66" grpId="0" animBg="1"/>
      <p:bldP spid="67" grpId="0" animBg="1"/>
      <p:bldP spid="6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68"/>
                        </p:tgtEl>
                        <p:attrNameLst>
                          <p:attrName>style.visibility</p:attrName>
                        </p:attrNameLst>
                      </p:cBhvr>
                      <p:to>
                        <p:strVal val="visible"/>
                      </p:to>
                    </p:set>
                    <p:animEffect transition="in" filter="dissolve">
                      <p:cBhvr>
                        <p:cTn dur="500"/>
                        <p:tgtEl>
                          <p:spTgt spid="68"/>
                        </p:tgtEl>
                      </p:cBhvr>
                    </p:animEffect>
                  </p:childTnLst>
                </p:cTn>
              </p:par>
            </p:tnLst>
          </p:tmpl>
        </p:tmplLst>
      </p:bldP>
      <p:bldP spid="6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69"/>
                        </p:tgtEl>
                        <p:attrNameLst>
                          <p:attrName>style.visibility</p:attrName>
                        </p:attrNameLst>
                      </p:cBhvr>
                      <p:to>
                        <p:strVal val="visible"/>
                      </p:to>
                    </p:set>
                    <p:animEffect transition="in" filter="dissolve">
                      <p:cBhvr>
                        <p:cTn dur="500"/>
                        <p:tgtEl>
                          <p:spTgt spid="69"/>
                        </p:tgtEl>
                      </p:cBhvr>
                    </p:animEffect>
                  </p:childTnLst>
                </p:cTn>
              </p:par>
            </p:tnLst>
          </p:tmpl>
        </p:tmplLst>
      </p:bldP>
      <p:bldP spid="7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0"/>
                        </p:tgtEl>
                        <p:attrNameLst>
                          <p:attrName>style.visibility</p:attrName>
                        </p:attrNameLst>
                      </p:cBhvr>
                      <p:to>
                        <p:strVal val="visible"/>
                      </p:to>
                    </p:set>
                    <p:animEffect transition="in" filter="dissolve">
                      <p:cBhvr>
                        <p:cTn dur="500"/>
                        <p:tgtEl>
                          <p:spTgt spid="70"/>
                        </p:tgtEl>
                      </p:cBhvr>
                    </p:animEffect>
                  </p:childTnLst>
                </p:cTn>
              </p:par>
            </p:tnLst>
          </p:tmpl>
        </p:tmplLst>
      </p:bldP>
      <p:bldP spid="7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1"/>
                        </p:tgtEl>
                        <p:attrNameLst>
                          <p:attrName>style.visibility</p:attrName>
                        </p:attrNameLst>
                      </p:cBhvr>
                      <p:to>
                        <p:strVal val="visible"/>
                      </p:to>
                    </p:set>
                    <p:animEffect transition="in" filter="dissolve">
                      <p:cBhvr>
                        <p:cTn dur="500"/>
                        <p:tgtEl>
                          <p:spTgt spid="71"/>
                        </p:tgtEl>
                      </p:cBhvr>
                    </p:animEffect>
                  </p:childTnLst>
                </p:cTn>
              </p:par>
            </p:tnLst>
          </p:tmpl>
        </p:tmplLst>
      </p:bldP>
      <p:bldP spid="7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2"/>
                        </p:tgtEl>
                        <p:attrNameLst>
                          <p:attrName>style.visibility</p:attrName>
                        </p:attrNameLst>
                      </p:cBhvr>
                      <p:to>
                        <p:strVal val="visible"/>
                      </p:to>
                    </p:set>
                    <p:animEffect transition="in" filter="dissolve">
                      <p:cBhvr>
                        <p:cTn dur="500"/>
                        <p:tgtEl>
                          <p:spTgt spid="72"/>
                        </p:tgtEl>
                      </p:cBhvr>
                    </p:animEffect>
                  </p:childTnLst>
                </p:cTn>
              </p:par>
            </p:tnLst>
          </p:tmpl>
        </p:tmplLst>
      </p:bldP>
      <p:bldP spid="73"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3"/>
                        </p:tgtEl>
                        <p:attrNameLst>
                          <p:attrName>style.visibility</p:attrName>
                        </p:attrNameLst>
                      </p:cBhvr>
                      <p:to>
                        <p:strVal val="visible"/>
                      </p:to>
                    </p:set>
                    <p:animEffect transition="in" filter="dissolve">
                      <p:cBhvr>
                        <p:cTn dur="500"/>
                        <p:tgtEl>
                          <p:spTgt spid="73"/>
                        </p:tgtEl>
                      </p:cBhvr>
                    </p:animEffect>
                  </p:childTnLst>
                </p:cTn>
              </p:par>
            </p:tnLst>
          </p:tmpl>
        </p:tmplLst>
      </p:bldP>
      <p:bldP spid="7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4"/>
                        </p:tgtEl>
                        <p:attrNameLst>
                          <p:attrName>style.visibility</p:attrName>
                        </p:attrNameLst>
                      </p:cBhvr>
                      <p:to>
                        <p:strVal val="visible"/>
                      </p:to>
                    </p:set>
                    <p:animEffect transition="in" filter="dissolve">
                      <p:cBhvr>
                        <p:cTn dur="500"/>
                        <p:tgtEl>
                          <p:spTgt spid="74"/>
                        </p:tgtEl>
                      </p:cBhvr>
                    </p:animEffect>
                  </p:childTnLst>
                </p:cTn>
              </p:par>
            </p:tnLst>
          </p:tmpl>
        </p:tmplLst>
      </p:bldP>
      <p:bldP spid="75"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5"/>
                        </p:tgtEl>
                        <p:attrNameLst>
                          <p:attrName>style.visibility</p:attrName>
                        </p:attrNameLst>
                      </p:cBhvr>
                      <p:to>
                        <p:strVal val="visible"/>
                      </p:to>
                    </p:set>
                    <p:animEffect transition="in" filter="dissolve">
                      <p:cBhvr>
                        <p:cTn dur="500"/>
                        <p:tgtEl>
                          <p:spTgt spid="75"/>
                        </p:tgtEl>
                      </p:cBhvr>
                    </p:animEffect>
                  </p:childTnLst>
                </p:cTn>
              </p:par>
            </p:tnLst>
          </p:tmpl>
        </p:tmplLst>
      </p:bldP>
      <p:bldP spid="7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6"/>
                        </p:tgtEl>
                        <p:attrNameLst>
                          <p:attrName>style.visibility</p:attrName>
                        </p:attrNameLst>
                      </p:cBhvr>
                      <p:to>
                        <p:strVal val="visible"/>
                      </p:to>
                    </p:set>
                    <p:animEffect transition="in" filter="dissolve">
                      <p:cBhvr>
                        <p:cTn dur="500"/>
                        <p:tgtEl>
                          <p:spTgt spid="76"/>
                        </p:tgtEl>
                      </p:cBhvr>
                    </p:animEffect>
                  </p:childTnLst>
                </p:cTn>
              </p:par>
            </p:tnLst>
          </p:tmpl>
        </p:tmplLst>
      </p:bldP>
      <p:bldP spid="77"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7"/>
                        </p:tgtEl>
                        <p:attrNameLst>
                          <p:attrName>style.visibility</p:attrName>
                        </p:attrNameLst>
                      </p:cBhvr>
                      <p:to>
                        <p:strVal val="visible"/>
                      </p:to>
                    </p:set>
                    <p:animEffect transition="in" filter="dissolve">
                      <p:cBhvr>
                        <p:cTn dur="500"/>
                        <p:tgtEl>
                          <p:spTgt spid="77"/>
                        </p:tgtEl>
                      </p:cBhvr>
                    </p:animEffect>
                  </p:childTnLst>
                </p:cTn>
              </p:par>
            </p:tnLst>
          </p:tmpl>
        </p:tmplLst>
      </p:bldP>
      <p:bldP spid="7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8"/>
                        </p:tgtEl>
                        <p:attrNameLst>
                          <p:attrName>style.visibility</p:attrName>
                        </p:attrNameLst>
                      </p:cBhvr>
                      <p:to>
                        <p:strVal val="visible"/>
                      </p:to>
                    </p:set>
                    <p:animEffect transition="in" filter="dissolve">
                      <p:cBhvr>
                        <p:cTn dur="500"/>
                        <p:tgtEl>
                          <p:spTgt spid="78"/>
                        </p:tgtEl>
                      </p:cBhvr>
                    </p:animEffect>
                  </p:childTnLst>
                </p:cTn>
              </p:par>
            </p:tnLst>
          </p:tmpl>
        </p:tmplLst>
      </p:bldP>
      <p:bldP spid="7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9"/>
                        </p:tgtEl>
                        <p:attrNameLst>
                          <p:attrName>style.visibility</p:attrName>
                        </p:attrNameLst>
                      </p:cBhvr>
                      <p:to>
                        <p:strVal val="visible"/>
                      </p:to>
                    </p:set>
                    <p:animEffect transition="in" filter="dissolve">
                      <p:cBhvr>
                        <p:cTn dur="500"/>
                        <p:tgtEl>
                          <p:spTgt spid="79"/>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6_Title Slide">
    <p:spTree>
      <p:nvGrpSpPr>
        <p:cNvPr id="1" name=""/>
        <p:cNvGrpSpPr/>
        <p:nvPr/>
      </p:nvGrpSpPr>
      <p:grpSpPr>
        <a:xfrm>
          <a:off x="0" y="0"/>
          <a:ext cx="0" cy="0"/>
          <a:chOff x="0" y="0"/>
          <a:chExt cx="0" cy="0"/>
        </a:xfrm>
      </p:grpSpPr>
      <p:sp>
        <p:nvSpPr>
          <p:cNvPr id="37" name="Rectangle 36"/>
          <p:cNvSpPr/>
          <p:nvPr userDrawn="1"/>
        </p:nvSpPr>
        <p:spPr>
          <a:xfrm>
            <a:off x="7331421" y="3449237"/>
            <a:ext cx="2285897" cy="447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16" name="Title 15"/>
          <p:cNvSpPr>
            <a:spLocks noGrp="1"/>
          </p:cNvSpPr>
          <p:nvPr userDrawn="1">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userDrawn="1">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userDrawn="1">
            <p:ph type="pic" sz="quarter" idx="32"/>
          </p:nvPr>
        </p:nvSpPr>
        <p:spPr>
          <a:xfrm>
            <a:off x="2315796" y="2136857"/>
            <a:ext cx="2591475" cy="1293478"/>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0" name="Content Placeholder 20"/>
          <p:cNvSpPr>
            <a:spLocks noGrp="1"/>
          </p:cNvSpPr>
          <p:nvPr userDrawn="1">
            <p:ph sz="quarter" idx="16"/>
          </p:nvPr>
        </p:nvSpPr>
        <p:spPr>
          <a:xfrm>
            <a:off x="7450970" y="3520808"/>
            <a:ext cx="2046799" cy="304800"/>
          </a:xfrm>
        </p:spPr>
        <p:txBody>
          <a:bodyPr lIns="0" tIns="0" rIns="0" bIns="0" anchor="ctr">
            <a:normAutofit/>
          </a:bodyPr>
          <a:lstStyle>
            <a:lvl1pPr marL="0" indent="0" algn="ctr">
              <a:buNone/>
              <a:defRPr sz="950">
                <a:solidFill>
                  <a:schemeClr val="bg1"/>
                </a:solidFill>
                <a:latin typeface="Sinkin Sans 300 Light" pitchFamily="50" charset="0"/>
              </a:defRPr>
            </a:lvl1pPr>
          </a:lstStyle>
          <a:p>
            <a:pPr lvl="0"/>
            <a:endParaRPr lang="en-GB" dirty="0"/>
          </a:p>
        </p:txBody>
      </p:sp>
      <p:sp>
        <p:nvSpPr>
          <p:cNvPr id="22" name="Picture Placeholder 2"/>
          <p:cNvSpPr>
            <a:spLocks noGrp="1"/>
          </p:cNvSpPr>
          <p:nvPr userDrawn="1">
            <p:ph type="pic" sz="quarter" idx="33"/>
          </p:nvPr>
        </p:nvSpPr>
        <p:spPr>
          <a:xfrm>
            <a:off x="7178632" y="2136857"/>
            <a:ext cx="2591475" cy="1293478"/>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4" name="Freeform 13"/>
          <p:cNvSpPr/>
          <p:nvPr userDrawn="1"/>
        </p:nvSpPr>
        <p:spPr>
          <a:xfrm>
            <a:off x="5531672" y="2214980"/>
            <a:ext cx="1087369" cy="1087021"/>
          </a:xfrm>
          <a:custGeom>
            <a:avLst/>
            <a:gdLst>
              <a:gd name="connsiteX0" fmla="*/ 0 w 1332585"/>
              <a:gd name="connsiteY0" fmla="*/ 666080 h 1332159"/>
              <a:gd name="connsiteX1" fmla="*/ 666293 w 1332585"/>
              <a:gd name="connsiteY1" fmla="*/ 0 h 1332159"/>
              <a:gd name="connsiteX2" fmla="*/ 1332586 w 1332585"/>
              <a:gd name="connsiteY2" fmla="*/ 666080 h 1332159"/>
              <a:gd name="connsiteX3" fmla="*/ 666293 w 1332585"/>
              <a:gd name="connsiteY3" fmla="*/ 1332160 h 1332159"/>
              <a:gd name="connsiteX4" fmla="*/ 0 w 1332585"/>
              <a:gd name="connsiteY4" fmla="*/ 666080 h 133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85" h="1332159">
                <a:moveTo>
                  <a:pt x="0" y="666080"/>
                </a:moveTo>
                <a:cubicBezTo>
                  <a:pt x="0" y="298214"/>
                  <a:pt x="298310" y="0"/>
                  <a:pt x="666293" y="0"/>
                </a:cubicBezTo>
                <a:cubicBezTo>
                  <a:pt x="1034276" y="0"/>
                  <a:pt x="1332586" y="298214"/>
                  <a:pt x="1332586" y="666080"/>
                </a:cubicBezTo>
                <a:cubicBezTo>
                  <a:pt x="1332586" y="1033946"/>
                  <a:pt x="1034276" y="1332160"/>
                  <a:pt x="666293" y="1332160"/>
                </a:cubicBezTo>
                <a:cubicBezTo>
                  <a:pt x="298310" y="1332160"/>
                  <a:pt x="0" y="1033946"/>
                  <a:pt x="0" y="666080"/>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481455">
              <a:lnSpc>
                <a:spcPct val="90000"/>
              </a:lnSpc>
              <a:spcBef>
                <a:spcPct val="0"/>
              </a:spcBef>
              <a:spcAft>
                <a:spcPct val="35000"/>
              </a:spcAft>
            </a:pPr>
            <a:endParaRPr lang="en-US" sz="4300" dirty="0">
              <a:latin typeface="U.S. 101" pitchFamily="2" charset="0"/>
            </a:endParaRPr>
          </a:p>
        </p:txBody>
      </p:sp>
      <p:sp>
        <p:nvSpPr>
          <p:cNvPr id="49" name="Rectangle 48"/>
          <p:cNvSpPr/>
          <p:nvPr userDrawn="1"/>
        </p:nvSpPr>
        <p:spPr>
          <a:xfrm>
            <a:off x="2468585" y="3449237"/>
            <a:ext cx="2285897" cy="447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endParaRPr lang="en-US" sz="1600" dirty="0">
              <a:latin typeface="U.S. 101" pitchFamily="2" charset="0"/>
            </a:endParaRPr>
          </a:p>
        </p:txBody>
      </p:sp>
      <p:sp>
        <p:nvSpPr>
          <p:cNvPr id="76" name="Content Placeholder 20"/>
          <p:cNvSpPr>
            <a:spLocks noGrp="1"/>
          </p:cNvSpPr>
          <p:nvPr userDrawn="1">
            <p:ph sz="quarter" idx="42"/>
          </p:nvPr>
        </p:nvSpPr>
        <p:spPr>
          <a:xfrm>
            <a:off x="2588134" y="3520808"/>
            <a:ext cx="2046799" cy="304800"/>
          </a:xfrm>
        </p:spPr>
        <p:txBody>
          <a:bodyPr lIns="0" tIns="0" rIns="0" bIns="0" anchor="ctr">
            <a:normAutofit/>
          </a:bodyPr>
          <a:lstStyle>
            <a:lvl1pPr marL="0" indent="0" algn="ctr">
              <a:buNone/>
              <a:defRPr sz="950">
                <a:solidFill>
                  <a:schemeClr val="bg1"/>
                </a:solidFill>
                <a:latin typeface="Sinkin Sans 300 Light" pitchFamily="50" charset="0"/>
              </a:defRPr>
            </a:lvl1pPr>
          </a:lstStyle>
          <a:p>
            <a:pPr lvl="0"/>
            <a:endParaRPr lang="en-GB" dirty="0"/>
          </a:p>
        </p:txBody>
      </p:sp>
      <p:sp>
        <p:nvSpPr>
          <p:cNvPr id="79" name="Content Placeholder 20"/>
          <p:cNvSpPr>
            <a:spLocks noGrp="1"/>
          </p:cNvSpPr>
          <p:nvPr userDrawn="1">
            <p:ph sz="quarter" idx="45"/>
          </p:nvPr>
        </p:nvSpPr>
        <p:spPr>
          <a:xfrm>
            <a:off x="5597394" y="2606089"/>
            <a:ext cx="955925"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grpSp>
        <p:nvGrpSpPr>
          <p:cNvPr id="3" name="Group 2"/>
          <p:cNvGrpSpPr/>
          <p:nvPr userDrawn="1"/>
        </p:nvGrpSpPr>
        <p:grpSpPr>
          <a:xfrm>
            <a:off x="2984001" y="4076970"/>
            <a:ext cx="1263894" cy="535391"/>
            <a:chOff x="2132012" y="4203969"/>
            <a:chExt cx="1263565" cy="535391"/>
          </a:xfrm>
        </p:grpSpPr>
        <p:sp>
          <p:nvSpPr>
            <p:cNvPr id="42" name="Oval 41"/>
            <p:cNvSpPr/>
            <p:nvPr userDrawn="1"/>
          </p:nvSpPr>
          <p:spPr>
            <a:xfrm>
              <a:off x="2132012" y="4203969"/>
              <a:ext cx="535252" cy="535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Oval 42"/>
            <p:cNvSpPr/>
            <p:nvPr userDrawn="1"/>
          </p:nvSpPr>
          <p:spPr>
            <a:xfrm>
              <a:off x="2860325" y="4203969"/>
              <a:ext cx="535252" cy="535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Shape 4401"/>
            <p:cNvSpPr/>
            <p:nvPr userDrawn="1"/>
          </p:nvSpPr>
          <p:spPr>
            <a:xfrm>
              <a:off x="2288697" y="4346819"/>
              <a:ext cx="221882" cy="249690"/>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p>
          </p:txBody>
        </p:sp>
        <p:sp>
          <p:nvSpPr>
            <p:cNvPr id="45" name="Shape 4402"/>
            <p:cNvSpPr/>
            <p:nvPr userDrawn="1"/>
          </p:nvSpPr>
          <p:spPr>
            <a:xfrm>
              <a:off x="3017010" y="4346819"/>
              <a:ext cx="221883" cy="249690"/>
            </a:xfrm>
            <a:custGeom>
              <a:avLst/>
              <a:gdLst/>
              <a:ahLst/>
              <a:cxnLst>
                <a:cxn ang="0">
                  <a:pos x="wd2" y="hd2"/>
                </a:cxn>
                <a:cxn ang="5400000">
                  <a:pos x="wd2" y="hd2"/>
                </a:cxn>
                <a:cxn ang="10800000">
                  <a:pos x="wd2" y="hd2"/>
                </a:cxn>
                <a:cxn ang="16200000">
                  <a:pos x="wd2" y="hd2"/>
                </a:cxn>
              </a:cxnLst>
              <a:rect l="0" t="0" r="r" b="b"/>
              <a:pathLst>
                <a:path w="21600" h="20959" extrusionOk="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grpSp>
      <p:sp>
        <p:nvSpPr>
          <p:cNvPr id="46" name="Text Placeholder 17"/>
          <p:cNvSpPr>
            <a:spLocks noGrp="1"/>
          </p:cNvSpPr>
          <p:nvPr userDrawn="1">
            <p:ph type="body" sz="quarter" idx="14"/>
          </p:nvPr>
        </p:nvSpPr>
        <p:spPr>
          <a:xfrm>
            <a:off x="1509957" y="4826000"/>
            <a:ext cx="1911922" cy="812800"/>
          </a:xfrm>
        </p:spPr>
        <p:txBody>
          <a:bodyPr lIns="0" tIns="0" rIns="0" bIns="0">
            <a:normAutofit/>
          </a:bodyPr>
          <a:lstStyle>
            <a:lvl1pPr marL="0" indent="0" algn="r">
              <a:lnSpc>
                <a:spcPts val="1700"/>
              </a:lnSpc>
              <a:buNone/>
              <a:defRPr sz="950">
                <a:solidFill>
                  <a:schemeClr val="accent6"/>
                </a:solidFill>
                <a:latin typeface="Sinkin Sans 300 Light" pitchFamily="50" charset="0"/>
              </a:defRPr>
            </a:lvl1pPr>
          </a:lstStyle>
          <a:p>
            <a:pPr lvl="0"/>
            <a:endParaRPr lang="en-US" dirty="0"/>
          </a:p>
        </p:txBody>
      </p:sp>
      <p:sp>
        <p:nvSpPr>
          <p:cNvPr id="47" name="Text Placeholder 17"/>
          <p:cNvSpPr>
            <a:spLocks noGrp="1"/>
          </p:cNvSpPr>
          <p:nvPr userDrawn="1">
            <p:ph type="body" sz="quarter" idx="46"/>
          </p:nvPr>
        </p:nvSpPr>
        <p:spPr>
          <a:xfrm>
            <a:off x="3802978" y="4826000"/>
            <a:ext cx="1911922" cy="812800"/>
          </a:xfrm>
        </p:spPr>
        <p:txBody>
          <a:bodyPr lIns="0" tIns="0" rIns="0" bIns="0">
            <a:normAutofit/>
          </a:bodyPr>
          <a:lstStyle>
            <a:lvl1pPr marL="0" indent="0" algn="l">
              <a:lnSpc>
                <a:spcPts val="1700"/>
              </a:lnSpc>
              <a:buNone/>
              <a:defRPr sz="950">
                <a:solidFill>
                  <a:schemeClr val="accent6"/>
                </a:solidFill>
                <a:latin typeface="Sinkin Sans 300 Light" pitchFamily="50" charset="0"/>
              </a:defRPr>
            </a:lvl1pPr>
          </a:lstStyle>
          <a:p>
            <a:pPr lvl="0"/>
            <a:endParaRPr lang="en-US" dirty="0"/>
          </a:p>
        </p:txBody>
      </p:sp>
      <p:sp>
        <p:nvSpPr>
          <p:cNvPr id="48" name="Text Placeholder 17"/>
          <p:cNvSpPr>
            <a:spLocks noGrp="1"/>
          </p:cNvSpPr>
          <p:nvPr userDrawn="1">
            <p:ph type="body" sz="quarter" idx="47"/>
          </p:nvPr>
        </p:nvSpPr>
        <p:spPr>
          <a:xfrm>
            <a:off x="6400879" y="4826000"/>
            <a:ext cx="1911922" cy="812800"/>
          </a:xfrm>
        </p:spPr>
        <p:txBody>
          <a:bodyPr lIns="0" tIns="0" rIns="0" bIns="0">
            <a:normAutofit/>
          </a:bodyPr>
          <a:lstStyle>
            <a:lvl1pPr marL="0" indent="0" algn="r">
              <a:lnSpc>
                <a:spcPts val="1700"/>
              </a:lnSpc>
              <a:buNone/>
              <a:defRPr sz="950">
                <a:solidFill>
                  <a:schemeClr val="accent6"/>
                </a:solidFill>
                <a:latin typeface="Sinkin Sans 300 Light" pitchFamily="50" charset="0"/>
              </a:defRPr>
            </a:lvl1pPr>
          </a:lstStyle>
          <a:p>
            <a:pPr lvl="0"/>
            <a:endParaRPr lang="en-US" dirty="0"/>
          </a:p>
        </p:txBody>
      </p:sp>
      <p:sp>
        <p:nvSpPr>
          <p:cNvPr id="80" name="Text Placeholder 17"/>
          <p:cNvSpPr>
            <a:spLocks noGrp="1"/>
          </p:cNvSpPr>
          <p:nvPr userDrawn="1">
            <p:ph type="body" sz="quarter" idx="48"/>
          </p:nvPr>
        </p:nvSpPr>
        <p:spPr>
          <a:xfrm>
            <a:off x="8693900" y="4826000"/>
            <a:ext cx="1911922" cy="812800"/>
          </a:xfrm>
        </p:spPr>
        <p:txBody>
          <a:bodyPr lIns="0" tIns="0" rIns="0" bIns="0">
            <a:normAutofit/>
          </a:bodyPr>
          <a:lstStyle>
            <a:lvl1pPr marL="0" indent="0" algn="l">
              <a:lnSpc>
                <a:spcPts val="1700"/>
              </a:lnSpc>
              <a:buNone/>
              <a:defRPr sz="950">
                <a:solidFill>
                  <a:schemeClr val="accent6"/>
                </a:solidFill>
                <a:latin typeface="Sinkin Sans 300 Light" pitchFamily="50" charset="0"/>
              </a:defRPr>
            </a:lvl1pPr>
          </a:lstStyle>
          <a:p>
            <a:pPr lvl="0"/>
            <a:endParaRPr lang="en-US" dirty="0"/>
          </a:p>
        </p:txBody>
      </p:sp>
      <p:grpSp>
        <p:nvGrpSpPr>
          <p:cNvPr id="81" name="Group 80"/>
          <p:cNvGrpSpPr/>
          <p:nvPr userDrawn="1"/>
        </p:nvGrpSpPr>
        <p:grpSpPr>
          <a:xfrm>
            <a:off x="7874965" y="4076970"/>
            <a:ext cx="1263894" cy="535391"/>
            <a:chOff x="2132012" y="4203969"/>
            <a:chExt cx="1263565" cy="535391"/>
          </a:xfrm>
        </p:grpSpPr>
        <p:sp>
          <p:nvSpPr>
            <p:cNvPr id="82" name="Oval 81"/>
            <p:cNvSpPr/>
            <p:nvPr userDrawn="1"/>
          </p:nvSpPr>
          <p:spPr>
            <a:xfrm>
              <a:off x="2132012" y="4203969"/>
              <a:ext cx="535252" cy="535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Oval 82"/>
            <p:cNvSpPr/>
            <p:nvPr userDrawn="1"/>
          </p:nvSpPr>
          <p:spPr>
            <a:xfrm>
              <a:off x="2860325" y="4203969"/>
              <a:ext cx="535252" cy="535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Shape 4401"/>
            <p:cNvSpPr/>
            <p:nvPr userDrawn="1"/>
          </p:nvSpPr>
          <p:spPr>
            <a:xfrm>
              <a:off x="2288697" y="4346819"/>
              <a:ext cx="221882" cy="249690"/>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p>
          </p:txBody>
        </p:sp>
        <p:sp>
          <p:nvSpPr>
            <p:cNvPr id="85" name="Shape 4402"/>
            <p:cNvSpPr/>
            <p:nvPr userDrawn="1"/>
          </p:nvSpPr>
          <p:spPr>
            <a:xfrm>
              <a:off x="3017010" y="4346819"/>
              <a:ext cx="221883" cy="249690"/>
            </a:xfrm>
            <a:custGeom>
              <a:avLst/>
              <a:gdLst/>
              <a:ahLst/>
              <a:cxnLst>
                <a:cxn ang="0">
                  <a:pos x="wd2" y="hd2"/>
                </a:cxn>
                <a:cxn ang="5400000">
                  <a:pos x="wd2" y="hd2"/>
                </a:cxn>
                <a:cxn ang="10800000">
                  <a:pos x="wd2" y="hd2"/>
                </a:cxn>
                <a:cxn ang="16200000">
                  <a:pos x="wd2" y="hd2"/>
                </a:cxn>
              </a:cxnLst>
              <a:rect l="0" t="0" r="r" b="b"/>
              <a:pathLst>
                <a:path w="21600" h="20959" extrusionOk="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4000" decel="56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par>
                          <p:cTn id="21" fill="hold">
                            <p:stCondLst>
                              <p:cond delay="2000"/>
                            </p:stCondLst>
                            <p:childTnLst>
                              <p:par>
                                <p:cTn id="22" presetID="9"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6">
                                            <p:txEl>
                                              <p:pRg st="0" end="0"/>
                                            </p:txEl>
                                          </p:spTgt>
                                        </p:tgtEl>
                                        <p:attrNameLst>
                                          <p:attrName>style.visibility</p:attrName>
                                        </p:attrNameLst>
                                      </p:cBhvr>
                                      <p:to>
                                        <p:strVal val="visible"/>
                                      </p:to>
                                    </p:set>
                                    <p:animEffect transition="in" filter="dissolve">
                                      <p:cBhvr>
                                        <p:cTn id="24" dur="500"/>
                                        <p:tgtEl>
                                          <p:spTgt spid="76">
                                            <p:txEl>
                                              <p:pRg st="0" end="0"/>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3000"/>
                            </p:stCondLst>
                            <p:childTnLst>
                              <p:par>
                                <p:cTn id="30" presetID="49" presetClass="entr" presetSubtype="0" decel="100000" fill="hold" grpId="0" nodeType="afterEffect" nodePh="1">
                                  <p:stCondLst>
                                    <p:cond delay="0"/>
                                  </p:stCondLst>
                                  <p:endCondLst>
                                    <p:cond evt="begin" delay="0">
                                      <p:tn val="30"/>
                                    </p:cond>
                                  </p:endCondLst>
                                  <p:childTnLst>
                                    <p:set>
                                      <p:cBhvr>
                                        <p:cTn id="31" dur="1" fill="hold">
                                          <p:stCondLst>
                                            <p:cond delay="0"/>
                                          </p:stCondLst>
                                        </p:cTn>
                                        <p:tgtEl>
                                          <p:spTgt spid="79">
                                            <p:txEl>
                                              <p:pRg st="0" end="0"/>
                                            </p:txEl>
                                          </p:spTgt>
                                        </p:tgtEl>
                                        <p:attrNameLst>
                                          <p:attrName>style.visibility</p:attrName>
                                        </p:attrNameLst>
                                      </p:cBhvr>
                                      <p:to>
                                        <p:strVal val="visible"/>
                                      </p:to>
                                    </p:set>
                                    <p:anim calcmode="lin" valueType="num">
                                      <p:cBhvr>
                                        <p:cTn id="32" dur="5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79">
                                            <p:txEl>
                                              <p:pRg st="0" end="0"/>
                                            </p:txEl>
                                          </p:spTgt>
                                        </p:tgtEl>
                                        <p:attrNameLst>
                                          <p:attrName>ppt_h</p:attrName>
                                        </p:attrNameLst>
                                      </p:cBhvr>
                                      <p:tavLst>
                                        <p:tav tm="0">
                                          <p:val>
                                            <p:fltVal val="0"/>
                                          </p:val>
                                        </p:tav>
                                        <p:tav tm="100000">
                                          <p:val>
                                            <p:strVal val="#ppt_h"/>
                                          </p:val>
                                        </p:tav>
                                      </p:tavLst>
                                    </p:anim>
                                    <p:anim calcmode="lin" valueType="num">
                                      <p:cBhvr>
                                        <p:cTn id="34" dur="500" fill="hold"/>
                                        <p:tgtEl>
                                          <p:spTgt spid="79">
                                            <p:txEl>
                                              <p:pRg st="0" end="0"/>
                                            </p:txEl>
                                          </p:spTgt>
                                        </p:tgtEl>
                                        <p:attrNameLst>
                                          <p:attrName>style.rotation</p:attrName>
                                        </p:attrNameLst>
                                      </p:cBhvr>
                                      <p:tavLst>
                                        <p:tav tm="0">
                                          <p:val>
                                            <p:fltVal val="360"/>
                                          </p:val>
                                        </p:tav>
                                        <p:tav tm="100000">
                                          <p:val>
                                            <p:fltVal val="0"/>
                                          </p:val>
                                        </p:tav>
                                      </p:tavLst>
                                    </p:anim>
                                    <p:animEffect transition="in" filter="fade">
                                      <p:cBhvr>
                                        <p:cTn id="35" dur="500"/>
                                        <p:tgtEl>
                                          <p:spTgt spid="79">
                                            <p:txEl>
                                              <p:pRg st="0" end="0"/>
                                            </p:txEl>
                                          </p:spTgt>
                                        </p:tgtEl>
                                      </p:cBhvr>
                                    </p:animEffect>
                                  </p:childTnLst>
                                </p:cTn>
                              </p:par>
                            </p:childTnLst>
                          </p:cTn>
                        </p:par>
                        <p:par>
                          <p:cTn id="36" fill="hold">
                            <p:stCondLst>
                              <p:cond delay="3500"/>
                            </p:stCondLst>
                            <p:childTnLst>
                              <p:par>
                                <p:cTn id="37" presetID="2" presetClass="entr" presetSubtype="2" accel="44000" decel="5600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par>
                          <p:cTn id="45" fill="hold">
                            <p:stCondLst>
                              <p:cond delay="4500"/>
                            </p:stCondLst>
                            <p:childTnLst>
                              <p:par>
                                <p:cTn id="46" presetID="9" presetClass="entr" presetSubtype="0" fill="hold" grpId="0" nodeType="afterEffect" nodePh="1">
                                  <p:stCondLst>
                                    <p:cond delay="0"/>
                                  </p:stCondLst>
                                  <p:endCondLst>
                                    <p:cond evt="begin" delay="0">
                                      <p:tn val="46"/>
                                    </p:cond>
                                  </p:end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dissolve">
                                      <p:cBhvr>
                                        <p:cTn id="48" dur="500"/>
                                        <p:tgtEl>
                                          <p:spTgt spid="20">
                                            <p:txEl>
                                              <p:pRg st="0" end="0"/>
                                            </p:txEl>
                                          </p:spTgt>
                                        </p:tgtEl>
                                      </p:cBhvr>
                                    </p:animEffect>
                                  </p:childTnLst>
                                </p:cTn>
                              </p:par>
                            </p:childTnLst>
                          </p:cTn>
                        </p:par>
                        <p:par>
                          <p:cTn id="49" fill="hold">
                            <p:stCondLst>
                              <p:cond delay="5000"/>
                            </p:stCondLst>
                            <p:childTnLst>
                              <p:par>
                                <p:cTn id="50" presetID="49" presetClass="entr" presetSubtype="0" decel="10000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 calcmode="lin" valueType="num">
                                      <p:cBhvr>
                                        <p:cTn id="54" dur="500" fill="hold"/>
                                        <p:tgtEl>
                                          <p:spTgt spid="3"/>
                                        </p:tgtEl>
                                        <p:attrNameLst>
                                          <p:attrName>style.rotation</p:attrName>
                                        </p:attrNameLst>
                                      </p:cBhvr>
                                      <p:tavLst>
                                        <p:tav tm="0">
                                          <p:val>
                                            <p:fltVal val="360"/>
                                          </p:val>
                                        </p:tav>
                                        <p:tav tm="100000">
                                          <p:val>
                                            <p:fltVal val="0"/>
                                          </p:val>
                                        </p:tav>
                                      </p:tavLst>
                                    </p:anim>
                                    <p:animEffect transition="in" filter="fade">
                                      <p:cBhvr>
                                        <p:cTn id="55" dur="500"/>
                                        <p:tgtEl>
                                          <p:spTgt spid="3"/>
                                        </p:tgtEl>
                                      </p:cBhvr>
                                    </p:animEffect>
                                  </p:childTnLst>
                                </p:cTn>
                              </p:par>
                            </p:childTnLst>
                          </p:cTn>
                        </p:par>
                        <p:par>
                          <p:cTn id="56" fill="hold">
                            <p:stCondLst>
                              <p:cond delay="5500"/>
                            </p:stCondLst>
                            <p:childTnLst>
                              <p:par>
                                <p:cTn id="57" presetID="9" presetClass="entr" presetSubtype="0"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dissolve">
                                      <p:cBhvr>
                                        <p:cTn id="59" dur="500"/>
                                        <p:tgtEl>
                                          <p:spTgt spid="46">
                                            <p:txEl>
                                              <p:pRg st="0" end="0"/>
                                            </p:txEl>
                                          </p:spTgt>
                                        </p:tgtEl>
                                      </p:cBhvr>
                                    </p:animEffect>
                                  </p:childTnLst>
                                </p:cTn>
                              </p:par>
                            </p:childTnLst>
                          </p:cTn>
                        </p:par>
                        <p:par>
                          <p:cTn id="60" fill="hold">
                            <p:stCondLst>
                              <p:cond delay="6000"/>
                            </p:stCondLst>
                            <p:childTnLst>
                              <p:par>
                                <p:cTn id="61" presetID="9"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7">
                                            <p:txEl>
                                              <p:pRg st="0" end="0"/>
                                            </p:txEl>
                                          </p:spTgt>
                                        </p:tgtEl>
                                        <p:attrNameLst>
                                          <p:attrName>style.visibility</p:attrName>
                                        </p:attrNameLst>
                                      </p:cBhvr>
                                      <p:to>
                                        <p:strVal val="visible"/>
                                      </p:to>
                                    </p:set>
                                    <p:animEffect transition="in" filter="dissolve">
                                      <p:cBhvr>
                                        <p:cTn id="63" dur="500"/>
                                        <p:tgtEl>
                                          <p:spTgt spid="47">
                                            <p:txEl>
                                              <p:pRg st="0" end="0"/>
                                            </p:txEl>
                                          </p:spTgt>
                                        </p:tgtEl>
                                      </p:cBhvr>
                                    </p:animEffect>
                                  </p:childTnLst>
                                </p:cTn>
                              </p:par>
                            </p:childTnLst>
                          </p:cTn>
                        </p:par>
                        <p:par>
                          <p:cTn id="64" fill="hold">
                            <p:stCondLst>
                              <p:cond delay="6500"/>
                            </p:stCondLst>
                            <p:childTnLst>
                              <p:par>
                                <p:cTn id="65" presetID="49" presetClass="entr" presetSubtype="0" decel="100000"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p:cTn id="67" dur="500" fill="hold"/>
                                        <p:tgtEl>
                                          <p:spTgt spid="81"/>
                                        </p:tgtEl>
                                        <p:attrNameLst>
                                          <p:attrName>ppt_w</p:attrName>
                                        </p:attrNameLst>
                                      </p:cBhvr>
                                      <p:tavLst>
                                        <p:tav tm="0">
                                          <p:val>
                                            <p:fltVal val="0"/>
                                          </p:val>
                                        </p:tav>
                                        <p:tav tm="100000">
                                          <p:val>
                                            <p:strVal val="#ppt_w"/>
                                          </p:val>
                                        </p:tav>
                                      </p:tavLst>
                                    </p:anim>
                                    <p:anim calcmode="lin" valueType="num">
                                      <p:cBhvr>
                                        <p:cTn id="68" dur="500" fill="hold"/>
                                        <p:tgtEl>
                                          <p:spTgt spid="81"/>
                                        </p:tgtEl>
                                        <p:attrNameLst>
                                          <p:attrName>ppt_h</p:attrName>
                                        </p:attrNameLst>
                                      </p:cBhvr>
                                      <p:tavLst>
                                        <p:tav tm="0">
                                          <p:val>
                                            <p:fltVal val="0"/>
                                          </p:val>
                                        </p:tav>
                                        <p:tav tm="100000">
                                          <p:val>
                                            <p:strVal val="#ppt_h"/>
                                          </p:val>
                                        </p:tav>
                                      </p:tavLst>
                                    </p:anim>
                                    <p:anim calcmode="lin" valueType="num">
                                      <p:cBhvr>
                                        <p:cTn id="69" dur="500" fill="hold"/>
                                        <p:tgtEl>
                                          <p:spTgt spid="81"/>
                                        </p:tgtEl>
                                        <p:attrNameLst>
                                          <p:attrName>style.rotation</p:attrName>
                                        </p:attrNameLst>
                                      </p:cBhvr>
                                      <p:tavLst>
                                        <p:tav tm="0">
                                          <p:val>
                                            <p:fltVal val="360"/>
                                          </p:val>
                                        </p:tav>
                                        <p:tav tm="100000">
                                          <p:val>
                                            <p:fltVal val="0"/>
                                          </p:val>
                                        </p:tav>
                                      </p:tavLst>
                                    </p:anim>
                                    <p:animEffect transition="in" filter="fade">
                                      <p:cBhvr>
                                        <p:cTn id="70" dur="500"/>
                                        <p:tgtEl>
                                          <p:spTgt spid="81"/>
                                        </p:tgtEl>
                                      </p:cBhvr>
                                    </p:animEffect>
                                  </p:childTnLst>
                                </p:cTn>
                              </p:par>
                            </p:childTnLst>
                          </p:cTn>
                        </p:par>
                        <p:par>
                          <p:cTn id="71" fill="hold">
                            <p:stCondLst>
                              <p:cond delay="7000"/>
                            </p:stCondLst>
                            <p:childTnLst>
                              <p:par>
                                <p:cTn id="72" presetID="9" presetClass="entr" presetSubtype="0" fill="hold" grpId="0" nodeType="afterEffect" nodePh="1">
                                  <p:stCondLst>
                                    <p:cond delay="0"/>
                                  </p:stCondLst>
                                  <p:endCondLst>
                                    <p:cond evt="begin" delay="0">
                                      <p:tn val="72"/>
                                    </p:cond>
                                  </p:endCondLst>
                                  <p:childTnLst>
                                    <p:set>
                                      <p:cBhvr>
                                        <p:cTn id="73" dur="1" fill="hold">
                                          <p:stCondLst>
                                            <p:cond delay="0"/>
                                          </p:stCondLst>
                                        </p:cTn>
                                        <p:tgtEl>
                                          <p:spTgt spid="48">
                                            <p:txEl>
                                              <p:pRg st="0" end="0"/>
                                            </p:txEl>
                                          </p:spTgt>
                                        </p:tgtEl>
                                        <p:attrNameLst>
                                          <p:attrName>style.visibility</p:attrName>
                                        </p:attrNameLst>
                                      </p:cBhvr>
                                      <p:to>
                                        <p:strVal val="visible"/>
                                      </p:to>
                                    </p:set>
                                    <p:animEffect transition="in" filter="dissolve">
                                      <p:cBhvr>
                                        <p:cTn id="74" dur="500"/>
                                        <p:tgtEl>
                                          <p:spTgt spid="48">
                                            <p:txEl>
                                              <p:pRg st="0" end="0"/>
                                            </p:txEl>
                                          </p:spTgt>
                                        </p:tgtEl>
                                      </p:cBhvr>
                                    </p:animEffect>
                                  </p:childTnLst>
                                </p:cTn>
                              </p:par>
                            </p:childTnLst>
                          </p:cTn>
                        </p:par>
                        <p:par>
                          <p:cTn id="75" fill="hold">
                            <p:stCondLst>
                              <p:cond delay="7500"/>
                            </p:stCondLst>
                            <p:childTnLst>
                              <p:par>
                                <p:cTn id="76" presetID="9" presetClass="entr" presetSubtype="0" fill="hold" grpId="0" nodeType="afterEffect" nodePh="1">
                                  <p:stCondLst>
                                    <p:cond delay="0"/>
                                  </p:stCondLst>
                                  <p:endCondLst>
                                    <p:cond evt="begin" delay="0">
                                      <p:tn val="76"/>
                                    </p:cond>
                                  </p:endCondLst>
                                  <p:childTnLst>
                                    <p:set>
                                      <p:cBhvr>
                                        <p:cTn id="77" dur="1" fill="hold">
                                          <p:stCondLst>
                                            <p:cond delay="0"/>
                                          </p:stCondLst>
                                        </p:cTn>
                                        <p:tgtEl>
                                          <p:spTgt spid="80">
                                            <p:txEl>
                                              <p:pRg st="0" end="0"/>
                                            </p:txEl>
                                          </p:spTgt>
                                        </p:tgtEl>
                                        <p:attrNameLst>
                                          <p:attrName>style.visibility</p:attrName>
                                        </p:attrNameLst>
                                      </p:cBhvr>
                                      <p:to>
                                        <p:strVal val="visible"/>
                                      </p:to>
                                    </p:set>
                                    <p:animEffect transition="in" filter="dissolve">
                                      <p:cBhvr>
                                        <p:cTn id="78"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2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P spid="22" grpId="0" animBg="1"/>
      <p:bldP spid="14" grpId="0" animBg="1"/>
      <p:bldP spid="49" grpId="0" animBg="1"/>
      <p:bldP spid="7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76"/>
                        </p:tgtEl>
                        <p:attrNameLst>
                          <p:attrName>style.visibility</p:attrName>
                        </p:attrNameLst>
                      </p:cBhvr>
                      <p:to>
                        <p:strVal val="visible"/>
                      </p:to>
                    </p:set>
                    <p:animEffect transition="in" filter="dissolve">
                      <p:cBhvr>
                        <p:cTn dur="500"/>
                        <p:tgtEl>
                          <p:spTgt spid="76"/>
                        </p:tgtEl>
                      </p:cBhvr>
                    </p:animEffect>
                  </p:childTnLst>
                </p:cTn>
              </p:par>
            </p:tnLst>
          </p:tmpl>
        </p:tmplLst>
      </p:bldP>
      <p:bldP spid="79" grpId="0" build="p">
        <p:tmplLst>
          <p:tmpl lvl="1">
            <p:tnLst>
              <p:par>
                <p:cTn presetID="49" presetClass="entr" presetSubtype="0" decel="100000" fill="hold" nodeType="afterEffect" nodePh="1">
                  <p:stCondLst>
                    <p:cond delay="0"/>
                  </p:stCondLst>
                  <p:endCondLst>
                    <p:cond delay="0"/>
                  </p:endCondLst>
                  <p:childTnLst>
                    <p:set>
                      <p:cBhvr>
                        <p:cTn dur="1" fill="hold">
                          <p:stCondLst>
                            <p:cond delay="0"/>
                          </p:stCondLst>
                        </p:cTn>
                        <p:tgtEl>
                          <p:spTgt spid="79"/>
                        </p:tgtEl>
                        <p:attrNameLst>
                          <p:attrName>style.visibility</p:attrName>
                        </p:attrNameLst>
                      </p:cBhvr>
                      <p:to>
                        <p:strVal val="visible"/>
                      </p:to>
                    </p:set>
                    <p:anim calcmode="lin" valueType="num">
                      <p:cBhvr>
                        <p:cTn dur="500" fill="hold"/>
                        <p:tgtEl>
                          <p:spTgt spid="79"/>
                        </p:tgtEl>
                        <p:attrNameLst>
                          <p:attrName>ppt_w</p:attrName>
                        </p:attrNameLst>
                      </p:cBhvr>
                      <p:tavLst>
                        <p:tav tm="0">
                          <p:val>
                            <p:fltVal val="0"/>
                          </p:val>
                        </p:tav>
                        <p:tav tm="100000">
                          <p:val>
                            <p:strVal val="#ppt_w"/>
                          </p:val>
                        </p:tav>
                      </p:tavLst>
                    </p:anim>
                    <p:anim calcmode="lin" valueType="num">
                      <p:cBhvr>
                        <p:cTn dur="500" fill="hold"/>
                        <p:tgtEl>
                          <p:spTgt spid="79"/>
                        </p:tgtEl>
                        <p:attrNameLst>
                          <p:attrName>ppt_h</p:attrName>
                        </p:attrNameLst>
                      </p:cBhvr>
                      <p:tavLst>
                        <p:tav tm="0">
                          <p:val>
                            <p:fltVal val="0"/>
                          </p:val>
                        </p:tav>
                        <p:tav tm="100000">
                          <p:val>
                            <p:strVal val="#ppt_h"/>
                          </p:val>
                        </p:tav>
                      </p:tavLst>
                    </p:anim>
                    <p:anim calcmode="lin" valueType="num">
                      <p:cBhvr>
                        <p:cTn dur="500" fill="hold"/>
                        <p:tgtEl>
                          <p:spTgt spid="79"/>
                        </p:tgtEl>
                        <p:attrNameLst>
                          <p:attrName>style.rotation</p:attrName>
                        </p:attrNameLst>
                      </p:cBhvr>
                      <p:tavLst>
                        <p:tav tm="0">
                          <p:val>
                            <p:fltVal val="360"/>
                          </p:val>
                        </p:tav>
                        <p:tav tm="100000">
                          <p:val>
                            <p:fltVal val="0"/>
                          </p:val>
                        </p:tav>
                      </p:tavLst>
                    </p:anim>
                    <p:animEffect transition="in" filter="fade">
                      <p:cBhvr>
                        <p:cTn dur="500"/>
                        <p:tgtEl>
                          <p:spTgt spid="79"/>
                        </p:tgtEl>
                      </p:cBhvr>
                    </p:animEffect>
                  </p:childTnLst>
                </p:cTn>
              </p:par>
            </p:tnLst>
          </p:tmpl>
        </p:tmplLst>
      </p:bldP>
      <p:bldP spid="4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6"/>
                        </p:tgtEl>
                        <p:attrNameLst>
                          <p:attrName>style.visibility</p:attrName>
                        </p:attrNameLst>
                      </p:cBhvr>
                      <p:to>
                        <p:strVal val="visible"/>
                      </p:to>
                    </p:set>
                    <p:animEffect transition="in" filter="dissolve">
                      <p:cBhvr>
                        <p:cTn dur="500"/>
                        <p:tgtEl>
                          <p:spTgt spid="46"/>
                        </p:tgtEl>
                      </p:cBhvr>
                    </p:animEffect>
                  </p:childTnLst>
                </p:cTn>
              </p:par>
            </p:tnLst>
          </p:tmpl>
        </p:tmplLst>
      </p:bldP>
      <p:bldP spid="47"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7"/>
                        </p:tgtEl>
                        <p:attrNameLst>
                          <p:attrName>style.visibility</p:attrName>
                        </p:attrNameLst>
                      </p:cBhvr>
                      <p:to>
                        <p:strVal val="visible"/>
                      </p:to>
                    </p:set>
                    <p:animEffect transition="in" filter="dissolve">
                      <p:cBhvr>
                        <p:cTn dur="500"/>
                        <p:tgtEl>
                          <p:spTgt spid="47"/>
                        </p:tgtEl>
                      </p:cBhvr>
                    </p:animEffect>
                  </p:childTnLst>
                </p:cTn>
              </p:par>
            </p:tnLst>
          </p:tmpl>
        </p:tmplLst>
      </p:bldP>
      <p:bldP spid="4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8"/>
                        </p:tgtEl>
                        <p:attrNameLst>
                          <p:attrName>style.visibility</p:attrName>
                        </p:attrNameLst>
                      </p:cBhvr>
                      <p:to>
                        <p:strVal val="visible"/>
                      </p:to>
                    </p:set>
                    <p:animEffect transition="in" filter="dissolve">
                      <p:cBhvr>
                        <p:cTn dur="500"/>
                        <p:tgtEl>
                          <p:spTgt spid="48"/>
                        </p:tgtEl>
                      </p:cBhvr>
                    </p:animEffect>
                  </p:childTnLst>
                </p:cTn>
              </p:par>
            </p:tnLst>
          </p:tmpl>
        </p:tmplLst>
      </p:bldP>
      <p:bldP spid="8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80"/>
                        </p:tgtEl>
                        <p:attrNameLst>
                          <p:attrName>style.visibility</p:attrName>
                        </p:attrNameLst>
                      </p:cBhvr>
                      <p:to>
                        <p:strVal val="visible"/>
                      </p:to>
                    </p:set>
                    <p:animEffect transition="in" filter="dissolve">
                      <p:cBhvr>
                        <p:cTn dur="500"/>
                        <p:tgtEl>
                          <p:spTgt spid="8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7_Title Slide">
    <p:spTree>
      <p:nvGrpSpPr>
        <p:cNvPr id="1" name=""/>
        <p:cNvGrpSpPr/>
        <p:nvPr/>
      </p:nvGrpSpPr>
      <p:grpSpPr>
        <a:xfrm>
          <a:off x="0" y="0"/>
          <a:ext cx="0" cy="0"/>
          <a:chOff x="0" y="0"/>
          <a:chExt cx="0" cy="0"/>
        </a:xfrm>
      </p:grpSpPr>
      <p:sp>
        <p:nvSpPr>
          <p:cNvPr id="52" name="Picture Placeholder 2"/>
          <p:cNvSpPr>
            <a:spLocks noGrp="1"/>
          </p:cNvSpPr>
          <p:nvPr>
            <p:ph type="pic" sz="quarter" idx="45"/>
          </p:nvPr>
        </p:nvSpPr>
        <p:spPr>
          <a:xfrm>
            <a:off x="8933731" y="2648321"/>
            <a:ext cx="2419850" cy="1120973"/>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51" name="Picture Placeholder 2"/>
          <p:cNvSpPr>
            <a:spLocks noGrp="1"/>
          </p:cNvSpPr>
          <p:nvPr>
            <p:ph type="pic" sz="quarter" idx="44"/>
          </p:nvPr>
        </p:nvSpPr>
        <p:spPr>
          <a:xfrm>
            <a:off x="6267624" y="2648321"/>
            <a:ext cx="2419850" cy="1120973"/>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50" name="Picture Placeholder 2"/>
          <p:cNvSpPr>
            <a:spLocks noGrp="1"/>
          </p:cNvSpPr>
          <p:nvPr>
            <p:ph type="pic" sz="quarter" idx="43"/>
          </p:nvPr>
        </p:nvSpPr>
        <p:spPr>
          <a:xfrm>
            <a:off x="3522121" y="2648321"/>
            <a:ext cx="2419850" cy="1120973"/>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0" name="Rectangle 29"/>
          <p:cNvSpPr/>
          <p:nvPr/>
        </p:nvSpPr>
        <p:spPr>
          <a:xfrm>
            <a:off x="3523710" y="3769292"/>
            <a:ext cx="2419850" cy="421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U.S. 101" pitchFamily="2" charset="0"/>
            </a:endParaRPr>
          </a:p>
        </p:txBody>
      </p:sp>
      <p:sp>
        <p:nvSpPr>
          <p:cNvPr id="41" name="Content Placeholder 20"/>
          <p:cNvSpPr>
            <a:spLocks noGrp="1"/>
          </p:cNvSpPr>
          <p:nvPr>
            <p:ph sz="quarter" idx="34"/>
          </p:nvPr>
        </p:nvSpPr>
        <p:spPr>
          <a:xfrm>
            <a:off x="3608228" y="3827746"/>
            <a:ext cx="2239574"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2" name="Text Placeholder 17"/>
          <p:cNvSpPr>
            <a:spLocks noGrp="1"/>
          </p:cNvSpPr>
          <p:nvPr>
            <p:ph type="body" sz="quarter" idx="35"/>
          </p:nvPr>
        </p:nvSpPr>
        <p:spPr>
          <a:xfrm>
            <a:off x="3691540" y="4419600"/>
            <a:ext cx="2081012" cy="12954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34" name="Picture Placeholder 2"/>
          <p:cNvSpPr>
            <a:spLocks noGrp="1"/>
          </p:cNvSpPr>
          <p:nvPr>
            <p:ph type="pic" sz="quarter" idx="32"/>
          </p:nvPr>
        </p:nvSpPr>
        <p:spPr>
          <a:xfrm>
            <a:off x="831191" y="2648321"/>
            <a:ext cx="2419850" cy="1120973"/>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19" name="Text Placeholder 17"/>
          <p:cNvSpPr>
            <a:spLocks noGrp="1"/>
          </p:cNvSpPr>
          <p:nvPr>
            <p:ph type="body" sz="quarter" idx="14"/>
          </p:nvPr>
        </p:nvSpPr>
        <p:spPr>
          <a:xfrm>
            <a:off x="1000610" y="4419600"/>
            <a:ext cx="2081012" cy="12954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17" name="Rectangle 16"/>
          <p:cNvSpPr/>
          <p:nvPr/>
        </p:nvSpPr>
        <p:spPr>
          <a:xfrm>
            <a:off x="831191" y="3769292"/>
            <a:ext cx="2419850" cy="421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U.S. 101" pitchFamily="2" charset="0"/>
            </a:endParaRPr>
          </a:p>
        </p:txBody>
      </p:sp>
      <p:sp>
        <p:nvSpPr>
          <p:cNvPr id="35" name="Rectangle 34"/>
          <p:cNvSpPr/>
          <p:nvPr/>
        </p:nvSpPr>
        <p:spPr>
          <a:xfrm>
            <a:off x="6267624" y="3769292"/>
            <a:ext cx="2419850" cy="421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U.S. 101" pitchFamily="2" charset="0"/>
            </a:endParaRPr>
          </a:p>
        </p:txBody>
      </p:sp>
      <p:sp>
        <p:nvSpPr>
          <p:cNvPr id="39" name="Rectangle 38"/>
          <p:cNvSpPr/>
          <p:nvPr/>
        </p:nvSpPr>
        <p:spPr>
          <a:xfrm>
            <a:off x="8935319" y="3769292"/>
            <a:ext cx="2419850" cy="421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U.S. 101" pitchFamily="2" charset="0"/>
            </a:endParaRPr>
          </a:p>
        </p:txBody>
      </p:sp>
      <p:sp>
        <p:nvSpPr>
          <p:cNvPr id="40" name="Content Placeholder 20"/>
          <p:cNvSpPr>
            <a:spLocks noGrp="1"/>
          </p:cNvSpPr>
          <p:nvPr>
            <p:ph sz="quarter" idx="33"/>
          </p:nvPr>
        </p:nvSpPr>
        <p:spPr>
          <a:xfrm>
            <a:off x="915709" y="3827746"/>
            <a:ext cx="2239574"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4" name="Text Placeholder 17"/>
          <p:cNvSpPr>
            <a:spLocks noGrp="1"/>
          </p:cNvSpPr>
          <p:nvPr>
            <p:ph type="body" sz="quarter" idx="37"/>
          </p:nvPr>
        </p:nvSpPr>
        <p:spPr>
          <a:xfrm>
            <a:off x="6437043" y="4419600"/>
            <a:ext cx="2081012" cy="12954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46" name="Text Placeholder 17"/>
          <p:cNvSpPr>
            <a:spLocks noGrp="1"/>
          </p:cNvSpPr>
          <p:nvPr>
            <p:ph type="body" sz="quarter" idx="39"/>
          </p:nvPr>
        </p:nvSpPr>
        <p:spPr>
          <a:xfrm>
            <a:off x="9103150" y="4419600"/>
            <a:ext cx="2081012" cy="12954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endParaRPr lang="en-US" dirty="0"/>
          </a:p>
        </p:txBody>
      </p:sp>
      <p:sp>
        <p:nvSpPr>
          <p:cNvPr id="48" name="Content Placeholder 20"/>
          <p:cNvSpPr>
            <a:spLocks noGrp="1"/>
          </p:cNvSpPr>
          <p:nvPr>
            <p:ph sz="quarter" idx="41"/>
          </p:nvPr>
        </p:nvSpPr>
        <p:spPr>
          <a:xfrm>
            <a:off x="6352143" y="3827746"/>
            <a:ext cx="2239574"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
        <p:nvSpPr>
          <p:cNvPr id="49" name="Content Placeholder 20"/>
          <p:cNvSpPr>
            <a:spLocks noGrp="1"/>
          </p:cNvSpPr>
          <p:nvPr>
            <p:ph sz="quarter" idx="42"/>
          </p:nvPr>
        </p:nvSpPr>
        <p:spPr>
          <a:xfrm>
            <a:off x="9019838" y="3827746"/>
            <a:ext cx="2239574" cy="304800"/>
          </a:xfrm>
        </p:spPr>
        <p:txBody>
          <a:bodyPr lIns="0" tIns="0" rIns="0" bIns="0" anchor="ctr">
            <a:normAutofit/>
          </a:bodyPr>
          <a:lstStyle>
            <a:lvl1pPr marL="0" indent="0" algn="ctr">
              <a:buNone/>
              <a:defRPr sz="1200">
                <a:solidFill>
                  <a:schemeClr val="bg1"/>
                </a:solidFill>
                <a:latin typeface="Sinkin Sans 300 Light" pitchFamily="50" charset="0"/>
              </a:defRPr>
            </a:lvl1pPr>
          </a:lstStyle>
          <a:p>
            <a:pPr lvl="0"/>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54000" decel="46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2000"/>
                            </p:stCondLst>
                            <p:childTnLst>
                              <p:par>
                                <p:cTn id="22" presetID="22" presetClass="entr" presetSubtype="1" fill="hold" grpId="0" nodeType="afterEffect" nodePh="1">
                                  <p:stCondLst>
                                    <p:cond delay="0"/>
                                  </p:stCondLst>
                                  <p:endCondLst>
                                    <p:cond evt="begin" delay="0">
                                      <p:tn val="22"/>
                                    </p:cond>
                                  </p:end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up)">
                                      <p:cBhvr>
                                        <p:cTn id="24" dur="500"/>
                                        <p:tgtEl>
                                          <p:spTgt spid="40">
                                            <p:txEl>
                                              <p:pRg st="0" end="0"/>
                                            </p:txEl>
                                          </p:spTgt>
                                        </p:tgtEl>
                                      </p:cBhvr>
                                    </p:animEffect>
                                  </p:childTnLst>
                                </p:cTn>
                              </p:par>
                            </p:childTnLst>
                          </p:cTn>
                        </p:par>
                        <p:par>
                          <p:cTn id="25" fill="hold">
                            <p:stCondLst>
                              <p:cond delay="2500"/>
                            </p:stCondLst>
                            <p:childTnLst>
                              <p:par>
                                <p:cTn id="26" presetID="9" presetClass="entr" presetSubtype="0" fill="hold" grpId="0" nodeType="afterEffect" nodePh="1">
                                  <p:stCondLst>
                                    <p:cond delay="0"/>
                                  </p:stCondLst>
                                  <p:endCondLst>
                                    <p:cond evt="begin" delay="0">
                                      <p:tn val="26"/>
                                    </p:cond>
                                  </p:end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dissolve">
                                      <p:cBhvr>
                                        <p:cTn id="28" dur="500"/>
                                        <p:tgtEl>
                                          <p:spTgt spid="19">
                                            <p:txEl>
                                              <p:pRg st="0" end="0"/>
                                            </p:txEl>
                                          </p:spTgt>
                                        </p:tgtEl>
                                      </p:cBhvr>
                                    </p:animEffect>
                                  </p:childTnLst>
                                </p:cTn>
                              </p:par>
                            </p:childTnLst>
                          </p:cTn>
                        </p:par>
                        <p:par>
                          <p:cTn id="29" fill="hold">
                            <p:stCondLst>
                              <p:cond delay="3000"/>
                            </p:stCondLst>
                            <p:childTnLst>
                              <p:par>
                                <p:cTn id="30" presetID="2" presetClass="entr" presetSubtype="8" accel="54000" decel="4600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0-#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par>
                          <p:cTn id="38" fill="hold">
                            <p:stCondLst>
                              <p:cond delay="4000"/>
                            </p:stCondLst>
                            <p:childTnLst>
                              <p:par>
                                <p:cTn id="39" presetID="22" presetClass="entr" presetSubtype="1" fill="hold" grpId="0" nodeType="afterEffect" nodePh="1">
                                  <p:stCondLst>
                                    <p:cond delay="0"/>
                                  </p:stCondLst>
                                  <p:endCondLst>
                                    <p:cond evt="begin" delay="0">
                                      <p:tn val="39"/>
                                    </p:cond>
                                  </p:endCondLst>
                                  <p:childTnLst>
                                    <p:set>
                                      <p:cBhvr>
                                        <p:cTn id="40" dur="1" fill="hold">
                                          <p:stCondLst>
                                            <p:cond delay="0"/>
                                          </p:stCondLst>
                                        </p:cTn>
                                        <p:tgtEl>
                                          <p:spTgt spid="41">
                                            <p:txEl>
                                              <p:pRg st="0" end="0"/>
                                            </p:txEl>
                                          </p:spTgt>
                                        </p:tgtEl>
                                        <p:attrNameLst>
                                          <p:attrName>style.visibility</p:attrName>
                                        </p:attrNameLst>
                                      </p:cBhvr>
                                      <p:to>
                                        <p:strVal val="visible"/>
                                      </p:to>
                                    </p:set>
                                    <p:animEffect transition="in" filter="wipe(up)">
                                      <p:cBhvr>
                                        <p:cTn id="41" dur="500"/>
                                        <p:tgtEl>
                                          <p:spTgt spid="41">
                                            <p:txEl>
                                              <p:pRg st="0" end="0"/>
                                            </p:txEl>
                                          </p:spTgt>
                                        </p:tgtEl>
                                      </p:cBhvr>
                                    </p:animEffect>
                                  </p:childTnLst>
                                </p:cTn>
                              </p:par>
                            </p:childTnLst>
                          </p:cTn>
                        </p:par>
                        <p:par>
                          <p:cTn id="42" fill="hold">
                            <p:stCondLst>
                              <p:cond delay="4500"/>
                            </p:stCondLst>
                            <p:childTnLst>
                              <p:par>
                                <p:cTn id="43" presetID="9" presetClass="entr" presetSubtype="0" fill="hold" grpId="0" nodeType="afterEffect" nodePh="1">
                                  <p:stCondLst>
                                    <p:cond delay="0"/>
                                  </p:stCondLst>
                                  <p:endCondLst>
                                    <p:cond evt="begin" delay="0">
                                      <p:tn val="43"/>
                                    </p:cond>
                                  </p:endCondLst>
                                  <p:childTnLst>
                                    <p:set>
                                      <p:cBhvr>
                                        <p:cTn id="44" dur="1" fill="hold">
                                          <p:stCondLst>
                                            <p:cond delay="0"/>
                                          </p:stCondLst>
                                        </p:cTn>
                                        <p:tgtEl>
                                          <p:spTgt spid="42">
                                            <p:txEl>
                                              <p:pRg st="0" end="0"/>
                                            </p:txEl>
                                          </p:spTgt>
                                        </p:tgtEl>
                                        <p:attrNameLst>
                                          <p:attrName>style.visibility</p:attrName>
                                        </p:attrNameLst>
                                      </p:cBhvr>
                                      <p:to>
                                        <p:strVal val="visible"/>
                                      </p:to>
                                    </p:set>
                                    <p:animEffect transition="in" filter="dissolve">
                                      <p:cBhvr>
                                        <p:cTn id="45" dur="500"/>
                                        <p:tgtEl>
                                          <p:spTgt spid="42">
                                            <p:txEl>
                                              <p:pRg st="0" end="0"/>
                                            </p:txEl>
                                          </p:spTgt>
                                        </p:tgtEl>
                                      </p:cBhvr>
                                    </p:animEffect>
                                  </p:childTnLst>
                                </p:cTn>
                              </p:par>
                            </p:childTnLst>
                          </p:cTn>
                        </p:par>
                        <p:par>
                          <p:cTn id="46" fill="hold">
                            <p:stCondLst>
                              <p:cond delay="5000"/>
                            </p:stCondLst>
                            <p:childTnLst>
                              <p:par>
                                <p:cTn id="47" presetID="2" presetClass="entr" presetSubtype="2" accel="54000" decel="4600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par>
                          <p:cTn id="55" fill="hold">
                            <p:stCondLst>
                              <p:cond delay="6000"/>
                            </p:stCondLst>
                            <p:childTnLst>
                              <p:par>
                                <p:cTn id="56" presetID="22" presetClass="entr" presetSubtype="1" fill="hold" grpId="0" nodeType="afterEffect" nodePh="1">
                                  <p:stCondLst>
                                    <p:cond delay="0"/>
                                  </p:stCondLst>
                                  <p:endCondLst>
                                    <p:cond evt="begin" delay="0">
                                      <p:tn val="56"/>
                                    </p:cond>
                                  </p:endCondLst>
                                  <p:childTnLst>
                                    <p:set>
                                      <p:cBhvr>
                                        <p:cTn id="57" dur="1" fill="hold">
                                          <p:stCondLst>
                                            <p:cond delay="0"/>
                                          </p:stCondLst>
                                        </p:cTn>
                                        <p:tgtEl>
                                          <p:spTgt spid="48">
                                            <p:txEl>
                                              <p:pRg st="0" end="0"/>
                                            </p:txEl>
                                          </p:spTgt>
                                        </p:tgtEl>
                                        <p:attrNameLst>
                                          <p:attrName>style.visibility</p:attrName>
                                        </p:attrNameLst>
                                      </p:cBhvr>
                                      <p:to>
                                        <p:strVal val="visible"/>
                                      </p:to>
                                    </p:set>
                                    <p:animEffect transition="in" filter="wipe(up)">
                                      <p:cBhvr>
                                        <p:cTn id="58" dur="500"/>
                                        <p:tgtEl>
                                          <p:spTgt spid="48">
                                            <p:txEl>
                                              <p:pRg st="0" end="0"/>
                                            </p:txEl>
                                          </p:spTgt>
                                        </p:tgtEl>
                                      </p:cBhvr>
                                    </p:animEffect>
                                  </p:childTnLst>
                                </p:cTn>
                              </p:par>
                            </p:childTnLst>
                          </p:cTn>
                        </p:par>
                        <p:par>
                          <p:cTn id="59" fill="hold">
                            <p:stCondLst>
                              <p:cond delay="6500"/>
                            </p:stCondLst>
                            <p:childTnLst>
                              <p:par>
                                <p:cTn id="60" presetID="9" presetClass="entr" presetSubtype="0" fill="hold" grpId="0" nodeType="afterEffect" nodePh="1">
                                  <p:stCondLst>
                                    <p:cond delay="0"/>
                                  </p:stCondLst>
                                  <p:endCondLst>
                                    <p:cond evt="begin" delay="0">
                                      <p:tn val="60"/>
                                    </p:cond>
                                  </p:endCondLst>
                                  <p:childTnLst>
                                    <p:set>
                                      <p:cBhvr>
                                        <p:cTn id="61" dur="1" fill="hold">
                                          <p:stCondLst>
                                            <p:cond delay="0"/>
                                          </p:stCondLst>
                                        </p:cTn>
                                        <p:tgtEl>
                                          <p:spTgt spid="44">
                                            <p:txEl>
                                              <p:pRg st="0" end="0"/>
                                            </p:txEl>
                                          </p:spTgt>
                                        </p:tgtEl>
                                        <p:attrNameLst>
                                          <p:attrName>style.visibility</p:attrName>
                                        </p:attrNameLst>
                                      </p:cBhvr>
                                      <p:to>
                                        <p:strVal val="visible"/>
                                      </p:to>
                                    </p:set>
                                    <p:animEffect transition="in" filter="dissolve">
                                      <p:cBhvr>
                                        <p:cTn id="62" dur="500"/>
                                        <p:tgtEl>
                                          <p:spTgt spid="44">
                                            <p:txEl>
                                              <p:pRg st="0" end="0"/>
                                            </p:txEl>
                                          </p:spTgt>
                                        </p:tgtEl>
                                      </p:cBhvr>
                                    </p:animEffect>
                                  </p:childTnLst>
                                </p:cTn>
                              </p:par>
                            </p:childTnLst>
                          </p:cTn>
                        </p:par>
                        <p:par>
                          <p:cTn id="63" fill="hold">
                            <p:stCondLst>
                              <p:cond delay="7000"/>
                            </p:stCondLst>
                            <p:childTnLst>
                              <p:par>
                                <p:cTn id="64" presetID="2" presetClass="entr" presetSubtype="2" accel="54000" decel="46000"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1+#ppt_w/2"/>
                                          </p:val>
                                        </p:tav>
                                        <p:tav tm="100000">
                                          <p:val>
                                            <p:strVal val="#ppt_x"/>
                                          </p:val>
                                        </p:tav>
                                      </p:tavLst>
                                    </p:anim>
                                    <p:anim calcmode="lin" valueType="num">
                                      <p:cBhvr additive="base">
                                        <p:cTn id="67" dur="5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par>
                          <p:cTn id="72" fill="hold">
                            <p:stCondLst>
                              <p:cond delay="8000"/>
                            </p:stCondLst>
                            <p:childTnLst>
                              <p:par>
                                <p:cTn id="73" presetID="22" presetClass="entr" presetSubtype="1" fill="hold" grpId="0" nodeType="afterEffect" nodePh="1">
                                  <p:stCondLst>
                                    <p:cond delay="0"/>
                                  </p:stCondLst>
                                  <p:endCondLst>
                                    <p:cond evt="begin" delay="0">
                                      <p:tn val="73"/>
                                    </p:cond>
                                  </p:endCondLst>
                                  <p:childTnLst>
                                    <p:set>
                                      <p:cBhvr>
                                        <p:cTn id="74" dur="1" fill="hold">
                                          <p:stCondLst>
                                            <p:cond delay="0"/>
                                          </p:stCondLst>
                                        </p:cTn>
                                        <p:tgtEl>
                                          <p:spTgt spid="49">
                                            <p:txEl>
                                              <p:pRg st="0" end="0"/>
                                            </p:txEl>
                                          </p:spTgt>
                                        </p:tgtEl>
                                        <p:attrNameLst>
                                          <p:attrName>style.visibility</p:attrName>
                                        </p:attrNameLst>
                                      </p:cBhvr>
                                      <p:to>
                                        <p:strVal val="visible"/>
                                      </p:to>
                                    </p:set>
                                    <p:animEffect transition="in" filter="wipe(up)">
                                      <p:cBhvr>
                                        <p:cTn id="75" dur="500"/>
                                        <p:tgtEl>
                                          <p:spTgt spid="49">
                                            <p:txEl>
                                              <p:pRg st="0" end="0"/>
                                            </p:txEl>
                                          </p:spTgt>
                                        </p:tgtEl>
                                      </p:cBhvr>
                                    </p:animEffect>
                                  </p:childTnLst>
                                </p:cTn>
                              </p:par>
                            </p:childTnLst>
                          </p:cTn>
                        </p:par>
                        <p:par>
                          <p:cTn id="76" fill="hold">
                            <p:stCondLst>
                              <p:cond delay="8500"/>
                            </p:stCondLst>
                            <p:childTnLst>
                              <p:par>
                                <p:cTn id="77" presetID="9" presetClass="entr" presetSubtype="0" fill="hold" grpId="0" nodeType="afterEffect" nodePh="1">
                                  <p:stCondLst>
                                    <p:cond delay="0"/>
                                  </p:stCondLst>
                                  <p:endCondLst>
                                    <p:cond evt="begin" delay="0">
                                      <p:tn val="77"/>
                                    </p:cond>
                                  </p:endCondLst>
                                  <p:childTnLst>
                                    <p:set>
                                      <p:cBhvr>
                                        <p:cTn id="78" dur="1" fill="hold">
                                          <p:stCondLst>
                                            <p:cond delay="0"/>
                                          </p:stCondLst>
                                        </p:cTn>
                                        <p:tgtEl>
                                          <p:spTgt spid="46">
                                            <p:txEl>
                                              <p:pRg st="0" end="0"/>
                                            </p:txEl>
                                          </p:spTgt>
                                        </p:tgtEl>
                                        <p:attrNameLst>
                                          <p:attrName>style.visibility</p:attrName>
                                        </p:attrNameLst>
                                      </p:cBhvr>
                                      <p:to>
                                        <p:strVal val="visible"/>
                                      </p:to>
                                    </p:set>
                                    <p:animEffect transition="in" filter="dissolve">
                                      <p:cBhvr>
                                        <p:cTn id="79"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30" grpId="0" animBg="1"/>
      <p:bldP spid="41"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wipe(up)">
                      <p:cBhvr>
                        <p:cTn dur="500"/>
                        <p:tgtEl>
                          <p:spTgt spid="41"/>
                        </p:tgtEl>
                      </p:cBhvr>
                    </p:animEffect>
                  </p:childTnLst>
                </p:cTn>
              </p:par>
            </p:tnLst>
          </p:tmpl>
        </p:tmplLst>
      </p:bldP>
      <p:bldP spid="4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2"/>
                        </p:tgtEl>
                        <p:attrNameLst>
                          <p:attrName>style.visibility</p:attrName>
                        </p:attrNameLst>
                      </p:cBhvr>
                      <p:to>
                        <p:strVal val="visible"/>
                      </p:to>
                    </p:set>
                    <p:animEffect transition="in" filter="dissolve">
                      <p:cBhvr>
                        <p:cTn dur="500"/>
                        <p:tgtEl>
                          <p:spTgt spid="42"/>
                        </p:tgtEl>
                      </p:cBhvr>
                    </p:animEffect>
                  </p:childTnLst>
                </p:cTn>
              </p:par>
            </p:tnLst>
          </p:tmpl>
        </p:tmplLst>
      </p:bldP>
      <p:bldP spid="34"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1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17" grpId="0" animBg="1"/>
      <p:bldP spid="35" grpId="0" animBg="1"/>
      <p:bldP spid="39" grpId="0" animBg="1"/>
      <p:bldP spid="40"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wipe(up)">
                      <p:cBhvr>
                        <p:cTn dur="500"/>
                        <p:tgtEl>
                          <p:spTgt spid="40"/>
                        </p:tgtEl>
                      </p:cBhvr>
                    </p:animEffect>
                  </p:childTnLst>
                </p:cTn>
              </p:par>
            </p:tnLst>
          </p:tmpl>
        </p:tmplLst>
      </p:bldP>
      <p:bldP spid="44"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6"/>
                        </p:tgtEl>
                        <p:attrNameLst>
                          <p:attrName>style.visibility</p:attrName>
                        </p:attrNameLst>
                      </p:cBhvr>
                      <p:to>
                        <p:strVal val="visible"/>
                      </p:to>
                    </p:set>
                    <p:animEffect transition="in" filter="dissolve">
                      <p:cBhvr>
                        <p:cTn dur="500"/>
                        <p:tgtEl>
                          <p:spTgt spid="46"/>
                        </p:tgtEl>
                      </p:cBhvr>
                    </p:animEffect>
                  </p:childTnLst>
                </p:cTn>
              </p:par>
            </p:tnLst>
          </p:tmpl>
        </p:tmplLst>
      </p:bldP>
      <p:bldP spid="48"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49"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9"/>
                        </p:tgtEl>
                        <p:attrNameLst>
                          <p:attrName>style.visibility</p:attrName>
                        </p:attrNameLst>
                      </p:cBhvr>
                      <p:to>
                        <p:strVal val="visible"/>
                      </p:to>
                    </p:set>
                    <p:animEffect transition="in" filter="wipe(up)">
                      <p:cBhvr>
                        <p:cTn dur="500"/>
                        <p:tgtEl>
                          <p:spTgt spid="4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8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9" name="Content Placeholder 20"/>
          <p:cNvSpPr>
            <a:spLocks noGrp="1"/>
          </p:cNvSpPr>
          <p:nvPr>
            <p:ph sz="quarter" idx="16" hasCustomPrompt="1"/>
          </p:nvPr>
        </p:nvSpPr>
        <p:spPr>
          <a:xfrm>
            <a:off x="5867340" y="2819400"/>
            <a:ext cx="3582334" cy="2286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Vision</a:t>
            </a:r>
          </a:p>
        </p:txBody>
      </p:sp>
      <p:sp>
        <p:nvSpPr>
          <p:cNvPr id="10" name="Text Placeholder 17"/>
          <p:cNvSpPr>
            <a:spLocks noGrp="1"/>
          </p:cNvSpPr>
          <p:nvPr>
            <p:ph type="body" sz="quarter" idx="21"/>
          </p:nvPr>
        </p:nvSpPr>
        <p:spPr>
          <a:xfrm>
            <a:off x="5867340" y="3230194"/>
            <a:ext cx="5106730" cy="960806"/>
          </a:xfrm>
        </p:spPr>
        <p:txBody>
          <a:bodyPr lIns="0" tIns="0" rIns="0" bIns="0">
            <a:norm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3" name="Picture Placeholder 2"/>
          <p:cNvSpPr>
            <a:spLocks noGrp="1"/>
          </p:cNvSpPr>
          <p:nvPr>
            <p:ph type="pic" sz="quarter" idx="22"/>
          </p:nvPr>
        </p:nvSpPr>
        <p:spPr>
          <a:xfrm>
            <a:off x="1827688" y="2362200"/>
            <a:ext cx="3429893" cy="3048000"/>
          </a:xfrm>
          <a:ln w="19050">
            <a:solidFill>
              <a:schemeClr val="accent1"/>
            </a:solid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sp>
        <p:nvSpPr>
          <p:cNvPr id="15" name="Content Placeholder 20"/>
          <p:cNvSpPr>
            <a:spLocks noGrp="1"/>
          </p:cNvSpPr>
          <p:nvPr>
            <p:ph sz="quarter" idx="23" hasCustomPrompt="1"/>
          </p:nvPr>
        </p:nvSpPr>
        <p:spPr>
          <a:xfrm>
            <a:off x="5867340" y="4419600"/>
            <a:ext cx="3810992" cy="2286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Vision</a:t>
            </a:r>
          </a:p>
        </p:txBody>
      </p:sp>
      <p:sp>
        <p:nvSpPr>
          <p:cNvPr id="31" name="Text Placeholder 17"/>
          <p:cNvSpPr>
            <a:spLocks noGrp="1"/>
          </p:cNvSpPr>
          <p:nvPr>
            <p:ph type="body" sz="quarter" idx="24"/>
          </p:nvPr>
        </p:nvSpPr>
        <p:spPr>
          <a:xfrm>
            <a:off x="5867340" y="4876800"/>
            <a:ext cx="5106730" cy="1295400"/>
          </a:xfrm>
        </p:spPr>
        <p:txBody>
          <a:bodyPr lIns="0" tIns="0" rIns="0" bIns="0">
            <a:noAutofit/>
          </a:bodyPr>
          <a:lstStyle>
            <a:lvl1pPr marL="0" indent="0" algn="l">
              <a:lnSpc>
                <a:spcPct val="150000"/>
              </a:lnSpc>
              <a:buNone/>
              <a:defRPr sz="950">
                <a:solidFill>
                  <a:schemeClr val="accent6"/>
                </a:solidFill>
                <a:latin typeface="Sinkin Sans 300 Light" pitchFamily="50" charset="0"/>
              </a:defRPr>
            </a:lvl1pPr>
          </a:lstStyle>
          <a:p>
            <a:pPr lvl="0"/>
            <a:endParaRPr lang="en-US" dirty="0"/>
          </a:p>
        </p:txBody>
      </p:sp>
      <p:sp>
        <p:nvSpPr>
          <p:cNvPr id="11" name="Content Placeholder 20"/>
          <p:cNvSpPr>
            <a:spLocks noGrp="1"/>
          </p:cNvSpPr>
          <p:nvPr>
            <p:ph sz="quarter" idx="25" hasCustomPrompt="1"/>
          </p:nvPr>
        </p:nvSpPr>
        <p:spPr>
          <a:xfrm>
            <a:off x="5867340" y="2362200"/>
            <a:ext cx="2065593" cy="2286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56000" decel="4400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2500"/>
                            </p:stCondLst>
                            <p:childTnLst>
                              <p:par>
                                <p:cTn id="26" presetID="9" presetClass="entr" presetSubtype="0" fill="hold" grpId="0" nodeType="afterEffect" nodePh="1">
                                  <p:stCondLst>
                                    <p:cond delay="0"/>
                                  </p:stCondLst>
                                  <p:endCondLst>
                                    <p:cond evt="begin" delay="0">
                                      <p:tn val="26"/>
                                    </p:cond>
                                  </p:end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dissolve">
                                      <p:cBhvr>
                                        <p:cTn id="28" dur="500"/>
                                        <p:tgtEl>
                                          <p:spTgt spid="10">
                                            <p:txEl>
                                              <p:pRg st="0" end="0"/>
                                            </p:txEl>
                                          </p:spTgt>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wipe(left)">
                                      <p:cBhvr>
                                        <p:cTn id="32" dur="500"/>
                                        <p:tgtEl>
                                          <p:spTgt spid="15">
                                            <p:txEl>
                                              <p:pRg st="0" end="0"/>
                                            </p:txEl>
                                          </p:spTgt>
                                        </p:tgtEl>
                                      </p:cBhvr>
                                    </p:animEffect>
                                  </p:childTnLst>
                                </p:cTn>
                              </p:par>
                            </p:childTnLst>
                          </p:cTn>
                        </p:par>
                        <p:par>
                          <p:cTn id="33" fill="hold">
                            <p:stCondLst>
                              <p:cond delay="3500"/>
                            </p:stCondLst>
                            <p:childTnLst>
                              <p:par>
                                <p:cTn id="34" presetID="9" presetClass="entr" presetSubtype="0" fill="hold" grpId="0" nodeType="afterEffect" nodePh="1">
                                  <p:stCondLst>
                                    <p:cond delay="0"/>
                                  </p:stCondLst>
                                  <p:endCondLst>
                                    <p:cond evt="begin" delay="0">
                                      <p:tn val="34"/>
                                    </p:cond>
                                  </p:endCondLst>
                                  <p:childTnLst>
                                    <p:set>
                                      <p:cBhvr>
                                        <p:cTn id="35" dur="1" fill="hold">
                                          <p:stCondLst>
                                            <p:cond delay="0"/>
                                          </p:stCondLst>
                                        </p:cTn>
                                        <p:tgtEl>
                                          <p:spTgt spid="31">
                                            <p:txEl>
                                              <p:pRg st="0" end="0"/>
                                            </p:txEl>
                                          </p:spTgt>
                                        </p:tgtEl>
                                        <p:attrNameLst>
                                          <p:attrName>style.visibility</p:attrName>
                                        </p:attrNameLst>
                                      </p:cBhvr>
                                      <p:to>
                                        <p:strVal val="visible"/>
                                      </p:to>
                                    </p:set>
                                    <p:animEffect transition="in" filter="dissolve">
                                      <p:cBhvr>
                                        <p:cTn id="36"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3"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3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dissolve">
                      <p:cBhvr>
                        <p:cTn dur="500"/>
                        <p:tgtEl>
                          <p:spTgt spid="31"/>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9_Title Slide">
    <p:spTree>
      <p:nvGrpSpPr>
        <p:cNvPr id="1" name=""/>
        <p:cNvGrpSpPr/>
        <p:nvPr/>
      </p:nvGrpSpPr>
      <p:grpSpPr>
        <a:xfrm>
          <a:off x="0" y="0"/>
          <a:ext cx="0" cy="0"/>
          <a:chOff x="0" y="0"/>
          <a:chExt cx="0" cy="0"/>
        </a:xfrm>
      </p:grpSpPr>
      <p:sp>
        <p:nvSpPr>
          <p:cNvPr id="33" name="Rectangle 32"/>
          <p:cNvSpPr/>
          <p:nvPr/>
        </p:nvSpPr>
        <p:spPr>
          <a:xfrm>
            <a:off x="5105141" y="2865262"/>
            <a:ext cx="2025696" cy="1611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Rectangle 45"/>
          <p:cNvSpPr/>
          <p:nvPr userDrawn="1"/>
        </p:nvSpPr>
        <p:spPr>
          <a:xfrm>
            <a:off x="7220925" y="2865262"/>
            <a:ext cx="2025696" cy="1611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9" name="Content Placeholder 20"/>
          <p:cNvSpPr>
            <a:spLocks noGrp="1"/>
          </p:cNvSpPr>
          <p:nvPr>
            <p:ph sz="quarter" idx="16"/>
          </p:nvPr>
        </p:nvSpPr>
        <p:spPr>
          <a:xfrm>
            <a:off x="5239386" y="3584532"/>
            <a:ext cx="1757206" cy="336636"/>
          </a:xfrm>
        </p:spPr>
        <p:txBody>
          <a:bodyPr lIns="0" tIns="0" rIns="0" bIns="0" anchor="ctr">
            <a:normAutofit/>
          </a:bodyPr>
          <a:lstStyle>
            <a:lvl1pPr marL="0" indent="0" algn="ctr">
              <a:buNone/>
              <a:defRPr sz="1400">
                <a:solidFill>
                  <a:schemeClr val="bg1"/>
                </a:solidFill>
                <a:latin typeface="Sinkin Sans 300 Light" pitchFamily="50" charset="0"/>
              </a:defRPr>
            </a:lvl1pPr>
          </a:lstStyle>
          <a:p>
            <a:pPr lvl="0"/>
            <a:endParaRPr lang="en-GB" dirty="0"/>
          </a:p>
        </p:txBody>
      </p:sp>
      <p:sp>
        <p:nvSpPr>
          <p:cNvPr id="10" name="Text Placeholder 17"/>
          <p:cNvSpPr>
            <a:spLocks noGrp="1"/>
          </p:cNvSpPr>
          <p:nvPr>
            <p:ph type="body" sz="quarter" idx="21"/>
          </p:nvPr>
        </p:nvSpPr>
        <p:spPr>
          <a:xfrm>
            <a:off x="5229529" y="3906436"/>
            <a:ext cx="1776921" cy="398666"/>
          </a:xfrm>
        </p:spPr>
        <p:txBody>
          <a:bodyPr lIns="0" tIns="0" rIns="0" bIns="0" anchor="ctr">
            <a:normAutofit/>
          </a:bodyPr>
          <a:lstStyle>
            <a:lvl1pPr marL="0" indent="0" algn="ctr">
              <a:lnSpc>
                <a:spcPct val="150000"/>
              </a:lnSpc>
              <a:buNone/>
              <a:defRPr sz="950">
                <a:solidFill>
                  <a:schemeClr val="bg1"/>
                </a:solidFill>
                <a:latin typeface="Sinkin Sans 300 Light" pitchFamily="50" charset="0"/>
              </a:defRPr>
            </a:lvl1pPr>
          </a:lstStyle>
          <a:p>
            <a:pPr lvl="0"/>
            <a:endParaRPr lang="en-US" dirty="0"/>
          </a:p>
        </p:txBody>
      </p:sp>
      <p:sp>
        <p:nvSpPr>
          <p:cNvPr id="37" name="Picture Placeholder 2"/>
          <p:cNvSpPr>
            <a:spLocks noGrp="1"/>
          </p:cNvSpPr>
          <p:nvPr>
            <p:ph type="pic" sz="quarter" idx="23"/>
          </p:nvPr>
        </p:nvSpPr>
        <p:spPr>
          <a:xfrm>
            <a:off x="1141709" y="2876550"/>
            <a:ext cx="1581562" cy="2057401"/>
          </a:xfrm>
          <a:ln w="28575">
            <a:no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sp>
        <p:nvSpPr>
          <p:cNvPr id="40" name="Shape 987"/>
          <p:cNvSpPr/>
          <p:nvPr userDrawn="1"/>
        </p:nvSpPr>
        <p:spPr>
          <a:xfrm>
            <a:off x="1061255" y="2647950"/>
            <a:ext cx="1757291" cy="2514600"/>
          </a:xfrm>
          <a:custGeom>
            <a:avLst/>
            <a:gdLst/>
            <a:ahLst/>
            <a:cxnLst>
              <a:cxn ang="0">
                <a:pos x="wd2" y="hd2"/>
              </a:cxn>
              <a:cxn ang="5400000">
                <a:pos x="wd2" y="hd2"/>
              </a:cxn>
              <a:cxn ang="10800000">
                <a:pos x="wd2" y="hd2"/>
              </a:cxn>
              <a:cxn ang="16200000">
                <a:pos x="wd2" y="hd2"/>
              </a:cxn>
            </a:cxnLst>
            <a:rect l="0" t="0" r="r" b="b"/>
            <a:pathLst>
              <a:path w="21600" h="21600" extrusionOk="0">
                <a:moveTo>
                  <a:pt x="21600" y="1825"/>
                </a:moveTo>
                <a:cubicBezTo>
                  <a:pt x="21600" y="814"/>
                  <a:pt x="20064" y="0"/>
                  <a:pt x="18155" y="0"/>
                </a:cubicBezTo>
                <a:cubicBezTo>
                  <a:pt x="3445" y="0"/>
                  <a:pt x="3445" y="0"/>
                  <a:pt x="3445" y="0"/>
                </a:cubicBezTo>
                <a:cubicBezTo>
                  <a:pt x="1536" y="0"/>
                  <a:pt x="0" y="814"/>
                  <a:pt x="0" y="1825"/>
                </a:cubicBezTo>
                <a:cubicBezTo>
                  <a:pt x="0" y="19775"/>
                  <a:pt x="0" y="19775"/>
                  <a:pt x="0" y="19775"/>
                </a:cubicBezTo>
                <a:cubicBezTo>
                  <a:pt x="0" y="20786"/>
                  <a:pt x="1536" y="21600"/>
                  <a:pt x="3445" y="21600"/>
                </a:cubicBezTo>
                <a:cubicBezTo>
                  <a:pt x="18155" y="21600"/>
                  <a:pt x="18155" y="21600"/>
                  <a:pt x="18155" y="21600"/>
                </a:cubicBezTo>
                <a:cubicBezTo>
                  <a:pt x="20064" y="21600"/>
                  <a:pt x="21600" y="20786"/>
                  <a:pt x="21600" y="19775"/>
                </a:cubicBezTo>
                <a:lnTo>
                  <a:pt x="21600" y="1825"/>
                </a:lnTo>
                <a:close/>
                <a:moveTo>
                  <a:pt x="8984" y="493"/>
                </a:moveTo>
                <a:cubicBezTo>
                  <a:pt x="12848" y="493"/>
                  <a:pt x="12848" y="493"/>
                  <a:pt x="12848" y="493"/>
                </a:cubicBezTo>
                <a:cubicBezTo>
                  <a:pt x="12988" y="493"/>
                  <a:pt x="13128" y="567"/>
                  <a:pt x="13128" y="641"/>
                </a:cubicBezTo>
                <a:cubicBezTo>
                  <a:pt x="13128" y="715"/>
                  <a:pt x="12988" y="789"/>
                  <a:pt x="12848" y="789"/>
                </a:cubicBezTo>
                <a:cubicBezTo>
                  <a:pt x="8984" y="789"/>
                  <a:pt x="8984" y="789"/>
                  <a:pt x="8984" y="789"/>
                </a:cubicBezTo>
                <a:cubicBezTo>
                  <a:pt x="8845" y="789"/>
                  <a:pt x="8752" y="715"/>
                  <a:pt x="8752" y="641"/>
                </a:cubicBezTo>
                <a:cubicBezTo>
                  <a:pt x="8752" y="567"/>
                  <a:pt x="8845" y="493"/>
                  <a:pt x="8984" y="493"/>
                </a:cubicBezTo>
                <a:close/>
                <a:moveTo>
                  <a:pt x="12429" y="20910"/>
                </a:moveTo>
                <a:cubicBezTo>
                  <a:pt x="9357" y="20910"/>
                  <a:pt x="9357" y="20910"/>
                  <a:pt x="9357" y="20910"/>
                </a:cubicBezTo>
                <a:cubicBezTo>
                  <a:pt x="8891" y="20910"/>
                  <a:pt x="8566" y="20762"/>
                  <a:pt x="8566" y="20515"/>
                </a:cubicBezTo>
                <a:cubicBezTo>
                  <a:pt x="8566" y="20268"/>
                  <a:pt x="8891" y="20121"/>
                  <a:pt x="9357" y="20121"/>
                </a:cubicBezTo>
                <a:cubicBezTo>
                  <a:pt x="12429" y="20121"/>
                  <a:pt x="12429" y="20121"/>
                  <a:pt x="12429" y="20121"/>
                </a:cubicBezTo>
                <a:cubicBezTo>
                  <a:pt x="12895" y="20121"/>
                  <a:pt x="13267" y="20268"/>
                  <a:pt x="13267" y="20515"/>
                </a:cubicBezTo>
                <a:cubicBezTo>
                  <a:pt x="13267" y="20762"/>
                  <a:pt x="12895" y="20910"/>
                  <a:pt x="12429" y="20910"/>
                </a:cubicBezTo>
                <a:close/>
                <a:moveTo>
                  <a:pt x="20483" y="19726"/>
                </a:moveTo>
                <a:cubicBezTo>
                  <a:pt x="1303" y="19726"/>
                  <a:pt x="1303" y="19726"/>
                  <a:pt x="1303" y="19726"/>
                </a:cubicBezTo>
                <a:cubicBezTo>
                  <a:pt x="1303" y="1874"/>
                  <a:pt x="1303" y="1874"/>
                  <a:pt x="1303" y="1874"/>
                </a:cubicBezTo>
                <a:cubicBezTo>
                  <a:pt x="20483" y="1874"/>
                  <a:pt x="20483" y="1874"/>
                  <a:pt x="20483" y="1874"/>
                </a:cubicBezTo>
                <a:lnTo>
                  <a:pt x="20483" y="19726"/>
                </a:lnTo>
                <a:close/>
              </a:path>
            </a:pathLst>
          </a:custGeom>
          <a:solidFill>
            <a:schemeClr val="accent1">
              <a:lumMod val="75000"/>
            </a:schemeClr>
          </a:solidFill>
          <a:ln w="12700">
            <a:miter lim="400000"/>
          </a:ln>
        </p:spPr>
        <p:txBody>
          <a:bodyPr lIns="0" tIns="0" rIns="0" bIns="0"/>
          <a:lstStyle/>
          <a:p>
            <a:pPr lvl="0">
              <a:lnSpc>
                <a:spcPct val="100000"/>
              </a:lnSpc>
              <a:defRPr sz="3200">
                <a:solidFill>
                  <a:srgbClr val="FFFFFF"/>
                </a:solidFill>
                <a:latin typeface="+mn-lt"/>
                <a:ea typeface="+mn-ea"/>
                <a:cs typeface="+mn-cs"/>
                <a:sym typeface="Helvetica Light"/>
              </a:defRPr>
            </a:pPr>
            <a:endParaRPr sz="3200"/>
          </a:p>
        </p:txBody>
      </p:sp>
      <p:sp>
        <p:nvSpPr>
          <p:cNvPr id="3" name="Picture Placeholder 2"/>
          <p:cNvSpPr>
            <a:spLocks noGrp="1"/>
          </p:cNvSpPr>
          <p:nvPr>
            <p:ph type="pic" sz="quarter" idx="22"/>
          </p:nvPr>
        </p:nvSpPr>
        <p:spPr>
          <a:xfrm>
            <a:off x="2792853" y="2514600"/>
            <a:ext cx="1740921" cy="2425700"/>
          </a:xfrm>
          <a:ln w="28575">
            <a:no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sp>
        <p:nvSpPr>
          <p:cNvPr id="39" name="Shape 987"/>
          <p:cNvSpPr/>
          <p:nvPr userDrawn="1"/>
        </p:nvSpPr>
        <p:spPr>
          <a:xfrm>
            <a:off x="2710566" y="2286000"/>
            <a:ext cx="1905496" cy="2895600"/>
          </a:xfrm>
          <a:custGeom>
            <a:avLst/>
            <a:gdLst/>
            <a:ahLst/>
            <a:cxnLst>
              <a:cxn ang="0">
                <a:pos x="wd2" y="hd2"/>
              </a:cxn>
              <a:cxn ang="5400000">
                <a:pos x="wd2" y="hd2"/>
              </a:cxn>
              <a:cxn ang="10800000">
                <a:pos x="wd2" y="hd2"/>
              </a:cxn>
              <a:cxn ang="16200000">
                <a:pos x="wd2" y="hd2"/>
              </a:cxn>
            </a:cxnLst>
            <a:rect l="0" t="0" r="r" b="b"/>
            <a:pathLst>
              <a:path w="21600" h="21600" extrusionOk="0">
                <a:moveTo>
                  <a:pt x="21600" y="1825"/>
                </a:moveTo>
                <a:cubicBezTo>
                  <a:pt x="21600" y="814"/>
                  <a:pt x="20064" y="0"/>
                  <a:pt x="18155" y="0"/>
                </a:cubicBezTo>
                <a:cubicBezTo>
                  <a:pt x="3445" y="0"/>
                  <a:pt x="3445" y="0"/>
                  <a:pt x="3445" y="0"/>
                </a:cubicBezTo>
                <a:cubicBezTo>
                  <a:pt x="1536" y="0"/>
                  <a:pt x="0" y="814"/>
                  <a:pt x="0" y="1825"/>
                </a:cubicBezTo>
                <a:cubicBezTo>
                  <a:pt x="0" y="19775"/>
                  <a:pt x="0" y="19775"/>
                  <a:pt x="0" y="19775"/>
                </a:cubicBezTo>
                <a:cubicBezTo>
                  <a:pt x="0" y="20786"/>
                  <a:pt x="1536" y="21600"/>
                  <a:pt x="3445" y="21600"/>
                </a:cubicBezTo>
                <a:cubicBezTo>
                  <a:pt x="18155" y="21600"/>
                  <a:pt x="18155" y="21600"/>
                  <a:pt x="18155" y="21600"/>
                </a:cubicBezTo>
                <a:cubicBezTo>
                  <a:pt x="20064" y="21600"/>
                  <a:pt x="21600" y="20786"/>
                  <a:pt x="21600" y="19775"/>
                </a:cubicBezTo>
                <a:lnTo>
                  <a:pt x="21600" y="1825"/>
                </a:lnTo>
                <a:close/>
                <a:moveTo>
                  <a:pt x="8984" y="493"/>
                </a:moveTo>
                <a:cubicBezTo>
                  <a:pt x="12848" y="493"/>
                  <a:pt x="12848" y="493"/>
                  <a:pt x="12848" y="493"/>
                </a:cubicBezTo>
                <a:cubicBezTo>
                  <a:pt x="12988" y="493"/>
                  <a:pt x="13128" y="567"/>
                  <a:pt x="13128" y="641"/>
                </a:cubicBezTo>
                <a:cubicBezTo>
                  <a:pt x="13128" y="715"/>
                  <a:pt x="12988" y="789"/>
                  <a:pt x="12848" y="789"/>
                </a:cubicBezTo>
                <a:cubicBezTo>
                  <a:pt x="8984" y="789"/>
                  <a:pt x="8984" y="789"/>
                  <a:pt x="8984" y="789"/>
                </a:cubicBezTo>
                <a:cubicBezTo>
                  <a:pt x="8845" y="789"/>
                  <a:pt x="8752" y="715"/>
                  <a:pt x="8752" y="641"/>
                </a:cubicBezTo>
                <a:cubicBezTo>
                  <a:pt x="8752" y="567"/>
                  <a:pt x="8845" y="493"/>
                  <a:pt x="8984" y="493"/>
                </a:cubicBezTo>
                <a:close/>
                <a:moveTo>
                  <a:pt x="12429" y="20910"/>
                </a:moveTo>
                <a:cubicBezTo>
                  <a:pt x="9357" y="20910"/>
                  <a:pt x="9357" y="20910"/>
                  <a:pt x="9357" y="20910"/>
                </a:cubicBezTo>
                <a:cubicBezTo>
                  <a:pt x="8891" y="20910"/>
                  <a:pt x="8566" y="20762"/>
                  <a:pt x="8566" y="20515"/>
                </a:cubicBezTo>
                <a:cubicBezTo>
                  <a:pt x="8566" y="20268"/>
                  <a:pt x="8891" y="20121"/>
                  <a:pt x="9357" y="20121"/>
                </a:cubicBezTo>
                <a:cubicBezTo>
                  <a:pt x="12429" y="20121"/>
                  <a:pt x="12429" y="20121"/>
                  <a:pt x="12429" y="20121"/>
                </a:cubicBezTo>
                <a:cubicBezTo>
                  <a:pt x="12895" y="20121"/>
                  <a:pt x="13267" y="20268"/>
                  <a:pt x="13267" y="20515"/>
                </a:cubicBezTo>
                <a:cubicBezTo>
                  <a:pt x="13267" y="20762"/>
                  <a:pt x="12895" y="20910"/>
                  <a:pt x="12429" y="20910"/>
                </a:cubicBezTo>
                <a:close/>
                <a:moveTo>
                  <a:pt x="20483" y="19726"/>
                </a:moveTo>
                <a:cubicBezTo>
                  <a:pt x="1303" y="19726"/>
                  <a:pt x="1303" y="19726"/>
                  <a:pt x="1303" y="19726"/>
                </a:cubicBezTo>
                <a:cubicBezTo>
                  <a:pt x="1303" y="1874"/>
                  <a:pt x="1303" y="1874"/>
                  <a:pt x="1303" y="1874"/>
                </a:cubicBezTo>
                <a:cubicBezTo>
                  <a:pt x="20483" y="1874"/>
                  <a:pt x="20483" y="1874"/>
                  <a:pt x="20483" y="1874"/>
                </a:cubicBezTo>
                <a:lnTo>
                  <a:pt x="20483" y="19726"/>
                </a:lnTo>
                <a:close/>
              </a:path>
            </a:pathLst>
          </a:custGeom>
          <a:solidFill>
            <a:schemeClr val="accent1"/>
          </a:solidFill>
          <a:ln w="12700">
            <a:miter lim="400000"/>
          </a:ln>
        </p:spPr>
        <p:txBody>
          <a:bodyPr lIns="0" tIns="0" rIns="0" bIns="0"/>
          <a:lstStyle/>
          <a:p>
            <a:pPr lvl="0">
              <a:lnSpc>
                <a:spcPct val="100000"/>
              </a:lnSpc>
              <a:defRPr sz="3200">
                <a:solidFill>
                  <a:srgbClr val="FFFFFF"/>
                </a:solidFill>
                <a:latin typeface="+mn-lt"/>
                <a:ea typeface="+mn-ea"/>
                <a:cs typeface="+mn-cs"/>
                <a:sym typeface="Helvetica Light"/>
              </a:defRPr>
            </a:pPr>
            <a:endParaRPr sz="3200"/>
          </a:p>
        </p:txBody>
      </p:sp>
      <p:sp>
        <p:nvSpPr>
          <p:cNvPr id="41" name="Rectangle 40"/>
          <p:cNvSpPr/>
          <p:nvPr userDrawn="1"/>
        </p:nvSpPr>
        <p:spPr>
          <a:xfrm>
            <a:off x="9329473" y="2865262"/>
            <a:ext cx="2025696" cy="1611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Shape 4385"/>
          <p:cNvSpPr/>
          <p:nvPr userDrawn="1"/>
        </p:nvSpPr>
        <p:spPr>
          <a:xfrm>
            <a:off x="10120829" y="3086324"/>
            <a:ext cx="442985" cy="398144"/>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49" name="Shape 4487"/>
          <p:cNvSpPr/>
          <p:nvPr userDrawn="1"/>
        </p:nvSpPr>
        <p:spPr>
          <a:xfrm>
            <a:off x="6001614" y="3144087"/>
            <a:ext cx="232751" cy="282616"/>
          </a:xfrm>
          <a:custGeom>
            <a:avLst/>
            <a:gdLst/>
            <a:ahLst/>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54" name="Shape 4454"/>
          <p:cNvSpPr/>
          <p:nvPr userDrawn="1"/>
        </p:nvSpPr>
        <p:spPr>
          <a:xfrm>
            <a:off x="8078026" y="3155610"/>
            <a:ext cx="311496" cy="259570"/>
          </a:xfrm>
          <a:custGeom>
            <a:avLst/>
            <a:gdLst/>
            <a:ahLst/>
            <a:cxnLst>
              <a:cxn ang="0">
                <a:pos x="wd2" y="hd2"/>
              </a:cxn>
              <a:cxn ang="5400000">
                <a:pos x="wd2" y="hd2"/>
              </a:cxn>
              <a:cxn ang="10800000">
                <a:pos x="wd2" y="hd2"/>
              </a:cxn>
              <a:cxn ang="16200000">
                <a:pos x="wd2" y="hd2"/>
              </a:cxn>
            </a:cxnLst>
            <a:rect l="0" t="0" r="r" b="b"/>
            <a:pathLst>
              <a:path w="21452" h="21600" extrusionOk="0">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57"/>
                </a:lnTo>
                <a:cubicBezTo>
                  <a:pt x="956" y="20950"/>
                  <a:pt x="1589" y="21600"/>
                  <a:pt x="2254" y="21600"/>
                </a:cubicBezTo>
                <a:lnTo>
                  <a:pt x="19198" y="21600"/>
                </a:lnTo>
                <a:cubicBezTo>
                  <a:pt x="19863" y="21600"/>
                  <a:pt x="20496" y="20950"/>
                  <a:pt x="20606" y="20157"/>
                </a:cubicBezTo>
                <a:lnTo>
                  <a:pt x="21417" y="14850"/>
                </a:lnTo>
                <a:cubicBezTo>
                  <a:pt x="21526" y="14056"/>
                  <a:pt x="21372" y="12817"/>
                  <a:pt x="21075" y="12098"/>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55" name="Content Placeholder 20"/>
          <p:cNvSpPr>
            <a:spLocks noGrp="1"/>
          </p:cNvSpPr>
          <p:nvPr>
            <p:ph sz="quarter" idx="24"/>
          </p:nvPr>
        </p:nvSpPr>
        <p:spPr>
          <a:xfrm>
            <a:off x="7355170" y="3584532"/>
            <a:ext cx="1757206" cy="336636"/>
          </a:xfrm>
        </p:spPr>
        <p:txBody>
          <a:bodyPr lIns="0" tIns="0" rIns="0" bIns="0" anchor="ctr">
            <a:normAutofit/>
          </a:bodyPr>
          <a:lstStyle>
            <a:lvl1pPr marL="0" indent="0" algn="ctr">
              <a:buNone/>
              <a:defRPr sz="1400">
                <a:solidFill>
                  <a:schemeClr val="bg1"/>
                </a:solidFill>
                <a:latin typeface="Sinkin Sans 300 Light" pitchFamily="50" charset="0"/>
              </a:defRPr>
            </a:lvl1pPr>
          </a:lstStyle>
          <a:p>
            <a:pPr lvl="0"/>
            <a:endParaRPr lang="en-GB" dirty="0"/>
          </a:p>
        </p:txBody>
      </p:sp>
      <p:sp>
        <p:nvSpPr>
          <p:cNvPr id="56" name="Text Placeholder 17"/>
          <p:cNvSpPr>
            <a:spLocks noGrp="1"/>
          </p:cNvSpPr>
          <p:nvPr>
            <p:ph type="body" sz="quarter" idx="25"/>
          </p:nvPr>
        </p:nvSpPr>
        <p:spPr>
          <a:xfrm>
            <a:off x="7345313" y="3906436"/>
            <a:ext cx="1776921" cy="398666"/>
          </a:xfrm>
        </p:spPr>
        <p:txBody>
          <a:bodyPr lIns="0" tIns="0" rIns="0" bIns="0" anchor="ctr">
            <a:normAutofit/>
          </a:bodyPr>
          <a:lstStyle>
            <a:lvl1pPr marL="0" indent="0" algn="ctr">
              <a:lnSpc>
                <a:spcPct val="150000"/>
              </a:lnSpc>
              <a:buNone/>
              <a:defRPr sz="950">
                <a:solidFill>
                  <a:schemeClr val="bg1"/>
                </a:solidFill>
                <a:latin typeface="Sinkin Sans 300 Light" pitchFamily="50" charset="0"/>
              </a:defRPr>
            </a:lvl1pPr>
          </a:lstStyle>
          <a:p>
            <a:pPr lvl="0"/>
            <a:endParaRPr lang="en-US" dirty="0"/>
          </a:p>
        </p:txBody>
      </p:sp>
      <p:sp>
        <p:nvSpPr>
          <p:cNvPr id="57" name="Content Placeholder 20"/>
          <p:cNvSpPr>
            <a:spLocks noGrp="1"/>
          </p:cNvSpPr>
          <p:nvPr>
            <p:ph sz="quarter" idx="26"/>
          </p:nvPr>
        </p:nvSpPr>
        <p:spPr>
          <a:xfrm>
            <a:off x="9463718" y="3584532"/>
            <a:ext cx="1757206" cy="336636"/>
          </a:xfrm>
        </p:spPr>
        <p:txBody>
          <a:bodyPr lIns="0" tIns="0" rIns="0" bIns="0" anchor="ctr">
            <a:normAutofit/>
          </a:bodyPr>
          <a:lstStyle>
            <a:lvl1pPr marL="0" indent="0" algn="ctr">
              <a:buNone/>
              <a:defRPr sz="1400">
                <a:solidFill>
                  <a:schemeClr val="bg1"/>
                </a:solidFill>
                <a:latin typeface="Sinkin Sans 300 Light" pitchFamily="50" charset="0"/>
              </a:defRPr>
            </a:lvl1pPr>
          </a:lstStyle>
          <a:p>
            <a:pPr lvl="0"/>
            <a:endParaRPr lang="en-GB" dirty="0"/>
          </a:p>
        </p:txBody>
      </p:sp>
      <p:sp>
        <p:nvSpPr>
          <p:cNvPr id="58" name="Text Placeholder 17"/>
          <p:cNvSpPr>
            <a:spLocks noGrp="1"/>
          </p:cNvSpPr>
          <p:nvPr>
            <p:ph type="body" sz="quarter" idx="27"/>
          </p:nvPr>
        </p:nvSpPr>
        <p:spPr>
          <a:xfrm>
            <a:off x="9453861" y="3906436"/>
            <a:ext cx="1776921" cy="398666"/>
          </a:xfrm>
        </p:spPr>
        <p:txBody>
          <a:bodyPr lIns="0" tIns="0" rIns="0" bIns="0" anchor="ctr">
            <a:normAutofit/>
          </a:bodyPr>
          <a:lstStyle>
            <a:lvl1pPr marL="0" indent="0" algn="ctr">
              <a:lnSpc>
                <a:spcPct val="150000"/>
              </a:lnSpc>
              <a:buNone/>
              <a:defRPr sz="950">
                <a:solidFill>
                  <a:schemeClr val="bg1"/>
                </a:solidFill>
                <a:latin typeface="Sinkin Sans 300 Light" pitchFamily="50" charset="0"/>
              </a:defRPr>
            </a:lvl1pPr>
          </a:lstStyle>
          <a:p>
            <a:pPr lvl="0"/>
            <a:endParaRPr lang="en-US" dirty="0"/>
          </a:p>
        </p:txBody>
      </p:sp>
      <p:sp>
        <p:nvSpPr>
          <p:cNvPr id="59" name="Content Placeholder 20"/>
          <p:cNvSpPr>
            <a:spLocks noGrp="1"/>
          </p:cNvSpPr>
          <p:nvPr>
            <p:ph sz="quarter" idx="28"/>
          </p:nvPr>
        </p:nvSpPr>
        <p:spPr>
          <a:xfrm>
            <a:off x="5123010" y="2311314"/>
            <a:ext cx="6232159" cy="336636"/>
          </a:xfrm>
        </p:spPr>
        <p:txBody>
          <a:bodyPr lIns="0" tIns="0" rIns="0" bIns="0" anchor="ctr">
            <a:normAutofit/>
          </a:bodyPr>
          <a:lstStyle>
            <a:lvl1pPr marL="0" indent="0" algn="l">
              <a:buNone/>
              <a:defRPr sz="1400">
                <a:solidFill>
                  <a:schemeClr val="accent1"/>
                </a:solidFill>
                <a:latin typeface="Sinkin Sans 300 Light" pitchFamily="50" charset="0"/>
              </a:defRPr>
            </a:lvl1pPr>
          </a:lstStyle>
          <a:p>
            <a:pPr lvl="0"/>
            <a:endParaRPr lang="en-GB" dirty="0"/>
          </a:p>
        </p:txBody>
      </p:sp>
      <p:sp>
        <p:nvSpPr>
          <p:cNvPr id="60" name="Text Placeholder 17"/>
          <p:cNvSpPr>
            <a:spLocks noGrp="1"/>
          </p:cNvSpPr>
          <p:nvPr>
            <p:ph type="body" sz="quarter" idx="29"/>
          </p:nvPr>
        </p:nvSpPr>
        <p:spPr>
          <a:xfrm>
            <a:off x="5229529" y="4733925"/>
            <a:ext cx="1776921" cy="838200"/>
          </a:xfrm>
        </p:spPr>
        <p:txBody>
          <a:bodyPr lIns="0" tIns="0" rIns="0" bIns="0" anchor="t">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
        <p:nvSpPr>
          <p:cNvPr id="61" name="Text Placeholder 17"/>
          <p:cNvSpPr>
            <a:spLocks noGrp="1"/>
          </p:cNvSpPr>
          <p:nvPr>
            <p:ph type="body" sz="quarter" idx="30"/>
          </p:nvPr>
        </p:nvSpPr>
        <p:spPr>
          <a:xfrm>
            <a:off x="7345313" y="4733925"/>
            <a:ext cx="1776921" cy="838200"/>
          </a:xfrm>
        </p:spPr>
        <p:txBody>
          <a:bodyPr lIns="0" tIns="0" rIns="0" bIns="0" anchor="t">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
        <p:nvSpPr>
          <p:cNvPr id="62" name="Text Placeholder 17"/>
          <p:cNvSpPr>
            <a:spLocks noGrp="1"/>
          </p:cNvSpPr>
          <p:nvPr>
            <p:ph type="body" sz="quarter" idx="31"/>
          </p:nvPr>
        </p:nvSpPr>
        <p:spPr>
          <a:xfrm>
            <a:off x="9453861" y="4733925"/>
            <a:ext cx="1776921" cy="838200"/>
          </a:xfrm>
        </p:spPr>
        <p:txBody>
          <a:bodyPr lIns="0" tIns="0" rIns="0" bIns="0" anchor="t">
            <a:normAutofit/>
          </a:bodyPr>
          <a:lstStyle>
            <a:lvl1pPr marL="0" indent="0" algn="ctr">
              <a:lnSpc>
                <a:spcPct val="150000"/>
              </a:lnSpc>
              <a:buNone/>
              <a:defRPr sz="950">
                <a:solidFill>
                  <a:schemeClr val="accent6"/>
                </a:solidFill>
                <a:latin typeface="Sinkin Sans 300 Light" pitchFamily="50" charset="0"/>
              </a:defRPr>
            </a:lvl1pPr>
          </a:lstStyle>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4000" decel="5600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nodePh="1">
                                  <p:stCondLst>
                                    <p:cond delay="0"/>
                                  </p:stCondLst>
                                  <p:endCondLst>
                                    <p:cond evt="begin" delay="0">
                                      <p:tn val="18"/>
                                    </p:cond>
                                  </p:end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000"/>
                            </p:stCondLst>
                            <p:childTnLst>
                              <p:par>
                                <p:cTn id="22" presetID="2" presetClass="entr" presetSubtype="8" accel="44000" decel="5600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0-#ppt_w/2"/>
                                          </p:val>
                                        </p:tav>
                                        <p:tav tm="100000">
                                          <p:val>
                                            <p:strVal val="#ppt_x"/>
                                          </p:val>
                                        </p:tav>
                                      </p:tavLst>
                                    </p:anim>
                                    <p:anim calcmode="lin" valueType="num">
                                      <p:cBhvr additive="base">
                                        <p:cTn id="25" dur="500" fill="hold"/>
                                        <p:tgtEl>
                                          <p:spTgt spid="3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59">
                                            <p:txEl>
                                              <p:pRg st="0" end="0"/>
                                            </p:txEl>
                                          </p:spTgt>
                                        </p:tgtEl>
                                        <p:attrNameLst>
                                          <p:attrName>style.visibility</p:attrName>
                                        </p:attrNameLst>
                                      </p:cBhvr>
                                      <p:to>
                                        <p:strVal val="visible"/>
                                      </p:to>
                                    </p:set>
                                    <p:animEffect transition="in" filter="wipe(left)">
                                      <p:cBhvr>
                                        <p:cTn id="33" dur="500"/>
                                        <p:tgtEl>
                                          <p:spTgt spid="59">
                                            <p:txEl>
                                              <p:pRg st="0" end="0"/>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4000"/>
                            </p:stCondLst>
                            <p:childTnLst>
                              <p:par>
                                <p:cTn id="39" presetID="49" presetClass="entr" presetSubtype="0" decel="10000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 calcmode="lin" valueType="num">
                                      <p:cBhvr>
                                        <p:cTn id="43" dur="500" fill="hold"/>
                                        <p:tgtEl>
                                          <p:spTgt spid="49"/>
                                        </p:tgtEl>
                                        <p:attrNameLst>
                                          <p:attrName>style.rotation</p:attrName>
                                        </p:attrNameLst>
                                      </p:cBhvr>
                                      <p:tavLst>
                                        <p:tav tm="0">
                                          <p:val>
                                            <p:fltVal val="360"/>
                                          </p:val>
                                        </p:tav>
                                        <p:tav tm="100000">
                                          <p:val>
                                            <p:fltVal val="0"/>
                                          </p:val>
                                        </p:tav>
                                      </p:tavLst>
                                    </p:anim>
                                    <p:animEffect transition="in" filter="fade">
                                      <p:cBhvr>
                                        <p:cTn id="44" dur="500"/>
                                        <p:tgtEl>
                                          <p:spTgt spid="49"/>
                                        </p:tgtEl>
                                      </p:cBhvr>
                                    </p:animEffect>
                                  </p:childTnLst>
                                </p:cTn>
                              </p:par>
                            </p:childTnLst>
                          </p:cTn>
                        </p:par>
                        <p:par>
                          <p:cTn id="45" fill="hold">
                            <p:stCondLst>
                              <p:cond delay="4500"/>
                            </p:stCondLst>
                            <p:childTnLst>
                              <p:par>
                                <p:cTn id="46" presetID="22" presetClass="entr" presetSubtype="1" fill="hold" grpId="0" nodeType="afterEffect" nodePh="1">
                                  <p:stCondLst>
                                    <p:cond delay="0"/>
                                  </p:stCondLst>
                                  <p:endCondLst>
                                    <p:cond evt="begin" delay="0">
                                      <p:tn val="46"/>
                                    </p:cond>
                                  </p:end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up)">
                                      <p:cBhvr>
                                        <p:cTn id="48" dur="500"/>
                                        <p:tgtEl>
                                          <p:spTgt spid="9">
                                            <p:txEl>
                                              <p:pRg st="0" end="0"/>
                                            </p:txEl>
                                          </p:spTgt>
                                        </p:tgtEl>
                                      </p:cBhvr>
                                    </p:animEffect>
                                  </p:childTnLst>
                                </p:cTn>
                              </p:par>
                            </p:childTnLst>
                          </p:cTn>
                        </p:par>
                        <p:par>
                          <p:cTn id="49" fill="hold">
                            <p:stCondLst>
                              <p:cond delay="5000"/>
                            </p:stCondLst>
                            <p:childTnLst>
                              <p:par>
                                <p:cTn id="50" presetID="9" presetClass="entr" presetSubtype="0" fill="hold" grpId="0" nodeType="afterEffect" nodePh="1">
                                  <p:stCondLst>
                                    <p:cond delay="0"/>
                                  </p:stCondLst>
                                  <p:endCondLst>
                                    <p:cond evt="begin" delay="0">
                                      <p:tn val="50"/>
                                    </p:cond>
                                  </p:end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dissolve">
                                      <p:cBhvr>
                                        <p:cTn id="52" dur="500"/>
                                        <p:tgtEl>
                                          <p:spTgt spid="10">
                                            <p:txEl>
                                              <p:pRg st="0" end="0"/>
                                            </p:txEl>
                                          </p:spTgt>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6000"/>
                            </p:stCondLst>
                            <p:childTnLst>
                              <p:par>
                                <p:cTn id="58" presetID="49" presetClass="entr" presetSubtype="0" decel="100000"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 calcmode="lin" valueType="num">
                                      <p:cBhvr>
                                        <p:cTn id="60" dur="500" fill="hold"/>
                                        <p:tgtEl>
                                          <p:spTgt spid="54"/>
                                        </p:tgtEl>
                                        <p:attrNameLst>
                                          <p:attrName>ppt_w</p:attrName>
                                        </p:attrNameLst>
                                      </p:cBhvr>
                                      <p:tavLst>
                                        <p:tav tm="0">
                                          <p:val>
                                            <p:fltVal val="0"/>
                                          </p:val>
                                        </p:tav>
                                        <p:tav tm="100000">
                                          <p:val>
                                            <p:strVal val="#ppt_w"/>
                                          </p:val>
                                        </p:tav>
                                      </p:tavLst>
                                    </p:anim>
                                    <p:anim calcmode="lin" valueType="num">
                                      <p:cBhvr>
                                        <p:cTn id="61" dur="500" fill="hold"/>
                                        <p:tgtEl>
                                          <p:spTgt spid="54"/>
                                        </p:tgtEl>
                                        <p:attrNameLst>
                                          <p:attrName>ppt_h</p:attrName>
                                        </p:attrNameLst>
                                      </p:cBhvr>
                                      <p:tavLst>
                                        <p:tav tm="0">
                                          <p:val>
                                            <p:fltVal val="0"/>
                                          </p:val>
                                        </p:tav>
                                        <p:tav tm="100000">
                                          <p:val>
                                            <p:strVal val="#ppt_h"/>
                                          </p:val>
                                        </p:tav>
                                      </p:tavLst>
                                    </p:anim>
                                    <p:anim calcmode="lin" valueType="num">
                                      <p:cBhvr>
                                        <p:cTn id="62" dur="500" fill="hold"/>
                                        <p:tgtEl>
                                          <p:spTgt spid="54"/>
                                        </p:tgtEl>
                                        <p:attrNameLst>
                                          <p:attrName>style.rotation</p:attrName>
                                        </p:attrNameLst>
                                      </p:cBhvr>
                                      <p:tavLst>
                                        <p:tav tm="0">
                                          <p:val>
                                            <p:fltVal val="360"/>
                                          </p:val>
                                        </p:tav>
                                        <p:tav tm="100000">
                                          <p:val>
                                            <p:fltVal val="0"/>
                                          </p:val>
                                        </p:tav>
                                      </p:tavLst>
                                    </p:anim>
                                    <p:animEffect transition="in" filter="fade">
                                      <p:cBhvr>
                                        <p:cTn id="63" dur="500"/>
                                        <p:tgtEl>
                                          <p:spTgt spid="54"/>
                                        </p:tgtEl>
                                      </p:cBhvr>
                                    </p:animEffect>
                                  </p:childTnLst>
                                </p:cTn>
                              </p:par>
                            </p:childTnLst>
                          </p:cTn>
                        </p:par>
                        <p:par>
                          <p:cTn id="64" fill="hold">
                            <p:stCondLst>
                              <p:cond delay="6500"/>
                            </p:stCondLst>
                            <p:childTnLst>
                              <p:par>
                                <p:cTn id="65" presetID="22" presetClass="entr" presetSubtype="1" fill="hold" grpId="0" nodeType="afterEffect" nodePh="1">
                                  <p:stCondLst>
                                    <p:cond delay="0"/>
                                  </p:stCondLst>
                                  <p:endCondLst>
                                    <p:cond evt="begin" delay="0">
                                      <p:tn val="65"/>
                                    </p:cond>
                                  </p:endCondLst>
                                  <p:childTnLst>
                                    <p:set>
                                      <p:cBhvr>
                                        <p:cTn id="66" dur="1" fill="hold">
                                          <p:stCondLst>
                                            <p:cond delay="0"/>
                                          </p:stCondLst>
                                        </p:cTn>
                                        <p:tgtEl>
                                          <p:spTgt spid="55">
                                            <p:txEl>
                                              <p:pRg st="0" end="0"/>
                                            </p:txEl>
                                          </p:spTgt>
                                        </p:tgtEl>
                                        <p:attrNameLst>
                                          <p:attrName>style.visibility</p:attrName>
                                        </p:attrNameLst>
                                      </p:cBhvr>
                                      <p:to>
                                        <p:strVal val="visible"/>
                                      </p:to>
                                    </p:set>
                                    <p:animEffect transition="in" filter="wipe(up)">
                                      <p:cBhvr>
                                        <p:cTn id="67" dur="500"/>
                                        <p:tgtEl>
                                          <p:spTgt spid="55">
                                            <p:txEl>
                                              <p:pRg st="0" end="0"/>
                                            </p:txEl>
                                          </p:spTgt>
                                        </p:tgtEl>
                                      </p:cBhvr>
                                    </p:animEffect>
                                  </p:childTnLst>
                                </p:cTn>
                              </p:par>
                            </p:childTnLst>
                          </p:cTn>
                        </p:par>
                        <p:par>
                          <p:cTn id="68" fill="hold">
                            <p:stCondLst>
                              <p:cond delay="7000"/>
                            </p:stCondLst>
                            <p:childTnLst>
                              <p:par>
                                <p:cTn id="69" presetID="9" presetClass="entr" presetSubtype="0" fill="hold" grpId="0" nodeType="afterEffect" nodePh="1">
                                  <p:stCondLst>
                                    <p:cond delay="0"/>
                                  </p:stCondLst>
                                  <p:endCondLst>
                                    <p:cond evt="begin" delay="0">
                                      <p:tn val="69"/>
                                    </p:cond>
                                  </p:endCondLst>
                                  <p:childTnLst>
                                    <p:set>
                                      <p:cBhvr>
                                        <p:cTn id="70" dur="1" fill="hold">
                                          <p:stCondLst>
                                            <p:cond delay="0"/>
                                          </p:stCondLst>
                                        </p:cTn>
                                        <p:tgtEl>
                                          <p:spTgt spid="56">
                                            <p:txEl>
                                              <p:pRg st="0" end="0"/>
                                            </p:txEl>
                                          </p:spTgt>
                                        </p:tgtEl>
                                        <p:attrNameLst>
                                          <p:attrName>style.visibility</p:attrName>
                                        </p:attrNameLst>
                                      </p:cBhvr>
                                      <p:to>
                                        <p:strVal val="visible"/>
                                      </p:to>
                                    </p:set>
                                    <p:animEffect transition="in" filter="dissolve">
                                      <p:cBhvr>
                                        <p:cTn id="71" dur="500"/>
                                        <p:tgtEl>
                                          <p:spTgt spid="56">
                                            <p:txEl>
                                              <p:pRg st="0" end="0"/>
                                            </p:txEl>
                                          </p:spTgt>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500" fill="hold"/>
                                        <p:tgtEl>
                                          <p:spTgt spid="48"/>
                                        </p:tgtEl>
                                        <p:attrNameLst>
                                          <p:attrName>ppt_w</p:attrName>
                                        </p:attrNameLst>
                                      </p:cBhvr>
                                      <p:tavLst>
                                        <p:tav tm="0">
                                          <p:val>
                                            <p:fltVal val="0"/>
                                          </p:val>
                                        </p:tav>
                                        <p:tav tm="100000">
                                          <p:val>
                                            <p:strVal val="#ppt_w"/>
                                          </p:val>
                                        </p:tav>
                                      </p:tavLst>
                                    </p:anim>
                                    <p:anim calcmode="lin" valueType="num">
                                      <p:cBhvr>
                                        <p:cTn id="80" dur="500" fill="hold"/>
                                        <p:tgtEl>
                                          <p:spTgt spid="48"/>
                                        </p:tgtEl>
                                        <p:attrNameLst>
                                          <p:attrName>ppt_h</p:attrName>
                                        </p:attrNameLst>
                                      </p:cBhvr>
                                      <p:tavLst>
                                        <p:tav tm="0">
                                          <p:val>
                                            <p:fltVal val="0"/>
                                          </p:val>
                                        </p:tav>
                                        <p:tav tm="100000">
                                          <p:val>
                                            <p:strVal val="#ppt_h"/>
                                          </p:val>
                                        </p:tav>
                                      </p:tavLst>
                                    </p:anim>
                                    <p:anim calcmode="lin" valueType="num">
                                      <p:cBhvr>
                                        <p:cTn id="81" dur="500" fill="hold"/>
                                        <p:tgtEl>
                                          <p:spTgt spid="48"/>
                                        </p:tgtEl>
                                        <p:attrNameLst>
                                          <p:attrName>style.rotation</p:attrName>
                                        </p:attrNameLst>
                                      </p:cBhvr>
                                      <p:tavLst>
                                        <p:tav tm="0">
                                          <p:val>
                                            <p:fltVal val="360"/>
                                          </p:val>
                                        </p:tav>
                                        <p:tav tm="100000">
                                          <p:val>
                                            <p:fltVal val="0"/>
                                          </p:val>
                                        </p:tav>
                                      </p:tavLst>
                                    </p:anim>
                                    <p:animEffect transition="in" filter="fade">
                                      <p:cBhvr>
                                        <p:cTn id="82" dur="500"/>
                                        <p:tgtEl>
                                          <p:spTgt spid="48"/>
                                        </p:tgtEl>
                                      </p:cBhvr>
                                    </p:animEffect>
                                  </p:childTnLst>
                                </p:cTn>
                              </p:par>
                            </p:childTnLst>
                          </p:cTn>
                        </p:par>
                        <p:par>
                          <p:cTn id="83" fill="hold">
                            <p:stCondLst>
                              <p:cond delay="8500"/>
                            </p:stCondLst>
                            <p:childTnLst>
                              <p:par>
                                <p:cTn id="84" presetID="22" presetClass="entr" presetSubtype="1" fill="hold" grpId="0" nodeType="afterEffect" nodePh="1">
                                  <p:stCondLst>
                                    <p:cond delay="0"/>
                                  </p:stCondLst>
                                  <p:endCondLst>
                                    <p:cond evt="begin" delay="0">
                                      <p:tn val="84"/>
                                    </p:cond>
                                  </p:endCondLst>
                                  <p:childTnLst>
                                    <p:set>
                                      <p:cBhvr>
                                        <p:cTn id="85" dur="1" fill="hold">
                                          <p:stCondLst>
                                            <p:cond delay="0"/>
                                          </p:stCondLst>
                                        </p:cTn>
                                        <p:tgtEl>
                                          <p:spTgt spid="57">
                                            <p:txEl>
                                              <p:pRg st="0" end="0"/>
                                            </p:txEl>
                                          </p:spTgt>
                                        </p:tgtEl>
                                        <p:attrNameLst>
                                          <p:attrName>style.visibility</p:attrName>
                                        </p:attrNameLst>
                                      </p:cBhvr>
                                      <p:to>
                                        <p:strVal val="visible"/>
                                      </p:to>
                                    </p:set>
                                    <p:animEffect transition="in" filter="wipe(up)">
                                      <p:cBhvr>
                                        <p:cTn id="86" dur="500"/>
                                        <p:tgtEl>
                                          <p:spTgt spid="57">
                                            <p:txEl>
                                              <p:pRg st="0" end="0"/>
                                            </p:txEl>
                                          </p:spTgt>
                                        </p:tgtEl>
                                      </p:cBhvr>
                                    </p:animEffect>
                                  </p:childTnLst>
                                </p:cTn>
                              </p:par>
                            </p:childTnLst>
                          </p:cTn>
                        </p:par>
                        <p:par>
                          <p:cTn id="87" fill="hold">
                            <p:stCondLst>
                              <p:cond delay="9000"/>
                            </p:stCondLst>
                            <p:childTnLst>
                              <p:par>
                                <p:cTn id="88" presetID="9" presetClass="entr" presetSubtype="0" fill="hold" grpId="0" nodeType="afterEffect" nodePh="1">
                                  <p:stCondLst>
                                    <p:cond delay="0"/>
                                  </p:stCondLst>
                                  <p:endCondLst>
                                    <p:cond evt="begin" delay="0">
                                      <p:tn val="88"/>
                                    </p:cond>
                                  </p:endCondLst>
                                  <p:childTnLst>
                                    <p:set>
                                      <p:cBhvr>
                                        <p:cTn id="89" dur="1" fill="hold">
                                          <p:stCondLst>
                                            <p:cond delay="0"/>
                                          </p:stCondLst>
                                        </p:cTn>
                                        <p:tgtEl>
                                          <p:spTgt spid="58">
                                            <p:txEl>
                                              <p:pRg st="0" end="0"/>
                                            </p:txEl>
                                          </p:spTgt>
                                        </p:tgtEl>
                                        <p:attrNameLst>
                                          <p:attrName>style.visibility</p:attrName>
                                        </p:attrNameLst>
                                      </p:cBhvr>
                                      <p:to>
                                        <p:strVal val="visible"/>
                                      </p:to>
                                    </p:set>
                                    <p:animEffect transition="in" filter="dissolve">
                                      <p:cBhvr>
                                        <p:cTn id="90" dur="500"/>
                                        <p:tgtEl>
                                          <p:spTgt spid="58">
                                            <p:txEl>
                                              <p:pRg st="0" end="0"/>
                                            </p:txEl>
                                          </p:spTgt>
                                        </p:tgtEl>
                                      </p:cBhvr>
                                    </p:animEffect>
                                  </p:childTnLst>
                                </p:cTn>
                              </p:par>
                            </p:childTnLst>
                          </p:cTn>
                        </p:par>
                        <p:par>
                          <p:cTn id="91" fill="hold">
                            <p:stCondLst>
                              <p:cond delay="9500"/>
                            </p:stCondLst>
                            <p:childTnLst>
                              <p:par>
                                <p:cTn id="92" presetID="9" presetClass="entr" presetSubtype="0" fill="hold" grpId="0" nodeType="afterEffect" nodePh="1">
                                  <p:stCondLst>
                                    <p:cond delay="0"/>
                                  </p:stCondLst>
                                  <p:endCondLst>
                                    <p:cond evt="begin" delay="0">
                                      <p:tn val="92"/>
                                    </p:cond>
                                  </p:endCondLst>
                                  <p:childTnLst>
                                    <p:set>
                                      <p:cBhvr>
                                        <p:cTn id="93" dur="1" fill="hold">
                                          <p:stCondLst>
                                            <p:cond delay="0"/>
                                          </p:stCondLst>
                                        </p:cTn>
                                        <p:tgtEl>
                                          <p:spTgt spid="60">
                                            <p:txEl>
                                              <p:pRg st="0" end="0"/>
                                            </p:txEl>
                                          </p:spTgt>
                                        </p:tgtEl>
                                        <p:attrNameLst>
                                          <p:attrName>style.visibility</p:attrName>
                                        </p:attrNameLst>
                                      </p:cBhvr>
                                      <p:to>
                                        <p:strVal val="visible"/>
                                      </p:to>
                                    </p:set>
                                    <p:animEffect transition="in" filter="dissolve">
                                      <p:cBhvr>
                                        <p:cTn id="94" dur="500"/>
                                        <p:tgtEl>
                                          <p:spTgt spid="60">
                                            <p:txEl>
                                              <p:pRg st="0" end="0"/>
                                            </p:txEl>
                                          </p:spTgt>
                                        </p:tgtEl>
                                      </p:cBhvr>
                                    </p:animEffect>
                                  </p:childTnLst>
                                </p:cTn>
                              </p:par>
                            </p:childTnLst>
                          </p:cTn>
                        </p:par>
                        <p:par>
                          <p:cTn id="95" fill="hold">
                            <p:stCondLst>
                              <p:cond delay="10000"/>
                            </p:stCondLst>
                            <p:childTnLst>
                              <p:par>
                                <p:cTn id="96" presetID="9" presetClass="entr" presetSubtype="0" fill="hold" grpId="0" nodeType="afterEffect" nodePh="1">
                                  <p:stCondLst>
                                    <p:cond delay="0"/>
                                  </p:stCondLst>
                                  <p:endCondLst>
                                    <p:cond evt="begin" delay="0">
                                      <p:tn val="96"/>
                                    </p:cond>
                                  </p:endCondLst>
                                  <p:childTnLst>
                                    <p:set>
                                      <p:cBhvr>
                                        <p:cTn id="97" dur="1" fill="hold">
                                          <p:stCondLst>
                                            <p:cond delay="0"/>
                                          </p:stCondLst>
                                        </p:cTn>
                                        <p:tgtEl>
                                          <p:spTgt spid="61">
                                            <p:txEl>
                                              <p:pRg st="0" end="0"/>
                                            </p:txEl>
                                          </p:spTgt>
                                        </p:tgtEl>
                                        <p:attrNameLst>
                                          <p:attrName>style.visibility</p:attrName>
                                        </p:attrNameLst>
                                      </p:cBhvr>
                                      <p:to>
                                        <p:strVal val="visible"/>
                                      </p:to>
                                    </p:set>
                                    <p:animEffect transition="in" filter="dissolve">
                                      <p:cBhvr>
                                        <p:cTn id="98" dur="500"/>
                                        <p:tgtEl>
                                          <p:spTgt spid="61">
                                            <p:txEl>
                                              <p:pRg st="0" end="0"/>
                                            </p:txEl>
                                          </p:spTgt>
                                        </p:tgtEl>
                                      </p:cBhvr>
                                    </p:animEffect>
                                  </p:childTnLst>
                                </p:cTn>
                              </p:par>
                            </p:childTnLst>
                          </p:cTn>
                        </p:par>
                        <p:par>
                          <p:cTn id="99" fill="hold">
                            <p:stCondLst>
                              <p:cond delay="10500"/>
                            </p:stCondLst>
                            <p:childTnLst>
                              <p:par>
                                <p:cTn id="100" presetID="9" presetClass="entr" presetSubtype="0" fill="hold" grpId="0" nodeType="afterEffect" nodePh="1">
                                  <p:stCondLst>
                                    <p:cond delay="0"/>
                                  </p:stCondLst>
                                  <p:endCondLst>
                                    <p:cond evt="begin" delay="0">
                                      <p:tn val="100"/>
                                    </p:cond>
                                  </p:endCondLst>
                                  <p:childTnLst>
                                    <p:set>
                                      <p:cBhvr>
                                        <p:cTn id="101" dur="1" fill="hold">
                                          <p:stCondLst>
                                            <p:cond delay="0"/>
                                          </p:stCondLst>
                                        </p:cTn>
                                        <p:tgtEl>
                                          <p:spTgt spid="62">
                                            <p:txEl>
                                              <p:pRg st="0" end="0"/>
                                            </p:txEl>
                                          </p:spTgt>
                                        </p:tgtEl>
                                        <p:attrNameLst>
                                          <p:attrName>style.visibility</p:attrName>
                                        </p:attrNameLst>
                                      </p:cBhvr>
                                      <p:to>
                                        <p:strVal val="visible"/>
                                      </p:to>
                                    </p:set>
                                    <p:animEffect transition="in" filter="dissolve">
                                      <p:cBhvr>
                                        <p:cTn id="102"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6"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9"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P spid="1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Effect transition="in" filter="dissolve">
                      <p:cBhvr>
                        <p:cTn dur="500"/>
                        <p:tgtEl>
                          <p:spTgt spid="10"/>
                        </p:tgtEl>
                      </p:cBhvr>
                    </p:animEffect>
                  </p:childTnLst>
                </p:cTn>
              </p:par>
            </p:tnLst>
          </p:tmpl>
        </p:tmplLst>
      </p:bldP>
      <p:bldP spid="37" grpId="0"/>
      <p:bldP spid="40" grpId="0" animBg="1"/>
      <p:bldP spid="3" grpId="0"/>
      <p:bldP spid="39" grpId="0" animBg="1"/>
      <p:bldP spid="41" grpId="0" animBg="1"/>
      <p:bldP spid="48" grpId="0" animBg="1"/>
      <p:bldP spid="49" grpId="0" animBg="1"/>
      <p:bldP spid="54" grpId="0" animBg="1"/>
      <p:bldP spid="55"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55"/>
                        </p:tgtEl>
                        <p:attrNameLst>
                          <p:attrName>style.visibility</p:attrName>
                        </p:attrNameLst>
                      </p:cBhvr>
                      <p:to>
                        <p:strVal val="visible"/>
                      </p:to>
                    </p:set>
                    <p:animEffect transition="in" filter="wipe(up)">
                      <p:cBhvr>
                        <p:cTn dur="500"/>
                        <p:tgtEl>
                          <p:spTgt spid="55"/>
                        </p:tgtEl>
                      </p:cBhvr>
                    </p:animEffect>
                  </p:childTnLst>
                </p:cTn>
              </p:par>
            </p:tnLst>
          </p:tmpl>
        </p:tmplLst>
      </p:bldP>
      <p:bldP spid="5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6"/>
                        </p:tgtEl>
                        <p:attrNameLst>
                          <p:attrName>style.visibility</p:attrName>
                        </p:attrNameLst>
                      </p:cBhvr>
                      <p:to>
                        <p:strVal val="visible"/>
                      </p:to>
                    </p:set>
                    <p:animEffect transition="in" filter="dissolve">
                      <p:cBhvr>
                        <p:cTn dur="500"/>
                        <p:tgtEl>
                          <p:spTgt spid="56"/>
                        </p:tgtEl>
                      </p:cBhvr>
                    </p:animEffect>
                  </p:childTnLst>
                </p:cTn>
              </p:par>
            </p:tnLst>
          </p:tmpl>
        </p:tmplLst>
      </p:bldP>
      <p:bldP spid="57"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wipe(up)">
                      <p:cBhvr>
                        <p:cTn dur="500"/>
                        <p:tgtEl>
                          <p:spTgt spid="57"/>
                        </p:tgtEl>
                      </p:cBhvr>
                    </p:animEffect>
                  </p:childTnLst>
                </p:cTn>
              </p:par>
            </p:tnLst>
          </p:tmpl>
        </p:tmplLst>
      </p:bldP>
      <p:bldP spid="5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8"/>
                        </p:tgtEl>
                        <p:attrNameLst>
                          <p:attrName>style.visibility</p:attrName>
                        </p:attrNameLst>
                      </p:cBhvr>
                      <p:to>
                        <p:strVal val="visible"/>
                      </p:to>
                    </p:set>
                    <p:animEffect transition="in" filter="dissolve">
                      <p:cBhvr>
                        <p:cTn dur="500"/>
                        <p:tgtEl>
                          <p:spTgt spid="58"/>
                        </p:tgtEl>
                      </p:cBhvr>
                    </p:animEffect>
                  </p:childTnLst>
                </p:cTn>
              </p:par>
            </p:tnLst>
          </p:tmpl>
        </p:tmplLst>
      </p:bldP>
      <p:bldP spid="59"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60"/>
                        </p:tgtEl>
                        <p:attrNameLst>
                          <p:attrName>style.visibility</p:attrName>
                        </p:attrNameLst>
                      </p:cBhvr>
                      <p:to>
                        <p:strVal val="visible"/>
                      </p:to>
                    </p:set>
                    <p:animEffect transition="in" filter="dissolve">
                      <p:cBhvr>
                        <p:cTn dur="500"/>
                        <p:tgtEl>
                          <p:spTgt spid="60"/>
                        </p:tgtEl>
                      </p:cBhvr>
                    </p:animEffect>
                  </p:childTnLst>
                </p:cTn>
              </p:par>
            </p:tnLst>
          </p:tmpl>
        </p:tmplLst>
      </p:bldP>
      <p:bldP spid="61"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61"/>
                        </p:tgtEl>
                        <p:attrNameLst>
                          <p:attrName>style.visibility</p:attrName>
                        </p:attrNameLst>
                      </p:cBhvr>
                      <p:to>
                        <p:strVal val="visible"/>
                      </p:to>
                    </p:set>
                    <p:animEffect transition="in" filter="dissolve">
                      <p:cBhvr>
                        <p:cTn dur="500"/>
                        <p:tgtEl>
                          <p:spTgt spid="61"/>
                        </p:tgtEl>
                      </p:cBhvr>
                    </p:animEffect>
                  </p:childTnLst>
                </p:cTn>
              </p:par>
            </p:tnLst>
          </p:tmpl>
        </p:tmplLst>
      </p:bldP>
      <p:bldP spid="6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62"/>
                        </p:tgtEl>
                        <p:attrNameLst>
                          <p:attrName>style.visibility</p:attrName>
                        </p:attrNameLst>
                      </p:cBhvr>
                      <p:to>
                        <p:strVal val="visible"/>
                      </p:to>
                    </p:set>
                    <p:animEffect transition="in" filter="dissolve">
                      <p:cBhvr>
                        <p:cTn dur="500"/>
                        <p:tgtEl>
                          <p:spTgt spid="6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0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 name="Picture Placeholder 2"/>
          <p:cNvSpPr>
            <a:spLocks noGrp="1"/>
          </p:cNvSpPr>
          <p:nvPr>
            <p:ph type="pic" sz="quarter" idx="22"/>
          </p:nvPr>
        </p:nvSpPr>
        <p:spPr>
          <a:xfrm>
            <a:off x="4638863" y="2438401"/>
            <a:ext cx="2895830" cy="1783109"/>
          </a:xfrm>
          <a:ln w="28575">
            <a:no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grpSp>
        <p:nvGrpSpPr>
          <p:cNvPr id="31" name="Group 1996"/>
          <p:cNvGrpSpPr/>
          <p:nvPr userDrawn="1"/>
        </p:nvGrpSpPr>
        <p:grpSpPr>
          <a:xfrm>
            <a:off x="4495383" y="2308636"/>
            <a:ext cx="3182792" cy="2459460"/>
            <a:chOff x="0" y="0"/>
            <a:chExt cx="6009001" cy="5177561"/>
          </a:xfrm>
        </p:grpSpPr>
        <p:sp>
          <p:nvSpPr>
            <p:cNvPr id="32" name="Shape 1993"/>
            <p:cNvSpPr/>
            <p:nvPr/>
          </p:nvSpPr>
          <p:spPr>
            <a:xfrm>
              <a:off x="0" y="0"/>
              <a:ext cx="6009002" cy="43648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0800"/>
                    <a:pt x="21600" y="5400"/>
                    <a:pt x="21600" y="2700"/>
                  </a:cubicBezTo>
                  <a:cubicBezTo>
                    <a:pt x="21600" y="0"/>
                    <a:pt x="21600" y="0"/>
                    <a:pt x="21600" y="0"/>
                  </a:cubicBezTo>
                  <a:cubicBezTo>
                    <a:pt x="10800" y="0"/>
                    <a:pt x="5400" y="0"/>
                    <a:pt x="2700" y="0"/>
                  </a:cubicBezTo>
                  <a:cubicBezTo>
                    <a:pt x="0" y="0"/>
                    <a:pt x="0" y="0"/>
                    <a:pt x="0" y="0"/>
                  </a:cubicBezTo>
                  <a:cubicBezTo>
                    <a:pt x="0" y="10800"/>
                    <a:pt x="0" y="16200"/>
                    <a:pt x="0" y="18900"/>
                  </a:cubicBezTo>
                  <a:cubicBezTo>
                    <a:pt x="0" y="21600"/>
                    <a:pt x="0" y="21600"/>
                    <a:pt x="0" y="21600"/>
                  </a:cubicBezTo>
                  <a:cubicBezTo>
                    <a:pt x="7979" y="21600"/>
                    <a:pt x="11969" y="21600"/>
                    <a:pt x="13963" y="21600"/>
                  </a:cubicBezTo>
                  <a:cubicBezTo>
                    <a:pt x="15958" y="21600"/>
                    <a:pt x="15958" y="21600"/>
                    <a:pt x="15958" y="21600"/>
                  </a:cubicBezTo>
                  <a:lnTo>
                    <a:pt x="16764" y="21600"/>
                  </a:lnTo>
                  <a:lnTo>
                    <a:pt x="21600" y="21600"/>
                  </a:lnTo>
                  <a:close/>
                  <a:moveTo>
                    <a:pt x="1128" y="1683"/>
                  </a:moveTo>
                  <a:cubicBezTo>
                    <a:pt x="10800" y="1683"/>
                    <a:pt x="15636" y="1683"/>
                    <a:pt x="18054" y="1683"/>
                  </a:cubicBezTo>
                  <a:cubicBezTo>
                    <a:pt x="20472" y="1683"/>
                    <a:pt x="20472" y="1683"/>
                    <a:pt x="20472" y="1683"/>
                  </a:cubicBezTo>
                  <a:cubicBezTo>
                    <a:pt x="20472" y="10673"/>
                    <a:pt x="20472" y="15171"/>
                    <a:pt x="20472" y="17425"/>
                  </a:cubicBezTo>
                  <a:cubicBezTo>
                    <a:pt x="20472" y="19951"/>
                    <a:pt x="20472" y="19955"/>
                    <a:pt x="20472" y="19958"/>
                  </a:cubicBezTo>
                  <a:cubicBezTo>
                    <a:pt x="10800" y="19958"/>
                    <a:pt x="5964" y="19958"/>
                    <a:pt x="3546" y="19958"/>
                  </a:cubicBezTo>
                  <a:cubicBezTo>
                    <a:pt x="1128" y="19958"/>
                    <a:pt x="1128" y="19958"/>
                    <a:pt x="1128" y="19958"/>
                  </a:cubicBezTo>
                  <a:lnTo>
                    <a:pt x="1128" y="1683"/>
                  </a:lnTo>
                  <a:close/>
                </a:path>
              </a:pathLst>
            </a:custGeom>
            <a:solidFill>
              <a:schemeClr val="accent1"/>
            </a:solidFill>
            <a:ln w="12700" cap="flat">
              <a:noFill/>
              <a:miter lim="400000"/>
            </a:ln>
            <a:effectLst/>
          </p:spPr>
          <p:txBody>
            <a:bodyPr wrap="square" lIns="0" tIns="0" rIns="0" bIns="0" numCol="1" anchor="t">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33" name="Shape 1994"/>
            <p:cNvSpPr/>
            <p:nvPr/>
          </p:nvSpPr>
          <p:spPr>
            <a:xfrm>
              <a:off x="2154169" y="4503985"/>
              <a:ext cx="1806422" cy="307709"/>
            </a:xfrm>
            <a:prstGeom prst="rect">
              <a:avLst/>
            </a:prstGeom>
            <a:solidFill>
              <a:schemeClr val="accent1"/>
            </a:solidFill>
            <a:ln w="12700" cap="flat">
              <a:noFill/>
              <a:miter lim="400000"/>
            </a:ln>
            <a:effectLst/>
          </p:spPr>
          <p:txBody>
            <a:bodyPr wrap="square" lIns="0" tIns="0" rIns="0" bIns="0" numCol="1" anchor="t">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34" name="Shape 1995"/>
            <p:cNvSpPr/>
            <p:nvPr/>
          </p:nvSpPr>
          <p:spPr>
            <a:xfrm>
              <a:off x="1266049" y="4950808"/>
              <a:ext cx="3582671" cy="226754"/>
            </a:xfrm>
            <a:prstGeom prst="rect">
              <a:avLst/>
            </a:prstGeom>
            <a:solidFill>
              <a:schemeClr val="accent1"/>
            </a:solidFill>
            <a:ln w="12700" cap="flat">
              <a:noFill/>
              <a:miter lim="400000"/>
            </a:ln>
            <a:effectLst/>
          </p:spPr>
          <p:txBody>
            <a:bodyPr wrap="square" lIns="0" tIns="0" rIns="0" bIns="0" numCol="1" anchor="t">
              <a:noAutofit/>
            </a:body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grpSp>
      <p:sp>
        <p:nvSpPr>
          <p:cNvPr id="35" name="Rectangle 34"/>
          <p:cNvSpPr/>
          <p:nvPr userDrawn="1"/>
        </p:nvSpPr>
        <p:spPr>
          <a:xfrm>
            <a:off x="1777274" y="1981200"/>
            <a:ext cx="1979416" cy="1467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p:cNvSpPr/>
          <p:nvPr userDrawn="1"/>
        </p:nvSpPr>
        <p:spPr>
          <a:xfrm>
            <a:off x="1777274" y="3628249"/>
            <a:ext cx="1979416" cy="1467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p:cNvSpPr/>
          <p:nvPr userDrawn="1"/>
        </p:nvSpPr>
        <p:spPr>
          <a:xfrm>
            <a:off x="8440934" y="1987155"/>
            <a:ext cx="1979416" cy="1467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Rectangle 38"/>
          <p:cNvSpPr/>
          <p:nvPr/>
        </p:nvSpPr>
        <p:spPr>
          <a:xfrm>
            <a:off x="8440934" y="3622294"/>
            <a:ext cx="1979416" cy="1467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Content Placeholder 20"/>
          <p:cNvSpPr>
            <a:spLocks noGrp="1"/>
          </p:cNvSpPr>
          <p:nvPr userDrawn="1">
            <p:ph sz="quarter" idx="16"/>
          </p:nvPr>
        </p:nvSpPr>
        <p:spPr>
          <a:xfrm>
            <a:off x="1888378" y="2270417"/>
            <a:ext cx="1757206" cy="336636"/>
          </a:xfrm>
        </p:spPr>
        <p:txBody>
          <a:bodyPr lIns="0" tIns="0" rIns="0" bIns="0" anchor="ctr">
            <a:normAutofit/>
          </a:bodyPr>
          <a:lstStyle>
            <a:lvl1pPr marL="0" indent="0" algn="ctr">
              <a:buNone/>
              <a:defRPr sz="1400">
                <a:solidFill>
                  <a:schemeClr val="bg1"/>
                </a:solidFill>
                <a:latin typeface="Sinkin Sans 300 Light" pitchFamily="50" charset="0"/>
              </a:defRPr>
            </a:lvl1pPr>
          </a:lstStyle>
          <a:p>
            <a:pPr lvl="0"/>
            <a:endParaRPr lang="en-GB" dirty="0"/>
          </a:p>
        </p:txBody>
      </p:sp>
      <p:sp>
        <p:nvSpPr>
          <p:cNvPr id="47" name="Text Placeholder 17"/>
          <p:cNvSpPr>
            <a:spLocks noGrp="1"/>
          </p:cNvSpPr>
          <p:nvPr userDrawn="1">
            <p:ph type="body" sz="quarter" idx="21"/>
          </p:nvPr>
        </p:nvSpPr>
        <p:spPr>
          <a:xfrm>
            <a:off x="1878520" y="2617303"/>
            <a:ext cx="1776921" cy="462397"/>
          </a:xfrm>
        </p:spPr>
        <p:txBody>
          <a:bodyPr lIns="0" tIns="0" rIns="0" bIns="0" anchor="ctr">
            <a:normAutofit/>
          </a:bodyPr>
          <a:lstStyle>
            <a:lvl1pPr marL="0" indent="0" algn="ctr">
              <a:lnSpc>
                <a:spcPct val="150000"/>
              </a:lnSpc>
              <a:buNone/>
              <a:defRPr sz="950">
                <a:solidFill>
                  <a:schemeClr val="bg1"/>
                </a:solidFill>
                <a:latin typeface="Sinkin Sans 300 Light" pitchFamily="50" charset="0"/>
              </a:defRPr>
            </a:lvl1pPr>
          </a:lstStyle>
          <a:p>
            <a:pPr lvl="0"/>
            <a:endParaRPr lang="en-US" dirty="0"/>
          </a:p>
        </p:txBody>
      </p:sp>
      <p:sp>
        <p:nvSpPr>
          <p:cNvPr id="48" name="Content Placeholder 20"/>
          <p:cNvSpPr>
            <a:spLocks noGrp="1"/>
          </p:cNvSpPr>
          <p:nvPr>
            <p:ph sz="quarter" idx="23"/>
          </p:nvPr>
        </p:nvSpPr>
        <p:spPr>
          <a:xfrm>
            <a:off x="1888378" y="3940099"/>
            <a:ext cx="1757206" cy="336636"/>
          </a:xfrm>
        </p:spPr>
        <p:txBody>
          <a:bodyPr lIns="0" tIns="0" rIns="0" bIns="0" anchor="ctr">
            <a:normAutofit/>
          </a:bodyPr>
          <a:lstStyle>
            <a:lvl1pPr marL="0" indent="0" algn="ctr">
              <a:buNone/>
              <a:defRPr sz="1400">
                <a:solidFill>
                  <a:schemeClr val="bg1"/>
                </a:solidFill>
                <a:latin typeface="Sinkin Sans 300 Light" pitchFamily="50" charset="0"/>
              </a:defRPr>
            </a:lvl1pPr>
          </a:lstStyle>
          <a:p>
            <a:pPr lvl="0"/>
            <a:endParaRPr lang="en-GB" dirty="0"/>
          </a:p>
        </p:txBody>
      </p:sp>
      <p:sp>
        <p:nvSpPr>
          <p:cNvPr id="49" name="Text Placeholder 17"/>
          <p:cNvSpPr>
            <a:spLocks noGrp="1"/>
          </p:cNvSpPr>
          <p:nvPr>
            <p:ph type="body" sz="quarter" idx="24"/>
          </p:nvPr>
        </p:nvSpPr>
        <p:spPr>
          <a:xfrm>
            <a:off x="1878520" y="4286985"/>
            <a:ext cx="1776921" cy="462397"/>
          </a:xfrm>
        </p:spPr>
        <p:txBody>
          <a:bodyPr lIns="0" tIns="0" rIns="0" bIns="0" anchor="ctr">
            <a:normAutofit/>
          </a:bodyPr>
          <a:lstStyle>
            <a:lvl1pPr marL="0" indent="0" algn="ctr">
              <a:lnSpc>
                <a:spcPct val="150000"/>
              </a:lnSpc>
              <a:buNone/>
              <a:defRPr sz="950">
                <a:solidFill>
                  <a:schemeClr val="bg1"/>
                </a:solidFill>
                <a:latin typeface="Sinkin Sans 300 Light" pitchFamily="50" charset="0"/>
              </a:defRPr>
            </a:lvl1pPr>
          </a:lstStyle>
          <a:p>
            <a:pPr lvl="0"/>
            <a:endParaRPr lang="en-US" dirty="0"/>
          </a:p>
        </p:txBody>
      </p:sp>
      <p:sp>
        <p:nvSpPr>
          <p:cNvPr id="54" name="Content Placeholder 20"/>
          <p:cNvSpPr>
            <a:spLocks noGrp="1"/>
          </p:cNvSpPr>
          <p:nvPr>
            <p:ph sz="quarter" idx="25"/>
          </p:nvPr>
        </p:nvSpPr>
        <p:spPr>
          <a:xfrm>
            <a:off x="8552038" y="2270417"/>
            <a:ext cx="1757206" cy="336636"/>
          </a:xfrm>
        </p:spPr>
        <p:txBody>
          <a:bodyPr lIns="0" tIns="0" rIns="0" bIns="0" anchor="ctr">
            <a:normAutofit/>
          </a:bodyPr>
          <a:lstStyle>
            <a:lvl1pPr marL="0" indent="0" algn="ctr">
              <a:buNone/>
              <a:defRPr sz="1400">
                <a:solidFill>
                  <a:schemeClr val="bg1"/>
                </a:solidFill>
                <a:latin typeface="Sinkin Sans 300 Light" pitchFamily="50" charset="0"/>
              </a:defRPr>
            </a:lvl1pPr>
          </a:lstStyle>
          <a:p>
            <a:pPr lvl="0"/>
            <a:endParaRPr lang="en-GB" dirty="0"/>
          </a:p>
        </p:txBody>
      </p:sp>
      <p:sp>
        <p:nvSpPr>
          <p:cNvPr id="55" name="Text Placeholder 17"/>
          <p:cNvSpPr>
            <a:spLocks noGrp="1"/>
          </p:cNvSpPr>
          <p:nvPr>
            <p:ph type="body" sz="quarter" idx="26"/>
          </p:nvPr>
        </p:nvSpPr>
        <p:spPr>
          <a:xfrm>
            <a:off x="8542180" y="2617303"/>
            <a:ext cx="1776921" cy="462397"/>
          </a:xfrm>
        </p:spPr>
        <p:txBody>
          <a:bodyPr lIns="0" tIns="0" rIns="0" bIns="0" anchor="ctr">
            <a:normAutofit/>
          </a:bodyPr>
          <a:lstStyle>
            <a:lvl1pPr marL="0" indent="0" algn="ctr">
              <a:lnSpc>
                <a:spcPct val="150000"/>
              </a:lnSpc>
              <a:buNone/>
              <a:defRPr sz="950">
                <a:solidFill>
                  <a:schemeClr val="bg1"/>
                </a:solidFill>
                <a:latin typeface="Sinkin Sans 300 Light" pitchFamily="50" charset="0"/>
              </a:defRPr>
            </a:lvl1pPr>
          </a:lstStyle>
          <a:p>
            <a:pPr lvl="0"/>
            <a:endParaRPr lang="en-US" dirty="0"/>
          </a:p>
        </p:txBody>
      </p:sp>
      <p:sp>
        <p:nvSpPr>
          <p:cNvPr id="56" name="Content Placeholder 20"/>
          <p:cNvSpPr>
            <a:spLocks noGrp="1"/>
          </p:cNvSpPr>
          <p:nvPr>
            <p:ph sz="quarter" idx="27"/>
          </p:nvPr>
        </p:nvSpPr>
        <p:spPr>
          <a:xfrm>
            <a:off x="8552038" y="3940099"/>
            <a:ext cx="1757206" cy="336636"/>
          </a:xfrm>
        </p:spPr>
        <p:txBody>
          <a:bodyPr lIns="0" tIns="0" rIns="0" bIns="0" anchor="ctr">
            <a:normAutofit/>
          </a:bodyPr>
          <a:lstStyle>
            <a:lvl1pPr marL="0" indent="0" algn="ctr">
              <a:buNone/>
              <a:defRPr sz="1400">
                <a:solidFill>
                  <a:schemeClr val="bg1"/>
                </a:solidFill>
                <a:latin typeface="Sinkin Sans 300 Light" pitchFamily="50" charset="0"/>
              </a:defRPr>
            </a:lvl1pPr>
          </a:lstStyle>
          <a:p>
            <a:pPr lvl="0"/>
            <a:endParaRPr lang="en-GB" dirty="0"/>
          </a:p>
        </p:txBody>
      </p:sp>
      <p:sp>
        <p:nvSpPr>
          <p:cNvPr id="57" name="Text Placeholder 17"/>
          <p:cNvSpPr>
            <a:spLocks noGrp="1"/>
          </p:cNvSpPr>
          <p:nvPr>
            <p:ph type="body" sz="quarter" idx="28"/>
          </p:nvPr>
        </p:nvSpPr>
        <p:spPr>
          <a:xfrm>
            <a:off x="8542180" y="4286985"/>
            <a:ext cx="1776921" cy="462397"/>
          </a:xfrm>
        </p:spPr>
        <p:txBody>
          <a:bodyPr lIns="0" tIns="0" rIns="0" bIns="0" anchor="ctr">
            <a:normAutofit/>
          </a:bodyPr>
          <a:lstStyle>
            <a:lvl1pPr marL="0" indent="0" algn="ctr">
              <a:lnSpc>
                <a:spcPct val="150000"/>
              </a:lnSpc>
              <a:buNone/>
              <a:defRPr sz="950">
                <a:solidFill>
                  <a:schemeClr val="bg1"/>
                </a:solidFill>
                <a:latin typeface="Sinkin Sans 300 Light" pitchFamily="50" charset="0"/>
              </a:defRPr>
            </a:lvl1pPr>
          </a:lstStyle>
          <a:p>
            <a:pPr lvl="0"/>
            <a:endParaRPr lang="en-US" dirty="0"/>
          </a:p>
        </p:txBody>
      </p:sp>
      <p:sp>
        <p:nvSpPr>
          <p:cNvPr id="58" name="Content Placeholder 20"/>
          <p:cNvSpPr>
            <a:spLocks noGrp="1"/>
          </p:cNvSpPr>
          <p:nvPr>
            <p:ph sz="quarter" idx="29"/>
          </p:nvPr>
        </p:nvSpPr>
        <p:spPr>
          <a:xfrm>
            <a:off x="3199647" y="5454564"/>
            <a:ext cx="5792707" cy="336636"/>
          </a:xfrm>
        </p:spPr>
        <p:txBody>
          <a:bodyPr lIns="0" tIns="0" rIns="0" bIns="0" anchor="ctr">
            <a:normAutofit/>
          </a:bodyPr>
          <a:lstStyle>
            <a:lvl1pPr marL="0" indent="0" algn="ctr">
              <a:buNone/>
              <a:defRPr sz="1400">
                <a:solidFill>
                  <a:schemeClr val="accent1"/>
                </a:solidFill>
                <a:latin typeface="Sinkin Sans 300 Light" pitchFamily="50" charset="0"/>
              </a:defRPr>
            </a:lvl1pPr>
          </a:lstStyle>
          <a:p>
            <a:pPr lvl="0"/>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 presetClass="entr" presetSubtype="2" accel="54000" decel="4600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1" fill="hold" grpId="0" nodeType="afterEffect" nodePh="1">
                                  <p:stCondLst>
                                    <p:cond delay="0"/>
                                  </p:stCondLst>
                                  <p:endCondLst>
                                    <p:cond evt="begin" delay="0">
                                      <p:tn val="26"/>
                                    </p:cond>
                                  </p:endCondLst>
                                  <p:childTnLst>
                                    <p:set>
                                      <p:cBhvr>
                                        <p:cTn id="27" dur="1" fill="hold">
                                          <p:stCondLst>
                                            <p:cond delay="0"/>
                                          </p:stCondLst>
                                        </p:cTn>
                                        <p:tgtEl>
                                          <p:spTgt spid="54">
                                            <p:txEl>
                                              <p:pRg st="0" end="0"/>
                                            </p:txEl>
                                          </p:spTgt>
                                        </p:tgtEl>
                                        <p:attrNameLst>
                                          <p:attrName>style.visibility</p:attrName>
                                        </p:attrNameLst>
                                      </p:cBhvr>
                                      <p:to>
                                        <p:strVal val="visible"/>
                                      </p:to>
                                    </p:set>
                                    <p:animEffect transition="in" filter="wipe(up)">
                                      <p:cBhvr>
                                        <p:cTn id="28" dur="500"/>
                                        <p:tgtEl>
                                          <p:spTgt spid="54">
                                            <p:txEl>
                                              <p:pRg st="0" end="0"/>
                                            </p:txEl>
                                          </p:spTgt>
                                        </p:tgtEl>
                                      </p:cBhvr>
                                    </p:animEffect>
                                  </p:childTnLst>
                                </p:cTn>
                              </p:par>
                            </p:childTnLst>
                          </p:cTn>
                        </p:par>
                        <p:par>
                          <p:cTn id="29" fill="hold">
                            <p:stCondLst>
                              <p:cond delay="3000"/>
                            </p:stCondLst>
                            <p:childTnLst>
                              <p:par>
                                <p:cTn id="30" presetID="10" presetClass="entr" presetSubtype="0" fill="hold" grpId="0" nodeType="afterEffect" nodePh="1">
                                  <p:stCondLst>
                                    <p:cond delay="0"/>
                                  </p:stCondLst>
                                  <p:endCondLst>
                                    <p:cond evt="begin" delay="0">
                                      <p:tn val="30"/>
                                    </p:cond>
                                  </p:endCondLst>
                                  <p:childTnLst>
                                    <p:set>
                                      <p:cBhvr>
                                        <p:cTn id="31" dur="1" fill="hold">
                                          <p:stCondLst>
                                            <p:cond delay="0"/>
                                          </p:stCondLst>
                                        </p:cTn>
                                        <p:tgtEl>
                                          <p:spTgt spid="55">
                                            <p:txEl>
                                              <p:pRg st="0" end="0"/>
                                            </p:txEl>
                                          </p:spTgt>
                                        </p:tgtEl>
                                        <p:attrNameLst>
                                          <p:attrName>style.visibility</p:attrName>
                                        </p:attrNameLst>
                                      </p:cBhvr>
                                      <p:to>
                                        <p:strVal val="visible"/>
                                      </p:to>
                                    </p:set>
                                    <p:animEffect transition="in" filter="fade">
                                      <p:cBhvr>
                                        <p:cTn id="32" dur="500"/>
                                        <p:tgtEl>
                                          <p:spTgt spid="55">
                                            <p:txEl>
                                              <p:pRg st="0" end="0"/>
                                            </p:txEl>
                                          </p:spTgt>
                                        </p:tgtEl>
                                      </p:cBhvr>
                                    </p:animEffect>
                                  </p:childTnLst>
                                </p:cTn>
                              </p:par>
                            </p:childTnLst>
                          </p:cTn>
                        </p:par>
                        <p:par>
                          <p:cTn id="33" fill="hold">
                            <p:stCondLst>
                              <p:cond delay="3500"/>
                            </p:stCondLst>
                            <p:childTnLst>
                              <p:par>
                                <p:cTn id="34" presetID="2" presetClass="entr" presetSubtype="8" accel="54000" decel="4600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nodePh="1">
                                  <p:stCondLst>
                                    <p:cond delay="0"/>
                                  </p:stCondLst>
                                  <p:endCondLst>
                                    <p:cond evt="begin" delay="0">
                                      <p:tn val="39"/>
                                    </p:cond>
                                  </p:endCondLst>
                                  <p:childTnLst>
                                    <p:set>
                                      <p:cBhvr>
                                        <p:cTn id="40" dur="1" fill="hold">
                                          <p:stCondLst>
                                            <p:cond delay="0"/>
                                          </p:stCondLst>
                                        </p:cTn>
                                        <p:tgtEl>
                                          <p:spTgt spid="46">
                                            <p:txEl>
                                              <p:pRg st="0" end="0"/>
                                            </p:txEl>
                                          </p:spTgt>
                                        </p:tgtEl>
                                        <p:attrNameLst>
                                          <p:attrName>style.visibility</p:attrName>
                                        </p:attrNameLst>
                                      </p:cBhvr>
                                      <p:to>
                                        <p:strVal val="visible"/>
                                      </p:to>
                                    </p:set>
                                    <p:animEffect transition="in" filter="wipe(up)">
                                      <p:cBhvr>
                                        <p:cTn id="41" dur="500"/>
                                        <p:tgtEl>
                                          <p:spTgt spid="46">
                                            <p:txEl>
                                              <p:pRg st="0" end="0"/>
                                            </p:txEl>
                                          </p:spTgt>
                                        </p:tgtEl>
                                      </p:cBhvr>
                                    </p:animEffect>
                                  </p:childTnLst>
                                </p:cTn>
                              </p:par>
                            </p:childTnLst>
                          </p:cTn>
                        </p:par>
                        <p:par>
                          <p:cTn id="42" fill="hold">
                            <p:stCondLst>
                              <p:cond delay="4500"/>
                            </p:stCondLst>
                            <p:childTnLst>
                              <p:par>
                                <p:cTn id="43" presetID="10" presetClass="entr" presetSubtype="0" fill="hold" grpId="0" nodeType="afterEffect" nodePh="1">
                                  <p:stCondLst>
                                    <p:cond delay="0"/>
                                  </p:stCondLst>
                                  <p:endCondLst>
                                    <p:cond evt="begin" delay="0">
                                      <p:tn val="43"/>
                                    </p:cond>
                                  </p:endCondLst>
                                  <p:childTnLst>
                                    <p:set>
                                      <p:cBhvr>
                                        <p:cTn id="44" dur="1" fill="hold">
                                          <p:stCondLst>
                                            <p:cond delay="0"/>
                                          </p:stCondLst>
                                        </p:cTn>
                                        <p:tgtEl>
                                          <p:spTgt spid="47">
                                            <p:txEl>
                                              <p:pRg st="0" end="0"/>
                                            </p:txEl>
                                          </p:spTgt>
                                        </p:tgtEl>
                                        <p:attrNameLst>
                                          <p:attrName>style.visibility</p:attrName>
                                        </p:attrNameLst>
                                      </p:cBhvr>
                                      <p:to>
                                        <p:strVal val="visible"/>
                                      </p:to>
                                    </p:set>
                                    <p:animEffect transition="in" filter="fade">
                                      <p:cBhvr>
                                        <p:cTn id="45" dur="500"/>
                                        <p:tgtEl>
                                          <p:spTgt spid="47">
                                            <p:txEl>
                                              <p:pRg st="0" end="0"/>
                                            </p:txEl>
                                          </p:spTgt>
                                        </p:tgtEl>
                                      </p:cBhvr>
                                    </p:animEffect>
                                  </p:childTnLst>
                                </p:cTn>
                              </p:par>
                            </p:childTnLst>
                          </p:cTn>
                        </p:par>
                        <p:par>
                          <p:cTn id="46" fill="hold">
                            <p:stCondLst>
                              <p:cond delay="5000"/>
                            </p:stCondLst>
                            <p:childTnLst>
                              <p:par>
                                <p:cTn id="47" presetID="2" presetClass="entr" presetSubtype="2" accel="54000" decel="4600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2" presetClass="entr" presetSubtype="1" fill="hold" grpId="0" nodeType="afterEffect" nodePh="1">
                                  <p:stCondLst>
                                    <p:cond delay="0"/>
                                  </p:stCondLst>
                                  <p:endCondLst>
                                    <p:cond evt="begin" delay="0">
                                      <p:tn val="52"/>
                                    </p:cond>
                                  </p:endCondLst>
                                  <p:childTnLst>
                                    <p:set>
                                      <p:cBhvr>
                                        <p:cTn id="53" dur="1" fill="hold">
                                          <p:stCondLst>
                                            <p:cond delay="0"/>
                                          </p:stCondLst>
                                        </p:cTn>
                                        <p:tgtEl>
                                          <p:spTgt spid="56">
                                            <p:txEl>
                                              <p:pRg st="0" end="0"/>
                                            </p:txEl>
                                          </p:spTgt>
                                        </p:tgtEl>
                                        <p:attrNameLst>
                                          <p:attrName>style.visibility</p:attrName>
                                        </p:attrNameLst>
                                      </p:cBhvr>
                                      <p:to>
                                        <p:strVal val="visible"/>
                                      </p:to>
                                    </p:set>
                                    <p:animEffect transition="in" filter="wipe(up)">
                                      <p:cBhvr>
                                        <p:cTn id="54" dur="500"/>
                                        <p:tgtEl>
                                          <p:spTgt spid="56">
                                            <p:txEl>
                                              <p:pRg st="0" end="0"/>
                                            </p:txEl>
                                          </p:spTgt>
                                        </p:tgtEl>
                                      </p:cBhvr>
                                    </p:animEffect>
                                  </p:childTnLst>
                                </p:cTn>
                              </p:par>
                            </p:childTnLst>
                          </p:cTn>
                        </p:par>
                        <p:par>
                          <p:cTn id="55" fill="hold">
                            <p:stCondLst>
                              <p:cond delay="6000"/>
                            </p:stCondLst>
                            <p:childTnLst>
                              <p:par>
                                <p:cTn id="56" presetID="10" presetClass="entr" presetSubtype="0" fill="hold" grpId="0" nodeType="afterEffect" nodePh="1">
                                  <p:stCondLst>
                                    <p:cond delay="0"/>
                                  </p:stCondLst>
                                  <p:endCondLst>
                                    <p:cond evt="begin" delay="0">
                                      <p:tn val="56"/>
                                    </p:cond>
                                  </p:endCondLst>
                                  <p:childTnLst>
                                    <p:set>
                                      <p:cBhvr>
                                        <p:cTn id="57" dur="1" fill="hold">
                                          <p:stCondLst>
                                            <p:cond delay="0"/>
                                          </p:stCondLst>
                                        </p:cTn>
                                        <p:tgtEl>
                                          <p:spTgt spid="57">
                                            <p:txEl>
                                              <p:pRg st="0" end="0"/>
                                            </p:txEl>
                                          </p:spTgt>
                                        </p:tgtEl>
                                        <p:attrNameLst>
                                          <p:attrName>style.visibility</p:attrName>
                                        </p:attrNameLst>
                                      </p:cBhvr>
                                      <p:to>
                                        <p:strVal val="visible"/>
                                      </p:to>
                                    </p:set>
                                    <p:animEffect transition="in" filter="fade">
                                      <p:cBhvr>
                                        <p:cTn id="58" dur="500"/>
                                        <p:tgtEl>
                                          <p:spTgt spid="57">
                                            <p:txEl>
                                              <p:pRg st="0" end="0"/>
                                            </p:txEl>
                                          </p:spTgt>
                                        </p:tgtEl>
                                      </p:cBhvr>
                                    </p:animEffect>
                                  </p:childTnLst>
                                </p:cTn>
                              </p:par>
                            </p:childTnLst>
                          </p:cTn>
                        </p:par>
                        <p:par>
                          <p:cTn id="59" fill="hold">
                            <p:stCondLst>
                              <p:cond delay="6500"/>
                            </p:stCondLst>
                            <p:childTnLst>
                              <p:par>
                                <p:cTn id="60" presetID="2" presetClass="entr" presetSubtype="8" accel="54000" decel="4600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0-#ppt_w/2"/>
                                          </p:val>
                                        </p:tav>
                                        <p:tav tm="100000">
                                          <p:val>
                                            <p:strVal val="#ppt_x"/>
                                          </p:val>
                                        </p:tav>
                                      </p:tavLst>
                                    </p:anim>
                                    <p:anim calcmode="lin" valueType="num">
                                      <p:cBhvr additive="base">
                                        <p:cTn id="63" dur="500" fill="hold"/>
                                        <p:tgtEl>
                                          <p:spTgt spid="36"/>
                                        </p:tgtEl>
                                        <p:attrNameLst>
                                          <p:attrName>ppt_y</p:attrName>
                                        </p:attrNameLst>
                                      </p:cBhvr>
                                      <p:tavLst>
                                        <p:tav tm="0">
                                          <p:val>
                                            <p:strVal val="#ppt_y"/>
                                          </p:val>
                                        </p:tav>
                                        <p:tav tm="100000">
                                          <p:val>
                                            <p:strVal val="#ppt_y"/>
                                          </p:val>
                                        </p:tav>
                                      </p:tavLst>
                                    </p:anim>
                                  </p:childTnLst>
                                </p:cTn>
                              </p:par>
                            </p:childTnLst>
                          </p:cTn>
                        </p:par>
                        <p:par>
                          <p:cTn id="64" fill="hold">
                            <p:stCondLst>
                              <p:cond delay="7000"/>
                            </p:stCondLst>
                            <p:childTnLst>
                              <p:par>
                                <p:cTn id="65" presetID="22" presetClass="entr" presetSubtype="1" fill="hold" grpId="0" nodeType="afterEffect" nodePh="1">
                                  <p:stCondLst>
                                    <p:cond delay="0"/>
                                  </p:stCondLst>
                                  <p:endCondLst>
                                    <p:cond evt="begin" delay="0">
                                      <p:tn val="65"/>
                                    </p:cond>
                                  </p:endCondLst>
                                  <p:childTnLst>
                                    <p:set>
                                      <p:cBhvr>
                                        <p:cTn id="66" dur="1" fill="hold">
                                          <p:stCondLst>
                                            <p:cond delay="0"/>
                                          </p:stCondLst>
                                        </p:cTn>
                                        <p:tgtEl>
                                          <p:spTgt spid="48">
                                            <p:txEl>
                                              <p:pRg st="0" end="0"/>
                                            </p:txEl>
                                          </p:spTgt>
                                        </p:tgtEl>
                                        <p:attrNameLst>
                                          <p:attrName>style.visibility</p:attrName>
                                        </p:attrNameLst>
                                      </p:cBhvr>
                                      <p:to>
                                        <p:strVal val="visible"/>
                                      </p:to>
                                    </p:set>
                                    <p:animEffect transition="in" filter="wipe(up)">
                                      <p:cBhvr>
                                        <p:cTn id="67" dur="500"/>
                                        <p:tgtEl>
                                          <p:spTgt spid="48">
                                            <p:txEl>
                                              <p:pRg st="0" end="0"/>
                                            </p:txEl>
                                          </p:spTgt>
                                        </p:tgtEl>
                                      </p:cBhvr>
                                    </p:animEffect>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9">
                                            <p:txEl>
                                              <p:pRg st="0" end="0"/>
                                            </p:txEl>
                                          </p:spTgt>
                                        </p:tgtEl>
                                        <p:attrNameLst>
                                          <p:attrName>style.visibility</p:attrName>
                                        </p:attrNameLst>
                                      </p:cBhvr>
                                      <p:to>
                                        <p:strVal val="visible"/>
                                      </p:to>
                                    </p:set>
                                    <p:animEffect transition="in" filter="fade">
                                      <p:cBhvr>
                                        <p:cTn id="71" dur="500"/>
                                        <p:tgtEl>
                                          <p:spTgt spid="49">
                                            <p:txEl>
                                              <p:pRg st="0" end="0"/>
                                            </p:txEl>
                                          </p:spTgt>
                                        </p:tgtEl>
                                      </p:cBhvr>
                                    </p:animEffect>
                                  </p:childTnLst>
                                </p:cTn>
                              </p:par>
                            </p:childTnLst>
                          </p:cTn>
                        </p:par>
                        <p:par>
                          <p:cTn id="72" fill="hold">
                            <p:stCondLst>
                              <p:cond delay="8000"/>
                            </p:stCondLst>
                            <p:childTnLst>
                              <p:par>
                                <p:cTn id="73" presetID="16" presetClass="entr" presetSubtype="37" fill="hold" grpId="0" nodeType="afterEffect" nodePh="1">
                                  <p:stCondLst>
                                    <p:cond delay="0"/>
                                  </p:stCondLst>
                                  <p:endCondLst>
                                    <p:cond evt="begin" delay="0">
                                      <p:tn val="73"/>
                                    </p:cond>
                                  </p:endCondLst>
                                  <p:childTnLst>
                                    <p:set>
                                      <p:cBhvr>
                                        <p:cTn id="74" dur="1" fill="hold">
                                          <p:stCondLst>
                                            <p:cond delay="0"/>
                                          </p:stCondLst>
                                        </p:cTn>
                                        <p:tgtEl>
                                          <p:spTgt spid="58">
                                            <p:txEl>
                                              <p:pRg st="0" end="0"/>
                                            </p:txEl>
                                          </p:spTgt>
                                        </p:tgtEl>
                                        <p:attrNameLst>
                                          <p:attrName>style.visibility</p:attrName>
                                        </p:attrNameLst>
                                      </p:cBhvr>
                                      <p:to>
                                        <p:strVal val="visible"/>
                                      </p:to>
                                    </p:set>
                                    <p:animEffect transition="in" filter="barn(outVertical)">
                                      <p:cBhvr>
                                        <p:cTn id="75"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 grpId="0"/>
      <p:bldP spid="35" grpId="0" animBg="1"/>
      <p:bldP spid="36" grpId="0" animBg="1"/>
      <p:bldP spid="37" grpId="0" animBg="1"/>
      <p:bldP spid="39" grpId="0" animBg="1"/>
      <p:bldP spid="46"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Lst>
      </p:bldP>
      <p:bldP spid="4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49"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4"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54"/>
                        </p:tgtEl>
                        <p:attrNameLst>
                          <p:attrName>style.visibility</p:attrName>
                        </p:attrNameLst>
                      </p:cBhvr>
                      <p:to>
                        <p:strVal val="visible"/>
                      </p:to>
                    </p:set>
                    <p:animEffect transition="in" filter="wipe(up)">
                      <p:cBhvr>
                        <p:cTn dur="500"/>
                        <p:tgtEl>
                          <p:spTgt spid="54"/>
                        </p:tgtEl>
                      </p:cBhvr>
                    </p:animEffect>
                  </p:childTnLst>
                </p:cTn>
              </p:par>
            </p:tnLst>
          </p:tmpl>
        </p:tmplLst>
      </p:bldP>
      <p:bldP spid="5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22" presetClass="entr" presetSubtype="1" fill="hold" nodeType="afterEffect" nodePh="1">
                  <p:stCondLst>
                    <p:cond delay="0"/>
                  </p:stCondLst>
                  <p:endCondLst>
                    <p:cond delay="0"/>
                  </p:endCondLst>
                  <p:childTnLst>
                    <p:set>
                      <p:cBhvr>
                        <p:cTn dur="1" fill="hold">
                          <p:stCondLst>
                            <p:cond delay="0"/>
                          </p:stCondLst>
                        </p:cTn>
                        <p:tgtEl>
                          <p:spTgt spid="56"/>
                        </p:tgtEl>
                        <p:attrNameLst>
                          <p:attrName>style.visibility</p:attrName>
                        </p:attrNameLst>
                      </p:cBhvr>
                      <p:to>
                        <p:strVal val="visible"/>
                      </p:to>
                    </p:set>
                    <p:animEffect transition="in" filter="wipe(up)">
                      <p:cBhvr>
                        <p:cTn dur="500"/>
                        <p:tgtEl>
                          <p:spTgt spid="56"/>
                        </p:tgtEl>
                      </p:cBhvr>
                    </p:animEffect>
                  </p:childTnLst>
                </p:cTn>
              </p:par>
            </p:tnLst>
          </p:tmpl>
        </p:tmplLst>
      </p:bldP>
      <p:bldP spid="5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6" presetClass="entr" presetSubtype="37" fill="hold" nodeType="afterEffect" nodePh="1">
                  <p:stCondLst>
                    <p:cond delay="0"/>
                  </p:stCondLst>
                  <p:endCondLst>
                    <p:cond delay="0"/>
                  </p:endCondLst>
                  <p:childTnLst>
                    <p:set>
                      <p:cBhvr>
                        <p:cTn dur="1" fill="hold">
                          <p:stCondLst>
                            <p:cond delay="0"/>
                          </p:stCondLst>
                        </p:cTn>
                        <p:tgtEl>
                          <p:spTgt spid="58"/>
                        </p:tgtEl>
                        <p:attrNameLst>
                          <p:attrName>style.visibility</p:attrName>
                        </p:attrNameLst>
                      </p:cBhvr>
                      <p:to>
                        <p:strVal val="visible"/>
                      </p:to>
                    </p:set>
                    <p:animEffect transition="in" filter="barn(outVertical)">
                      <p:cBhvr>
                        <p:cTn dur="500"/>
                        <p:tgtEl>
                          <p:spTgt spid="58"/>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sp>
        <p:nvSpPr>
          <p:cNvPr id="7" name="Picture Placeholder 6"/>
          <p:cNvSpPr>
            <a:spLocks noGrp="1"/>
          </p:cNvSpPr>
          <p:nvPr>
            <p:ph type="pic" sz="quarter" idx="21"/>
          </p:nvPr>
        </p:nvSpPr>
        <p:spPr>
          <a:xfrm>
            <a:off x="1" y="0"/>
            <a:ext cx="6705759" cy="6888406"/>
          </a:xfrm>
          <a:custGeom>
            <a:avLst/>
            <a:gdLst>
              <a:gd name="connsiteX0" fmla="*/ 0 w 6704013"/>
              <a:gd name="connsiteY0" fmla="*/ 0 h 6096000"/>
              <a:gd name="connsiteX1" fmla="*/ 6704013 w 6704013"/>
              <a:gd name="connsiteY1" fmla="*/ 0 h 6096000"/>
              <a:gd name="connsiteX2" fmla="*/ 6704013 w 6704013"/>
              <a:gd name="connsiteY2" fmla="*/ 6096000 h 6096000"/>
              <a:gd name="connsiteX3" fmla="*/ 0 w 6704013"/>
              <a:gd name="connsiteY3" fmla="*/ 6096000 h 6096000"/>
              <a:gd name="connsiteX4" fmla="*/ 0 w 6704013"/>
              <a:gd name="connsiteY4" fmla="*/ 0 h 6096000"/>
              <a:gd name="connsiteX0-1" fmla="*/ 0 w 6704013"/>
              <a:gd name="connsiteY0-2" fmla="*/ 0 h 6096000"/>
              <a:gd name="connsiteX1-3" fmla="*/ 6704013 w 6704013"/>
              <a:gd name="connsiteY1-4" fmla="*/ 0 h 6096000"/>
              <a:gd name="connsiteX2-5" fmla="*/ 4497841 w 6704013"/>
              <a:gd name="connsiteY2-6" fmla="*/ 6081486 h 6096000"/>
              <a:gd name="connsiteX3-7" fmla="*/ 0 w 6704013"/>
              <a:gd name="connsiteY3-8" fmla="*/ 6096000 h 6096000"/>
              <a:gd name="connsiteX4-9" fmla="*/ 0 w 6704013"/>
              <a:gd name="connsiteY4-10" fmla="*/ 0 h 6096000"/>
              <a:gd name="connsiteX0-11" fmla="*/ 0 w 6704013"/>
              <a:gd name="connsiteY0-12" fmla="*/ 0 h 6098422"/>
              <a:gd name="connsiteX1-13" fmla="*/ 6704013 w 6704013"/>
              <a:gd name="connsiteY1-14" fmla="*/ 0 h 6098422"/>
              <a:gd name="connsiteX2-15" fmla="*/ 4193041 w 6704013"/>
              <a:gd name="connsiteY2-16" fmla="*/ 6098422 h 6098422"/>
              <a:gd name="connsiteX3-17" fmla="*/ 0 w 6704013"/>
              <a:gd name="connsiteY3-18" fmla="*/ 6096000 h 6098422"/>
              <a:gd name="connsiteX4-19" fmla="*/ 0 w 6704013"/>
              <a:gd name="connsiteY4-20" fmla="*/ 0 h 6098422"/>
              <a:gd name="connsiteX0-21" fmla="*/ 0 w 6704013"/>
              <a:gd name="connsiteY0-22" fmla="*/ 0 h 6123825"/>
              <a:gd name="connsiteX1-23" fmla="*/ 6704013 w 6704013"/>
              <a:gd name="connsiteY1-24" fmla="*/ 0 h 6123825"/>
              <a:gd name="connsiteX2-25" fmla="*/ 4231141 w 6704013"/>
              <a:gd name="connsiteY2-26" fmla="*/ 6123825 h 6123825"/>
              <a:gd name="connsiteX3-27" fmla="*/ 0 w 6704013"/>
              <a:gd name="connsiteY3-28" fmla="*/ 6096000 h 6123825"/>
              <a:gd name="connsiteX4-29" fmla="*/ 0 w 6704013"/>
              <a:gd name="connsiteY4-30" fmla="*/ 0 h 61238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04013" h="6123825">
                <a:moveTo>
                  <a:pt x="0" y="0"/>
                </a:moveTo>
                <a:lnTo>
                  <a:pt x="6704013" y="0"/>
                </a:lnTo>
                <a:lnTo>
                  <a:pt x="4231141" y="6123825"/>
                </a:lnTo>
                <a:lnTo>
                  <a:pt x="0" y="6096000"/>
                </a:lnTo>
                <a:lnTo>
                  <a:pt x="0" y="0"/>
                </a:lnTo>
                <a:close/>
              </a:path>
            </a:pathLst>
          </a:custGeom>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18" name="Text Placeholder 17"/>
          <p:cNvSpPr>
            <a:spLocks noGrp="1"/>
          </p:cNvSpPr>
          <p:nvPr>
            <p:ph type="body" sz="quarter" idx="14" hasCustomPrompt="1"/>
          </p:nvPr>
        </p:nvSpPr>
        <p:spPr>
          <a:xfrm>
            <a:off x="1524000" y="2998770"/>
            <a:ext cx="2971800" cy="812800"/>
          </a:xfrm>
        </p:spPr>
        <p:txBody>
          <a:bodyPr lIns="0" tIns="0" rIns="0" bIns="0">
            <a:normAutofit/>
          </a:bodyPr>
          <a:lstStyle>
            <a:lvl1pPr marL="0" indent="0">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19" name="Text Placeholder 17"/>
          <p:cNvSpPr>
            <a:spLocks noGrp="1"/>
          </p:cNvSpPr>
          <p:nvPr>
            <p:ph type="body" sz="quarter" idx="15" hasCustomPrompt="1"/>
          </p:nvPr>
        </p:nvSpPr>
        <p:spPr>
          <a:xfrm>
            <a:off x="7404100" y="3000340"/>
            <a:ext cx="2971800" cy="812800"/>
          </a:xfrm>
        </p:spPr>
        <p:txBody>
          <a:bodyPr lIns="0" tIns="0" rIns="0" bIns="0">
            <a:normAutofit/>
          </a:bodyPr>
          <a:lstStyle>
            <a:lvl1pPr marL="0" indent="0">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1" name="Content Placeholder 20"/>
          <p:cNvSpPr>
            <a:spLocks noGrp="1"/>
          </p:cNvSpPr>
          <p:nvPr>
            <p:ph sz="quarter" idx="16" hasCustomPrompt="1"/>
          </p:nvPr>
        </p:nvSpPr>
        <p:spPr>
          <a:xfrm>
            <a:off x="1524000" y="2547522"/>
            <a:ext cx="4711700" cy="292100"/>
          </a:xfrm>
        </p:spPr>
        <p:txBody>
          <a:bodyPr lIns="0" tIns="0" rIns="0" bIns="0">
            <a:normAutofit/>
          </a:bodyPr>
          <a:lstStyle>
            <a:lvl1pPr marL="0" indent="0">
              <a:buNone/>
              <a:defRPr sz="1400">
                <a:solidFill>
                  <a:schemeClr val="accent1"/>
                </a:solidFill>
                <a:latin typeface="Sinkin Sans 300 Light" pitchFamily="50" charset="0"/>
              </a:defRPr>
            </a:lvl1pPr>
          </a:lstStyle>
          <a:p>
            <a:pPr lvl="0"/>
            <a:r>
              <a:rPr lang="en-GB" dirty="0"/>
              <a:t>Click to edit Content Heading</a:t>
            </a:r>
          </a:p>
        </p:txBody>
      </p:sp>
      <p:sp>
        <p:nvSpPr>
          <p:cNvPr id="22" name="Content Placeholder 20"/>
          <p:cNvSpPr>
            <a:spLocks noGrp="1"/>
          </p:cNvSpPr>
          <p:nvPr>
            <p:ph sz="quarter" idx="17" hasCustomPrompt="1"/>
          </p:nvPr>
        </p:nvSpPr>
        <p:spPr>
          <a:xfrm>
            <a:off x="6534151" y="2547522"/>
            <a:ext cx="4133850" cy="292100"/>
          </a:xfrm>
        </p:spPr>
        <p:txBody>
          <a:bodyPr lIns="0" tIns="0" rIns="0" bIns="0">
            <a:normAutofit/>
          </a:bodyPr>
          <a:lstStyle>
            <a:lvl1pPr marL="0" indent="0">
              <a:buNone/>
              <a:defRPr sz="1400">
                <a:solidFill>
                  <a:schemeClr val="accent1"/>
                </a:solidFill>
                <a:latin typeface="Sinkin Sans 300 Light" pitchFamily="50" charset="0"/>
              </a:defRPr>
            </a:lvl1pPr>
          </a:lstStyle>
          <a:p>
            <a:pPr lvl="0"/>
            <a:r>
              <a:rPr lang="en-GB" dirty="0"/>
              <a:t>Click to edit Content Heading</a:t>
            </a:r>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6" name="Flowchart: Process 5"/>
          <p:cNvSpPr/>
          <p:nvPr userDrawn="1"/>
        </p:nvSpPr>
        <p:spPr>
          <a:xfrm>
            <a:off x="8153936" y="2209800"/>
            <a:ext cx="4038065" cy="320040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57" name="Content Placeholder 20"/>
          <p:cNvSpPr>
            <a:spLocks noGrp="1"/>
          </p:cNvSpPr>
          <p:nvPr>
            <p:ph sz="quarter" idx="30" hasCustomPrompt="1"/>
          </p:nvPr>
        </p:nvSpPr>
        <p:spPr>
          <a:xfrm>
            <a:off x="9029670" y="2590800"/>
            <a:ext cx="2286595" cy="228600"/>
          </a:xfrm>
        </p:spPr>
        <p:txBody>
          <a:bodyPr lIns="0" tIns="0" rIns="0" bIns="0">
            <a:normAutofit/>
          </a:bodyPr>
          <a:lstStyle>
            <a:lvl1pPr marL="0" indent="0" algn="ctr">
              <a:buNone/>
              <a:defRPr sz="1400">
                <a:solidFill>
                  <a:schemeClr val="bg1"/>
                </a:solidFill>
                <a:latin typeface="Sinkin Sans 300 Light" pitchFamily="50" charset="0"/>
              </a:defRPr>
            </a:lvl1pPr>
          </a:lstStyle>
          <a:p>
            <a:pPr lvl="0"/>
            <a:r>
              <a:rPr lang="en-GB" dirty="0"/>
              <a:t>Portfolio Name</a:t>
            </a:r>
          </a:p>
        </p:txBody>
      </p:sp>
      <p:sp>
        <p:nvSpPr>
          <p:cNvPr id="58" name="Text Placeholder 17"/>
          <p:cNvSpPr>
            <a:spLocks noGrp="1"/>
          </p:cNvSpPr>
          <p:nvPr>
            <p:ph type="body" sz="quarter" idx="31" hasCustomPrompt="1"/>
          </p:nvPr>
        </p:nvSpPr>
        <p:spPr>
          <a:xfrm>
            <a:off x="9029670" y="3810000"/>
            <a:ext cx="2286596" cy="1371600"/>
          </a:xfrm>
        </p:spPr>
        <p:txBody>
          <a:bodyPr lIns="0" tIns="0" rIns="0" bIns="0">
            <a:normAutofit/>
          </a:bodyPr>
          <a:lstStyle>
            <a:lvl1pPr marL="0" indent="0" algn="ctr">
              <a:lnSpc>
                <a:spcPct val="150000"/>
              </a:lnSpc>
              <a:buNone/>
              <a:defRPr sz="950">
                <a:solidFill>
                  <a:schemeClr val="bg1"/>
                </a:solidFill>
                <a:latin typeface="Sinkin Sans 300 Light" pitchFamily="50" charset="0"/>
              </a:defRPr>
            </a:lvl1pPr>
          </a:lstStyle>
          <a:p>
            <a:pPr lvl="0"/>
            <a:r>
              <a:rPr lang="en-US" dirty="0" err="1"/>
              <a:t>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totamconseSed</a:t>
            </a:r>
            <a:r>
              <a:rPr lang="en-US" dirty="0"/>
              <a:t> </a:t>
            </a:r>
            <a:r>
              <a:rPr lang="en-US" dirty="0" err="1"/>
              <a:t>ut</a:t>
            </a:r>
            <a:r>
              <a:rPr lang="en-US" dirty="0"/>
              <a:t> </a:t>
            </a:r>
            <a:r>
              <a:rPr lang="en-US" dirty="0" err="1"/>
              <a:t>perspiciatis</a:t>
            </a:r>
            <a:r>
              <a:rPr lang="en-US" dirty="0"/>
              <a:t> </a:t>
            </a:r>
            <a:r>
              <a:rPr lang="en-US" dirty="0" err="1"/>
              <a:t>uomnis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p>
        </p:txBody>
      </p:sp>
      <p:sp>
        <p:nvSpPr>
          <p:cNvPr id="3" name="Picture Placeholder 2"/>
          <p:cNvSpPr>
            <a:spLocks noGrp="1"/>
          </p:cNvSpPr>
          <p:nvPr>
            <p:ph type="pic" sz="quarter" idx="32"/>
          </p:nvPr>
        </p:nvSpPr>
        <p:spPr>
          <a:xfrm>
            <a:off x="0" y="2209800"/>
            <a:ext cx="8153935" cy="3200400"/>
          </a:xfrm>
          <a:ln w="19050">
            <a:noFill/>
          </a:ln>
        </p:spPr>
        <p:txBody>
          <a:bodyPr>
            <a:normAutofit/>
          </a:bodyPr>
          <a:lstStyle>
            <a:lvl1pPr marL="0" indent="0">
              <a:buNone/>
              <a:defRPr sz="1400">
                <a:latin typeface="Sinkin Sans 300 Light" pitchFamily="50" charset="0"/>
              </a:defRPr>
            </a:lvl1pPr>
          </a:lstStyle>
          <a:p>
            <a:endParaRPr lang="en-US" dirty="0"/>
          </a:p>
        </p:txBody>
      </p:sp>
      <p:grpSp>
        <p:nvGrpSpPr>
          <p:cNvPr id="12" name="Group 11"/>
          <p:cNvGrpSpPr/>
          <p:nvPr userDrawn="1"/>
        </p:nvGrpSpPr>
        <p:grpSpPr>
          <a:xfrm>
            <a:off x="9841784" y="2971801"/>
            <a:ext cx="662369" cy="603589"/>
            <a:chOff x="10142736" y="3321708"/>
            <a:chExt cx="235260" cy="214438"/>
          </a:xfrm>
          <a:solidFill>
            <a:schemeClr val="bg1"/>
          </a:solidFill>
        </p:grpSpPr>
        <p:sp>
          <p:nvSpPr>
            <p:cNvPr id="13" name="Shape 4464"/>
            <p:cNvSpPr/>
            <p:nvPr/>
          </p:nvSpPr>
          <p:spPr>
            <a:xfrm>
              <a:off x="10142736" y="3321708"/>
              <a:ext cx="235260" cy="188028"/>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2160" y="0"/>
                  </a:lnTo>
                  <a:cubicBezTo>
                    <a:pt x="971" y="0"/>
                    <a:pt x="0" y="1216"/>
                    <a:pt x="0" y="2703"/>
                  </a:cubicBezTo>
                  <a:lnTo>
                    <a:pt x="0" y="18923"/>
                  </a:lnTo>
                  <a:cubicBezTo>
                    <a:pt x="0" y="20410"/>
                    <a:pt x="971" y="21600"/>
                    <a:pt x="2160" y="21600"/>
                  </a:cubicBezTo>
                  <a:lnTo>
                    <a:pt x="6458" y="21600"/>
                  </a:lnTo>
                  <a:lnTo>
                    <a:pt x="6458" y="18950"/>
                  </a:lnTo>
                  <a:lnTo>
                    <a:pt x="2138" y="18950"/>
                  </a:lnTo>
                  <a:lnTo>
                    <a:pt x="2138" y="6488"/>
                  </a:lnTo>
                  <a:lnTo>
                    <a:pt x="19461" y="6488"/>
                  </a:lnTo>
                  <a:lnTo>
                    <a:pt x="19461" y="18950"/>
                  </a:lnTo>
                  <a:lnTo>
                    <a:pt x="15142" y="18950"/>
                  </a:lnTo>
                  <a:lnTo>
                    <a:pt x="15142" y="21600"/>
                  </a:lnTo>
                  <a:lnTo>
                    <a:pt x="19440" y="21600"/>
                  </a:lnTo>
                  <a:cubicBezTo>
                    <a:pt x="20627" y="21600"/>
                    <a:pt x="21600" y="20410"/>
                    <a:pt x="21600" y="18923"/>
                  </a:cubicBezTo>
                  <a:lnTo>
                    <a:pt x="21600" y="2703"/>
                  </a:lnTo>
                  <a:cubicBezTo>
                    <a:pt x="21600" y="1216"/>
                    <a:pt x="20627" y="0"/>
                    <a:pt x="19440" y="0"/>
                  </a:cubicBezTo>
                  <a:close/>
                </a:path>
              </a:pathLst>
            </a:custGeom>
            <a:grp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14" name="Shape 4465"/>
            <p:cNvSpPr/>
            <p:nvPr/>
          </p:nvSpPr>
          <p:spPr>
            <a:xfrm>
              <a:off x="10200754" y="3408758"/>
              <a:ext cx="114138" cy="1273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9622"/>
                  </a:lnTo>
                  <a:lnTo>
                    <a:pt x="6677" y="9622"/>
                  </a:lnTo>
                  <a:lnTo>
                    <a:pt x="6677" y="21600"/>
                  </a:lnTo>
                  <a:lnTo>
                    <a:pt x="14923" y="21600"/>
                  </a:lnTo>
                  <a:lnTo>
                    <a:pt x="14923" y="9622"/>
                  </a:lnTo>
                  <a:lnTo>
                    <a:pt x="21600" y="9622"/>
                  </a:lnTo>
                  <a:cubicBezTo>
                    <a:pt x="21600" y="9622"/>
                    <a:pt x="10800" y="0"/>
                    <a:pt x="10800" y="0"/>
                  </a:cubicBezTo>
                  <a:close/>
                </a:path>
              </a:pathLst>
            </a:custGeom>
            <a:grp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50000" decel="50000" fill="hold" grpId="0" nodeType="afterEffect" nodePh="1">
                                  <p:stCondLst>
                                    <p:cond delay="0"/>
                                  </p:stCondLst>
                                  <p:endCondLst>
                                    <p:cond evt="begin" delay="0">
                                      <p:tn val="13"/>
                                    </p:cond>
                                  </p:end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accel="52000" decel="48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wipe(left)">
                                      <p:cBhvr>
                                        <p:cTn id="25" dur="500"/>
                                        <p:tgtEl>
                                          <p:spTgt spid="57">
                                            <p:txEl>
                                              <p:pRg st="0" end="0"/>
                                            </p:txEl>
                                          </p:spTgt>
                                        </p:tgtEl>
                                      </p:cBhvr>
                                    </p:animEffect>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58">
                                            <p:txEl>
                                              <p:pRg st="0" end="0"/>
                                            </p:txEl>
                                          </p:spTgt>
                                        </p:tgtEl>
                                        <p:attrNameLst>
                                          <p:attrName>style.visibility</p:attrName>
                                        </p:attrNameLst>
                                      </p:cBhvr>
                                      <p:to>
                                        <p:strVal val="visible"/>
                                      </p:to>
                                    </p:set>
                                    <p:animEffect transition="in" filter="dissolve">
                                      <p:cBhvr>
                                        <p:cTn id="36"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57" grpId="0" build="p">
        <p:tmplLst>
          <p:tmpl lvl="1">
            <p:tnLst>
              <p:par>
                <p:cTn presetID="22" presetClass="entr" presetSubtype="8"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build="p">
        <p:tmplLst>
          <p:tmpl lvl="1">
            <p:tnLst>
              <p:par>
                <p:cTn presetID="9"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dissolve">
                      <p:cBhvr>
                        <p:cTn dur="500"/>
                        <p:tgtEl>
                          <p:spTgt spid="58"/>
                        </p:tgtEl>
                      </p:cBhvr>
                    </p:animEffect>
                  </p:childTnLst>
                </p:cTn>
              </p:par>
            </p:tnLst>
          </p:tmpl>
        </p:tmplLst>
      </p:bldP>
      <p:bldP spid="3"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Rectangle 4"/>
          <p:cNvSpPr/>
          <p:nvPr userDrawn="1"/>
        </p:nvSpPr>
        <p:spPr>
          <a:xfrm>
            <a:off x="2959851" y="2133600"/>
            <a:ext cx="2973949" cy="1525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58" name="Text Placeholder 17"/>
          <p:cNvSpPr>
            <a:spLocks noGrp="1"/>
          </p:cNvSpPr>
          <p:nvPr>
            <p:ph type="body" sz="quarter" idx="31"/>
          </p:nvPr>
        </p:nvSpPr>
        <p:spPr>
          <a:xfrm>
            <a:off x="3355589" y="2241811"/>
            <a:ext cx="2182473" cy="1309142"/>
          </a:xfrm>
        </p:spPr>
        <p:txBody>
          <a:bodyPr lIns="0" tIns="0" rIns="0" bIns="0" anchor="ctr">
            <a:normAutofit/>
          </a:bodyPr>
          <a:lstStyle>
            <a:lvl1pPr marL="0" indent="0" algn="l">
              <a:lnSpc>
                <a:spcPct val="150000"/>
              </a:lnSpc>
              <a:buNone/>
              <a:defRPr sz="950">
                <a:solidFill>
                  <a:schemeClr val="bg1"/>
                </a:solidFill>
                <a:latin typeface="Sinkin Sans 300 Light" pitchFamily="50" charset="0"/>
              </a:defRPr>
            </a:lvl1pPr>
          </a:lstStyle>
          <a:p>
            <a:pPr lvl="0"/>
            <a:endParaRPr lang="en-US" dirty="0"/>
          </a:p>
        </p:txBody>
      </p:sp>
      <p:sp>
        <p:nvSpPr>
          <p:cNvPr id="34" name="Picture Placeholder 2"/>
          <p:cNvSpPr>
            <a:spLocks noGrp="1"/>
          </p:cNvSpPr>
          <p:nvPr>
            <p:ph type="pic" sz="quarter" idx="32"/>
          </p:nvPr>
        </p:nvSpPr>
        <p:spPr>
          <a:xfrm>
            <a:off x="1104472" y="2137225"/>
            <a:ext cx="1866514" cy="1518314"/>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5" name="Rectangle 34"/>
          <p:cNvSpPr/>
          <p:nvPr userDrawn="1"/>
        </p:nvSpPr>
        <p:spPr>
          <a:xfrm>
            <a:off x="2959851" y="4052153"/>
            <a:ext cx="2973949" cy="1525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6" name="Text Placeholder 17"/>
          <p:cNvSpPr>
            <a:spLocks noGrp="1"/>
          </p:cNvSpPr>
          <p:nvPr>
            <p:ph type="body" sz="quarter" idx="33"/>
          </p:nvPr>
        </p:nvSpPr>
        <p:spPr>
          <a:xfrm>
            <a:off x="3355589" y="4160364"/>
            <a:ext cx="2182473" cy="1309142"/>
          </a:xfrm>
        </p:spPr>
        <p:txBody>
          <a:bodyPr lIns="0" tIns="0" rIns="0" bIns="0" anchor="ctr">
            <a:normAutofit/>
          </a:bodyPr>
          <a:lstStyle>
            <a:lvl1pPr marL="0" indent="0" algn="l">
              <a:lnSpc>
                <a:spcPct val="150000"/>
              </a:lnSpc>
              <a:buNone/>
              <a:defRPr sz="950">
                <a:solidFill>
                  <a:schemeClr val="bg1"/>
                </a:solidFill>
                <a:latin typeface="Sinkin Sans 300 Light" pitchFamily="50" charset="0"/>
              </a:defRPr>
            </a:lvl1pPr>
          </a:lstStyle>
          <a:p>
            <a:pPr lvl="0"/>
            <a:endParaRPr lang="en-US" dirty="0"/>
          </a:p>
        </p:txBody>
      </p:sp>
      <p:sp>
        <p:nvSpPr>
          <p:cNvPr id="37" name="Picture Placeholder 2"/>
          <p:cNvSpPr>
            <a:spLocks noGrp="1"/>
          </p:cNvSpPr>
          <p:nvPr>
            <p:ph type="pic" sz="quarter" idx="34"/>
          </p:nvPr>
        </p:nvSpPr>
        <p:spPr>
          <a:xfrm>
            <a:off x="1104472" y="4055778"/>
            <a:ext cx="1866514" cy="1518314"/>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8" name="Rectangle 37"/>
          <p:cNvSpPr/>
          <p:nvPr userDrawn="1"/>
        </p:nvSpPr>
        <p:spPr>
          <a:xfrm>
            <a:off x="8152561" y="2133600"/>
            <a:ext cx="2973949" cy="1525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9" name="Text Placeholder 17"/>
          <p:cNvSpPr>
            <a:spLocks noGrp="1"/>
          </p:cNvSpPr>
          <p:nvPr>
            <p:ph type="body" sz="quarter" idx="35"/>
          </p:nvPr>
        </p:nvSpPr>
        <p:spPr>
          <a:xfrm>
            <a:off x="8544479" y="2241811"/>
            <a:ext cx="2182473" cy="1309142"/>
          </a:xfrm>
        </p:spPr>
        <p:txBody>
          <a:bodyPr lIns="0" tIns="0" rIns="0" bIns="0" anchor="ctr">
            <a:normAutofit/>
          </a:bodyPr>
          <a:lstStyle>
            <a:lvl1pPr marL="0" indent="0" algn="l">
              <a:lnSpc>
                <a:spcPct val="150000"/>
              </a:lnSpc>
              <a:buNone/>
              <a:defRPr sz="950">
                <a:solidFill>
                  <a:schemeClr val="bg1"/>
                </a:solidFill>
                <a:latin typeface="Sinkin Sans 300 Light" pitchFamily="50" charset="0"/>
              </a:defRPr>
            </a:lvl1pPr>
          </a:lstStyle>
          <a:p>
            <a:pPr lvl="0"/>
            <a:endParaRPr lang="en-US" dirty="0"/>
          </a:p>
        </p:txBody>
      </p:sp>
      <p:sp>
        <p:nvSpPr>
          <p:cNvPr id="40" name="Picture Placeholder 2"/>
          <p:cNvSpPr>
            <a:spLocks noGrp="1"/>
          </p:cNvSpPr>
          <p:nvPr>
            <p:ph type="pic" sz="quarter" idx="36"/>
          </p:nvPr>
        </p:nvSpPr>
        <p:spPr>
          <a:xfrm>
            <a:off x="6287421" y="2137225"/>
            <a:ext cx="1866514" cy="1518314"/>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41" name="Rectangle 40"/>
          <p:cNvSpPr/>
          <p:nvPr userDrawn="1"/>
        </p:nvSpPr>
        <p:spPr>
          <a:xfrm>
            <a:off x="8152561" y="4052153"/>
            <a:ext cx="2973949" cy="1525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42" name="Text Placeholder 17"/>
          <p:cNvSpPr>
            <a:spLocks noGrp="1"/>
          </p:cNvSpPr>
          <p:nvPr>
            <p:ph type="body" sz="quarter" idx="37"/>
          </p:nvPr>
        </p:nvSpPr>
        <p:spPr>
          <a:xfrm>
            <a:off x="8544479" y="4160364"/>
            <a:ext cx="2182473" cy="1309142"/>
          </a:xfrm>
        </p:spPr>
        <p:txBody>
          <a:bodyPr lIns="0" tIns="0" rIns="0" bIns="0" anchor="ctr">
            <a:normAutofit/>
          </a:bodyPr>
          <a:lstStyle>
            <a:lvl1pPr marL="0" indent="0" algn="l">
              <a:lnSpc>
                <a:spcPct val="150000"/>
              </a:lnSpc>
              <a:buNone/>
              <a:defRPr sz="950">
                <a:solidFill>
                  <a:schemeClr val="bg1"/>
                </a:solidFill>
                <a:latin typeface="Sinkin Sans 300 Light" pitchFamily="50" charset="0"/>
              </a:defRPr>
            </a:lvl1pPr>
          </a:lstStyle>
          <a:p>
            <a:pPr lvl="0"/>
            <a:endParaRPr lang="en-US" dirty="0"/>
          </a:p>
        </p:txBody>
      </p:sp>
      <p:sp>
        <p:nvSpPr>
          <p:cNvPr id="43" name="Picture Placeholder 2"/>
          <p:cNvSpPr>
            <a:spLocks noGrp="1"/>
          </p:cNvSpPr>
          <p:nvPr>
            <p:ph type="pic" sz="quarter" idx="38"/>
          </p:nvPr>
        </p:nvSpPr>
        <p:spPr>
          <a:xfrm>
            <a:off x="6287421" y="4055778"/>
            <a:ext cx="1866514" cy="1518314"/>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52000" decel="48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2000"/>
                            </p:stCondLst>
                            <p:childTnLst>
                              <p:par>
                                <p:cTn id="22" presetID="9" presetClass="entr" presetSubtype="0" fill="hold" grpId="0" nodeType="afterEffect" nodePh="1">
                                  <p:stCondLst>
                                    <p:cond delay="0"/>
                                  </p:stCondLst>
                                  <p:endCondLst>
                                    <p:cond evt="begin" delay="0">
                                      <p:tn val="22"/>
                                    </p:cond>
                                  </p:endCondLst>
                                  <p:childTnLst>
                                    <p:set>
                                      <p:cBhvr>
                                        <p:cTn id="23" dur="1" fill="hold">
                                          <p:stCondLst>
                                            <p:cond delay="0"/>
                                          </p:stCondLst>
                                        </p:cTn>
                                        <p:tgtEl>
                                          <p:spTgt spid="58">
                                            <p:txEl>
                                              <p:pRg st="0" end="0"/>
                                            </p:txEl>
                                          </p:spTgt>
                                        </p:tgtEl>
                                        <p:attrNameLst>
                                          <p:attrName>style.visibility</p:attrName>
                                        </p:attrNameLst>
                                      </p:cBhvr>
                                      <p:to>
                                        <p:strVal val="visible"/>
                                      </p:to>
                                    </p:set>
                                    <p:animEffect transition="in" filter="dissolve">
                                      <p:cBhvr>
                                        <p:cTn id="24" dur="500"/>
                                        <p:tgtEl>
                                          <p:spTgt spid="58">
                                            <p:txEl>
                                              <p:pRg st="0" end="0"/>
                                            </p:txEl>
                                          </p:spTgt>
                                        </p:tgtEl>
                                      </p:cBhvr>
                                    </p:animEffect>
                                  </p:childTnLst>
                                </p:cTn>
                              </p:par>
                            </p:childTnLst>
                          </p:cTn>
                        </p:par>
                        <p:par>
                          <p:cTn id="25" fill="hold">
                            <p:stCondLst>
                              <p:cond delay="2500"/>
                            </p:stCondLst>
                            <p:childTnLst>
                              <p:par>
                                <p:cTn id="26" presetID="2" presetClass="entr" presetSubtype="4" accel="52000" decel="48000"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500"/>
                                        <p:tgtEl>
                                          <p:spTgt spid="38"/>
                                        </p:tgtEl>
                                      </p:cBhvr>
                                    </p:animEffect>
                                  </p:childTnLst>
                                </p:cTn>
                              </p:par>
                            </p:childTnLst>
                          </p:cTn>
                        </p:par>
                        <p:par>
                          <p:cTn id="34" fill="hold">
                            <p:stCondLst>
                              <p:cond delay="3500"/>
                            </p:stCondLst>
                            <p:childTnLst>
                              <p:par>
                                <p:cTn id="35" presetID="9" presetClass="entr" presetSubtype="0" fill="hold" grpId="0" nodeType="afterEffect" nodePh="1">
                                  <p:stCondLst>
                                    <p:cond delay="0"/>
                                  </p:stCondLst>
                                  <p:endCondLst>
                                    <p:cond evt="begin" delay="0">
                                      <p:tn val="35"/>
                                    </p:cond>
                                  </p:endCondLst>
                                  <p:childTnLst>
                                    <p:set>
                                      <p:cBhvr>
                                        <p:cTn id="36" dur="1" fill="hold">
                                          <p:stCondLst>
                                            <p:cond delay="0"/>
                                          </p:stCondLst>
                                        </p:cTn>
                                        <p:tgtEl>
                                          <p:spTgt spid="39">
                                            <p:txEl>
                                              <p:pRg st="0" end="0"/>
                                            </p:txEl>
                                          </p:spTgt>
                                        </p:tgtEl>
                                        <p:attrNameLst>
                                          <p:attrName>style.visibility</p:attrName>
                                        </p:attrNameLst>
                                      </p:cBhvr>
                                      <p:to>
                                        <p:strVal val="visible"/>
                                      </p:to>
                                    </p:set>
                                    <p:animEffect transition="in" filter="dissolve">
                                      <p:cBhvr>
                                        <p:cTn id="37" dur="500"/>
                                        <p:tgtEl>
                                          <p:spTgt spid="39">
                                            <p:txEl>
                                              <p:pRg st="0" end="0"/>
                                            </p:txEl>
                                          </p:spTgt>
                                        </p:tgtEl>
                                      </p:cBhvr>
                                    </p:animEffect>
                                  </p:childTnLst>
                                </p:cTn>
                              </p:par>
                            </p:childTnLst>
                          </p:cTn>
                        </p:par>
                        <p:par>
                          <p:cTn id="38" fill="hold">
                            <p:stCondLst>
                              <p:cond delay="4000"/>
                            </p:stCondLst>
                            <p:childTnLst>
                              <p:par>
                                <p:cTn id="39" presetID="2" presetClass="entr" presetSubtype="8" accel="52000" decel="4800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000"/>
                            </p:stCondLst>
                            <p:childTnLst>
                              <p:par>
                                <p:cTn id="48" presetID="9" presetClass="entr" presetSubtype="0" fill="hold" grpId="0" nodeType="afterEffect" nodePh="1">
                                  <p:stCondLst>
                                    <p:cond delay="0"/>
                                  </p:stCondLst>
                                  <p:endCondLst>
                                    <p:cond evt="begin" delay="0">
                                      <p:tn val="48"/>
                                    </p:cond>
                                  </p:endCondLst>
                                  <p:childTnLst>
                                    <p:set>
                                      <p:cBhvr>
                                        <p:cTn id="49" dur="1" fill="hold">
                                          <p:stCondLst>
                                            <p:cond delay="0"/>
                                          </p:stCondLst>
                                        </p:cTn>
                                        <p:tgtEl>
                                          <p:spTgt spid="36">
                                            <p:txEl>
                                              <p:pRg st="0" end="0"/>
                                            </p:txEl>
                                          </p:spTgt>
                                        </p:tgtEl>
                                        <p:attrNameLst>
                                          <p:attrName>style.visibility</p:attrName>
                                        </p:attrNameLst>
                                      </p:cBhvr>
                                      <p:to>
                                        <p:strVal val="visible"/>
                                      </p:to>
                                    </p:set>
                                    <p:animEffect transition="in" filter="dissolve">
                                      <p:cBhvr>
                                        <p:cTn id="50" dur="500"/>
                                        <p:tgtEl>
                                          <p:spTgt spid="36">
                                            <p:txEl>
                                              <p:pRg st="0" end="0"/>
                                            </p:txEl>
                                          </p:spTgt>
                                        </p:tgtEl>
                                      </p:cBhvr>
                                    </p:animEffect>
                                  </p:childTnLst>
                                </p:cTn>
                              </p:par>
                            </p:childTnLst>
                          </p:cTn>
                        </p:par>
                        <p:par>
                          <p:cTn id="51" fill="hold">
                            <p:stCondLst>
                              <p:cond delay="5500"/>
                            </p:stCondLst>
                            <p:childTnLst>
                              <p:par>
                                <p:cTn id="52" presetID="2" presetClass="entr" presetSubtype="4" accel="52000" decel="4800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22" presetClass="entr" presetSubtype="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childTnLst>
                          </p:cTn>
                        </p:par>
                        <p:par>
                          <p:cTn id="60" fill="hold">
                            <p:stCondLst>
                              <p:cond delay="6500"/>
                            </p:stCondLst>
                            <p:childTnLst>
                              <p:par>
                                <p:cTn id="61" presetID="9"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dissolve">
                                      <p:cBhvr>
                                        <p:cTn id="63"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58"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58"/>
                        </p:tgtEl>
                        <p:attrNameLst>
                          <p:attrName>style.visibility</p:attrName>
                        </p:attrNameLst>
                      </p:cBhvr>
                      <p:to>
                        <p:strVal val="visible"/>
                      </p:to>
                    </p:set>
                    <p:animEffect transition="in" filter="dissolve">
                      <p:cBhvr>
                        <p:cTn dur="500"/>
                        <p:tgtEl>
                          <p:spTgt spid="58"/>
                        </p:tgtEl>
                      </p:cBhvr>
                    </p:animEffect>
                  </p:childTnLst>
                </p:cTn>
              </p:par>
            </p:tnLst>
          </p:tmpl>
        </p:tmplLst>
      </p:bldP>
      <p:bldP spid="34" grpId="0" animBg="1"/>
      <p:bldP spid="35" grpId="0" animBg="1"/>
      <p:bldP spid="36"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6"/>
                        </p:tgtEl>
                        <p:attrNameLst>
                          <p:attrName>style.visibility</p:attrName>
                        </p:attrNameLst>
                      </p:cBhvr>
                      <p:to>
                        <p:strVal val="visible"/>
                      </p:to>
                    </p:set>
                    <p:animEffect transition="in" filter="dissolve">
                      <p:cBhvr>
                        <p:cTn dur="500"/>
                        <p:tgtEl>
                          <p:spTgt spid="36"/>
                        </p:tgtEl>
                      </p:cBhvr>
                    </p:animEffect>
                  </p:childTnLst>
                </p:cTn>
              </p:par>
            </p:tnLst>
          </p:tmpl>
        </p:tmplLst>
      </p:bldP>
      <p:bldP spid="37" grpId="0" animBg="1"/>
      <p:bldP spid="38" grpId="0" animBg="1"/>
      <p:bldP spid="39"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dissolve">
                      <p:cBhvr>
                        <p:cTn dur="500"/>
                        <p:tgtEl>
                          <p:spTgt spid="39"/>
                        </p:tgtEl>
                      </p:cBhvr>
                    </p:animEffect>
                  </p:childTnLst>
                </p:cTn>
              </p:par>
            </p:tnLst>
          </p:tmpl>
        </p:tmplLst>
      </p:bldP>
      <p:bldP spid="40" grpId="0" animBg="1"/>
      <p:bldP spid="41" grpId="0" animBg="1"/>
      <p:bldP spid="42" grpId="0" build="p">
        <p:tmplLst>
          <p:tmpl lvl="1">
            <p:tnLst>
              <p:par>
                <p:cTn presetID="9" presetClass="entr" presetSubtype="0" fill="hold" nodeType="afterEffect" nodePh="1">
                  <p:stCondLst>
                    <p:cond delay="0"/>
                  </p:stCondLst>
                  <p:endCondLst>
                    <p:cond delay="0"/>
                  </p:endCondLst>
                  <p:childTnLst>
                    <p:set>
                      <p:cBhvr>
                        <p:cTn dur="1" fill="hold">
                          <p:stCondLst>
                            <p:cond delay="0"/>
                          </p:stCondLst>
                        </p:cTn>
                        <p:tgtEl>
                          <p:spTgt spid="42"/>
                        </p:tgtEl>
                        <p:attrNameLst>
                          <p:attrName>style.visibility</p:attrName>
                        </p:attrNameLst>
                      </p:cBhvr>
                      <p:to>
                        <p:strVal val="visible"/>
                      </p:to>
                    </p:set>
                    <p:animEffect transition="in" filter="dissolve">
                      <p:cBhvr>
                        <p:cTn dur="500"/>
                        <p:tgtEl>
                          <p:spTgt spid="42"/>
                        </p:tgtEl>
                      </p:cBhvr>
                    </p:animEffect>
                  </p:childTnLst>
                </p:cTn>
              </p:par>
            </p:tnLst>
          </p:tmpl>
        </p:tmplLst>
      </p:bldP>
      <p:bldP spid="4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p:ph type="pic" sz="quarter" idx="32"/>
          </p:nvPr>
        </p:nvSpPr>
        <p:spPr>
          <a:xfrm>
            <a:off x="913050" y="2374231"/>
            <a:ext cx="3270530" cy="1892969"/>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9" name="Text Placeholder 17"/>
          <p:cNvSpPr>
            <a:spLocks noGrp="1"/>
          </p:cNvSpPr>
          <p:nvPr>
            <p:ph type="body" sz="quarter" idx="14" hasCustomPrompt="1"/>
          </p:nvPr>
        </p:nvSpPr>
        <p:spPr>
          <a:xfrm>
            <a:off x="1062415" y="4826000"/>
            <a:ext cx="2971800"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0" name="Content Placeholder 20"/>
          <p:cNvSpPr>
            <a:spLocks noGrp="1"/>
          </p:cNvSpPr>
          <p:nvPr>
            <p:ph sz="quarter" idx="16" hasCustomPrompt="1"/>
          </p:nvPr>
        </p:nvSpPr>
        <p:spPr>
          <a:xfrm>
            <a:off x="1062028" y="4495800"/>
            <a:ext cx="2972574"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r>
              <a:rPr lang="en-GB" dirty="0"/>
              <a:t>Click to edit Content Heading</a:t>
            </a:r>
          </a:p>
        </p:txBody>
      </p:sp>
      <p:sp>
        <p:nvSpPr>
          <p:cNvPr id="22" name="Picture Placeholder 2"/>
          <p:cNvSpPr>
            <a:spLocks noGrp="1"/>
          </p:cNvSpPr>
          <p:nvPr>
            <p:ph type="pic" sz="quarter" idx="33"/>
          </p:nvPr>
        </p:nvSpPr>
        <p:spPr>
          <a:xfrm>
            <a:off x="4426086" y="2374231"/>
            <a:ext cx="3270530" cy="1892969"/>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4" name="Text Placeholder 17"/>
          <p:cNvSpPr>
            <a:spLocks noGrp="1"/>
          </p:cNvSpPr>
          <p:nvPr>
            <p:ph type="body" sz="quarter" idx="34" hasCustomPrompt="1"/>
          </p:nvPr>
        </p:nvSpPr>
        <p:spPr>
          <a:xfrm>
            <a:off x="4575451" y="4826000"/>
            <a:ext cx="2971800"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5" name="Content Placeholder 20"/>
          <p:cNvSpPr>
            <a:spLocks noGrp="1"/>
          </p:cNvSpPr>
          <p:nvPr>
            <p:ph sz="quarter" idx="35" hasCustomPrompt="1"/>
          </p:nvPr>
        </p:nvSpPr>
        <p:spPr>
          <a:xfrm>
            <a:off x="4575064" y="4495800"/>
            <a:ext cx="2972574"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r>
              <a:rPr lang="en-GB" dirty="0"/>
              <a:t>Click to edit Content Heading</a:t>
            </a:r>
          </a:p>
        </p:txBody>
      </p:sp>
      <p:sp>
        <p:nvSpPr>
          <p:cNvPr id="26" name="Picture Placeholder 2"/>
          <p:cNvSpPr>
            <a:spLocks noGrp="1"/>
          </p:cNvSpPr>
          <p:nvPr>
            <p:ph type="pic" sz="quarter" idx="36"/>
          </p:nvPr>
        </p:nvSpPr>
        <p:spPr>
          <a:xfrm>
            <a:off x="7932200" y="2374231"/>
            <a:ext cx="3270530" cy="1892969"/>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7" name="Text Placeholder 17"/>
          <p:cNvSpPr>
            <a:spLocks noGrp="1"/>
          </p:cNvSpPr>
          <p:nvPr>
            <p:ph type="body" sz="quarter" idx="37" hasCustomPrompt="1"/>
          </p:nvPr>
        </p:nvSpPr>
        <p:spPr>
          <a:xfrm>
            <a:off x="8081565" y="4826000"/>
            <a:ext cx="2971800"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8" name="Content Placeholder 20"/>
          <p:cNvSpPr>
            <a:spLocks noGrp="1"/>
          </p:cNvSpPr>
          <p:nvPr>
            <p:ph sz="quarter" idx="38" hasCustomPrompt="1"/>
          </p:nvPr>
        </p:nvSpPr>
        <p:spPr>
          <a:xfrm>
            <a:off x="8081178" y="4495800"/>
            <a:ext cx="2972574" cy="3048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r>
              <a:rPr lang="en-GB" dirty="0"/>
              <a:t>Click to edit Content Heading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4000" decel="54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up)">
                                      <p:cBhvr>
                                        <p:cTn id="20" dur="500"/>
                                        <p:tgtEl>
                                          <p:spTgt spid="20">
                                            <p:txEl>
                                              <p:pRg st="0" end="0"/>
                                            </p:txEl>
                                          </p:spTgt>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dissolve">
                                      <p:cBhvr>
                                        <p:cTn id="24" dur="500"/>
                                        <p:tgtEl>
                                          <p:spTgt spid="19">
                                            <p:txEl>
                                              <p:pRg st="0" end="0"/>
                                            </p:txEl>
                                          </p:spTgt>
                                        </p:tgtEl>
                                      </p:cBhvr>
                                    </p:animEffect>
                                  </p:childTnLst>
                                </p:cTn>
                              </p:par>
                            </p:childTnLst>
                          </p:cTn>
                        </p:par>
                        <p:par>
                          <p:cTn id="25" fill="hold">
                            <p:stCondLst>
                              <p:cond delay="2500"/>
                            </p:stCondLst>
                            <p:childTnLst>
                              <p:par>
                                <p:cTn id="26" presetID="2" presetClass="entr" presetSubtype="4" accel="44000" decel="54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animEffect transition="in" filter="wipe(up)">
                                      <p:cBhvr>
                                        <p:cTn id="33" dur="500"/>
                                        <p:tgtEl>
                                          <p:spTgt spid="25">
                                            <p:txEl>
                                              <p:pRg st="0" end="0"/>
                                            </p:txEl>
                                          </p:spTgt>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dissolve">
                                      <p:cBhvr>
                                        <p:cTn id="37" dur="500"/>
                                        <p:tgtEl>
                                          <p:spTgt spid="24">
                                            <p:txEl>
                                              <p:pRg st="0" end="0"/>
                                            </p:txEl>
                                          </p:spTgt>
                                        </p:tgtEl>
                                      </p:cBhvr>
                                    </p:animEffect>
                                  </p:childTnLst>
                                </p:cTn>
                              </p:par>
                            </p:childTnLst>
                          </p:cTn>
                        </p:par>
                        <p:par>
                          <p:cTn id="38" fill="hold">
                            <p:stCondLst>
                              <p:cond delay="4000"/>
                            </p:stCondLst>
                            <p:childTnLst>
                              <p:par>
                                <p:cTn id="39" presetID="2" presetClass="entr" presetSubtype="2" accel="44000" decel="5400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Effect transition="in" filter="wipe(up)">
                                      <p:cBhvr>
                                        <p:cTn id="46" dur="500"/>
                                        <p:tgtEl>
                                          <p:spTgt spid="28">
                                            <p:txEl>
                                              <p:pRg st="0" end="0"/>
                                            </p:txEl>
                                          </p:spTgt>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1" fill="hold">
                                          <p:stCondLst>
                                            <p:cond delay="0"/>
                                          </p:stCondLst>
                                        </p:cTn>
                                        <p:tgtEl>
                                          <p:spTgt spid="27">
                                            <p:txEl>
                                              <p:pRg st="0" end="0"/>
                                            </p:txEl>
                                          </p:spTgt>
                                        </p:tgtEl>
                                        <p:attrNameLst>
                                          <p:attrName>style.visibility</p:attrName>
                                        </p:attrNameLst>
                                      </p:cBhvr>
                                      <p:to>
                                        <p:strVal val="visible"/>
                                      </p:to>
                                    </p:set>
                                    <p:animEffect transition="in" filter="dissolve">
                                      <p:cBhvr>
                                        <p:cTn id="5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19" grpId="0" build="p">
        <p:tmplLst>
          <p:tmpl lvl="1">
            <p:tnLst>
              <p:par>
                <p:cTn presetID="9"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build="p">
        <p:tmplLst>
          <p:tmpl lvl="1">
            <p:tnLst>
              <p:par>
                <p:cTn presetID="22" presetClass="entr" presetSubtype="1"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2" grpId="0" animBg="1"/>
      <p:bldP spid="24" grpId="0" build="p">
        <p:tmplLst>
          <p:tmpl lvl="1">
            <p:tnLst>
              <p:par>
                <p:cTn presetID="9"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animBg="1"/>
      <p:bldP spid="27" grpId="0" build="p">
        <p:tmplLst>
          <p:tmpl lvl="1">
            <p:tnLst>
              <p:par>
                <p:cTn presetID="9"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dissolve">
                      <p:cBhvr>
                        <p:cTn dur="500"/>
                        <p:tgtEl>
                          <p:spTgt spid="27"/>
                        </p:tgtEl>
                      </p:cBhvr>
                    </p:animEffect>
                  </p:childTnLst>
                </p:cTn>
              </p:par>
            </p:tnLst>
          </p:tmpl>
        </p:tmplLst>
      </p:bldP>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p:ph type="pic" sz="quarter" idx="32"/>
          </p:nvPr>
        </p:nvSpPr>
        <p:spPr>
          <a:xfrm>
            <a:off x="-1" y="3124200"/>
            <a:ext cx="12192000" cy="3733800"/>
          </a:xfrm>
          <a:ln w="19050">
            <a:noFill/>
          </a:ln>
        </p:spPr>
        <p:txBody>
          <a:bodyPr>
            <a:normAutofit/>
          </a:bodyPr>
          <a:lstStyle>
            <a:lvl1pPr marL="0" indent="0">
              <a:buNone/>
              <a:defRPr sz="1400">
                <a:latin typeface="Sinkin Sans 300 Light" pitchFamily="50" charset="0"/>
              </a:defRPr>
            </a:lvl1pPr>
          </a:lstStyle>
          <a:p>
            <a:endParaRPr lang="en-US" dirty="0"/>
          </a:p>
        </p:txBody>
      </p:sp>
      <p:sp>
        <p:nvSpPr>
          <p:cNvPr id="19" name="Text Placeholder 17"/>
          <p:cNvSpPr>
            <a:spLocks noGrp="1"/>
          </p:cNvSpPr>
          <p:nvPr>
            <p:ph type="body" sz="quarter" idx="14" hasCustomPrompt="1"/>
          </p:nvPr>
        </p:nvSpPr>
        <p:spPr>
          <a:xfrm>
            <a:off x="2132570" y="2311400"/>
            <a:ext cx="7926862"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4" accel="48000" decel="48000" fill="hold" grpId="0" nodeType="afterEffect" nodePh="1">
                                  <p:stCondLst>
                                    <p:cond delay="0"/>
                                  </p:stCondLst>
                                  <p:endCondLst>
                                    <p:cond evt="begin" delay="0">
                                      <p:tn val="13"/>
                                    </p:cond>
                                  </p:end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barn(outVertical)">
                                      <p:cBhvr>
                                        <p:cTn id="2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p:bldP spid="19" grpId="0" build="p">
        <p:tmplLst>
          <p:tmpl lvl="1">
            <p:tnLst>
              <p:par>
                <p:cTn presetID="16" presetClass="entr" presetSubtype="37"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barn(outVertical)">
                      <p:cBhvr>
                        <p:cTn dur="500"/>
                        <p:tgtEl>
                          <p:spTgt spid="1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p:ph type="pic" sz="quarter" idx="32"/>
          </p:nvPr>
        </p:nvSpPr>
        <p:spPr>
          <a:xfrm>
            <a:off x="1513947" y="1905001"/>
            <a:ext cx="1760757" cy="1142999"/>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9" name="Text Placeholder 17"/>
          <p:cNvSpPr>
            <a:spLocks noGrp="1"/>
          </p:cNvSpPr>
          <p:nvPr>
            <p:ph type="body" sz="quarter" idx="14" hasCustomPrompt="1"/>
          </p:nvPr>
        </p:nvSpPr>
        <p:spPr>
          <a:xfrm>
            <a:off x="3504138" y="2212544"/>
            <a:ext cx="2057787" cy="378257"/>
          </a:xfrm>
        </p:spPr>
        <p:txBody>
          <a:bodyPr lIns="0" tIns="0" rIns="0" bIns="0">
            <a:normAutofit/>
          </a:bodyPr>
          <a:lstStyle>
            <a:lvl1pPr marL="0" indent="0" algn="l">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20" name="Content Placeholder 20"/>
          <p:cNvSpPr>
            <a:spLocks noGrp="1"/>
          </p:cNvSpPr>
          <p:nvPr>
            <p:ph sz="quarter" idx="16" hasCustomPrompt="1"/>
          </p:nvPr>
        </p:nvSpPr>
        <p:spPr>
          <a:xfrm>
            <a:off x="3503751" y="1907743"/>
            <a:ext cx="2058323" cy="3048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Object: Johnson</a:t>
            </a:r>
          </a:p>
        </p:txBody>
      </p:sp>
      <p:sp>
        <p:nvSpPr>
          <p:cNvPr id="17" name="Picture Placeholder 2"/>
          <p:cNvSpPr>
            <a:spLocks noGrp="1"/>
          </p:cNvSpPr>
          <p:nvPr>
            <p:ph type="pic" sz="quarter" idx="33"/>
          </p:nvPr>
        </p:nvSpPr>
        <p:spPr>
          <a:xfrm>
            <a:off x="1513947" y="3276600"/>
            <a:ext cx="1760757" cy="1142999"/>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8" name="Text Placeholder 17"/>
          <p:cNvSpPr>
            <a:spLocks noGrp="1"/>
          </p:cNvSpPr>
          <p:nvPr>
            <p:ph type="body" sz="quarter" idx="34" hasCustomPrompt="1"/>
          </p:nvPr>
        </p:nvSpPr>
        <p:spPr>
          <a:xfrm>
            <a:off x="3504138" y="3584143"/>
            <a:ext cx="2057787" cy="378257"/>
          </a:xfrm>
        </p:spPr>
        <p:txBody>
          <a:bodyPr lIns="0" tIns="0" rIns="0" bIns="0">
            <a:normAutofit/>
          </a:bodyPr>
          <a:lstStyle>
            <a:lvl1pPr marL="0" indent="0" algn="l">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21" name="Content Placeholder 20"/>
          <p:cNvSpPr>
            <a:spLocks noGrp="1"/>
          </p:cNvSpPr>
          <p:nvPr>
            <p:ph sz="quarter" idx="35" hasCustomPrompt="1"/>
          </p:nvPr>
        </p:nvSpPr>
        <p:spPr>
          <a:xfrm>
            <a:off x="3503751" y="3279342"/>
            <a:ext cx="2058323" cy="3048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Object: Johnson</a:t>
            </a:r>
          </a:p>
        </p:txBody>
      </p:sp>
      <p:sp>
        <p:nvSpPr>
          <p:cNvPr id="29" name="Picture Placeholder 2"/>
          <p:cNvSpPr>
            <a:spLocks noGrp="1"/>
          </p:cNvSpPr>
          <p:nvPr>
            <p:ph type="pic" sz="quarter" idx="36"/>
          </p:nvPr>
        </p:nvSpPr>
        <p:spPr>
          <a:xfrm>
            <a:off x="1513947" y="4645457"/>
            <a:ext cx="1760757" cy="1142999"/>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0" name="Text Placeholder 17"/>
          <p:cNvSpPr>
            <a:spLocks noGrp="1"/>
          </p:cNvSpPr>
          <p:nvPr>
            <p:ph type="body" sz="quarter" idx="37" hasCustomPrompt="1"/>
          </p:nvPr>
        </p:nvSpPr>
        <p:spPr>
          <a:xfrm>
            <a:off x="3504138" y="4876800"/>
            <a:ext cx="2057787" cy="378257"/>
          </a:xfrm>
        </p:spPr>
        <p:txBody>
          <a:bodyPr lIns="0" tIns="0" rIns="0" bIns="0">
            <a:normAutofit/>
          </a:bodyPr>
          <a:lstStyle>
            <a:lvl1pPr marL="0" indent="0" algn="l">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31" name="Content Placeholder 20"/>
          <p:cNvSpPr>
            <a:spLocks noGrp="1"/>
          </p:cNvSpPr>
          <p:nvPr>
            <p:ph sz="quarter" idx="38" hasCustomPrompt="1"/>
          </p:nvPr>
        </p:nvSpPr>
        <p:spPr>
          <a:xfrm>
            <a:off x="3503364" y="4571999"/>
            <a:ext cx="2058323" cy="3048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Object: Johnson</a:t>
            </a:r>
          </a:p>
        </p:txBody>
      </p:sp>
      <p:sp>
        <p:nvSpPr>
          <p:cNvPr id="32" name="Picture Placeholder 2"/>
          <p:cNvSpPr>
            <a:spLocks noGrp="1"/>
          </p:cNvSpPr>
          <p:nvPr>
            <p:ph type="pic" sz="quarter" idx="39"/>
          </p:nvPr>
        </p:nvSpPr>
        <p:spPr>
          <a:xfrm>
            <a:off x="7154216" y="1905001"/>
            <a:ext cx="1760757" cy="1142999"/>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3" name="Text Placeholder 17"/>
          <p:cNvSpPr>
            <a:spLocks noGrp="1"/>
          </p:cNvSpPr>
          <p:nvPr>
            <p:ph type="body" sz="quarter" idx="40" hasCustomPrompt="1"/>
          </p:nvPr>
        </p:nvSpPr>
        <p:spPr>
          <a:xfrm>
            <a:off x="9144407" y="2212544"/>
            <a:ext cx="2057787" cy="378257"/>
          </a:xfrm>
        </p:spPr>
        <p:txBody>
          <a:bodyPr lIns="0" tIns="0" rIns="0" bIns="0">
            <a:normAutofit/>
          </a:bodyPr>
          <a:lstStyle>
            <a:lvl1pPr marL="0" indent="0" algn="l">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35" name="Content Placeholder 20"/>
          <p:cNvSpPr>
            <a:spLocks noGrp="1"/>
          </p:cNvSpPr>
          <p:nvPr>
            <p:ph sz="quarter" idx="41" hasCustomPrompt="1"/>
          </p:nvPr>
        </p:nvSpPr>
        <p:spPr>
          <a:xfrm>
            <a:off x="9144020" y="1907743"/>
            <a:ext cx="2058323" cy="3048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Object: Johnson</a:t>
            </a:r>
          </a:p>
        </p:txBody>
      </p:sp>
      <p:sp>
        <p:nvSpPr>
          <p:cNvPr id="36" name="Picture Placeholder 2"/>
          <p:cNvSpPr>
            <a:spLocks noGrp="1"/>
          </p:cNvSpPr>
          <p:nvPr>
            <p:ph type="pic" sz="quarter" idx="42"/>
          </p:nvPr>
        </p:nvSpPr>
        <p:spPr>
          <a:xfrm>
            <a:off x="7154603" y="3276600"/>
            <a:ext cx="1760757" cy="1142999"/>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37" name="Text Placeholder 17"/>
          <p:cNvSpPr>
            <a:spLocks noGrp="1"/>
          </p:cNvSpPr>
          <p:nvPr>
            <p:ph type="body" sz="quarter" idx="43" hasCustomPrompt="1"/>
          </p:nvPr>
        </p:nvSpPr>
        <p:spPr>
          <a:xfrm>
            <a:off x="9144794" y="3584143"/>
            <a:ext cx="2057787" cy="378257"/>
          </a:xfrm>
        </p:spPr>
        <p:txBody>
          <a:bodyPr lIns="0" tIns="0" rIns="0" bIns="0">
            <a:normAutofit/>
          </a:bodyPr>
          <a:lstStyle>
            <a:lvl1pPr marL="0" indent="0" algn="l">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38" name="Content Placeholder 20"/>
          <p:cNvSpPr>
            <a:spLocks noGrp="1"/>
          </p:cNvSpPr>
          <p:nvPr>
            <p:ph sz="quarter" idx="44" hasCustomPrompt="1"/>
          </p:nvPr>
        </p:nvSpPr>
        <p:spPr>
          <a:xfrm>
            <a:off x="9144407" y="3279342"/>
            <a:ext cx="2058323" cy="3048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Object: Johnson</a:t>
            </a:r>
          </a:p>
        </p:txBody>
      </p:sp>
      <p:sp>
        <p:nvSpPr>
          <p:cNvPr id="39" name="Picture Placeholder 2"/>
          <p:cNvSpPr>
            <a:spLocks noGrp="1"/>
          </p:cNvSpPr>
          <p:nvPr>
            <p:ph type="pic" sz="quarter" idx="45"/>
          </p:nvPr>
        </p:nvSpPr>
        <p:spPr>
          <a:xfrm>
            <a:off x="7154603" y="4648200"/>
            <a:ext cx="1760757" cy="1142999"/>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40" name="Text Placeholder 17"/>
          <p:cNvSpPr>
            <a:spLocks noGrp="1"/>
          </p:cNvSpPr>
          <p:nvPr>
            <p:ph type="body" sz="quarter" idx="46" hasCustomPrompt="1"/>
          </p:nvPr>
        </p:nvSpPr>
        <p:spPr>
          <a:xfrm>
            <a:off x="9144794" y="4955743"/>
            <a:ext cx="2057787" cy="378257"/>
          </a:xfrm>
        </p:spPr>
        <p:txBody>
          <a:bodyPr lIns="0" tIns="0" rIns="0" bIns="0">
            <a:normAutofit/>
          </a:bodyPr>
          <a:lstStyle>
            <a:lvl1pPr marL="0" indent="0" algn="l">
              <a:lnSpc>
                <a:spcPts val="1700"/>
              </a:lnSpc>
              <a:buNone/>
              <a:defRPr sz="950">
                <a:solidFill>
                  <a:schemeClr val="accent6"/>
                </a:solidFill>
                <a:latin typeface="Sinkin Sans 300 Light" pitchFamily="50" charset="0"/>
              </a:defRPr>
            </a:lvl1pPr>
          </a:lstStyle>
          <a:p>
            <a:pPr lvl="0"/>
            <a:r>
              <a:rPr lang="en-US" dirty="0"/>
              <a:t>By: Photo Credit</a:t>
            </a:r>
          </a:p>
          <a:p>
            <a:pPr lvl="0"/>
            <a:endParaRPr lang="en-US" dirty="0"/>
          </a:p>
        </p:txBody>
      </p:sp>
      <p:sp>
        <p:nvSpPr>
          <p:cNvPr id="41" name="Content Placeholder 20"/>
          <p:cNvSpPr>
            <a:spLocks noGrp="1"/>
          </p:cNvSpPr>
          <p:nvPr>
            <p:ph sz="quarter" idx="47" hasCustomPrompt="1"/>
          </p:nvPr>
        </p:nvSpPr>
        <p:spPr>
          <a:xfrm>
            <a:off x="9144407" y="4650942"/>
            <a:ext cx="2058323" cy="304800"/>
          </a:xfrm>
        </p:spPr>
        <p:txBody>
          <a:bodyPr lIns="0" tIns="0" rIns="0" bIns="0">
            <a:normAutofit/>
          </a:bodyPr>
          <a:lstStyle>
            <a:lvl1pPr marL="0" indent="0" algn="l">
              <a:buNone/>
              <a:defRPr sz="1400">
                <a:solidFill>
                  <a:schemeClr val="accent1"/>
                </a:solidFill>
                <a:latin typeface="Sinkin Sans 300 Light" pitchFamily="50" charset="0"/>
              </a:defRPr>
            </a:lvl1pPr>
          </a:lstStyle>
          <a:p>
            <a:pPr lvl="0"/>
            <a:r>
              <a:rPr lang="en-GB" dirty="0"/>
              <a:t>Object: Johnson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2" presetClass="entr" presetSubtype="8" accel="44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left)">
                                      <p:cBhvr>
                                        <p:cTn id="20" dur="500"/>
                                        <p:tgtEl>
                                          <p:spTgt spid="20">
                                            <p:txEl>
                                              <p:pRg st="0" end="0"/>
                                            </p:txEl>
                                          </p:spTgt>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dissolve">
                                      <p:cBhvr>
                                        <p:cTn id="24" dur="500"/>
                                        <p:tgtEl>
                                          <p:spTgt spid="19">
                                            <p:txEl>
                                              <p:pRg st="0" end="0"/>
                                            </p:txEl>
                                          </p:spTgt>
                                        </p:tgtEl>
                                      </p:cBhvr>
                                    </p:animEffect>
                                  </p:childTnLst>
                                </p:cTn>
                              </p:par>
                            </p:childTnLst>
                          </p:cTn>
                        </p:par>
                        <p:par>
                          <p:cTn id="25" fill="hold">
                            <p:stCondLst>
                              <p:cond delay="2500"/>
                            </p:stCondLst>
                            <p:childTnLst>
                              <p:par>
                                <p:cTn id="26" presetID="2" presetClass="entr" presetSubtype="4" accel="44000" decel="5000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wipe(left)">
                                      <p:cBhvr>
                                        <p:cTn id="33" dur="500"/>
                                        <p:tgtEl>
                                          <p:spTgt spid="35">
                                            <p:txEl>
                                              <p:pRg st="0" end="0"/>
                                            </p:txEl>
                                          </p:spTgt>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dissolve">
                                      <p:cBhvr>
                                        <p:cTn id="37" dur="500"/>
                                        <p:tgtEl>
                                          <p:spTgt spid="33">
                                            <p:txEl>
                                              <p:pRg st="0" end="0"/>
                                            </p:txEl>
                                          </p:spTgt>
                                        </p:tgtEl>
                                      </p:cBhvr>
                                    </p:animEffect>
                                  </p:childTnLst>
                                </p:cTn>
                              </p:par>
                            </p:childTnLst>
                          </p:cTn>
                        </p:par>
                        <p:par>
                          <p:cTn id="38" fill="hold">
                            <p:stCondLst>
                              <p:cond delay="4000"/>
                            </p:stCondLst>
                            <p:childTnLst>
                              <p:par>
                                <p:cTn id="39" presetID="2" presetClass="entr" presetSubtype="8" accel="44000" decel="5000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wipe(left)">
                                      <p:cBhvr>
                                        <p:cTn id="46" dur="500"/>
                                        <p:tgtEl>
                                          <p:spTgt spid="21">
                                            <p:txEl>
                                              <p:pRg st="0" end="0"/>
                                            </p:txEl>
                                          </p:spTgt>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dissolve">
                                      <p:cBhvr>
                                        <p:cTn id="50" dur="500"/>
                                        <p:tgtEl>
                                          <p:spTgt spid="18">
                                            <p:txEl>
                                              <p:pRg st="0" end="0"/>
                                            </p:txEl>
                                          </p:spTgt>
                                        </p:tgtEl>
                                      </p:cBhvr>
                                    </p:animEffect>
                                  </p:childTnLst>
                                </p:cTn>
                              </p:par>
                            </p:childTnLst>
                          </p:cTn>
                        </p:par>
                        <p:par>
                          <p:cTn id="51" fill="hold">
                            <p:stCondLst>
                              <p:cond delay="5500"/>
                            </p:stCondLst>
                            <p:childTnLst>
                              <p:par>
                                <p:cTn id="52" presetID="2" presetClass="entr" presetSubtype="4" accel="44000" decel="5000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8">
                                            <p:txEl>
                                              <p:pRg st="0" end="0"/>
                                            </p:txEl>
                                          </p:spTgt>
                                        </p:tgtEl>
                                        <p:attrNameLst>
                                          <p:attrName>style.visibility</p:attrName>
                                        </p:attrNameLst>
                                      </p:cBhvr>
                                      <p:to>
                                        <p:strVal val="visible"/>
                                      </p:to>
                                    </p:set>
                                    <p:animEffect transition="in" filter="wipe(left)">
                                      <p:cBhvr>
                                        <p:cTn id="59" dur="500"/>
                                        <p:tgtEl>
                                          <p:spTgt spid="38">
                                            <p:txEl>
                                              <p:pRg st="0" end="0"/>
                                            </p:txEl>
                                          </p:spTgt>
                                        </p:tgtEl>
                                      </p:cBhvr>
                                    </p:animEffect>
                                  </p:childTnLst>
                                </p:cTn>
                              </p:par>
                            </p:childTnLst>
                          </p:cTn>
                        </p:par>
                        <p:par>
                          <p:cTn id="60" fill="hold">
                            <p:stCondLst>
                              <p:cond delay="6500"/>
                            </p:stCondLst>
                            <p:childTnLst>
                              <p:par>
                                <p:cTn id="61" presetID="9" presetClass="entr" presetSubtype="0" fill="hold" grpId="0" nodeType="after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animEffect transition="in" filter="dissolve">
                                      <p:cBhvr>
                                        <p:cTn id="63" dur="500"/>
                                        <p:tgtEl>
                                          <p:spTgt spid="37">
                                            <p:txEl>
                                              <p:pRg st="0" end="0"/>
                                            </p:txEl>
                                          </p:spTgt>
                                        </p:tgtEl>
                                      </p:cBhvr>
                                    </p:animEffect>
                                  </p:childTnLst>
                                </p:cTn>
                              </p:par>
                            </p:childTnLst>
                          </p:cTn>
                        </p:par>
                        <p:par>
                          <p:cTn id="64" fill="hold">
                            <p:stCondLst>
                              <p:cond delay="7000"/>
                            </p:stCondLst>
                            <p:childTnLst>
                              <p:par>
                                <p:cTn id="65" presetID="2" presetClass="entr" presetSubtype="8" accel="44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1">
                                            <p:txEl>
                                              <p:pRg st="0" end="0"/>
                                            </p:txEl>
                                          </p:spTgt>
                                        </p:tgtEl>
                                        <p:attrNameLst>
                                          <p:attrName>style.visibility</p:attrName>
                                        </p:attrNameLst>
                                      </p:cBhvr>
                                      <p:to>
                                        <p:strVal val="visible"/>
                                      </p:to>
                                    </p:set>
                                    <p:animEffect transition="in" filter="wipe(left)">
                                      <p:cBhvr>
                                        <p:cTn id="72" dur="500"/>
                                        <p:tgtEl>
                                          <p:spTgt spid="31">
                                            <p:txEl>
                                              <p:pRg st="0" end="0"/>
                                            </p:txEl>
                                          </p:spTgt>
                                        </p:tgtEl>
                                      </p:cBhvr>
                                    </p:animEffect>
                                  </p:childTnLst>
                                </p:cTn>
                              </p:par>
                            </p:childTnLst>
                          </p:cTn>
                        </p:par>
                        <p:par>
                          <p:cTn id="73" fill="hold">
                            <p:stCondLst>
                              <p:cond delay="8000"/>
                            </p:stCondLst>
                            <p:childTnLst>
                              <p:par>
                                <p:cTn id="74" presetID="9" presetClass="entr" presetSubtype="0" fill="hold" grpId="0" nodeType="afterEffect">
                                  <p:stCondLst>
                                    <p:cond delay="0"/>
                                  </p:stCondLst>
                                  <p:childTnLst>
                                    <p:set>
                                      <p:cBhvr>
                                        <p:cTn id="75" dur="1" fill="hold">
                                          <p:stCondLst>
                                            <p:cond delay="0"/>
                                          </p:stCondLst>
                                        </p:cTn>
                                        <p:tgtEl>
                                          <p:spTgt spid="30">
                                            <p:txEl>
                                              <p:pRg st="0" end="0"/>
                                            </p:txEl>
                                          </p:spTgt>
                                        </p:tgtEl>
                                        <p:attrNameLst>
                                          <p:attrName>style.visibility</p:attrName>
                                        </p:attrNameLst>
                                      </p:cBhvr>
                                      <p:to>
                                        <p:strVal val="visible"/>
                                      </p:to>
                                    </p:set>
                                    <p:animEffect transition="in" filter="dissolve">
                                      <p:cBhvr>
                                        <p:cTn id="76" dur="500"/>
                                        <p:tgtEl>
                                          <p:spTgt spid="30">
                                            <p:txEl>
                                              <p:pRg st="0" end="0"/>
                                            </p:txEl>
                                          </p:spTgt>
                                        </p:tgtEl>
                                      </p:cBhvr>
                                    </p:animEffect>
                                  </p:childTnLst>
                                </p:cTn>
                              </p:par>
                            </p:childTnLst>
                          </p:cTn>
                        </p:par>
                        <p:par>
                          <p:cTn id="77" fill="hold">
                            <p:stCondLst>
                              <p:cond delay="8500"/>
                            </p:stCondLst>
                            <p:childTnLst>
                              <p:par>
                                <p:cTn id="78" presetID="2" presetClass="entr" presetSubtype="4" accel="44000" decel="5000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ppt_x"/>
                                          </p:val>
                                        </p:tav>
                                        <p:tav tm="100000">
                                          <p:val>
                                            <p:strVal val="#ppt_x"/>
                                          </p:val>
                                        </p:tav>
                                      </p:tavLst>
                                    </p:anim>
                                    <p:anim calcmode="lin" valueType="num">
                                      <p:cBhvr additive="base">
                                        <p:cTn id="81" dur="500" fill="hold"/>
                                        <p:tgtEl>
                                          <p:spTgt spid="39"/>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41">
                                            <p:txEl>
                                              <p:pRg st="0" end="0"/>
                                            </p:txEl>
                                          </p:spTgt>
                                        </p:tgtEl>
                                        <p:attrNameLst>
                                          <p:attrName>style.visibility</p:attrName>
                                        </p:attrNameLst>
                                      </p:cBhvr>
                                      <p:to>
                                        <p:strVal val="visible"/>
                                      </p:to>
                                    </p:set>
                                    <p:animEffect transition="in" filter="wipe(left)">
                                      <p:cBhvr>
                                        <p:cTn id="85" dur="500"/>
                                        <p:tgtEl>
                                          <p:spTgt spid="41">
                                            <p:txEl>
                                              <p:pRg st="0" end="0"/>
                                            </p:txEl>
                                          </p:spTgt>
                                        </p:tgtEl>
                                      </p:cBhvr>
                                    </p:animEffect>
                                  </p:childTnLst>
                                </p:cTn>
                              </p:par>
                            </p:childTnLst>
                          </p:cTn>
                        </p:par>
                        <p:par>
                          <p:cTn id="86" fill="hold">
                            <p:stCondLst>
                              <p:cond delay="9500"/>
                            </p:stCondLst>
                            <p:childTnLst>
                              <p:par>
                                <p:cTn id="87" presetID="9" presetClass="entr" presetSubtype="0" fill="hold" grpId="0" nodeType="afterEffect">
                                  <p:stCondLst>
                                    <p:cond delay="0"/>
                                  </p:stCondLst>
                                  <p:childTnLst>
                                    <p:set>
                                      <p:cBhvr>
                                        <p:cTn id="88" dur="1" fill="hold">
                                          <p:stCondLst>
                                            <p:cond delay="0"/>
                                          </p:stCondLst>
                                        </p:cTn>
                                        <p:tgtEl>
                                          <p:spTgt spid="40">
                                            <p:txEl>
                                              <p:pRg st="0" end="0"/>
                                            </p:txEl>
                                          </p:spTgt>
                                        </p:tgtEl>
                                        <p:attrNameLst>
                                          <p:attrName>style.visibility</p:attrName>
                                        </p:attrNameLst>
                                      </p:cBhvr>
                                      <p:to>
                                        <p:strVal val="visible"/>
                                      </p:to>
                                    </p:set>
                                    <p:animEffect transition="in" filter="dissolve">
                                      <p:cBhvr>
                                        <p:cTn id="89"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19" grpId="0" build="p">
        <p:tmplLst>
          <p:tmpl lvl="1">
            <p:tnLst>
              <p:par>
                <p:cTn presetID="9"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17" grpId="0" animBg="1"/>
      <p:bldP spid="18" grpId="0" build="p">
        <p:tmplLst>
          <p:tmpl lvl="1">
            <p:tnLst>
              <p:par>
                <p:cTn presetID="9"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9" grpId="0" animBg="1"/>
      <p:bldP spid="30" grpId="0" build="p">
        <p:tmplLst>
          <p:tmpl lvl="1">
            <p:tnLst>
              <p:par>
                <p:cTn presetID="9"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dissolve">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9"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dissolve">
                      <p:cBhvr>
                        <p:cTn dur="500"/>
                        <p:tgtEl>
                          <p:spTgt spid="33"/>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build="p">
        <p:tmplLst>
          <p:tmpl lvl="1">
            <p:tnLst>
              <p:par>
                <p:cTn presetID="9"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dissolve">
                      <p:cBhvr>
                        <p:cTn dur="500"/>
                        <p:tgtEl>
                          <p:spTgt spid="37"/>
                        </p:tgtEl>
                      </p:cBhvr>
                    </p:animEffect>
                  </p:childTnLst>
                </p:cTn>
              </p:par>
            </p:tnLst>
          </p:tmpl>
        </p:tmplLst>
      </p:bldP>
      <p:bldP spid="38" grpId="0" build="p">
        <p:tmplLst>
          <p:tmpl lvl="1">
            <p:tnLst>
              <p:par>
                <p:cTn presetID="22" presetClass="entr" presetSubtype="8"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39" grpId="0" animBg="1"/>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 name="Picture Placeholder 2"/>
          <p:cNvSpPr>
            <a:spLocks noGrp="1"/>
          </p:cNvSpPr>
          <p:nvPr>
            <p:ph type="pic" sz="quarter" idx="22"/>
          </p:nvPr>
        </p:nvSpPr>
        <p:spPr>
          <a:xfrm>
            <a:off x="5301948" y="2481262"/>
            <a:ext cx="1588102" cy="2743200"/>
          </a:xfrm>
          <a:ln w="28575">
            <a:noFill/>
          </a:ln>
        </p:spPr>
        <p:txBody>
          <a:bodyPr>
            <a:normAutofit/>
          </a:bodyPr>
          <a:lstStyle>
            <a:lvl1pPr marL="0" indent="0">
              <a:buNone/>
              <a:defRPr sz="1400">
                <a:solidFill>
                  <a:schemeClr val="bg1">
                    <a:lumMod val="50000"/>
                  </a:schemeClr>
                </a:solidFill>
                <a:latin typeface="Sinkin Sans 300 Light" pitchFamily="50" charset="0"/>
              </a:defRPr>
            </a:lvl1pPr>
          </a:lstStyle>
          <a:p>
            <a:endParaRPr lang="en-US" dirty="0"/>
          </a:p>
        </p:txBody>
      </p:sp>
      <p:sp>
        <p:nvSpPr>
          <p:cNvPr id="31" name="Text Placeholder 17"/>
          <p:cNvSpPr>
            <a:spLocks noGrp="1"/>
          </p:cNvSpPr>
          <p:nvPr>
            <p:ph type="body" sz="quarter" idx="14" hasCustomPrompt="1"/>
          </p:nvPr>
        </p:nvSpPr>
        <p:spPr>
          <a:xfrm>
            <a:off x="836830" y="2476500"/>
            <a:ext cx="2971800" cy="812800"/>
          </a:xfrm>
        </p:spPr>
        <p:txBody>
          <a:bodyPr lIns="0" tIns="0" rIns="0" bIns="0">
            <a:normAutofit/>
          </a:bodyPr>
          <a:lstStyle>
            <a:lvl1pPr marL="0" indent="0" algn="r">
              <a:lnSpc>
                <a:spcPts val="1700"/>
              </a:lnSpc>
              <a:buNone/>
              <a:defRPr sz="950">
                <a:solidFill>
                  <a:schemeClr val="accent6"/>
                </a:solidFill>
                <a:latin typeface="Sinkin Sans 300 Light" pitchFamily="50"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mollis</a:t>
            </a:r>
            <a:r>
              <a:rPr lang="en-US" dirty="0"/>
              <a:t> </a:t>
            </a:r>
            <a:r>
              <a:rPr lang="en-US" dirty="0" err="1"/>
              <a:t>vehicula</a:t>
            </a:r>
            <a:r>
              <a:rPr lang="en-US" dirty="0"/>
              <a:t> ligula</a:t>
            </a:r>
          </a:p>
        </p:txBody>
      </p:sp>
      <p:sp>
        <p:nvSpPr>
          <p:cNvPr id="32" name="Content Placeholder 20"/>
          <p:cNvSpPr>
            <a:spLocks noGrp="1"/>
          </p:cNvSpPr>
          <p:nvPr>
            <p:ph sz="quarter" idx="16" hasCustomPrompt="1"/>
          </p:nvPr>
        </p:nvSpPr>
        <p:spPr>
          <a:xfrm>
            <a:off x="1293375" y="2181225"/>
            <a:ext cx="2515255" cy="292100"/>
          </a:xfrm>
        </p:spPr>
        <p:txBody>
          <a:bodyPr lIns="0" tIns="0" rIns="0" bIns="0">
            <a:normAutofit/>
          </a:bodyPr>
          <a:lstStyle>
            <a:lvl1pPr marL="0" indent="0" algn="r">
              <a:buNone/>
              <a:defRPr sz="1400">
                <a:solidFill>
                  <a:schemeClr val="accent1"/>
                </a:solidFill>
                <a:latin typeface="Sinkin Sans 300 Light" pitchFamily="50" charset="0"/>
              </a:defRPr>
            </a:lvl1pPr>
          </a:lstStyle>
          <a:p>
            <a:pPr lvl="0"/>
            <a:r>
              <a:rPr lang="en-GB" dirty="0"/>
              <a:t>Social Marketing</a:t>
            </a:r>
          </a:p>
        </p:txBody>
      </p:sp>
      <p:sp>
        <p:nvSpPr>
          <p:cNvPr id="33" name="Shape 987"/>
          <p:cNvSpPr/>
          <p:nvPr userDrawn="1"/>
        </p:nvSpPr>
        <p:spPr>
          <a:xfrm>
            <a:off x="5210918" y="2181226"/>
            <a:ext cx="1770163" cy="3343275"/>
          </a:xfrm>
          <a:custGeom>
            <a:avLst/>
            <a:gdLst/>
            <a:ahLst/>
            <a:cxnLst>
              <a:cxn ang="0">
                <a:pos x="wd2" y="hd2"/>
              </a:cxn>
              <a:cxn ang="5400000">
                <a:pos x="wd2" y="hd2"/>
              </a:cxn>
              <a:cxn ang="10800000">
                <a:pos x="wd2" y="hd2"/>
              </a:cxn>
              <a:cxn ang="16200000">
                <a:pos x="wd2" y="hd2"/>
              </a:cxn>
            </a:cxnLst>
            <a:rect l="0" t="0" r="r" b="b"/>
            <a:pathLst>
              <a:path w="21600" h="21600" extrusionOk="0">
                <a:moveTo>
                  <a:pt x="21600" y="1825"/>
                </a:moveTo>
                <a:cubicBezTo>
                  <a:pt x="21600" y="814"/>
                  <a:pt x="20064" y="0"/>
                  <a:pt x="18155" y="0"/>
                </a:cubicBezTo>
                <a:cubicBezTo>
                  <a:pt x="3445" y="0"/>
                  <a:pt x="3445" y="0"/>
                  <a:pt x="3445" y="0"/>
                </a:cubicBezTo>
                <a:cubicBezTo>
                  <a:pt x="1536" y="0"/>
                  <a:pt x="0" y="814"/>
                  <a:pt x="0" y="1825"/>
                </a:cubicBezTo>
                <a:cubicBezTo>
                  <a:pt x="0" y="19775"/>
                  <a:pt x="0" y="19775"/>
                  <a:pt x="0" y="19775"/>
                </a:cubicBezTo>
                <a:cubicBezTo>
                  <a:pt x="0" y="20786"/>
                  <a:pt x="1536" y="21600"/>
                  <a:pt x="3445" y="21600"/>
                </a:cubicBezTo>
                <a:cubicBezTo>
                  <a:pt x="18155" y="21600"/>
                  <a:pt x="18155" y="21600"/>
                  <a:pt x="18155" y="21600"/>
                </a:cubicBezTo>
                <a:cubicBezTo>
                  <a:pt x="20064" y="21600"/>
                  <a:pt x="21600" y="20786"/>
                  <a:pt x="21600" y="19775"/>
                </a:cubicBezTo>
                <a:lnTo>
                  <a:pt x="21600" y="1825"/>
                </a:lnTo>
                <a:close/>
                <a:moveTo>
                  <a:pt x="8984" y="493"/>
                </a:moveTo>
                <a:cubicBezTo>
                  <a:pt x="12848" y="493"/>
                  <a:pt x="12848" y="493"/>
                  <a:pt x="12848" y="493"/>
                </a:cubicBezTo>
                <a:cubicBezTo>
                  <a:pt x="12988" y="493"/>
                  <a:pt x="13128" y="567"/>
                  <a:pt x="13128" y="641"/>
                </a:cubicBezTo>
                <a:cubicBezTo>
                  <a:pt x="13128" y="715"/>
                  <a:pt x="12988" y="789"/>
                  <a:pt x="12848" y="789"/>
                </a:cubicBezTo>
                <a:cubicBezTo>
                  <a:pt x="8984" y="789"/>
                  <a:pt x="8984" y="789"/>
                  <a:pt x="8984" y="789"/>
                </a:cubicBezTo>
                <a:cubicBezTo>
                  <a:pt x="8845" y="789"/>
                  <a:pt x="8752" y="715"/>
                  <a:pt x="8752" y="641"/>
                </a:cubicBezTo>
                <a:cubicBezTo>
                  <a:pt x="8752" y="567"/>
                  <a:pt x="8845" y="493"/>
                  <a:pt x="8984" y="493"/>
                </a:cubicBezTo>
                <a:close/>
                <a:moveTo>
                  <a:pt x="12429" y="20910"/>
                </a:moveTo>
                <a:cubicBezTo>
                  <a:pt x="9357" y="20910"/>
                  <a:pt x="9357" y="20910"/>
                  <a:pt x="9357" y="20910"/>
                </a:cubicBezTo>
                <a:cubicBezTo>
                  <a:pt x="8891" y="20910"/>
                  <a:pt x="8566" y="20762"/>
                  <a:pt x="8566" y="20515"/>
                </a:cubicBezTo>
                <a:cubicBezTo>
                  <a:pt x="8566" y="20268"/>
                  <a:pt x="8891" y="20121"/>
                  <a:pt x="9357" y="20121"/>
                </a:cubicBezTo>
                <a:cubicBezTo>
                  <a:pt x="12429" y="20121"/>
                  <a:pt x="12429" y="20121"/>
                  <a:pt x="12429" y="20121"/>
                </a:cubicBezTo>
                <a:cubicBezTo>
                  <a:pt x="12895" y="20121"/>
                  <a:pt x="13267" y="20268"/>
                  <a:pt x="13267" y="20515"/>
                </a:cubicBezTo>
                <a:cubicBezTo>
                  <a:pt x="13267" y="20762"/>
                  <a:pt x="12895" y="20910"/>
                  <a:pt x="12429" y="20910"/>
                </a:cubicBezTo>
                <a:close/>
                <a:moveTo>
                  <a:pt x="20483" y="19726"/>
                </a:moveTo>
                <a:cubicBezTo>
                  <a:pt x="1303" y="19726"/>
                  <a:pt x="1303" y="19726"/>
                  <a:pt x="1303" y="19726"/>
                </a:cubicBezTo>
                <a:cubicBezTo>
                  <a:pt x="1303" y="1874"/>
                  <a:pt x="1303" y="1874"/>
                  <a:pt x="1303" y="1874"/>
                </a:cubicBezTo>
                <a:cubicBezTo>
                  <a:pt x="20483" y="1874"/>
                  <a:pt x="20483" y="1874"/>
                  <a:pt x="20483" y="1874"/>
                </a:cubicBezTo>
                <a:lnTo>
                  <a:pt x="20483" y="19726"/>
                </a:lnTo>
                <a:close/>
              </a:path>
            </a:pathLst>
          </a:custGeom>
          <a:solidFill>
            <a:schemeClr val="accent1"/>
          </a:solidFill>
          <a:ln w="12700">
            <a:miter lim="400000"/>
          </a:ln>
        </p:spPr>
        <p:txBody>
          <a:bodyPr lIns="0" tIns="0" rIns="0" bIns="0"/>
          <a:lstStyle/>
          <a:p>
            <a:pPr lvl="0">
              <a:lnSpc>
                <a:spcPct val="100000"/>
              </a:lnSpc>
              <a:defRPr sz="3200">
                <a:solidFill>
                  <a:srgbClr val="FFFFFF"/>
                </a:solidFill>
                <a:latin typeface="+mn-lt"/>
                <a:ea typeface="+mn-ea"/>
                <a:cs typeface="+mn-cs"/>
                <a:sym typeface="Helvetica Light"/>
              </a:defRPr>
            </a:pPr>
            <a:endParaRPr sz="3200"/>
          </a:p>
        </p:txBody>
      </p:sp>
      <p:sp>
        <p:nvSpPr>
          <p:cNvPr id="66" name="Text Placeholder 17"/>
          <p:cNvSpPr>
            <a:spLocks noGrp="1"/>
          </p:cNvSpPr>
          <p:nvPr>
            <p:ph type="body" sz="quarter" idx="23" hasCustomPrompt="1"/>
          </p:nvPr>
        </p:nvSpPr>
        <p:spPr>
          <a:xfrm>
            <a:off x="836830" y="3759200"/>
            <a:ext cx="2971800" cy="812800"/>
          </a:xfrm>
        </p:spPr>
        <p:txBody>
          <a:bodyPr lIns="0" tIns="0" rIns="0" bIns="0">
            <a:normAutofit/>
          </a:bodyPr>
          <a:lstStyle>
            <a:lvl1pPr marL="0" indent="0" algn="r">
              <a:lnSpc>
                <a:spcPts val="1700"/>
              </a:lnSpc>
              <a:buNone/>
              <a:defRPr sz="950">
                <a:solidFill>
                  <a:schemeClr val="accent6"/>
                </a:solidFill>
                <a:latin typeface="Sinkin Sans 300 Light" pitchFamily="50"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mollis</a:t>
            </a:r>
            <a:r>
              <a:rPr lang="en-US" dirty="0"/>
              <a:t> </a:t>
            </a:r>
            <a:r>
              <a:rPr lang="en-US" dirty="0" err="1"/>
              <a:t>vehicula</a:t>
            </a:r>
            <a:r>
              <a:rPr lang="en-US" dirty="0"/>
              <a:t> ligula</a:t>
            </a:r>
          </a:p>
        </p:txBody>
      </p:sp>
      <p:sp>
        <p:nvSpPr>
          <p:cNvPr id="67" name="Content Placeholder 20"/>
          <p:cNvSpPr>
            <a:spLocks noGrp="1"/>
          </p:cNvSpPr>
          <p:nvPr>
            <p:ph sz="quarter" idx="24" hasCustomPrompt="1"/>
          </p:nvPr>
        </p:nvSpPr>
        <p:spPr>
          <a:xfrm>
            <a:off x="1293375" y="3467100"/>
            <a:ext cx="2515255" cy="292100"/>
          </a:xfrm>
        </p:spPr>
        <p:txBody>
          <a:bodyPr lIns="0" tIns="0" rIns="0" bIns="0">
            <a:normAutofit/>
          </a:bodyPr>
          <a:lstStyle>
            <a:lvl1pPr marL="0" indent="0" algn="r">
              <a:buNone/>
              <a:defRPr sz="1400">
                <a:solidFill>
                  <a:schemeClr val="accent1"/>
                </a:solidFill>
                <a:latin typeface="Sinkin Sans 300 Light" pitchFamily="50" charset="0"/>
              </a:defRPr>
            </a:lvl1pPr>
          </a:lstStyle>
          <a:p>
            <a:pPr lvl="0"/>
            <a:r>
              <a:rPr lang="en-GB" dirty="0"/>
              <a:t>Creativity</a:t>
            </a:r>
          </a:p>
        </p:txBody>
      </p:sp>
      <p:sp>
        <p:nvSpPr>
          <p:cNvPr id="68" name="Text Placeholder 17"/>
          <p:cNvSpPr>
            <a:spLocks noGrp="1"/>
          </p:cNvSpPr>
          <p:nvPr>
            <p:ph type="body" sz="quarter" idx="25" hasCustomPrompt="1"/>
          </p:nvPr>
        </p:nvSpPr>
        <p:spPr>
          <a:xfrm>
            <a:off x="836830" y="5054600"/>
            <a:ext cx="2971800" cy="812800"/>
          </a:xfrm>
        </p:spPr>
        <p:txBody>
          <a:bodyPr lIns="0" tIns="0" rIns="0" bIns="0">
            <a:normAutofit/>
          </a:bodyPr>
          <a:lstStyle>
            <a:lvl1pPr marL="0" indent="0" algn="r">
              <a:lnSpc>
                <a:spcPts val="1700"/>
              </a:lnSpc>
              <a:buNone/>
              <a:defRPr sz="950">
                <a:solidFill>
                  <a:schemeClr val="accent6"/>
                </a:solidFill>
                <a:latin typeface="Sinkin Sans 300 Light" pitchFamily="50"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mollis</a:t>
            </a:r>
            <a:r>
              <a:rPr lang="en-US" dirty="0"/>
              <a:t> </a:t>
            </a:r>
            <a:r>
              <a:rPr lang="en-US" dirty="0" err="1"/>
              <a:t>vehicula</a:t>
            </a:r>
            <a:r>
              <a:rPr lang="en-US" dirty="0"/>
              <a:t> ligula</a:t>
            </a:r>
          </a:p>
        </p:txBody>
      </p:sp>
      <p:sp>
        <p:nvSpPr>
          <p:cNvPr id="69" name="Content Placeholder 20"/>
          <p:cNvSpPr>
            <a:spLocks noGrp="1"/>
          </p:cNvSpPr>
          <p:nvPr>
            <p:ph sz="quarter" idx="26" hasCustomPrompt="1"/>
          </p:nvPr>
        </p:nvSpPr>
        <p:spPr>
          <a:xfrm>
            <a:off x="1293375" y="4762500"/>
            <a:ext cx="2515255" cy="292100"/>
          </a:xfrm>
        </p:spPr>
        <p:txBody>
          <a:bodyPr lIns="0" tIns="0" rIns="0" bIns="0">
            <a:normAutofit/>
          </a:bodyPr>
          <a:lstStyle>
            <a:lvl1pPr marL="0" indent="0" algn="r">
              <a:buNone/>
              <a:defRPr sz="1400">
                <a:solidFill>
                  <a:schemeClr val="accent1"/>
                </a:solidFill>
                <a:latin typeface="Sinkin Sans 300 Light" pitchFamily="50" charset="0"/>
              </a:defRPr>
            </a:lvl1pPr>
          </a:lstStyle>
          <a:p>
            <a:pPr lvl="0"/>
            <a:r>
              <a:rPr lang="en-GB" dirty="0"/>
              <a:t>Product Launch</a:t>
            </a:r>
          </a:p>
        </p:txBody>
      </p:sp>
      <p:sp>
        <p:nvSpPr>
          <p:cNvPr id="70" name="Text Placeholder 17"/>
          <p:cNvSpPr>
            <a:spLocks noGrp="1"/>
          </p:cNvSpPr>
          <p:nvPr>
            <p:ph type="body" sz="quarter" idx="27" hasCustomPrompt="1"/>
          </p:nvPr>
        </p:nvSpPr>
        <p:spPr>
          <a:xfrm>
            <a:off x="8383369" y="2470150"/>
            <a:ext cx="2971800" cy="812800"/>
          </a:xfrm>
        </p:spPr>
        <p:txBody>
          <a:bodyPr lIns="0" tIns="0" rIns="0" bIns="0">
            <a:normAutofit/>
          </a:bodyPr>
          <a:lstStyle>
            <a:lvl1pPr marL="0" indent="0">
              <a:lnSpc>
                <a:spcPts val="1700"/>
              </a:lnSpc>
              <a:buNone/>
              <a:defRPr sz="950">
                <a:solidFill>
                  <a:schemeClr val="accent6"/>
                </a:solidFill>
                <a:latin typeface="Sinkin Sans 300 Light" pitchFamily="50"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mollis</a:t>
            </a:r>
            <a:r>
              <a:rPr lang="en-US" dirty="0"/>
              <a:t> </a:t>
            </a:r>
            <a:r>
              <a:rPr lang="en-US" dirty="0" err="1"/>
              <a:t>vehicula</a:t>
            </a:r>
            <a:r>
              <a:rPr lang="en-US" dirty="0"/>
              <a:t> ligula</a:t>
            </a:r>
          </a:p>
        </p:txBody>
      </p:sp>
      <p:sp>
        <p:nvSpPr>
          <p:cNvPr id="71" name="Content Placeholder 20"/>
          <p:cNvSpPr>
            <a:spLocks noGrp="1"/>
          </p:cNvSpPr>
          <p:nvPr>
            <p:ph sz="quarter" idx="28" hasCustomPrompt="1"/>
          </p:nvPr>
        </p:nvSpPr>
        <p:spPr>
          <a:xfrm>
            <a:off x="8383370" y="2181225"/>
            <a:ext cx="2515255" cy="292100"/>
          </a:xfrm>
        </p:spPr>
        <p:txBody>
          <a:bodyPr lIns="0" tIns="0" rIns="0" bIns="0">
            <a:normAutofit/>
          </a:bodyPr>
          <a:lstStyle>
            <a:lvl1pPr marL="0" indent="0">
              <a:buNone/>
              <a:defRPr sz="1400">
                <a:solidFill>
                  <a:schemeClr val="accent1"/>
                </a:solidFill>
                <a:latin typeface="Sinkin Sans 300 Light" pitchFamily="50" charset="0"/>
              </a:defRPr>
            </a:lvl1pPr>
          </a:lstStyle>
          <a:p>
            <a:pPr lvl="0"/>
            <a:r>
              <a:rPr lang="en-GB" dirty="0"/>
              <a:t>Planning Strategy</a:t>
            </a:r>
          </a:p>
        </p:txBody>
      </p:sp>
      <p:sp>
        <p:nvSpPr>
          <p:cNvPr id="72" name="Text Placeholder 17"/>
          <p:cNvSpPr>
            <a:spLocks noGrp="1"/>
          </p:cNvSpPr>
          <p:nvPr>
            <p:ph type="body" sz="quarter" idx="29" hasCustomPrompt="1"/>
          </p:nvPr>
        </p:nvSpPr>
        <p:spPr>
          <a:xfrm>
            <a:off x="8383369" y="3759200"/>
            <a:ext cx="2971800" cy="812800"/>
          </a:xfrm>
        </p:spPr>
        <p:txBody>
          <a:bodyPr lIns="0" tIns="0" rIns="0" bIns="0">
            <a:normAutofit/>
          </a:bodyPr>
          <a:lstStyle>
            <a:lvl1pPr marL="0" indent="0">
              <a:lnSpc>
                <a:spcPts val="1700"/>
              </a:lnSpc>
              <a:buNone/>
              <a:defRPr sz="950">
                <a:solidFill>
                  <a:schemeClr val="accent6"/>
                </a:solidFill>
                <a:latin typeface="Sinkin Sans 300 Light" pitchFamily="50"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mollis</a:t>
            </a:r>
            <a:r>
              <a:rPr lang="en-US" dirty="0"/>
              <a:t> </a:t>
            </a:r>
            <a:r>
              <a:rPr lang="en-US" dirty="0" err="1"/>
              <a:t>vehicula</a:t>
            </a:r>
            <a:r>
              <a:rPr lang="en-US" dirty="0"/>
              <a:t> ligula</a:t>
            </a:r>
          </a:p>
        </p:txBody>
      </p:sp>
      <p:sp>
        <p:nvSpPr>
          <p:cNvPr id="73" name="Content Placeholder 20"/>
          <p:cNvSpPr>
            <a:spLocks noGrp="1"/>
          </p:cNvSpPr>
          <p:nvPr>
            <p:ph sz="quarter" idx="30" hasCustomPrompt="1"/>
          </p:nvPr>
        </p:nvSpPr>
        <p:spPr>
          <a:xfrm>
            <a:off x="8383370" y="3467100"/>
            <a:ext cx="2515255" cy="292100"/>
          </a:xfrm>
        </p:spPr>
        <p:txBody>
          <a:bodyPr lIns="0" tIns="0" rIns="0" bIns="0">
            <a:normAutofit/>
          </a:bodyPr>
          <a:lstStyle>
            <a:lvl1pPr marL="0" indent="0">
              <a:buNone/>
              <a:defRPr sz="1400">
                <a:solidFill>
                  <a:schemeClr val="accent1"/>
                </a:solidFill>
                <a:latin typeface="Sinkin Sans 300 Light" pitchFamily="50" charset="0"/>
              </a:defRPr>
            </a:lvl1pPr>
          </a:lstStyle>
          <a:p>
            <a:pPr lvl="0"/>
            <a:r>
              <a:rPr lang="en-GB" dirty="0"/>
              <a:t>Forum</a:t>
            </a:r>
          </a:p>
        </p:txBody>
      </p:sp>
      <p:sp>
        <p:nvSpPr>
          <p:cNvPr id="74" name="Text Placeholder 17"/>
          <p:cNvSpPr>
            <a:spLocks noGrp="1"/>
          </p:cNvSpPr>
          <p:nvPr>
            <p:ph type="body" sz="quarter" idx="31" hasCustomPrompt="1"/>
          </p:nvPr>
        </p:nvSpPr>
        <p:spPr>
          <a:xfrm>
            <a:off x="8383369" y="5054600"/>
            <a:ext cx="2971800" cy="812800"/>
          </a:xfrm>
        </p:spPr>
        <p:txBody>
          <a:bodyPr lIns="0" tIns="0" rIns="0" bIns="0">
            <a:normAutofit/>
          </a:bodyPr>
          <a:lstStyle>
            <a:lvl1pPr marL="0" indent="0">
              <a:lnSpc>
                <a:spcPts val="1700"/>
              </a:lnSpc>
              <a:buNone/>
              <a:defRPr sz="950">
                <a:solidFill>
                  <a:schemeClr val="accent6"/>
                </a:solidFill>
                <a:latin typeface="Sinkin Sans 300 Light" pitchFamily="50" charset="0"/>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Integer </a:t>
            </a:r>
            <a:r>
              <a:rPr lang="en-US" dirty="0" err="1"/>
              <a:t>mollis</a:t>
            </a:r>
            <a:r>
              <a:rPr lang="en-US" dirty="0"/>
              <a:t> </a:t>
            </a:r>
            <a:r>
              <a:rPr lang="en-US" dirty="0" err="1"/>
              <a:t>vehicula</a:t>
            </a:r>
            <a:r>
              <a:rPr lang="en-US" dirty="0"/>
              <a:t> ligula</a:t>
            </a:r>
          </a:p>
        </p:txBody>
      </p:sp>
      <p:sp>
        <p:nvSpPr>
          <p:cNvPr id="75" name="Content Placeholder 20"/>
          <p:cNvSpPr>
            <a:spLocks noGrp="1"/>
          </p:cNvSpPr>
          <p:nvPr>
            <p:ph sz="quarter" idx="32" hasCustomPrompt="1"/>
          </p:nvPr>
        </p:nvSpPr>
        <p:spPr>
          <a:xfrm>
            <a:off x="8383370" y="4762500"/>
            <a:ext cx="2515255" cy="292100"/>
          </a:xfrm>
        </p:spPr>
        <p:txBody>
          <a:bodyPr lIns="0" tIns="0" rIns="0" bIns="0">
            <a:normAutofit/>
          </a:bodyPr>
          <a:lstStyle>
            <a:lvl1pPr marL="0" indent="0">
              <a:buNone/>
              <a:defRPr sz="1400">
                <a:solidFill>
                  <a:schemeClr val="accent1"/>
                </a:solidFill>
                <a:latin typeface="Sinkin Sans 300 Light" pitchFamily="50" charset="0"/>
              </a:defRPr>
            </a:lvl1pPr>
          </a:lstStyle>
          <a:p>
            <a:pPr lvl="0"/>
            <a:r>
              <a:rPr lang="en-GB" dirty="0"/>
              <a:t>Advertising</a:t>
            </a:r>
          </a:p>
        </p:txBody>
      </p:sp>
      <p:grpSp>
        <p:nvGrpSpPr>
          <p:cNvPr id="4" name="Group 3"/>
          <p:cNvGrpSpPr/>
          <p:nvPr userDrawn="1"/>
        </p:nvGrpSpPr>
        <p:grpSpPr>
          <a:xfrm>
            <a:off x="4190503" y="2209800"/>
            <a:ext cx="533539" cy="3086100"/>
            <a:chOff x="4189412" y="2209800"/>
            <a:chExt cx="533400" cy="3086100"/>
          </a:xfrm>
        </p:grpSpPr>
        <p:sp>
          <p:nvSpPr>
            <p:cNvPr id="78" name="Flowchart: Connector 77"/>
            <p:cNvSpPr/>
            <p:nvPr userDrawn="1"/>
          </p:nvSpPr>
          <p:spPr>
            <a:xfrm>
              <a:off x="4189412" y="2209800"/>
              <a:ext cx="533400" cy="5334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Flowchart: Connector 78"/>
            <p:cNvSpPr/>
            <p:nvPr userDrawn="1"/>
          </p:nvSpPr>
          <p:spPr>
            <a:xfrm>
              <a:off x="4189412" y="3467100"/>
              <a:ext cx="533400" cy="5334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Flowchart: Connector 79"/>
            <p:cNvSpPr/>
            <p:nvPr userDrawn="1"/>
          </p:nvSpPr>
          <p:spPr>
            <a:xfrm>
              <a:off x="4189412" y="4762500"/>
              <a:ext cx="533400" cy="5334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Shape 4375"/>
            <p:cNvSpPr/>
            <p:nvPr userDrawn="1"/>
          </p:nvSpPr>
          <p:spPr>
            <a:xfrm>
              <a:off x="4361378" y="2415435"/>
              <a:ext cx="189469" cy="122130"/>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28" name="Shape 4424"/>
            <p:cNvSpPr/>
            <p:nvPr userDrawn="1"/>
          </p:nvSpPr>
          <p:spPr>
            <a:xfrm>
              <a:off x="4341796" y="4909535"/>
              <a:ext cx="228632" cy="239331"/>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grpSp>
          <p:nvGrpSpPr>
            <p:cNvPr id="29" name="Group 28"/>
            <p:cNvGrpSpPr/>
            <p:nvPr userDrawn="1"/>
          </p:nvGrpSpPr>
          <p:grpSpPr>
            <a:xfrm>
              <a:off x="4346329" y="3623988"/>
              <a:ext cx="219567" cy="219625"/>
              <a:chOff x="5696095" y="2664662"/>
              <a:chExt cx="240998" cy="241061"/>
            </a:xfrm>
            <a:solidFill>
              <a:schemeClr val="bg1"/>
            </a:solidFill>
          </p:grpSpPr>
          <p:sp>
            <p:nvSpPr>
              <p:cNvPr id="30" name="Shape 4432"/>
              <p:cNvSpPr/>
              <p:nvPr/>
            </p:nvSpPr>
            <p:spPr>
              <a:xfrm>
                <a:off x="5696095" y="2664662"/>
                <a:ext cx="240998" cy="241061"/>
              </a:xfrm>
              <a:custGeom>
                <a:avLst/>
                <a:gdLst/>
                <a:ahLst/>
                <a:cxnLst>
                  <a:cxn ang="0">
                    <a:pos x="wd2" y="hd2"/>
                  </a:cxn>
                  <a:cxn ang="5400000">
                    <a:pos x="wd2" y="hd2"/>
                  </a:cxn>
                  <a:cxn ang="10800000">
                    <a:pos x="wd2" y="hd2"/>
                  </a:cxn>
                  <a:cxn ang="16200000">
                    <a:pos x="wd2" y="hd2"/>
                  </a:cxn>
                </a:cxnLst>
                <a:rect l="0" t="0" r="r" b="b"/>
                <a:pathLst>
                  <a:path w="21600" h="21600" extrusionOk="0">
                    <a:moveTo>
                      <a:pt x="10800" y="19252"/>
                    </a:moveTo>
                    <a:cubicBezTo>
                      <a:pt x="6132" y="19252"/>
                      <a:pt x="2348" y="15468"/>
                      <a:pt x="2348" y="10800"/>
                    </a:cubicBezTo>
                    <a:cubicBezTo>
                      <a:pt x="2348" y="6132"/>
                      <a:pt x="6132" y="2348"/>
                      <a:pt x="10800" y="2348"/>
                    </a:cubicBezTo>
                    <a:cubicBezTo>
                      <a:pt x="15469" y="2348"/>
                      <a:pt x="19252" y="6132"/>
                      <a:pt x="19252" y="10800"/>
                    </a:cubicBezTo>
                    <a:cubicBezTo>
                      <a:pt x="19252" y="15468"/>
                      <a:pt x="15469" y="19252"/>
                      <a:pt x="10800" y="19252"/>
                    </a:cubicBezTo>
                    <a:close/>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close/>
                  </a:path>
                </a:pathLst>
              </a:custGeom>
              <a:grp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34" name="Shape 4433"/>
              <p:cNvSpPr/>
              <p:nvPr/>
            </p:nvSpPr>
            <p:spPr>
              <a:xfrm>
                <a:off x="5809148" y="2713125"/>
                <a:ext cx="57570" cy="116540"/>
              </a:xfrm>
              <a:custGeom>
                <a:avLst/>
                <a:gdLst/>
                <a:ahLst/>
                <a:cxnLst>
                  <a:cxn ang="0">
                    <a:pos x="wd2" y="hd2"/>
                  </a:cxn>
                  <a:cxn ang="5400000">
                    <a:pos x="wd2" y="hd2"/>
                  </a:cxn>
                  <a:cxn ang="10800000">
                    <a:pos x="wd2" y="hd2"/>
                  </a:cxn>
                  <a:cxn ang="16200000">
                    <a:pos x="wd2" y="hd2"/>
                  </a:cxn>
                </a:cxnLst>
                <a:rect l="0" t="0" r="r" b="b"/>
                <a:pathLst>
                  <a:path w="21600" h="21600" extrusionOk="0">
                    <a:moveTo>
                      <a:pt x="6876" y="0"/>
                    </a:moveTo>
                    <a:lnTo>
                      <a:pt x="0" y="0"/>
                    </a:lnTo>
                    <a:lnTo>
                      <a:pt x="0" y="13331"/>
                    </a:lnTo>
                    <a:lnTo>
                      <a:pt x="16736" y="21600"/>
                    </a:lnTo>
                    <a:lnTo>
                      <a:pt x="21600" y="19196"/>
                    </a:lnTo>
                    <a:lnTo>
                      <a:pt x="6876" y="11921"/>
                    </a:lnTo>
                    <a:cubicBezTo>
                      <a:pt x="6876" y="11921"/>
                      <a:pt x="6876" y="0"/>
                      <a:pt x="6876" y="0"/>
                    </a:cubicBezTo>
                    <a:close/>
                  </a:path>
                </a:pathLst>
              </a:custGeom>
              <a:grp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grpSp>
      </p:grpSp>
      <p:grpSp>
        <p:nvGrpSpPr>
          <p:cNvPr id="5" name="Group 4"/>
          <p:cNvGrpSpPr/>
          <p:nvPr userDrawn="1"/>
        </p:nvGrpSpPr>
        <p:grpSpPr>
          <a:xfrm>
            <a:off x="7468731" y="2209800"/>
            <a:ext cx="533539" cy="3086100"/>
            <a:chOff x="7466786" y="2209800"/>
            <a:chExt cx="533400" cy="3086100"/>
          </a:xfrm>
        </p:grpSpPr>
        <p:sp>
          <p:nvSpPr>
            <p:cNvPr id="2" name="Flowchart: Connector 1"/>
            <p:cNvSpPr/>
            <p:nvPr userDrawn="1"/>
          </p:nvSpPr>
          <p:spPr>
            <a:xfrm>
              <a:off x="7466786" y="2209800"/>
              <a:ext cx="533400" cy="5334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Flowchart: Connector 75"/>
            <p:cNvSpPr/>
            <p:nvPr userDrawn="1"/>
          </p:nvSpPr>
          <p:spPr>
            <a:xfrm>
              <a:off x="7466786" y="3467100"/>
              <a:ext cx="533400" cy="5334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Flowchart: Connector 76"/>
            <p:cNvSpPr/>
            <p:nvPr userDrawn="1"/>
          </p:nvSpPr>
          <p:spPr>
            <a:xfrm>
              <a:off x="7466786" y="4762500"/>
              <a:ext cx="533400" cy="53340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Shape 4385"/>
            <p:cNvSpPr/>
            <p:nvPr userDrawn="1"/>
          </p:nvSpPr>
          <p:spPr>
            <a:xfrm>
              <a:off x="7606768" y="2364959"/>
              <a:ext cx="253436" cy="223082"/>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26" name="Shape 4420"/>
            <p:cNvSpPr/>
            <p:nvPr userDrawn="1"/>
          </p:nvSpPr>
          <p:spPr>
            <a:xfrm>
              <a:off x="7656743" y="4904790"/>
              <a:ext cx="153487" cy="248820"/>
            </a:xfrm>
            <a:custGeom>
              <a:avLst/>
              <a:gdLst/>
              <a:ahLst/>
              <a:cxnLst>
                <a:cxn ang="0">
                  <a:pos x="wd2" y="hd2"/>
                </a:cxn>
                <a:cxn ang="5400000">
                  <a:pos x="wd2" y="hd2"/>
                </a:cxn>
                <a:cxn ang="10800000">
                  <a:pos x="wd2" y="hd2"/>
                </a:cxn>
                <a:cxn ang="16200000">
                  <a:pos x="wd2" y="hd2"/>
                </a:cxn>
              </a:cxnLst>
              <a:rect l="0" t="0" r="r" b="b"/>
              <a:pathLst>
                <a:path w="17648" h="21126" extrusionOk="0">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
          <p:nvSpPr>
            <p:cNvPr id="35" name="Shape 4479"/>
            <p:cNvSpPr/>
            <p:nvPr userDrawn="1"/>
          </p:nvSpPr>
          <p:spPr>
            <a:xfrm>
              <a:off x="7634417" y="3634706"/>
              <a:ext cx="198138" cy="198189"/>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chemeClr val="bg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 presetClass="entr" presetSubtype="8" accel="46000" decel="54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wipe(up)">
                                      <p:cBhvr>
                                        <p:cTn id="28" dur="500"/>
                                        <p:tgtEl>
                                          <p:spTgt spid="32">
                                            <p:txEl>
                                              <p:pRg st="0" end="0"/>
                                            </p:txEl>
                                          </p:spTgt>
                                        </p:tgtEl>
                                      </p:cBhvr>
                                    </p:animEffect>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dissolve">
                                      <p:cBhvr>
                                        <p:cTn id="32" dur="500"/>
                                        <p:tgtEl>
                                          <p:spTgt spid="31">
                                            <p:txEl>
                                              <p:pRg st="0" end="0"/>
                                            </p:txEl>
                                          </p:spTgt>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wipe(up)">
                                      <p:cBhvr>
                                        <p:cTn id="36" dur="500"/>
                                        <p:tgtEl>
                                          <p:spTgt spid="67">
                                            <p:txEl>
                                              <p:pRg st="0" end="0"/>
                                            </p:txEl>
                                          </p:spTgt>
                                        </p:tgtEl>
                                      </p:cBhvr>
                                    </p:animEffect>
                                  </p:childTnLst>
                                </p:cTn>
                              </p:par>
                            </p:childTnLst>
                          </p:cTn>
                        </p:par>
                        <p:par>
                          <p:cTn id="37" fill="hold">
                            <p:stCondLst>
                              <p:cond delay="4000"/>
                            </p:stCondLst>
                            <p:childTnLst>
                              <p:par>
                                <p:cTn id="38" presetID="9" presetClass="entr" presetSubtype="0" fill="hold" grpId="0" nodeType="afterEffect">
                                  <p:stCondLst>
                                    <p:cond delay="0"/>
                                  </p:stCondLst>
                                  <p:childTnLst>
                                    <p:set>
                                      <p:cBhvr>
                                        <p:cTn id="39" dur="1" fill="hold">
                                          <p:stCondLst>
                                            <p:cond delay="0"/>
                                          </p:stCondLst>
                                        </p:cTn>
                                        <p:tgtEl>
                                          <p:spTgt spid="66">
                                            <p:txEl>
                                              <p:pRg st="0" end="0"/>
                                            </p:txEl>
                                          </p:spTgt>
                                        </p:tgtEl>
                                        <p:attrNameLst>
                                          <p:attrName>style.visibility</p:attrName>
                                        </p:attrNameLst>
                                      </p:cBhvr>
                                      <p:to>
                                        <p:strVal val="visible"/>
                                      </p:to>
                                    </p:set>
                                    <p:animEffect transition="in" filter="dissolve">
                                      <p:cBhvr>
                                        <p:cTn id="40" dur="500"/>
                                        <p:tgtEl>
                                          <p:spTgt spid="66">
                                            <p:txEl>
                                              <p:pRg st="0" end="0"/>
                                            </p:txEl>
                                          </p:spTgt>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69">
                                            <p:txEl>
                                              <p:pRg st="0" end="0"/>
                                            </p:txEl>
                                          </p:spTgt>
                                        </p:tgtEl>
                                        <p:attrNameLst>
                                          <p:attrName>style.visibility</p:attrName>
                                        </p:attrNameLst>
                                      </p:cBhvr>
                                      <p:to>
                                        <p:strVal val="visible"/>
                                      </p:to>
                                    </p:set>
                                    <p:animEffect transition="in" filter="wipe(up)">
                                      <p:cBhvr>
                                        <p:cTn id="44" dur="500"/>
                                        <p:tgtEl>
                                          <p:spTgt spid="69">
                                            <p:txEl>
                                              <p:pRg st="0" end="0"/>
                                            </p:txEl>
                                          </p:spTgt>
                                        </p:tgtEl>
                                      </p:cBhvr>
                                    </p:animEffect>
                                  </p:childTnLst>
                                </p:cTn>
                              </p:par>
                            </p:childTnLst>
                          </p:cTn>
                        </p:par>
                        <p:par>
                          <p:cTn id="45" fill="hold">
                            <p:stCondLst>
                              <p:cond delay="5000"/>
                            </p:stCondLst>
                            <p:childTnLst>
                              <p:par>
                                <p:cTn id="46" presetID="9" presetClass="entr" presetSubtype="0" fill="hold" grpId="0" nodeType="afterEffect">
                                  <p:stCondLst>
                                    <p:cond delay="0"/>
                                  </p:stCondLst>
                                  <p:childTnLst>
                                    <p:set>
                                      <p:cBhvr>
                                        <p:cTn id="47" dur="1" fill="hold">
                                          <p:stCondLst>
                                            <p:cond delay="0"/>
                                          </p:stCondLst>
                                        </p:cTn>
                                        <p:tgtEl>
                                          <p:spTgt spid="68">
                                            <p:txEl>
                                              <p:pRg st="0" end="0"/>
                                            </p:txEl>
                                          </p:spTgt>
                                        </p:tgtEl>
                                        <p:attrNameLst>
                                          <p:attrName>style.visibility</p:attrName>
                                        </p:attrNameLst>
                                      </p:cBhvr>
                                      <p:to>
                                        <p:strVal val="visible"/>
                                      </p:to>
                                    </p:set>
                                    <p:animEffect transition="in" filter="dissolve">
                                      <p:cBhvr>
                                        <p:cTn id="48" dur="500"/>
                                        <p:tgtEl>
                                          <p:spTgt spid="68">
                                            <p:txEl>
                                              <p:pRg st="0" end="0"/>
                                            </p:txEl>
                                          </p:spTgt>
                                        </p:tgtEl>
                                      </p:cBhvr>
                                    </p:animEffect>
                                  </p:childTnLst>
                                </p:cTn>
                              </p:par>
                            </p:childTnLst>
                          </p:cTn>
                        </p:par>
                        <p:par>
                          <p:cTn id="49" fill="hold">
                            <p:stCondLst>
                              <p:cond delay="5500"/>
                            </p:stCondLst>
                            <p:childTnLst>
                              <p:par>
                                <p:cTn id="50" presetID="2" presetClass="entr" presetSubtype="2" accel="46000" decel="5400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1+#ppt_w/2"/>
                                          </p:val>
                                        </p:tav>
                                        <p:tav tm="100000">
                                          <p:val>
                                            <p:strVal val="#ppt_x"/>
                                          </p:val>
                                        </p:tav>
                                      </p:tavLst>
                                    </p:anim>
                                    <p:anim calcmode="lin" valueType="num">
                                      <p:cBhvr additive="base">
                                        <p:cTn id="53" dur="500" fill="hold"/>
                                        <p:tgtEl>
                                          <p:spTgt spid="5"/>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71">
                                            <p:txEl>
                                              <p:pRg st="0" end="0"/>
                                            </p:txEl>
                                          </p:spTgt>
                                        </p:tgtEl>
                                        <p:attrNameLst>
                                          <p:attrName>style.visibility</p:attrName>
                                        </p:attrNameLst>
                                      </p:cBhvr>
                                      <p:to>
                                        <p:strVal val="visible"/>
                                      </p:to>
                                    </p:set>
                                    <p:animEffect transition="in" filter="wipe(up)">
                                      <p:cBhvr>
                                        <p:cTn id="57" dur="500"/>
                                        <p:tgtEl>
                                          <p:spTgt spid="71">
                                            <p:txEl>
                                              <p:pRg st="0" end="0"/>
                                            </p:txEl>
                                          </p:spTgt>
                                        </p:tgtEl>
                                      </p:cBhvr>
                                    </p:animEffect>
                                  </p:childTnLst>
                                </p:cTn>
                              </p:par>
                            </p:childTnLst>
                          </p:cTn>
                        </p:par>
                        <p:par>
                          <p:cTn id="58" fill="hold">
                            <p:stCondLst>
                              <p:cond delay="6500"/>
                            </p:stCondLst>
                            <p:childTnLst>
                              <p:par>
                                <p:cTn id="59" presetID="9" presetClass="entr" presetSubtype="0" fill="hold" grpId="0" nodeType="afterEffect">
                                  <p:stCondLst>
                                    <p:cond delay="0"/>
                                  </p:stCondLst>
                                  <p:childTnLst>
                                    <p:set>
                                      <p:cBhvr>
                                        <p:cTn id="60" dur="1" fill="hold">
                                          <p:stCondLst>
                                            <p:cond delay="0"/>
                                          </p:stCondLst>
                                        </p:cTn>
                                        <p:tgtEl>
                                          <p:spTgt spid="70">
                                            <p:txEl>
                                              <p:pRg st="0" end="0"/>
                                            </p:txEl>
                                          </p:spTgt>
                                        </p:tgtEl>
                                        <p:attrNameLst>
                                          <p:attrName>style.visibility</p:attrName>
                                        </p:attrNameLst>
                                      </p:cBhvr>
                                      <p:to>
                                        <p:strVal val="visible"/>
                                      </p:to>
                                    </p:set>
                                    <p:animEffect transition="in" filter="dissolve">
                                      <p:cBhvr>
                                        <p:cTn id="61" dur="500"/>
                                        <p:tgtEl>
                                          <p:spTgt spid="70">
                                            <p:txEl>
                                              <p:pRg st="0" end="0"/>
                                            </p:txEl>
                                          </p:spTgt>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73">
                                            <p:txEl>
                                              <p:pRg st="0" end="0"/>
                                            </p:txEl>
                                          </p:spTgt>
                                        </p:tgtEl>
                                        <p:attrNameLst>
                                          <p:attrName>style.visibility</p:attrName>
                                        </p:attrNameLst>
                                      </p:cBhvr>
                                      <p:to>
                                        <p:strVal val="visible"/>
                                      </p:to>
                                    </p:set>
                                    <p:animEffect transition="in" filter="wipe(up)">
                                      <p:cBhvr>
                                        <p:cTn id="65" dur="500"/>
                                        <p:tgtEl>
                                          <p:spTgt spid="73">
                                            <p:txEl>
                                              <p:pRg st="0" end="0"/>
                                            </p:txEl>
                                          </p:spTgt>
                                        </p:tgtEl>
                                      </p:cBhvr>
                                    </p:animEffect>
                                  </p:childTnLst>
                                </p:cTn>
                              </p:par>
                            </p:childTnLst>
                          </p:cTn>
                        </p:par>
                        <p:par>
                          <p:cTn id="66" fill="hold">
                            <p:stCondLst>
                              <p:cond delay="7500"/>
                            </p:stCondLst>
                            <p:childTnLst>
                              <p:par>
                                <p:cTn id="67" presetID="9" presetClass="entr" presetSubtype="0" fill="hold" grpId="0" nodeType="afterEffect">
                                  <p:stCondLst>
                                    <p:cond delay="0"/>
                                  </p:stCondLst>
                                  <p:childTnLst>
                                    <p:set>
                                      <p:cBhvr>
                                        <p:cTn id="68" dur="1" fill="hold">
                                          <p:stCondLst>
                                            <p:cond delay="0"/>
                                          </p:stCondLst>
                                        </p:cTn>
                                        <p:tgtEl>
                                          <p:spTgt spid="72">
                                            <p:txEl>
                                              <p:pRg st="0" end="0"/>
                                            </p:txEl>
                                          </p:spTgt>
                                        </p:tgtEl>
                                        <p:attrNameLst>
                                          <p:attrName>style.visibility</p:attrName>
                                        </p:attrNameLst>
                                      </p:cBhvr>
                                      <p:to>
                                        <p:strVal val="visible"/>
                                      </p:to>
                                    </p:set>
                                    <p:animEffect transition="in" filter="dissolve">
                                      <p:cBhvr>
                                        <p:cTn id="69" dur="500"/>
                                        <p:tgtEl>
                                          <p:spTgt spid="72">
                                            <p:txEl>
                                              <p:pRg st="0" end="0"/>
                                            </p:txEl>
                                          </p:spTgt>
                                        </p:tgtEl>
                                      </p:cBhvr>
                                    </p:animEffect>
                                  </p:childTnLst>
                                </p:cTn>
                              </p:par>
                            </p:childTnLst>
                          </p:cTn>
                        </p:par>
                        <p:par>
                          <p:cTn id="70" fill="hold">
                            <p:stCondLst>
                              <p:cond delay="8000"/>
                            </p:stCondLst>
                            <p:childTnLst>
                              <p:par>
                                <p:cTn id="71" presetID="22" presetClass="entr" presetSubtype="1" fill="hold" grpId="0" nodeType="afterEffect">
                                  <p:stCondLst>
                                    <p:cond delay="0"/>
                                  </p:stCondLst>
                                  <p:childTnLst>
                                    <p:set>
                                      <p:cBhvr>
                                        <p:cTn id="72" dur="1" fill="hold">
                                          <p:stCondLst>
                                            <p:cond delay="0"/>
                                          </p:stCondLst>
                                        </p:cTn>
                                        <p:tgtEl>
                                          <p:spTgt spid="75">
                                            <p:txEl>
                                              <p:pRg st="0" end="0"/>
                                            </p:txEl>
                                          </p:spTgt>
                                        </p:tgtEl>
                                        <p:attrNameLst>
                                          <p:attrName>style.visibility</p:attrName>
                                        </p:attrNameLst>
                                      </p:cBhvr>
                                      <p:to>
                                        <p:strVal val="visible"/>
                                      </p:to>
                                    </p:set>
                                    <p:animEffect transition="in" filter="wipe(up)">
                                      <p:cBhvr>
                                        <p:cTn id="73" dur="500"/>
                                        <p:tgtEl>
                                          <p:spTgt spid="75">
                                            <p:txEl>
                                              <p:pRg st="0" end="0"/>
                                            </p:txEl>
                                          </p:spTgt>
                                        </p:tgtEl>
                                      </p:cBhvr>
                                    </p:animEffect>
                                  </p:childTnLst>
                                </p:cTn>
                              </p:par>
                            </p:childTnLst>
                          </p:cTn>
                        </p:par>
                        <p:par>
                          <p:cTn id="74" fill="hold">
                            <p:stCondLst>
                              <p:cond delay="8500"/>
                            </p:stCondLst>
                            <p:childTnLst>
                              <p:par>
                                <p:cTn id="75" presetID="9" presetClass="entr" presetSubtype="0" fill="hold" grpId="0" nodeType="afterEffect">
                                  <p:stCondLst>
                                    <p:cond delay="0"/>
                                  </p:stCondLst>
                                  <p:childTnLst>
                                    <p:set>
                                      <p:cBhvr>
                                        <p:cTn id="76" dur="1" fill="hold">
                                          <p:stCondLst>
                                            <p:cond delay="0"/>
                                          </p:stCondLst>
                                        </p:cTn>
                                        <p:tgtEl>
                                          <p:spTgt spid="74">
                                            <p:txEl>
                                              <p:pRg st="0" end="0"/>
                                            </p:txEl>
                                          </p:spTgt>
                                        </p:tgtEl>
                                        <p:attrNameLst>
                                          <p:attrName>style.visibility</p:attrName>
                                        </p:attrNameLst>
                                      </p:cBhvr>
                                      <p:to>
                                        <p:strVal val="visible"/>
                                      </p:to>
                                    </p:set>
                                    <p:animEffect transition="in" filter="dissolve">
                                      <p:cBhvr>
                                        <p:cTn id="77" dur="5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 grpId="0"/>
      <p:bldP spid="31" grpId="0" build="p">
        <p:tmplLst>
          <p:tmpl lvl="1">
            <p:tnLst>
              <p:par>
                <p:cTn presetID="9"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dissolve">
                      <p:cBhvr>
                        <p:cTn dur="500"/>
                        <p:tgtEl>
                          <p:spTgt spid="31"/>
                        </p:tgtEl>
                      </p:cBhvr>
                    </p:animEffect>
                  </p:childTnLst>
                </p:cTn>
              </p:par>
            </p:tnLst>
          </p:tmpl>
        </p:tmplLst>
      </p:bldP>
      <p:bldP spid="32" grpId="0" build="p">
        <p:tmplLst>
          <p:tmpl lvl="1">
            <p:tnLst>
              <p:par>
                <p:cTn presetID="22" presetClass="entr" presetSubtype="1"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animBg="1"/>
      <p:bldP spid="66" grpId="0" build="p">
        <p:tmplLst>
          <p:tmpl lvl="1">
            <p:tnLst>
              <p:par>
                <p:cTn presetID="9"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dissolve">
                      <p:cBhvr>
                        <p:cTn dur="500"/>
                        <p:tgtEl>
                          <p:spTgt spid="66"/>
                        </p:tgtEl>
                      </p:cBhvr>
                    </p:animEffect>
                  </p:childTnLst>
                </p:cTn>
              </p:par>
            </p:tnLst>
          </p:tmpl>
        </p:tmplLst>
      </p:bldP>
      <p:bldP spid="67" grpId="0" build="p">
        <p:tmplLst>
          <p:tmpl lvl="1">
            <p:tnLst>
              <p:par>
                <p:cTn presetID="22" presetClass="entr" presetSubtype="1"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up)">
                      <p:cBhvr>
                        <p:cTn dur="500"/>
                        <p:tgtEl>
                          <p:spTgt spid="67"/>
                        </p:tgtEl>
                      </p:cBhvr>
                    </p:animEffect>
                  </p:childTnLst>
                </p:cTn>
              </p:par>
            </p:tnLst>
          </p:tmpl>
        </p:tmplLst>
      </p:bldP>
      <p:bldP spid="68" grpId="0" build="p">
        <p:tmplLst>
          <p:tmpl lvl="1">
            <p:tnLst>
              <p:par>
                <p:cTn presetID="9" presetClass="entr" presetSubtype="0"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dissolve">
                      <p:cBhvr>
                        <p:cTn dur="500"/>
                        <p:tgtEl>
                          <p:spTgt spid="68"/>
                        </p:tgtEl>
                      </p:cBhvr>
                    </p:animEffect>
                  </p:childTnLst>
                </p:cTn>
              </p:par>
            </p:tnLst>
          </p:tmpl>
        </p:tmplLst>
      </p:bldP>
      <p:bldP spid="69" grpId="0" build="p">
        <p:tmplLst>
          <p:tmpl lvl="1">
            <p:tnLst>
              <p:par>
                <p:cTn presetID="22" presetClass="entr" presetSubtype="1"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up)">
                      <p:cBhvr>
                        <p:cTn dur="500"/>
                        <p:tgtEl>
                          <p:spTgt spid="69"/>
                        </p:tgtEl>
                      </p:cBhvr>
                    </p:animEffect>
                  </p:childTnLst>
                </p:cTn>
              </p:par>
            </p:tnLst>
          </p:tmpl>
        </p:tmplLst>
      </p:bldP>
      <p:bldP spid="70" grpId="0" build="p">
        <p:tmplLst>
          <p:tmpl lvl="1">
            <p:tnLst>
              <p:par>
                <p:cTn presetID="9" presetClass="entr" presetSubtype="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dissolve">
                      <p:cBhvr>
                        <p:cTn dur="500"/>
                        <p:tgtEl>
                          <p:spTgt spid="70"/>
                        </p:tgtEl>
                      </p:cBhvr>
                    </p:animEffect>
                  </p:childTnLst>
                </p:cTn>
              </p:par>
            </p:tnLst>
          </p:tmpl>
        </p:tmplLst>
      </p:bldP>
      <p:bldP spid="71" grpId="0" build="p">
        <p:tmplLst>
          <p:tmpl lvl="1">
            <p:tnLst>
              <p:par>
                <p:cTn presetID="22" presetClass="entr" presetSubtype="1"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up)">
                      <p:cBhvr>
                        <p:cTn dur="500"/>
                        <p:tgtEl>
                          <p:spTgt spid="71"/>
                        </p:tgtEl>
                      </p:cBhvr>
                    </p:animEffect>
                  </p:childTnLst>
                </p:cTn>
              </p:par>
            </p:tnLst>
          </p:tmpl>
        </p:tmplLst>
      </p:bldP>
      <p:bldP spid="72" grpId="0" build="p">
        <p:tmplLst>
          <p:tmpl lvl="1">
            <p:tnLst>
              <p:par>
                <p:cTn presetID="9" presetClass="entr" presetSubtype="0"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dissolve">
                      <p:cBhvr>
                        <p:cTn dur="500"/>
                        <p:tgtEl>
                          <p:spTgt spid="72"/>
                        </p:tgtEl>
                      </p:cBhvr>
                    </p:animEffect>
                  </p:childTnLst>
                </p:cTn>
              </p:par>
            </p:tnLst>
          </p:tmpl>
        </p:tmplLst>
      </p:bldP>
      <p:bldP spid="73" grpId="0" build="p">
        <p:tmplLst>
          <p:tmpl lvl="1">
            <p:tnLst>
              <p:par>
                <p:cTn presetID="22" presetClass="entr" presetSubtype="1"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up)">
                      <p:cBhvr>
                        <p:cTn dur="500"/>
                        <p:tgtEl>
                          <p:spTgt spid="73"/>
                        </p:tgtEl>
                      </p:cBhvr>
                    </p:animEffect>
                  </p:childTnLst>
                </p:cTn>
              </p:par>
            </p:tnLst>
          </p:tmpl>
        </p:tmplLst>
      </p:bldP>
      <p:bldP spid="74" grpId="0" build="p">
        <p:tmplLst>
          <p:tmpl lvl="1">
            <p:tnLst>
              <p:par>
                <p:cTn presetID="9" presetClass="entr" presetSubtype="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dissolve">
                      <p:cBhvr>
                        <p:cTn dur="500"/>
                        <p:tgtEl>
                          <p:spTgt spid="74"/>
                        </p:tgtEl>
                      </p:cBhvr>
                    </p:animEffect>
                  </p:childTnLst>
                </p:cTn>
              </p:par>
            </p:tnLst>
          </p:tmpl>
        </p:tmplLst>
      </p:bldP>
      <p:bldP spid="75" grpId="0" build="p">
        <p:tmplLst>
          <p:tmpl lvl="1">
            <p:tnLst>
              <p:par>
                <p:cTn presetID="22" presetClass="entr" presetSubtype="1"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up)">
                      <p:cBhvr>
                        <p:cTn dur="500"/>
                        <p:tgtEl>
                          <p:spTgt spid="7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1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524001" y="669926"/>
            <a:ext cx="9144000" cy="535812"/>
          </a:xfrm>
        </p:spPr>
        <p:txBody>
          <a:bodyPr>
            <a:noAutofit/>
          </a:bodyPr>
          <a:lstStyle>
            <a:lvl1pPr algn="ctr">
              <a:defRPr sz="3600" b="0">
                <a:solidFill>
                  <a:schemeClr val="accent1"/>
                </a:solidFill>
                <a:latin typeface="Sinkin Sans 200 X Light" pitchFamily="50" charset="0"/>
              </a:defRPr>
            </a:lvl1pPr>
          </a:lstStyle>
          <a:p>
            <a:r>
              <a:rPr lang="en-US" dirty="0"/>
              <a:t>Click to edit Master title style</a:t>
            </a:r>
            <a:endParaRPr lang="en-GB" dirty="0"/>
          </a:p>
        </p:txBody>
      </p:sp>
      <p:sp>
        <p:nvSpPr>
          <p:cNvPr id="23" name="Text Placeholder 17"/>
          <p:cNvSpPr>
            <a:spLocks noGrp="1"/>
          </p:cNvSpPr>
          <p:nvPr>
            <p:ph type="body" sz="quarter" idx="18" hasCustomPrompt="1"/>
          </p:nvPr>
        </p:nvSpPr>
        <p:spPr>
          <a:xfrm>
            <a:off x="1524001" y="1285443"/>
            <a:ext cx="9144000" cy="248082"/>
          </a:xfrm>
        </p:spPr>
        <p:txBody>
          <a:bodyPr lIns="0" tIns="0" rIns="0" bIns="0">
            <a:normAutofit/>
          </a:bodyPr>
          <a:lstStyle>
            <a:lvl1pPr marL="0" indent="0" algn="ctr">
              <a:lnSpc>
                <a:spcPts val="1400"/>
              </a:lnSpc>
              <a:buNone/>
              <a:defRPr sz="1000">
                <a:solidFill>
                  <a:schemeClr val="bg1">
                    <a:lumMod val="50000"/>
                  </a:schemeClr>
                </a:solidFill>
                <a:latin typeface="Sinkin Sans 300 Light" pitchFamily="50" charset="0"/>
              </a:defRPr>
            </a:lvl1pPr>
          </a:lstStyle>
          <a:p>
            <a:pPr lvl="0"/>
            <a:r>
              <a:rPr lang="en-GB" dirty="0"/>
              <a:t>write your relevant text here</a:t>
            </a:r>
          </a:p>
        </p:txBody>
      </p:sp>
      <p:sp>
        <p:nvSpPr>
          <p:cNvPr id="34" name="Picture Placeholder 2"/>
          <p:cNvSpPr>
            <a:spLocks noGrp="1"/>
          </p:cNvSpPr>
          <p:nvPr>
            <p:ph type="pic" sz="quarter" idx="32"/>
          </p:nvPr>
        </p:nvSpPr>
        <p:spPr>
          <a:xfrm>
            <a:off x="913050" y="2856830"/>
            <a:ext cx="3270530" cy="20453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9" name="Text Placeholder 17"/>
          <p:cNvSpPr>
            <a:spLocks noGrp="1"/>
          </p:cNvSpPr>
          <p:nvPr>
            <p:ph type="body" sz="quarter" idx="14" hasCustomPrompt="1"/>
          </p:nvPr>
        </p:nvSpPr>
        <p:spPr>
          <a:xfrm>
            <a:off x="2437447" y="5283200"/>
            <a:ext cx="7317105" cy="812800"/>
          </a:xfrm>
        </p:spPr>
        <p:txBody>
          <a:bodyPr lIns="0" tIns="0" rIns="0" bIns="0">
            <a:normAutofit/>
          </a:bodyPr>
          <a:lstStyle>
            <a:lvl1pPr marL="0" indent="0" algn="ctr">
              <a:lnSpc>
                <a:spcPts val="1700"/>
              </a:lnSpc>
              <a:buNone/>
              <a:defRPr sz="95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2" name="Picture Placeholder 2"/>
          <p:cNvSpPr>
            <a:spLocks noGrp="1"/>
          </p:cNvSpPr>
          <p:nvPr>
            <p:ph type="pic" sz="quarter" idx="33"/>
          </p:nvPr>
        </p:nvSpPr>
        <p:spPr>
          <a:xfrm>
            <a:off x="4426086" y="2856830"/>
            <a:ext cx="3270530" cy="20453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26" name="Picture Placeholder 2"/>
          <p:cNvSpPr>
            <a:spLocks noGrp="1"/>
          </p:cNvSpPr>
          <p:nvPr>
            <p:ph type="pic" sz="quarter" idx="36"/>
          </p:nvPr>
        </p:nvSpPr>
        <p:spPr>
          <a:xfrm>
            <a:off x="7932200" y="2856830"/>
            <a:ext cx="3270530" cy="2045370"/>
          </a:xfrm>
          <a:ln w="19050">
            <a:solidFill>
              <a:schemeClr val="accent1"/>
            </a:solidFill>
          </a:ln>
        </p:spPr>
        <p:txBody>
          <a:bodyPr>
            <a:normAutofit/>
          </a:bodyPr>
          <a:lstStyle>
            <a:lvl1pPr marL="0" indent="0">
              <a:buNone/>
              <a:defRPr sz="1400">
                <a:latin typeface="Sinkin Sans 300 Light" pitchFamily="50" charset="0"/>
              </a:defRPr>
            </a:lvl1pPr>
          </a:lstStyle>
          <a:p>
            <a:endParaRPr lang="en-US" dirty="0"/>
          </a:p>
        </p:txBody>
      </p:sp>
      <p:sp>
        <p:nvSpPr>
          <p:cNvPr id="13" name="Content Placeholder 20"/>
          <p:cNvSpPr>
            <a:spLocks noGrp="1"/>
          </p:cNvSpPr>
          <p:nvPr>
            <p:ph sz="quarter" idx="35" hasCustomPrompt="1"/>
          </p:nvPr>
        </p:nvSpPr>
        <p:spPr>
          <a:xfrm>
            <a:off x="3123425" y="2057400"/>
            <a:ext cx="5945148" cy="533400"/>
          </a:xfrm>
        </p:spPr>
        <p:txBody>
          <a:bodyPr lIns="0" tIns="0" rIns="0" bIns="0">
            <a:normAutofit/>
          </a:bodyPr>
          <a:lstStyle>
            <a:lvl1pPr marL="0" indent="0" algn="ctr">
              <a:buNone/>
              <a:defRPr sz="1400">
                <a:solidFill>
                  <a:schemeClr val="accent1"/>
                </a:solidFill>
                <a:latin typeface="Sinkin Sans 300 Light" pitchFamily="50" charset="0"/>
              </a:defRPr>
            </a:lvl1pPr>
          </a:lstStyle>
          <a:p>
            <a:pPr lvl="0"/>
            <a:r>
              <a:rPr lang="en-GB" dirty="0"/>
              <a:t>Click to edit Content Heading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par>
                          <p:cTn id="16" fill="hold">
                            <p:stCondLst>
                              <p:cond delay="1500"/>
                            </p:stCondLst>
                            <p:childTnLst>
                              <p:par>
                                <p:cTn id="17" presetID="2" presetClass="entr" presetSubtype="2" accel="44000" decel="5600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accel="44000" decel="5600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0-#ppt_w/2"/>
                                          </p:val>
                                        </p:tav>
                                        <p:tav tm="100000">
                                          <p:val>
                                            <p:strVal val="#ppt_x"/>
                                          </p:val>
                                        </p:tav>
                                      </p:tavLst>
                                    </p:anim>
                                    <p:anim calcmode="lin" valueType="num">
                                      <p:cBhvr additive="base">
                                        <p:cTn id="25" dur="500" fill="hold"/>
                                        <p:tgtEl>
                                          <p:spTgt spid="34"/>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accel="44000" decel="5600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barn(outVertical)">
                                      <p:cBhvr>
                                        <p:cTn id="34"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19" grpId="0" build="p">
        <p:tmplLst>
          <p:tmpl lvl="1">
            <p:tnLst>
              <p:par>
                <p:cTn presetID="16" presetClass="entr" presetSubtype="37"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barn(outVertical)">
                      <p:cBhvr>
                        <p:cTn dur="500"/>
                        <p:tgtEl>
                          <p:spTgt spid="19"/>
                        </p:tgtEl>
                      </p:cBhvr>
                    </p:animEffect>
                  </p:childTnLst>
                </p:cTn>
              </p:par>
            </p:tnLst>
          </p:tmpl>
        </p:tmplLst>
      </p:bldP>
      <p:bldP spid="22" grpId="0" animBg="1"/>
      <p:bldP spid="26" grpId="0" animBg="1"/>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Box 3"/>
          <p:cNvSpPr txBox="1"/>
          <p:nvPr userDrawn="1"/>
        </p:nvSpPr>
        <p:spPr>
          <a:xfrm>
            <a:off x="4654551" y="6172201"/>
            <a:ext cx="2882900" cy="246221"/>
          </a:xfrm>
          <a:prstGeom prst="rect">
            <a:avLst/>
          </a:prstGeom>
          <a:noFill/>
        </p:spPr>
        <p:txBody>
          <a:bodyPr wrap="square" rtlCol="0">
            <a:spAutoFit/>
          </a:bodyPr>
          <a:lstStyle/>
          <a:p>
            <a:pPr algn="ctr"/>
            <a:r>
              <a:rPr lang="en-US" sz="1000" dirty="0">
                <a:solidFill>
                  <a:schemeClr val="accent1"/>
                </a:solidFill>
                <a:latin typeface="Sinkin Sans 300 Light" pitchFamily="50" charset="0"/>
              </a:rPr>
              <a:t>www. CleanPoint.com</a:t>
            </a:r>
          </a:p>
        </p:txBody>
      </p:sp>
      <p:sp>
        <p:nvSpPr>
          <p:cNvPr id="5" name="TextBox 4"/>
          <p:cNvSpPr txBox="1"/>
          <p:nvPr userDrawn="1"/>
        </p:nvSpPr>
        <p:spPr>
          <a:xfrm>
            <a:off x="1313815" y="6172201"/>
            <a:ext cx="2074600" cy="246221"/>
          </a:xfrm>
          <a:prstGeom prst="rect">
            <a:avLst/>
          </a:prstGeom>
          <a:noFill/>
        </p:spPr>
        <p:txBody>
          <a:bodyPr wrap="square" rtlCol="0">
            <a:spAutoFit/>
          </a:bodyPr>
          <a:lstStyle/>
          <a:p>
            <a:pPr algn="l"/>
            <a:r>
              <a:rPr lang="en-US" sz="1000" b="1" dirty="0">
                <a:solidFill>
                  <a:schemeClr val="accent1"/>
                </a:solidFill>
                <a:latin typeface="Sinkin Sans 300 Light" pitchFamily="50" charset="0"/>
              </a:rPr>
              <a:t>Clean</a:t>
            </a:r>
            <a:r>
              <a:rPr lang="en-US" sz="1000" b="1" baseline="0" dirty="0">
                <a:solidFill>
                  <a:schemeClr val="accent1"/>
                </a:solidFill>
                <a:latin typeface="Sinkin Sans 300 Light" pitchFamily="50" charset="0"/>
              </a:rPr>
              <a:t> Point</a:t>
            </a:r>
            <a:endParaRPr lang="en-US" sz="1000" b="1" dirty="0">
              <a:solidFill>
                <a:schemeClr val="accent1"/>
              </a:solidFill>
              <a:latin typeface="Sinkin Sans 300 Light" pitchFamily="50" charset="0"/>
            </a:endParaRPr>
          </a:p>
        </p:txBody>
      </p:sp>
      <p:sp>
        <p:nvSpPr>
          <p:cNvPr id="8" name="Shape 4385"/>
          <p:cNvSpPr/>
          <p:nvPr userDrawn="1"/>
        </p:nvSpPr>
        <p:spPr>
          <a:xfrm>
            <a:off x="1082512" y="6203963"/>
            <a:ext cx="207606" cy="182695"/>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accent1"/>
          </a:solidFill>
          <a:ln w="12700">
            <a:miter lim="400000"/>
          </a:ln>
        </p:spPr>
        <p:txBody>
          <a:bodyPr lIns="38100" tIns="38100" rIns="38100" bIns="38100" anchor="ct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inkin Sans 300 Light"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inkin Sans 300 Light"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inkin Sans 300 Light"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inkin Sans 300 Light"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inkin Sans 300 Light"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0" r:id="rId1"/>
  </p:sldLayoutIdLst>
  <p:txStyles>
    <p:titleStyle>
      <a:lvl1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2pPr>
      <a:lvl3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3pPr>
      <a:lvl4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4pPr>
      <a:lvl5pPr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5pPr>
      <a:lvl6pPr marL="4572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6pPr>
      <a:lvl7pPr marL="9144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7pPr>
      <a:lvl8pPr marL="13716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8pPr>
      <a:lvl9pPr marL="1828800" algn="ctr" rtl="0" eaLnBrk="1" fontAlgn="base" hangingPunct="1">
        <a:spcBef>
          <a:spcPct val="0"/>
        </a:spcBef>
        <a:spcAft>
          <a:spcPct val="0"/>
        </a:spcAft>
        <a:defRPr sz="3600">
          <a:solidFill>
            <a:schemeClr val="tx1"/>
          </a:solidFill>
          <a:effectLst>
            <a:outerShdw blurRad="38100" dist="38100" dir="2700000" algn="tl">
              <a:srgbClr val="000000"/>
            </a:outerShdw>
          </a:effectLst>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60000"/>
        <a:buFont typeface="Wingdings" panose="05000000000000000000"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0000"/>
        <a:buFont typeface="Wingdings" panose="05000000000000000000" pitchFamily="2" charset="2"/>
        <a:buChar char="n"/>
        <a:defRPr sz="16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Char char="•"/>
        <a:defRPr sz="16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0000"/>
        <a:buFont typeface="Wingdings" panose="05000000000000000000" pitchFamily="2" charset="2"/>
        <a:buChar char="n"/>
        <a:defRPr sz="16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0000"/>
        <a:buFont typeface="Wingdings" panose="05000000000000000000" pitchFamily="2" charset="2"/>
        <a:buChar char="n"/>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0000"/>
        <a:buFont typeface="Wingdings" panose="05000000000000000000" pitchFamily="2" charset="2"/>
        <a:buChar char="n"/>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0000"/>
        <a:buFont typeface="Wingdings" panose="05000000000000000000" pitchFamily="2" charset="2"/>
        <a:buChar char="n"/>
        <a:defRPr sz="1600">
          <a:solidFill>
            <a:schemeClr val="tx1"/>
          </a:solidFill>
          <a:effectLst>
            <a:outerShdw blurRad="38100" dist="38100" dir="2700000" algn="tl">
              <a:srgbClr val="000000"/>
            </a:outerShdw>
          </a:effectLst>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4685"/>
        </a:solidFill>
        <a:effectLst/>
      </p:bgPr>
    </p:bg>
    <p:spTree>
      <p:nvGrpSpPr>
        <p:cNvPr id="1" name=""/>
        <p:cNvGrpSpPr/>
        <p:nvPr/>
      </p:nvGrpSpPr>
      <p:grpSpPr>
        <a:xfrm>
          <a:off x="0" y="0"/>
          <a:ext cx="0" cy="0"/>
          <a:chOff x="0" y="0"/>
          <a:chExt cx="0" cy="0"/>
        </a:xfrm>
      </p:grpSpPr>
      <p:pic>
        <p:nvPicPr>
          <p:cNvPr id="10" name="图片占位符 9"/>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l="17550" r="17550"/>
          <a:stretch>
            <a:fillRect/>
          </a:stretch>
        </p:blipFill>
        <p:spPr/>
      </p:pic>
      <p:sp>
        <p:nvSpPr>
          <p:cNvPr id="11" name="心形 10"/>
          <p:cNvSpPr/>
          <p:nvPr/>
        </p:nvSpPr>
        <p:spPr>
          <a:xfrm>
            <a:off x="4655457" y="1494972"/>
            <a:ext cx="5834743" cy="5021942"/>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5442857" y="2775380"/>
            <a:ext cx="4259942" cy="1840697"/>
          </a:xfrm>
          <a:prstGeom prst="rect">
            <a:avLst/>
          </a:prstGeom>
          <a:noFill/>
        </p:spPr>
        <p:txBody>
          <a:bodyPr wrap="square" rtlCol="0">
            <a:spAutoFit/>
          </a:bodyPr>
          <a:lstStyle/>
          <a:p>
            <a:pPr algn="ctr">
              <a:lnSpc>
                <a:spcPct val="150000"/>
              </a:lnSpc>
            </a:pPr>
            <a:r>
              <a:rPr lang="zh-CN" altLang="en-US" sz="4000" dirty="0">
                <a:solidFill>
                  <a:srgbClr val="A64685"/>
                </a:solidFill>
                <a:latin typeface="Arial" panose="020B0604020202020204" pitchFamily="34" charset="0"/>
                <a:ea typeface="微软雅黑" panose="020B0503020204020204" pitchFamily="34" charset="-122"/>
                <a:sym typeface="Arial" panose="020B0604020202020204" pitchFamily="34" charset="0"/>
              </a:rPr>
              <a:t>活动策划</a:t>
            </a:r>
            <a:br>
              <a:rPr lang="zh-CN" altLang="en-US" sz="4000" dirty="0">
                <a:solidFill>
                  <a:srgbClr val="A64685"/>
                </a:solidFill>
                <a:latin typeface="Arial" panose="020B0604020202020204" pitchFamily="34" charset="0"/>
                <a:ea typeface="微软雅黑" panose="020B0503020204020204" pitchFamily="34" charset="-122"/>
                <a:sym typeface="Arial" panose="020B0604020202020204" pitchFamily="34" charset="0"/>
              </a:rPr>
            </a:br>
            <a:r>
              <a:rPr lang="zh-CN" altLang="en-US" sz="4000" dirty="0">
                <a:solidFill>
                  <a:srgbClr val="A64685"/>
                </a:solidFill>
                <a:latin typeface="Arial" panose="020B0604020202020204" pitchFamily="34" charset="0"/>
                <a:ea typeface="微软雅黑" panose="020B0503020204020204" pitchFamily="34" charset="-122"/>
                <a:sym typeface="Arial" panose="020B0604020202020204" pitchFamily="34" charset="0"/>
              </a:rPr>
              <a:t>婚礼策划方案</a:t>
            </a:r>
            <a:r>
              <a:rPr lang="en-US" altLang="zh-CN" sz="4000" dirty="0">
                <a:solidFill>
                  <a:srgbClr val="A64685"/>
                </a:solidFill>
                <a:latin typeface="Arial" panose="020B0604020202020204" pitchFamily="34" charset="0"/>
                <a:ea typeface="微软雅黑" panose="020B0503020204020204" pitchFamily="34" charset="-122"/>
                <a:sym typeface="Arial" panose="020B0604020202020204" pitchFamily="34" charset="0"/>
              </a:rPr>
              <a:t>PPT</a:t>
            </a:r>
            <a:endParaRPr lang="zh-CN" altLang="en-US" sz="4000" dirty="0">
              <a:solidFill>
                <a:srgbClr val="A6468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6400800" y="4923145"/>
            <a:ext cx="2061029" cy="583565"/>
          </a:xfrm>
          <a:prstGeom prst="rect">
            <a:avLst/>
          </a:prstGeom>
          <a:noFill/>
        </p:spPr>
        <p:txBody>
          <a:bodyPr wrap="square" rtlCol="0">
            <a:spAutoFit/>
          </a:bodyPr>
          <a:lstStyle/>
          <a:p>
            <a:pPr algn="ctr"/>
            <a:r>
              <a:rPr lang="en-US" altLang="zh-CN" sz="3200">
                <a:solidFill>
                  <a:srgbClr val="A64685"/>
                </a:solidFill>
                <a:latin typeface="Arial" panose="020B0604020202020204" pitchFamily="34" charset="0"/>
                <a:ea typeface="微软雅黑" panose="020B0503020204020204" pitchFamily="34" charset="-122"/>
                <a:sym typeface="Arial" panose="020B0604020202020204" pitchFamily="34" charset="0"/>
              </a:rPr>
              <a:t>xiazaii</a:t>
            </a:r>
            <a:endParaRPr lang="zh-CN" altLang="en-US" sz="3200" dirty="0">
              <a:solidFill>
                <a:srgbClr val="A64685"/>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 name="钢琴-说你说我">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4564715" y="-778313"/>
            <a:ext cx="609600" cy="609600"/>
          </a:xfrm>
          <a:prstGeom prst="rect">
            <a:avLst/>
          </a:prstGeom>
        </p:spPr>
      </p:pic>
    </p:spTree>
  </p:cSld>
  <p:clrMapOvr>
    <a:masterClrMapping/>
  </p:clrMapOvr>
  <p:transition spd="slow" advClick="0" advTm="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45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5000"/>
                            </p:stCondLst>
                            <p:childTnLst>
                              <p:par>
                                <p:cTn id="21" presetID="1" presetClass="mediacall" presetSubtype="0" fill="hold" nodeType="afterEffect">
                                  <p:stCondLst>
                                    <p:cond delay="0"/>
                                  </p:stCondLst>
                                  <p:childTnLst>
                                    <p:cmd type="call" cmd="playFrom(0.0)">
                                      <p:cBhvr>
                                        <p:cTn id="2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remove" display="0">
                  <p:stCondLst>
                    <p:cond delay="indefinite"/>
                  </p:stCondLst>
                  <p:endCondLst>
                    <p:cond evt="onStopAudio" delay="0">
                      <p:tgtEl>
                        <p:sldTgt/>
                      </p:tgtEl>
                    </p:cond>
                  </p:endCondLst>
                </p:cTn>
                <p:tgtEl>
                  <p:spTgt spid="6"/>
                </p:tgtEl>
              </p:cMediaNode>
            </p:audio>
          </p:childTnLst>
        </p:cTn>
      </p:par>
    </p:tnLst>
    <p:bldLst>
      <p:bldP spid="11" grpId="0" animBg="1"/>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4"/>
          </p:nvPr>
        </p:nvSpPr>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Content Placeholder 16"/>
          <p:cNvSpPr>
            <a:spLocks noGrp="1"/>
          </p:cNvSpPr>
          <p:nvPr>
            <p:ph sz="quarter" idx="16"/>
          </p:nvPr>
        </p:nvSpPr>
        <p:spPr/>
        <p:txBody>
          <a:bodyPr>
            <a:normAutofit/>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Content Placeholder 24"/>
          <p:cNvSpPr>
            <a:spLocks noGrp="1"/>
          </p:cNvSpPr>
          <p:nvPr>
            <p:ph sz="quarter" idx="23"/>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Content Placeholder 28"/>
          <p:cNvSpPr>
            <a:spLocks noGrp="1"/>
          </p:cNvSpPr>
          <p:nvPr>
            <p:ph sz="quarter" idx="24"/>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Content Placeholder 29"/>
          <p:cNvSpPr>
            <a:spLocks noGrp="1"/>
          </p:cNvSpPr>
          <p:nvPr>
            <p:ph sz="quarter" idx="25"/>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Content Placeholder 30"/>
          <p:cNvSpPr>
            <a:spLocks noGrp="1"/>
          </p:cNvSpPr>
          <p:nvPr>
            <p:ph sz="quarter" idx="26"/>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Content Placeholder 31"/>
          <p:cNvSpPr>
            <a:spLocks noGrp="1"/>
          </p:cNvSpPr>
          <p:nvPr>
            <p:ph sz="quarter" idx="27"/>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Content Placeholder 37"/>
          <p:cNvSpPr>
            <a:spLocks noGrp="1"/>
          </p:cNvSpPr>
          <p:nvPr>
            <p:ph sz="quarter" idx="28"/>
          </p:nvPr>
        </p:nvSpPr>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82%</a:t>
            </a:r>
          </a:p>
        </p:txBody>
      </p:sp>
      <p:sp>
        <p:nvSpPr>
          <p:cNvPr id="40" name="Content Placeholder 39"/>
          <p:cNvSpPr>
            <a:spLocks noGrp="1"/>
          </p:cNvSpPr>
          <p:nvPr>
            <p:ph sz="quarter" idx="29"/>
          </p:nvPr>
        </p:nvSpPr>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90%</a:t>
            </a:r>
          </a:p>
        </p:txBody>
      </p:sp>
      <p:sp>
        <p:nvSpPr>
          <p:cNvPr id="42" name="Content Placeholder 41"/>
          <p:cNvSpPr>
            <a:spLocks noGrp="1"/>
          </p:cNvSpPr>
          <p:nvPr>
            <p:ph sz="quarter" idx="31"/>
          </p:nvPr>
        </p:nvSpPr>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100%</a:t>
            </a:r>
          </a:p>
        </p:txBody>
      </p:sp>
      <p:sp>
        <p:nvSpPr>
          <p:cNvPr id="41" name="Content Placeholder 40"/>
          <p:cNvSpPr>
            <a:spLocks noGrp="1"/>
          </p:cNvSpPr>
          <p:nvPr>
            <p:ph sz="quarter" idx="30"/>
          </p:nvPr>
        </p:nvSpPr>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60%</a:t>
            </a:r>
          </a:p>
        </p:txBody>
      </p:sp>
      <p:sp>
        <p:nvSpPr>
          <p:cNvPr id="21" name="Title 21"/>
          <p:cNvSpPr>
            <a:spLocks noGrp="1"/>
          </p:cNvSpPr>
          <p:nvPr>
            <p:ph type="title"/>
          </p:nvPr>
        </p:nvSpPr>
        <p:spPr>
          <a:xfrm>
            <a:off x="1524001" y="669926"/>
            <a:ext cx="9144000" cy="535812"/>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市场调研</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Marketing &amp; </a:t>
            </a:r>
            <a:r>
              <a:rPr lang="en-US" dirty="0" err="1">
                <a:latin typeface="Arial" panose="020B0604020202020204" pitchFamily="34" charset="0"/>
                <a:ea typeface="微软雅黑" panose="020B0503020204020204" pitchFamily="34" charset="-122"/>
                <a:sym typeface="Arial" panose="020B0604020202020204" pitchFamily="34" charset="0"/>
              </a:rPr>
              <a:t>Reserach</a:t>
            </a:r>
            <a:r>
              <a:rPr lang="en-US" dirty="0">
                <a:latin typeface="Arial" panose="020B0604020202020204" pitchFamily="34" charset="0"/>
                <a:ea typeface="微软雅黑" panose="020B0503020204020204" pitchFamily="34" charset="-122"/>
                <a:sym typeface="Arial" panose="020B0604020202020204" pitchFamily="34" charset="0"/>
              </a:rPr>
              <a:t>)</a:t>
            </a:r>
          </a:p>
        </p:txBody>
      </p:sp>
      <p:pic>
        <p:nvPicPr>
          <p:cNvPr id="11" name="图片占位符 10"/>
          <p:cNvPicPr>
            <a:picLocks noGrp="1" noChangeAspect="1"/>
          </p:cNvPicPr>
          <p:nvPr>
            <p:ph type="pic" sz="quarter" idx="22"/>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l="3997" r="3997"/>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 Placeholder 2"/>
          <p:cNvSpPr>
            <a:spLocks noGrp="1"/>
          </p:cNvSpPr>
          <p:nvPr>
            <p:ph type="body" sz="quarter" idx="14"/>
          </p:nvPr>
        </p:nvSpPr>
        <p:spPr>
          <a:xfrm>
            <a:off x="1152067" y="2952032"/>
            <a:ext cx="2362200" cy="629368"/>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21" name="Content Placeholder 4"/>
          <p:cNvSpPr>
            <a:spLocks noGrp="1"/>
          </p:cNvSpPr>
          <p:nvPr>
            <p:ph sz="quarter" idx="16"/>
          </p:nvPr>
        </p:nvSpPr>
        <p:spPr>
          <a:xfrm>
            <a:off x="1152067" y="2654754"/>
            <a:ext cx="2742009" cy="271878"/>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11"/>
          <p:cNvGrpSpPr/>
          <p:nvPr/>
        </p:nvGrpSpPr>
        <p:grpSpPr>
          <a:xfrm>
            <a:off x="1143001" y="2012351"/>
            <a:ext cx="2254149" cy="458912"/>
            <a:chOff x="1141412" y="2411746"/>
            <a:chExt cx="2254149" cy="299688"/>
          </a:xfrm>
        </p:grpSpPr>
        <p:grpSp>
          <p:nvGrpSpPr>
            <p:cNvPr id="322" name="Group 321"/>
            <p:cNvGrpSpPr/>
            <p:nvPr/>
          </p:nvGrpSpPr>
          <p:grpSpPr>
            <a:xfrm>
              <a:off x="1141412" y="2411746"/>
              <a:ext cx="176587" cy="299687"/>
              <a:chOff x="1368869" y="2098687"/>
              <a:chExt cx="234073" cy="584549"/>
            </a:xfrm>
            <a:solidFill>
              <a:srgbClr val="DCDEE0"/>
            </a:solidFill>
          </p:grpSpPr>
          <p:sp>
            <p:nvSpPr>
              <p:cNvPr id="323" name="Shape 515"/>
              <p:cNvSpPr/>
              <p:nvPr/>
            </p:nvSpPr>
            <p:spPr>
              <a:xfrm>
                <a:off x="1426995" y="2098687"/>
                <a:ext cx="116252"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24" name="Shape 516"/>
              <p:cNvSpPr/>
              <p:nvPr/>
            </p:nvSpPr>
            <p:spPr>
              <a:xfrm>
                <a:off x="1368869" y="2221254"/>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5" name="Group 324"/>
            <p:cNvGrpSpPr/>
            <p:nvPr/>
          </p:nvGrpSpPr>
          <p:grpSpPr>
            <a:xfrm>
              <a:off x="1370145" y="2411746"/>
              <a:ext cx="180141" cy="299687"/>
              <a:chOff x="1672064" y="2098687"/>
              <a:chExt cx="238784" cy="584549"/>
            </a:xfrm>
            <a:solidFill>
              <a:srgbClr val="DCDEE0"/>
            </a:solidFill>
          </p:grpSpPr>
          <p:sp>
            <p:nvSpPr>
              <p:cNvPr id="326" name="Shape 517"/>
              <p:cNvSpPr/>
              <p:nvPr/>
            </p:nvSpPr>
            <p:spPr>
              <a:xfrm>
                <a:off x="1736472"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27" name="Shape 518"/>
              <p:cNvSpPr/>
              <p:nvPr/>
            </p:nvSpPr>
            <p:spPr>
              <a:xfrm>
                <a:off x="1672064" y="2221254"/>
                <a:ext cx="238784"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8" name="Group 327"/>
            <p:cNvGrpSpPr/>
            <p:nvPr/>
          </p:nvGrpSpPr>
          <p:grpSpPr>
            <a:xfrm>
              <a:off x="1603619" y="2411746"/>
              <a:ext cx="176587" cy="299687"/>
              <a:chOff x="1981541" y="2098687"/>
              <a:chExt cx="234073" cy="584549"/>
            </a:xfrm>
            <a:solidFill>
              <a:srgbClr val="DCDEE0"/>
            </a:solidFill>
          </p:grpSpPr>
          <p:sp>
            <p:nvSpPr>
              <p:cNvPr id="329" name="Shape 519"/>
              <p:cNvSpPr/>
              <p:nvPr/>
            </p:nvSpPr>
            <p:spPr>
              <a:xfrm>
                <a:off x="2039666"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30" name="Shape 520"/>
              <p:cNvSpPr/>
              <p:nvPr/>
            </p:nvSpPr>
            <p:spPr>
              <a:xfrm>
                <a:off x="1981541" y="2221254"/>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1" name="Group 330"/>
            <p:cNvGrpSpPr/>
            <p:nvPr/>
          </p:nvGrpSpPr>
          <p:grpSpPr>
            <a:xfrm>
              <a:off x="1832351" y="2411746"/>
              <a:ext cx="176587" cy="299687"/>
              <a:chOff x="2284735" y="2098687"/>
              <a:chExt cx="234073" cy="584549"/>
            </a:xfrm>
            <a:solidFill>
              <a:srgbClr val="DCDEE0"/>
            </a:solidFill>
          </p:grpSpPr>
          <p:sp>
            <p:nvSpPr>
              <p:cNvPr id="332" name="Shape 521"/>
              <p:cNvSpPr/>
              <p:nvPr/>
            </p:nvSpPr>
            <p:spPr>
              <a:xfrm>
                <a:off x="2349144"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33" name="Shape 522"/>
              <p:cNvSpPr/>
              <p:nvPr/>
            </p:nvSpPr>
            <p:spPr>
              <a:xfrm>
                <a:off x="2284735" y="2221254"/>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4" name="Group 333"/>
            <p:cNvGrpSpPr/>
            <p:nvPr/>
          </p:nvGrpSpPr>
          <p:grpSpPr>
            <a:xfrm>
              <a:off x="2061083" y="2411746"/>
              <a:ext cx="181328" cy="299687"/>
              <a:chOff x="2587929" y="2098687"/>
              <a:chExt cx="240357" cy="584549"/>
            </a:xfrm>
          </p:grpSpPr>
          <p:sp>
            <p:nvSpPr>
              <p:cNvPr id="335" name="Shape 523"/>
              <p:cNvSpPr/>
              <p:nvPr/>
            </p:nvSpPr>
            <p:spPr>
              <a:xfrm>
                <a:off x="2652339"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36" name="Shape 524"/>
              <p:cNvSpPr/>
              <p:nvPr/>
            </p:nvSpPr>
            <p:spPr>
              <a:xfrm>
                <a:off x="2587929" y="2221254"/>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66" y="0"/>
                      <a:pt x="15278" y="0"/>
                    </a:cubicBezTo>
                    <a:cubicBezTo>
                      <a:pt x="8956" y="0"/>
                      <a:pt x="8956" y="0"/>
                      <a:pt x="8956" y="0"/>
                    </a:cubicBezTo>
                    <a:cubicBezTo>
                      <a:pt x="8956" y="0"/>
                      <a:pt x="8956" y="0"/>
                      <a:pt x="8956" y="0"/>
                    </a:cubicBezTo>
                    <a:cubicBezTo>
                      <a:pt x="6322" y="0"/>
                      <a:pt x="6322" y="0"/>
                      <a:pt x="6322" y="0"/>
                    </a:cubicBezTo>
                    <a:cubicBezTo>
                      <a:pt x="3161"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10116"/>
                      <a:pt x="5268" y="10116"/>
                      <a:pt x="5268" y="10116"/>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10116"/>
                      <a:pt x="16859" y="10116"/>
                      <a:pt x="16859" y="10116"/>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7" name="Group 336"/>
            <p:cNvGrpSpPr/>
            <p:nvPr/>
          </p:nvGrpSpPr>
          <p:grpSpPr>
            <a:xfrm>
              <a:off x="2294559" y="2411746"/>
              <a:ext cx="176587" cy="299687"/>
              <a:chOff x="2897408" y="2098687"/>
              <a:chExt cx="234073" cy="584549"/>
            </a:xfrm>
          </p:grpSpPr>
          <p:sp>
            <p:nvSpPr>
              <p:cNvPr id="338" name="Shape 525"/>
              <p:cNvSpPr/>
              <p:nvPr/>
            </p:nvSpPr>
            <p:spPr>
              <a:xfrm>
                <a:off x="2955532" y="2098687"/>
                <a:ext cx="117823"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39" name="Shape 526"/>
              <p:cNvSpPr/>
              <p:nvPr/>
            </p:nvSpPr>
            <p:spPr>
              <a:xfrm>
                <a:off x="2897408" y="2221254"/>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0" name="Group 339"/>
            <p:cNvGrpSpPr/>
            <p:nvPr/>
          </p:nvGrpSpPr>
          <p:grpSpPr>
            <a:xfrm>
              <a:off x="2523289" y="2411746"/>
              <a:ext cx="181328" cy="299687"/>
              <a:chOff x="3200601" y="2098687"/>
              <a:chExt cx="240357" cy="584549"/>
            </a:xfrm>
          </p:grpSpPr>
          <p:sp>
            <p:nvSpPr>
              <p:cNvPr id="341" name="Shape 527"/>
              <p:cNvSpPr/>
              <p:nvPr/>
            </p:nvSpPr>
            <p:spPr>
              <a:xfrm>
                <a:off x="3265010"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42" name="Shape 528"/>
              <p:cNvSpPr/>
              <p:nvPr/>
            </p:nvSpPr>
            <p:spPr>
              <a:xfrm>
                <a:off x="3200601" y="2221254"/>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429" y="0"/>
                      <a:pt x="8429" y="0"/>
                      <a:pt x="8429"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3688" y="10116"/>
                      <a:pt x="3688" y="9570"/>
                    </a:cubicBezTo>
                    <a:cubicBezTo>
                      <a:pt x="3688" y="5742"/>
                      <a:pt x="3688" y="5742"/>
                      <a:pt x="3688" y="5742"/>
                    </a:cubicBezTo>
                    <a:cubicBezTo>
                      <a:pt x="3688" y="3828"/>
                      <a:pt x="3688" y="3828"/>
                      <a:pt x="3688"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117"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3" name="Group 342"/>
            <p:cNvGrpSpPr/>
            <p:nvPr/>
          </p:nvGrpSpPr>
          <p:grpSpPr>
            <a:xfrm>
              <a:off x="2752021" y="2411746"/>
              <a:ext cx="181328" cy="299687"/>
              <a:chOff x="3503795" y="2098687"/>
              <a:chExt cx="240357" cy="584549"/>
            </a:xfrm>
          </p:grpSpPr>
          <p:sp>
            <p:nvSpPr>
              <p:cNvPr id="344" name="Shape 529"/>
              <p:cNvSpPr/>
              <p:nvPr/>
            </p:nvSpPr>
            <p:spPr>
              <a:xfrm>
                <a:off x="3568204"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45" name="Shape 530"/>
              <p:cNvSpPr/>
              <p:nvPr/>
            </p:nvSpPr>
            <p:spPr>
              <a:xfrm>
                <a:off x="3503795" y="2221254"/>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66" y="0"/>
                      <a:pt x="15278" y="0"/>
                    </a:cubicBezTo>
                    <a:cubicBezTo>
                      <a:pt x="9483" y="0"/>
                      <a:pt x="9483" y="0"/>
                      <a:pt x="9483" y="0"/>
                    </a:cubicBezTo>
                    <a:cubicBezTo>
                      <a:pt x="8956" y="0"/>
                      <a:pt x="8956" y="0"/>
                      <a:pt x="8956" y="0"/>
                    </a:cubicBezTo>
                    <a:cubicBezTo>
                      <a:pt x="6322" y="0"/>
                      <a:pt x="6322" y="0"/>
                      <a:pt x="6322" y="0"/>
                    </a:cubicBezTo>
                    <a:cubicBezTo>
                      <a:pt x="3161"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10116"/>
                      <a:pt x="5268" y="10116"/>
                      <a:pt x="5268" y="10116"/>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10116"/>
                      <a:pt x="16859" y="10116"/>
                      <a:pt x="16859" y="10116"/>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6" name="Group 345"/>
            <p:cNvGrpSpPr/>
            <p:nvPr/>
          </p:nvGrpSpPr>
          <p:grpSpPr>
            <a:xfrm>
              <a:off x="2985496" y="2411747"/>
              <a:ext cx="176587" cy="299687"/>
              <a:chOff x="3813273" y="2098687"/>
              <a:chExt cx="234073" cy="584549"/>
            </a:xfrm>
          </p:grpSpPr>
          <p:sp>
            <p:nvSpPr>
              <p:cNvPr id="347" name="Shape 531"/>
              <p:cNvSpPr/>
              <p:nvPr/>
            </p:nvSpPr>
            <p:spPr>
              <a:xfrm>
                <a:off x="3871399" y="2098687"/>
                <a:ext cx="117823"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48" name="Shape 532"/>
              <p:cNvSpPr/>
              <p:nvPr/>
            </p:nvSpPr>
            <p:spPr>
              <a:xfrm>
                <a:off x="3813273" y="2221254"/>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9" name="Group 348"/>
            <p:cNvGrpSpPr/>
            <p:nvPr/>
          </p:nvGrpSpPr>
          <p:grpSpPr>
            <a:xfrm>
              <a:off x="3214233" y="2411746"/>
              <a:ext cx="181328" cy="299687"/>
              <a:chOff x="4116467" y="2098687"/>
              <a:chExt cx="240357" cy="584549"/>
            </a:xfrm>
          </p:grpSpPr>
          <p:sp>
            <p:nvSpPr>
              <p:cNvPr id="350" name="Shape 533"/>
              <p:cNvSpPr/>
              <p:nvPr/>
            </p:nvSpPr>
            <p:spPr>
              <a:xfrm>
                <a:off x="4180875"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51" name="Shape 534"/>
              <p:cNvSpPr/>
              <p:nvPr/>
            </p:nvSpPr>
            <p:spPr>
              <a:xfrm>
                <a:off x="4116467" y="2221254"/>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solidFill>
                      <a:srgbClr val="A6AAA9"/>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 name="Group 12"/>
          <p:cNvGrpSpPr/>
          <p:nvPr/>
        </p:nvGrpSpPr>
        <p:grpSpPr>
          <a:xfrm>
            <a:off x="4992077" y="2013181"/>
            <a:ext cx="2254145" cy="457678"/>
            <a:chOff x="4990706" y="2412102"/>
            <a:chExt cx="2254145" cy="298882"/>
          </a:xfrm>
        </p:grpSpPr>
        <p:grpSp>
          <p:nvGrpSpPr>
            <p:cNvPr id="353" name="Group 352"/>
            <p:cNvGrpSpPr/>
            <p:nvPr/>
          </p:nvGrpSpPr>
          <p:grpSpPr>
            <a:xfrm>
              <a:off x="6372583" y="2412102"/>
              <a:ext cx="181328" cy="298882"/>
              <a:chOff x="3200601" y="2958080"/>
              <a:chExt cx="240357" cy="582978"/>
            </a:xfrm>
          </p:grpSpPr>
          <p:sp>
            <p:nvSpPr>
              <p:cNvPr id="381" name="Shape 507"/>
              <p:cNvSpPr/>
              <p:nvPr/>
            </p:nvSpPr>
            <p:spPr>
              <a:xfrm>
                <a:off x="3265010"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82" name="Shape 508"/>
              <p:cNvSpPr/>
              <p:nvPr/>
            </p:nvSpPr>
            <p:spPr>
              <a:xfrm>
                <a:off x="3200601" y="308064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439" y="0"/>
                      <a:pt x="15278" y="0"/>
                    </a:cubicBezTo>
                    <a:cubicBezTo>
                      <a:pt x="8956" y="0"/>
                      <a:pt x="8956" y="0"/>
                      <a:pt x="8956" y="0"/>
                    </a:cubicBezTo>
                    <a:cubicBezTo>
                      <a:pt x="8429" y="0"/>
                      <a:pt x="8429" y="0"/>
                      <a:pt x="8429" y="0"/>
                    </a:cubicBezTo>
                    <a:cubicBezTo>
                      <a:pt x="6322" y="0"/>
                      <a:pt x="6322" y="0"/>
                      <a:pt x="6322" y="0"/>
                    </a:cubicBezTo>
                    <a:cubicBezTo>
                      <a:pt x="2634" y="0"/>
                      <a:pt x="0" y="1367"/>
                      <a:pt x="0" y="3281"/>
                    </a:cubicBezTo>
                    <a:cubicBezTo>
                      <a:pt x="0" y="3281"/>
                      <a:pt x="0" y="3281"/>
                      <a:pt x="0" y="3281"/>
                    </a:cubicBezTo>
                    <a:cubicBezTo>
                      <a:pt x="0" y="9570"/>
                      <a:pt x="0" y="9570"/>
                      <a:pt x="0" y="9570"/>
                    </a:cubicBezTo>
                    <a:cubicBezTo>
                      <a:pt x="0" y="10116"/>
                      <a:pt x="1054" y="10390"/>
                      <a:pt x="2107" y="10390"/>
                    </a:cubicBezTo>
                    <a:cubicBezTo>
                      <a:pt x="3161" y="10390"/>
                      <a:pt x="3688" y="10116"/>
                      <a:pt x="3688" y="9570"/>
                    </a:cubicBezTo>
                    <a:cubicBezTo>
                      <a:pt x="3688" y="5742"/>
                      <a:pt x="3688" y="5742"/>
                      <a:pt x="3688" y="5742"/>
                    </a:cubicBezTo>
                    <a:cubicBezTo>
                      <a:pt x="3688" y="3554"/>
                      <a:pt x="3688" y="3554"/>
                      <a:pt x="3688" y="3554"/>
                    </a:cubicBezTo>
                    <a:cubicBezTo>
                      <a:pt x="4741" y="3554"/>
                      <a:pt x="4741" y="3554"/>
                      <a:pt x="4741" y="3554"/>
                    </a:cubicBezTo>
                    <a:cubicBezTo>
                      <a:pt x="4741" y="6015"/>
                      <a:pt x="4741" y="6015"/>
                      <a:pt x="4741" y="6015"/>
                    </a:cubicBezTo>
                    <a:cubicBezTo>
                      <a:pt x="4741" y="9843"/>
                      <a:pt x="4741" y="9843"/>
                      <a:pt x="4741" y="9843"/>
                    </a:cubicBezTo>
                    <a:cubicBezTo>
                      <a:pt x="4741" y="10390"/>
                      <a:pt x="4741" y="10390"/>
                      <a:pt x="4741" y="10390"/>
                    </a:cubicBezTo>
                    <a:cubicBezTo>
                      <a:pt x="4741" y="20233"/>
                      <a:pt x="4741" y="20233"/>
                      <a:pt x="4741" y="20233"/>
                    </a:cubicBezTo>
                    <a:cubicBezTo>
                      <a:pt x="4741" y="21053"/>
                      <a:pt x="6322" y="21600"/>
                      <a:pt x="7376" y="21600"/>
                    </a:cubicBezTo>
                    <a:cubicBezTo>
                      <a:pt x="8956" y="21600"/>
                      <a:pt x="10010" y="21053"/>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1053"/>
                      <a:pt x="12117" y="21600"/>
                      <a:pt x="13698" y="21600"/>
                    </a:cubicBezTo>
                    <a:cubicBezTo>
                      <a:pt x="15278" y="21600"/>
                      <a:pt x="16332" y="21053"/>
                      <a:pt x="16332" y="20233"/>
                    </a:cubicBezTo>
                    <a:cubicBezTo>
                      <a:pt x="16332" y="10390"/>
                      <a:pt x="16332" y="10390"/>
                      <a:pt x="16332" y="10390"/>
                    </a:cubicBezTo>
                    <a:cubicBezTo>
                      <a:pt x="16332" y="9843"/>
                      <a:pt x="16332" y="9843"/>
                      <a:pt x="16332" y="9843"/>
                    </a:cubicBezTo>
                    <a:cubicBezTo>
                      <a:pt x="16332" y="6015"/>
                      <a:pt x="16332" y="6015"/>
                      <a:pt x="16332" y="6015"/>
                    </a:cubicBezTo>
                    <a:cubicBezTo>
                      <a:pt x="16332" y="3554"/>
                      <a:pt x="16332" y="3554"/>
                      <a:pt x="16332" y="3554"/>
                    </a:cubicBezTo>
                    <a:cubicBezTo>
                      <a:pt x="17385" y="3554"/>
                      <a:pt x="17385" y="3554"/>
                      <a:pt x="17385" y="3554"/>
                    </a:cubicBezTo>
                    <a:cubicBezTo>
                      <a:pt x="17385" y="5742"/>
                      <a:pt x="17385" y="5742"/>
                      <a:pt x="17385" y="5742"/>
                    </a:cubicBezTo>
                    <a:cubicBezTo>
                      <a:pt x="17385" y="9570"/>
                      <a:pt x="17385" y="9570"/>
                      <a:pt x="17385" y="9570"/>
                    </a:cubicBezTo>
                    <a:cubicBezTo>
                      <a:pt x="17385" y="10116"/>
                      <a:pt x="18439" y="10390"/>
                      <a:pt x="19493" y="10390"/>
                    </a:cubicBezTo>
                    <a:cubicBezTo>
                      <a:pt x="20546" y="10390"/>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4" name="Group 353"/>
            <p:cNvGrpSpPr/>
            <p:nvPr/>
          </p:nvGrpSpPr>
          <p:grpSpPr>
            <a:xfrm>
              <a:off x="6601316" y="2412102"/>
              <a:ext cx="181328" cy="298882"/>
              <a:chOff x="3503795" y="2958080"/>
              <a:chExt cx="240357" cy="582978"/>
            </a:xfrm>
          </p:grpSpPr>
          <p:sp>
            <p:nvSpPr>
              <p:cNvPr id="379" name="Shape 509"/>
              <p:cNvSpPr/>
              <p:nvPr/>
            </p:nvSpPr>
            <p:spPr>
              <a:xfrm>
                <a:off x="3568204"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80" name="Shape 510"/>
              <p:cNvSpPr/>
              <p:nvPr/>
            </p:nvSpPr>
            <p:spPr>
              <a:xfrm>
                <a:off x="3503795" y="308064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66" y="0"/>
                      <a:pt x="15278" y="0"/>
                    </a:cubicBezTo>
                    <a:cubicBezTo>
                      <a:pt x="9483" y="0"/>
                      <a:pt x="9483" y="0"/>
                      <a:pt x="9483" y="0"/>
                    </a:cubicBezTo>
                    <a:cubicBezTo>
                      <a:pt x="8956" y="0"/>
                      <a:pt x="8956" y="0"/>
                      <a:pt x="8956" y="0"/>
                    </a:cubicBezTo>
                    <a:cubicBezTo>
                      <a:pt x="6322" y="0"/>
                      <a:pt x="6322" y="0"/>
                      <a:pt x="6322" y="0"/>
                    </a:cubicBezTo>
                    <a:cubicBezTo>
                      <a:pt x="3161" y="0"/>
                      <a:pt x="0" y="1367"/>
                      <a:pt x="0" y="3281"/>
                    </a:cubicBezTo>
                    <a:cubicBezTo>
                      <a:pt x="0" y="3281"/>
                      <a:pt x="0" y="3281"/>
                      <a:pt x="0" y="3281"/>
                    </a:cubicBezTo>
                    <a:cubicBezTo>
                      <a:pt x="0" y="9570"/>
                      <a:pt x="0" y="9570"/>
                      <a:pt x="0" y="9570"/>
                    </a:cubicBezTo>
                    <a:cubicBezTo>
                      <a:pt x="0" y="10116"/>
                      <a:pt x="1054" y="10390"/>
                      <a:pt x="2107" y="10390"/>
                    </a:cubicBezTo>
                    <a:cubicBezTo>
                      <a:pt x="3161" y="10390"/>
                      <a:pt x="4215" y="10116"/>
                      <a:pt x="4215" y="9570"/>
                    </a:cubicBezTo>
                    <a:cubicBezTo>
                      <a:pt x="4215" y="5742"/>
                      <a:pt x="4215" y="5742"/>
                      <a:pt x="4215" y="5742"/>
                    </a:cubicBezTo>
                    <a:cubicBezTo>
                      <a:pt x="4215" y="3554"/>
                      <a:pt x="4215" y="3554"/>
                      <a:pt x="4215" y="3554"/>
                    </a:cubicBezTo>
                    <a:cubicBezTo>
                      <a:pt x="5268" y="3554"/>
                      <a:pt x="5268" y="3554"/>
                      <a:pt x="5268" y="3554"/>
                    </a:cubicBezTo>
                    <a:cubicBezTo>
                      <a:pt x="5268" y="6015"/>
                      <a:pt x="5268" y="6015"/>
                      <a:pt x="5268" y="6015"/>
                    </a:cubicBezTo>
                    <a:cubicBezTo>
                      <a:pt x="5268" y="9843"/>
                      <a:pt x="5268" y="9843"/>
                      <a:pt x="5268" y="9843"/>
                    </a:cubicBezTo>
                    <a:cubicBezTo>
                      <a:pt x="5268" y="10390"/>
                      <a:pt x="5268" y="10390"/>
                      <a:pt x="5268" y="10390"/>
                    </a:cubicBezTo>
                    <a:cubicBezTo>
                      <a:pt x="5268" y="20233"/>
                      <a:pt x="5268" y="20233"/>
                      <a:pt x="5268" y="20233"/>
                    </a:cubicBezTo>
                    <a:cubicBezTo>
                      <a:pt x="5268" y="21053"/>
                      <a:pt x="6322" y="21600"/>
                      <a:pt x="7902" y="21600"/>
                    </a:cubicBezTo>
                    <a:cubicBezTo>
                      <a:pt x="8956" y="21600"/>
                      <a:pt x="10537" y="21053"/>
                      <a:pt x="10537" y="20233"/>
                    </a:cubicBezTo>
                    <a:cubicBezTo>
                      <a:pt x="10537" y="10390"/>
                      <a:pt x="10537" y="10390"/>
                      <a:pt x="10537" y="10390"/>
                    </a:cubicBezTo>
                    <a:cubicBezTo>
                      <a:pt x="11590" y="10390"/>
                      <a:pt x="11590" y="10390"/>
                      <a:pt x="11590" y="10390"/>
                    </a:cubicBezTo>
                    <a:cubicBezTo>
                      <a:pt x="11590" y="20233"/>
                      <a:pt x="11590" y="20233"/>
                      <a:pt x="11590" y="20233"/>
                    </a:cubicBezTo>
                    <a:cubicBezTo>
                      <a:pt x="11590" y="21053"/>
                      <a:pt x="12644" y="21600"/>
                      <a:pt x="14224" y="21600"/>
                    </a:cubicBezTo>
                    <a:cubicBezTo>
                      <a:pt x="15278" y="21600"/>
                      <a:pt x="16859" y="21053"/>
                      <a:pt x="16859" y="20233"/>
                    </a:cubicBezTo>
                    <a:cubicBezTo>
                      <a:pt x="16859" y="10390"/>
                      <a:pt x="16859" y="10390"/>
                      <a:pt x="16859" y="10390"/>
                    </a:cubicBezTo>
                    <a:cubicBezTo>
                      <a:pt x="16859" y="9843"/>
                      <a:pt x="16859" y="9843"/>
                      <a:pt x="16859" y="9843"/>
                    </a:cubicBezTo>
                    <a:cubicBezTo>
                      <a:pt x="16859" y="6015"/>
                      <a:pt x="16859" y="6015"/>
                      <a:pt x="16859" y="6015"/>
                    </a:cubicBezTo>
                    <a:cubicBezTo>
                      <a:pt x="16859" y="3554"/>
                      <a:pt x="16859" y="3554"/>
                      <a:pt x="16859" y="3554"/>
                    </a:cubicBezTo>
                    <a:cubicBezTo>
                      <a:pt x="17385" y="3554"/>
                      <a:pt x="17385" y="3554"/>
                      <a:pt x="17385" y="3554"/>
                    </a:cubicBezTo>
                    <a:cubicBezTo>
                      <a:pt x="17385" y="5742"/>
                      <a:pt x="17385" y="5742"/>
                      <a:pt x="17385" y="5742"/>
                    </a:cubicBezTo>
                    <a:cubicBezTo>
                      <a:pt x="17385" y="9570"/>
                      <a:pt x="17385" y="9570"/>
                      <a:pt x="17385" y="9570"/>
                    </a:cubicBezTo>
                    <a:cubicBezTo>
                      <a:pt x="17385" y="10116"/>
                      <a:pt x="18439" y="10390"/>
                      <a:pt x="19493" y="10390"/>
                    </a:cubicBezTo>
                    <a:cubicBezTo>
                      <a:pt x="20546" y="10390"/>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5" name="Group 354"/>
            <p:cNvGrpSpPr/>
            <p:nvPr/>
          </p:nvGrpSpPr>
          <p:grpSpPr>
            <a:xfrm>
              <a:off x="6834790" y="2412102"/>
              <a:ext cx="176587" cy="298882"/>
              <a:chOff x="3813273" y="2958080"/>
              <a:chExt cx="234073" cy="582978"/>
            </a:xfrm>
          </p:grpSpPr>
          <p:sp>
            <p:nvSpPr>
              <p:cNvPr id="377" name="Shape 511"/>
              <p:cNvSpPr/>
              <p:nvPr/>
            </p:nvSpPr>
            <p:spPr>
              <a:xfrm>
                <a:off x="3871399" y="2958080"/>
                <a:ext cx="109087" cy="1099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78" name="Shape 512"/>
              <p:cNvSpPr/>
              <p:nvPr/>
            </p:nvSpPr>
            <p:spPr>
              <a:xfrm>
                <a:off x="3813273" y="308064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5940" y="0"/>
                      <a:pt x="5940" y="0"/>
                      <a:pt x="5940" y="0"/>
                    </a:cubicBezTo>
                    <a:cubicBezTo>
                      <a:pt x="2700" y="0"/>
                      <a:pt x="0" y="1367"/>
                      <a:pt x="0" y="3281"/>
                    </a:cubicBezTo>
                    <a:cubicBezTo>
                      <a:pt x="0" y="3281"/>
                      <a:pt x="0" y="3281"/>
                      <a:pt x="0" y="3281"/>
                    </a:cubicBezTo>
                    <a:cubicBezTo>
                      <a:pt x="0" y="9570"/>
                      <a:pt x="0" y="9570"/>
                      <a:pt x="0" y="9570"/>
                    </a:cubicBezTo>
                    <a:cubicBezTo>
                      <a:pt x="0" y="10116"/>
                      <a:pt x="540" y="10390"/>
                      <a:pt x="1620" y="10390"/>
                    </a:cubicBezTo>
                    <a:cubicBezTo>
                      <a:pt x="3240" y="10390"/>
                      <a:pt x="3780" y="10116"/>
                      <a:pt x="3780" y="9570"/>
                    </a:cubicBezTo>
                    <a:cubicBezTo>
                      <a:pt x="3780" y="5742"/>
                      <a:pt x="3780" y="5742"/>
                      <a:pt x="3780" y="5742"/>
                    </a:cubicBezTo>
                    <a:cubicBezTo>
                      <a:pt x="3780" y="3554"/>
                      <a:pt x="3780" y="3554"/>
                      <a:pt x="3780" y="3554"/>
                    </a:cubicBezTo>
                    <a:cubicBezTo>
                      <a:pt x="4860" y="3554"/>
                      <a:pt x="4860" y="3554"/>
                      <a:pt x="4860" y="3554"/>
                    </a:cubicBezTo>
                    <a:cubicBezTo>
                      <a:pt x="4860" y="6015"/>
                      <a:pt x="4860" y="6015"/>
                      <a:pt x="4860" y="6015"/>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6015"/>
                      <a:pt x="16740" y="6015"/>
                      <a:pt x="16740" y="6015"/>
                    </a:cubicBezTo>
                    <a:cubicBezTo>
                      <a:pt x="16740" y="3554"/>
                      <a:pt x="16740" y="3554"/>
                      <a:pt x="16740" y="3554"/>
                    </a:cubicBezTo>
                    <a:cubicBezTo>
                      <a:pt x="17820" y="3554"/>
                      <a:pt x="17820" y="3554"/>
                      <a:pt x="17820" y="3554"/>
                    </a:cubicBezTo>
                    <a:cubicBezTo>
                      <a:pt x="17820" y="5742"/>
                      <a:pt x="17820" y="5742"/>
                      <a:pt x="17820" y="5742"/>
                    </a:cubicBezTo>
                    <a:cubicBezTo>
                      <a:pt x="17820" y="9570"/>
                      <a:pt x="17820" y="9570"/>
                      <a:pt x="17820" y="9570"/>
                    </a:cubicBezTo>
                    <a:cubicBezTo>
                      <a:pt x="17820" y="10116"/>
                      <a:pt x="18900" y="10390"/>
                      <a:pt x="19980" y="10390"/>
                    </a:cubicBezTo>
                    <a:cubicBezTo>
                      <a:pt x="21060" y="10390"/>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6" name="Group 355"/>
            <p:cNvGrpSpPr/>
            <p:nvPr/>
          </p:nvGrpSpPr>
          <p:grpSpPr>
            <a:xfrm>
              <a:off x="7063523" y="2412102"/>
              <a:ext cx="181328" cy="298882"/>
              <a:chOff x="4116467" y="2958080"/>
              <a:chExt cx="240357" cy="582978"/>
            </a:xfrm>
          </p:grpSpPr>
          <p:sp>
            <p:nvSpPr>
              <p:cNvPr id="375" name="Shape 513"/>
              <p:cNvSpPr/>
              <p:nvPr/>
            </p:nvSpPr>
            <p:spPr>
              <a:xfrm>
                <a:off x="4180875"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76" name="Shape 514"/>
              <p:cNvSpPr/>
              <p:nvPr/>
            </p:nvSpPr>
            <p:spPr>
              <a:xfrm>
                <a:off x="4116467" y="308064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281"/>
                    </a:cubicBezTo>
                    <a:cubicBezTo>
                      <a:pt x="0" y="3281"/>
                      <a:pt x="0" y="3281"/>
                      <a:pt x="0" y="3281"/>
                    </a:cubicBezTo>
                    <a:cubicBezTo>
                      <a:pt x="0" y="9570"/>
                      <a:pt x="0" y="9570"/>
                      <a:pt x="0" y="9570"/>
                    </a:cubicBezTo>
                    <a:cubicBezTo>
                      <a:pt x="0" y="10116"/>
                      <a:pt x="1054" y="10390"/>
                      <a:pt x="2107" y="10390"/>
                    </a:cubicBezTo>
                    <a:cubicBezTo>
                      <a:pt x="3161" y="10390"/>
                      <a:pt x="4215" y="10116"/>
                      <a:pt x="4215" y="9570"/>
                    </a:cubicBezTo>
                    <a:cubicBezTo>
                      <a:pt x="4215" y="5742"/>
                      <a:pt x="4215" y="5742"/>
                      <a:pt x="4215" y="5742"/>
                    </a:cubicBezTo>
                    <a:cubicBezTo>
                      <a:pt x="4215" y="3554"/>
                      <a:pt x="4215" y="3554"/>
                      <a:pt x="4215" y="3554"/>
                    </a:cubicBezTo>
                    <a:cubicBezTo>
                      <a:pt x="4741" y="3554"/>
                      <a:pt x="4741" y="3554"/>
                      <a:pt x="4741" y="3554"/>
                    </a:cubicBezTo>
                    <a:cubicBezTo>
                      <a:pt x="4741" y="6015"/>
                      <a:pt x="4741" y="6015"/>
                      <a:pt x="4741" y="6015"/>
                    </a:cubicBezTo>
                    <a:cubicBezTo>
                      <a:pt x="4741" y="9843"/>
                      <a:pt x="4741" y="9843"/>
                      <a:pt x="4741" y="9843"/>
                    </a:cubicBezTo>
                    <a:cubicBezTo>
                      <a:pt x="4741" y="10390"/>
                      <a:pt x="4741" y="10390"/>
                      <a:pt x="4741" y="10390"/>
                    </a:cubicBezTo>
                    <a:cubicBezTo>
                      <a:pt x="4741" y="20233"/>
                      <a:pt x="4741" y="20233"/>
                      <a:pt x="4741" y="20233"/>
                    </a:cubicBezTo>
                    <a:cubicBezTo>
                      <a:pt x="4741" y="21053"/>
                      <a:pt x="6322" y="21600"/>
                      <a:pt x="7376" y="21600"/>
                    </a:cubicBezTo>
                    <a:cubicBezTo>
                      <a:pt x="8956" y="21600"/>
                      <a:pt x="10010" y="21053"/>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1053"/>
                      <a:pt x="12644" y="21600"/>
                      <a:pt x="13698" y="21600"/>
                    </a:cubicBezTo>
                    <a:cubicBezTo>
                      <a:pt x="15278" y="21600"/>
                      <a:pt x="16332" y="21053"/>
                      <a:pt x="16332" y="20233"/>
                    </a:cubicBezTo>
                    <a:cubicBezTo>
                      <a:pt x="16332" y="10390"/>
                      <a:pt x="16332" y="10390"/>
                      <a:pt x="16332" y="10390"/>
                    </a:cubicBezTo>
                    <a:cubicBezTo>
                      <a:pt x="16332" y="9843"/>
                      <a:pt x="16332" y="9843"/>
                      <a:pt x="16332" y="9843"/>
                    </a:cubicBezTo>
                    <a:cubicBezTo>
                      <a:pt x="16332" y="6015"/>
                      <a:pt x="16332" y="6015"/>
                      <a:pt x="16332" y="6015"/>
                    </a:cubicBezTo>
                    <a:cubicBezTo>
                      <a:pt x="16332" y="3554"/>
                      <a:pt x="16332" y="3554"/>
                      <a:pt x="16332" y="3554"/>
                    </a:cubicBezTo>
                    <a:cubicBezTo>
                      <a:pt x="17385" y="3554"/>
                      <a:pt x="17385" y="3554"/>
                      <a:pt x="17385" y="3554"/>
                    </a:cubicBezTo>
                    <a:cubicBezTo>
                      <a:pt x="17385" y="5742"/>
                      <a:pt x="17385" y="5742"/>
                      <a:pt x="17385" y="5742"/>
                    </a:cubicBezTo>
                    <a:cubicBezTo>
                      <a:pt x="17385" y="9570"/>
                      <a:pt x="17385" y="9570"/>
                      <a:pt x="17385" y="9570"/>
                    </a:cubicBezTo>
                    <a:cubicBezTo>
                      <a:pt x="17385" y="10116"/>
                      <a:pt x="18439" y="10390"/>
                      <a:pt x="19493" y="10390"/>
                    </a:cubicBezTo>
                    <a:cubicBezTo>
                      <a:pt x="20546" y="10390"/>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7" name="Group 356"/>
            <p:cNvGrpSpPr/>
            <p:nvPr/>
          </p:nvGrpSpPr>
          <p:grpSpPr>
            <a:xfrm>
              <a:off x="5910378" y="2412102"/>
              <a:ext cx="181328" cy="298882"/>
              <a:chOff x="2587929" y="2958080"/>
              <a:chExt cx="240357" cy="582978"/>
            </a:xfrm>
            <a:solidFill>
              <a:srgbClr val="DCDEE0"/>
            </a:solidFill>
          </p:grpSpPr>
          <p:sp>
            <p:nvSpPr>
              <p:cNvPr id="373" name="Shape 503"/>
              <p:cNvSpPr/>
              <p:nvPr/>
            </p:nvSpPr>
            <p:spPr>
              <a:xfrm>
                <a:off x="2652339"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74" name="Shape 504"/>
              <p:cNvSpPr/>
              <p:nvPr/>
            </p:nvSpPr>
            <p:spPr>
              <a:xfrm>
                <a:off x="2587929" y="308064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66" y="0"/>
                      <a:pt x="15278" y="0"/>
                    </a:cubicBezTo>
                    <a:cubicBezTo>
                      <a:pt x="8956" y="0"/>
                      <a:pt x="8956" y="0"/>
                      <a:pt x="8956" y="0"/>
                    </a:cubicBezTo>
                    <a:cubicBezTo>
                      <a:pt x="8956" y="0"/>
                      <a:pt x="8956" y="0"/>
                      <a:pt x="8956" y="0"/>
                    </a:cubicBezTo>
                    <a:cubicBezTo>
                      <a:pt x="6322" y="0"/>
                      <a:pt x="6322" y="0"/>
                      <a:pt x="6322" y="0"/>
                    </a:cubicBezTo>
                    <a:cubicBezTo>
                      <a:pt x="3161" y="0"/>
                      <a:pt x="0" y="1367"/>
                      <a:pt x="0" y="3281"/>
                    </a:cubicBezTo>
                    <a:cubicBezTo>
                      <a:pt x="0" y="3281"/>
                      <a:pt x="0" y="3281"/>
                      <a:pt x="0" y="3281"/>
                    </a:cubicBezTo>
                    <a:cubicBezTo>
                      <a:pt x="0" y="9570"/>
                      <a:pt x="0" y="9570"/>
                      <a:pt x="0" y="9570"/>
                    </a:cubicBezTo>
                    <a:cubicBezTo>
                      <a:pt x="0" y="10116"/>
                      <a:pt x="1054" y="10390"/>
                      <a:pt x="2107" y="10390"/>
                    </a:cubicBezTo>
                    <a:cubicBezTo>
                      <a:pt x="3161" y="10390"/>
                      <a:pt x="4215" y="10116"/>
                      <a:pt x="4215" y="9570"/>
                    </a:cubicBezTo>
                    <a:cubicBezTo>
                      <a:pt x="4215" y="5742"/>
                      <a:pt x="4215" y="5742"/>
                      <a:pt x="4215" y="5742"/>
                    </a:cubicBezTo>
                    <a:cubicBezTo>
                      <a:pt x="4215" y="3554"/>
                      <a:pt x="4215" y="3554"/>
                      <a:pt x="4215" y="3554"/>
                    </a:cubicBezTo>
                    <a:cubicBezTo>
                      <a:pt x="5268" y="3554"/>
                      <a:pt x="5268" y="3554"/>
                      <a:pt x="5268" y="3554"/>
                    </a:cubicBezTo>
                    <a:cubicBezTo>
                      <a:pt x="5268" y="6015"/>
                      <a:pt x="5268" y="6015"/>
                      <a:pt x="5268" y="6015"/>
                    </a:cubicBezTo>
                    <a:cubicBezTo>
                      <a:pt x="5268" y="9843"/>
                      <a:pt x="5268" y="9843"/>
                      <a:pt x="5268" y="9843"/>
                    </a:cubicBezTo>
                    <a:cubicBezTo>
                      <a:pt x="5268" y="10390"/>
                      <a:pt x="5268" y="10390"/>
                      <a:pt x="5268" y="10390"/>
                    </a:cubicBezTo>
                    <a:cubicBezTo>
                      <a:pt x="5268" y="20233"/>
                      <a:pt x="5268" y="20233"/>
                      <a:pt x="5268" y="20233"/>
                    </a:cubicBezTo>
                    <a:cubicBezTo>
                      <a:pt x="5268" y="21053"/>
                      <a:pt x="6322" y="21600"/>
                      <a:pt x="7902" y="21600"/>
                    </a:cubicBezTo>
                    <a:cubicBezTo>
                      <a:pt x="8956" y="21600"/>
                      <a:pt x="10537" y="21053"/>
                      <a:pt x="10537" y="20233"/>
                    </a:cubicBezTo>
                    <a:cubicBezTo>
                      <a:pt x="10537" y="10390"/>
                      <a:pt x="10537" y="10390"/>
                      <a:pt x="10537" y="10390"/>
                    </a:cubicBezTo>
                    <a:cubicBezTo>
                      <a:pt x="11590" y="10390"/>
                      <a:pt x="11590" y="10390"/>
                      <a:pt x="11590" y="10390"/>
                    </a:cubicBezTo>
                    <a:cubicBezTo>
                      <a:pt x="11590" y="20233"/>
                      <a:pt x="11590" y="20233"/>
                      <a:pt x="11590" y="20233"/>
                    </a:cubicBezTo>
                    <a:cubicBezTo>
                      <a:pt x="11590" y="21053"/>
                      <a:pt x="12644" y="21600"/>
                      <a:pt x="14224" y="21600"/>
                    </a:cubicBezTo>
                    <a:cubicBezTo>
                      <a:pt x="15278" y="21600"/>
                      <a:pt x="16859" y="21053"/>
                      <a:pt x="16859" y="20233"/>
                    </a:cubicBezTo>
                    <a:cubicBezTo>
                      <a:pt x="16859" y="10390"/>
                      <a:pt x="16859" y="10390"/>
                      <a:pt x="16859" y="10390"/>
                    </a:cubicBezTo>
                    <a:cubicBezTo>
                      <a:pt x="16859" y="9843"/>
                      <a:pt x="16859" y="9843"/>
                      <a:pt x="16859" y="9843"/>
                    </a:cubicBezTo>
                    <a:cubicBezTo>
                      <a:pt x="16859" y="6015"/>
                      <a:pt x="16859" y="6015"/>
                      <a:pt x="16859" y="6015"/>
                    </a:cubicBezTo>
                    <a:cubicBezTo>
                      <a:pt x="16859" y="3554"/>
                      <a:pt x="16859" y="3554"/>
                      <a:pt x="16859" y="3554"/>
                    </a:cubicBezTo>
                    <a:cubicBezTo>
                      <a:pt x="17385" y="3554"/>
                      <a:pt x="17385" y="3554"/>
                      <a:pt x="17385" y="3554"/>
                    </a:cubicBezTo>
                    <a:cubicBezTo>
                      <a:pt x="17385" y="5742"/>
                      <a:pt x="17385" y="5742"/>
                      <a:pt x="17385" y="5742"/>
                    </a:cubicBezTo>
                    <a:cubicBezTo>
                      <a:pt x="17385" y="9570"/>
                      <a:pt x="17385" y="9570"/>
                      <a:pt x="17385" y="9570"/>
                    </a:cubicBezTo>
                    <a:cubicBezTo>
                      <a:pt x="17385" y="10116"/>
                      <a:pt x="18439" y="10390"/>
                      <a:pt x="19493" y="10390"/>
                    </a:cubicBezTo>
                    <a:cubicBezTo>
                      <a:pt x="20546" y="10390"/>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8" name="Group 357"/>
            <p:cNvGrpSpPr/>
            <p:nvPr/>
          </p:nvGrpSpPr>
          <p:grpSpPr>
            <a:xfrm>
              <a:off x="6143852" y="2412102"/>
              <a:ext cx="176587" cy="298882"/>
              <a:chOff x="2897408" y="2958080"/>
              <a:chExt cx="234073" cy="582978"/>
            </a:xfrm>
            <a:solidFill>
              <a:srgbClr val="DCDEE0"/>
            </a:solidFill>
          </p:grpSpPr>
          <p:sp>
            <p:nvSpPr>
              <p:cNvPr id="371" name="Shape 505"/>
              <p:cNvSpPr/>
              <p:nvPr/>
            </p:nvSpPr>
            <p:spPr>
              <a:xfrm>
                <a:off x="2955532" y="2958080"/>
                <a:ext cx="117823"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72" name="Shape 506"/>
              <p:cNvSpPr/>
              <p:nvPr/>
            </p:nvSpPr>
            <p:spPr>
              <a:xfrm>
                <a:off x="2897408" y="308064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281"/>
                    </a:cubicBezTo>
                    <a:cubicBezTo>
                      <a:pt x="0" y="3281"/>
                      <a:pt x="0" y="3281"/>
                      <a:pt x="0" y="3281"/>
                    </a:cubicBezTo>
                    <a:cubicBezTo>
                      <a:pt x="0" y="9570"/>
                      <a:pt x="0" y="9570"/>
                      <a:pt x="0" y="9570"/>
                    </a:cubicBezTo>
                    <a:cubicBezTo>
                      <a:pt x="0" y="10116"/>
                      <a:pt x="540" y="10390"/>
                      <a:pt x="1620" y="10390"/>
                    </a:cubicBezTo>
                    <a:cubicBezTo>
                      <a:pt x="2700" y="10390"/>
                      <a:pt x="3780" y="10116"/>
                      <a:pt x="3780" y="9570"/>
                    </a:cubicBezTo>
                    <a:cubicBezTo>
                      <a:pt x="3780" y="5742"/>
                      <a:pt x="3780" y="5742"/>
                      <a:pt x="3780" y="5742"/>
                    </a:cubicBezTo>
                    <a:cubicBezTo>
                      <a:pt x="3780" y="3554"/>
                      <a:pt x="3780" y="3554"/>
                      <a:pt x="3780" y="3554"/>
                    </a:cubicBezTo>
                    <a:cubicBezTo>
                      <a:pt x="4860" y="3554"/>
                      <a:pt x="4860" y="3554"/>
                      <a:pt x="4860" y="3554"/>
                    </a:cubicBezTo>
                    <a:cubicBezTo>
                      <a:pt x="4860" y="6015"/>
                      <a:pt x="4860" y="6015"/>
                      <a:pt x="4860" y="6015"/>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6015"/>
                      <a:pt x="16740" y="6015"/>
                      <a:pt x="16740" y="6015"/>
                    </a:cubicBezTo>
                    <a:cubicBezTo>
                      <a:pt x="16740" y="3554"/>
                      <a:pt x="16740" y="3554"/>
                      <a:pt x="16740" y="3554"/>
                    </a:cubicBezTo>
                    <a:cubicBezTo>
                      <a:pt x="17820" y="3554"/>
                      <a:pt x="17820" y="3554"/>
                      <a:pt x="17820" y="3554"/>
                    </a:cubicBezTo>
                    <a:cubicBezTo>
                      <a:pt x="17820" y="5742"/>
                      <a:pt x="17820" y="5742"/>
                      <a:pt x="17820" y="5742"/>
                    </a:cubicBezTo>
                    <a:cubicBezTo>
                      <a:pt x="17820" y="9570"/>
                      <a:pt x="17820" y="9570"/>
                      <a:pt x="17820" y="9570"/>
                    </a:cubicBezTo>
                    <a:cubicBezTo>
                      <a:pt x="17820" y="10116"/>
                      <a:pt x="18360" y="10390"/>
                      <a:pt x="19440" y="10390"/>
                    </a:cubicBezTo>
                    <a:cubicBezTo>
                      <a:pt x="21060" y="10390"/>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9" name="Group 358"/>
            <p:cNvGrpSpPr/>
            <p:nvPr/>
          </p:nvGrpSpPr>
          <p:grpSpPr>
            <a:xfrm>
              <a:off x="4990706" y="2412102"/>
              <a:ext cx="176587" cy="298882"/>
              <a:chOff x="1368869" y="2958080"/>
              <a:chExt cx="234073" cy="582978"/>
            </a:xfrm>
            <a:solidFill>
              <a:srgbClr val="DCDEE0"/>
            </a:solidFill>
          </p:grpSpPr>
          <p:sp>
            <p:nvSpPr>
              <p:cNvPr id="369" name="Shape 495"/>
              <p:cNvSpPr/>
              <p:nvPr/>
            </p:nvSpPr>
            <p:spPr>
              <a:xfrm>
                <a:off x="1426995" y="2958080"/>
                <a:ext cx="116252"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70" name="Shape 496"/>
              <p:cNvSpPr/>
              <p:nvPr/>
            </p:nvSpPr>
            <p:spPr>
              <a:xfrm>
                <a:off x="1368869" y="308064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281"/>
                    </a:cubicBezTo>
                    <a:cubicBezTo>
                      <a:pt x="0" y="3281"/>
                      <a:pt x="0" y="3281"/>
                      <a:pt x="0" y="3281"/>
                    </a:cubicBezTo>
                    <a:cubicBezTo>
                      <a:pt x="0" y="9570"/>
                      <a:pt x="0" y="9570"/>
                      <a:pt x="0" y="9570"/>
                    </a:cubicBezTo>
                    <a:cubicBezTo>
                      <a:pt x="0" y="10116"/>
                      <a:pt x="540" y="10390"/>
                      <a:pt x="2160" y="10390"/>
                    </a:cubicBezTo>
                    <a:cubicBezTo>
                      <a:pt x="3240" y="10390"/>
                      <a:pt x="3780" y="10116"/>
                      <a:pt x="3780" y="9570"/>
                    </a:cubicBezTo>
                    <a:cubicBezTo>
                      <a:pt x="3780" y="5742"/>
                      <a:pt x="3780" y="5742"/>
                      <a:pt x="3780" y="5742"/>
                    </a:cubicBezTo>
                    <a:cubicBezTo>
                      <a:pt x="3780" y="3554"/>
                      <a:pt x="3780" y="3554"/>
                      <a:pt x="3780" y="3554"/>
                    </a:cubicBezTo>
                    <a:cubicBezTo>
                      <a:pt x="4860" y="3554"/>
                      <a:pt x="4860" y="3554"/>
                      <a:pt x="4860" y="3554"/>
                    </a:cubicBezTo>
                    <a:cubicBezTo>
                      <a:pt x="4860" y="6015"/>
                      <a:pt x="4860" y="6015"/>
                      <a:pt x="4860" y="6015"/>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6015"/>
                      <a:pt x="16740" y="6015"/>
                      <a:pt x="16740" y="6015"/>
                    </a:cubicBezTo>
                    <a:cubicBezTo>
                      <a:pt x="16740" y="3554"/>
                      <a:pt x="16740" y="3554"/>
                      <a:pt x="16740" y="3554"/>
                    </a:cubicBezTo>
                    <a:cubicBezTo>
                      <a:pt x="17820" y="3554"/>
                      <a:pt x="17820" y="3554"/>
                      <a:pt x="17820" y="3554"/>
                    </a:cubicBezTo>
                    <a:cubicBezTo>
                      <a:pt x="17820" y="5742"/>
                      <a:pt x="17820" y="5742"/>
                      <a:pt x="17820" y="5742"/>
                    </a:cubicBezTo>
                    <a:cubicBezTo>
                      <a:pt x="17820" y="9570"/>
                      <a:pt x="17820" y="9570"/>
                      <a:pt x="17820" y="9570"/>
                    </a:cubicBezTo>
                    <a:cubicBezTo>
                      <a:pt x="17820" y="10116"/>
                      <a:pt x="18900" y="10390"/>
                      <a:pt x="19980" y="10390"/>
                    </a:cubicBezTo>
                    <a:cubicBezTo>
                      <a:pt x="21060" y="10390"/>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0" name="Group 359"/>
            <p:cNvGrpSpPr/>
            <p:nvPr/>
          </p:nvGrpSpPr>
          <p:grpSpPr>
            <a:xfrm>
              <a:off x="5219440" y="2412102"/>
              <a:ext cx="180141" cy="298882"/>
              <a:chOff x="1672064" y="2958080"/>
              <a:chExt cx="238784" cy="582978"/>
            </a:xfrm>
            <a:solidFill>
              <a:srgbClr val="DCDEE0"/>
            </a:solidFill>
          </p:grpSpPr>
          <p:sp>
            <p:nvSpPr>
              <p:cNvPr id="367" name="Shape 497"/>
              <p:cNvSpPr/>
              <p:nvPr/>
            </p:nvSpPr>
            <p:spPr>
              <a:xfrm>
                <a:off x="1736472"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68" name="Shape 498"/>
              <p:cNvSpPr/>
              <p:nvPr/>
            </p:nvSpPr>
            <p:spPr>
              <a:xfrm>
                <a:off x="1672064" y="3080647"/>
                <a:ext cx="238784"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281"/>
                    </a:cubicBezTo>
                    <a:cubicBezTo>
                      <a:pt x="0" y="3281"/>
                      <a:pt x="0" y="3281"/>
                      <a:pt x="0" y="3281"/>
                    </a:cubicBezTo>
                    <a:cubicBezTo>
                      <a:pt x="0" y="9570"/>
                      <a:pt x="0" y="9570"/>
                      <a:pt x="0" y="9570"/>
                    </a:cubicBezTo>
                    <a:cubicBezTo>
                      <a:pt x="0" y="10116"/>
                      <a:pt x="1054" y="10390"/>
                      <a:pt x="2107" y="10390"/>
                    </a:cubicBezTo>
                    <a:cubicBezTo>
                      <a:pt x="3161" y="10390"/>
                      <a:pt x="4215" y="10116"/>
                      <a:pt x="4215" y="9570"/>
                    </a:cubicBezTo>
                    <a:cubicBezTo>
                      <a:pt x="4215" y="5742"/>
                      <a:pt x="4215" y="5742"/>
                      <a:pt x="4215" y="5742"/>
                    </a:cubicBezTo>
                    <a:cubicBezTo>
                      <a:pt x="4215" y="3554"/>
                      <a:pt x="4215" y="3554"/>
                      <a:pt x="4215" y="3554"/>
                    </a:cubicBezTo>
                    <a:cubicBezTo>
                      <a:pt x="4741" y="3554"/>
                      <a:pt x="4741" y="3554"/>
                      <a:pt x="4741" y="3554"/>
                    </a:cubicBezTo>
                    <a:cubicBezTo>
                      <a:pt x="4741" y="6015"/>
                      <a:pt x="4741" y="6015"/>
                      <a:pt x="4741" y="6015"/>
                    </a:cubicBezTo>
                    <a:cubicBezTo>
                      <a:pt x="4741" y="9843"/>
                      <a:pt x="4741" y="9843"/>
                      <a:pt x="4741" y="9843"/>
                    </a:cubicBezTo>
                    <a:cubicBezTo>
                      <a:pt x="4741" y="10390"/>
                      <a:pt x="4741" y="10390"/>
                      <a:pt x="4741" y="10390"/>
                    </a:cubicBezTo>
                    <a:cubicBezTo>
                      <a:pt x="4741" y="20233"/>
                      <a:pt x="4741" y="20233"/>
                      <a:pt x="4741" y="20233"/>
                    </a:cubicBezTo>
                    <a:cubicBezTo>
                      <a:pt x="4741" y="21053"/>
                      <a:pt x="6322" y="21600"/>
                      <a:pt x="7376" y="21600"/>
                    </a:cubicBezTo>
                    <a:cubicBezTo>
                      <a:pt x="8956" y="21600"/>
                      <a:pt x="10010" y="21053"/>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1053"/>
                      <a:pt x="12644" y="21600"/>
                      <a:pt x="13698" y="21600"/>
                    </a:cubicBezTo>
                    <a:cubicBezTo>
                      <a:pt x="15278" y="21600"/>
                      <a:pt x="16332" y="21053"/>
                      <a:pt x="16332" y="20233"/>
                    </a:cubicBezTo>
                    <a:cubicBezTo>
                      <a:pt x="16332" y="10390"/>
                      <a:pt x="16332" y="10390"/>
                      <a:pt x="16332" y="10390"/>
                    </a:cubicBezTo>
                    <a:cubicBezTo>
                      <a:pt x="16332" y="9843"/>
                      <a:pt x="16332" y="9843"/>
                      <a:pt x="16332" y="9843"/>
                    </a:cubicBezTo>
                    <a:cubicBezTo>
                      <a:pt x="16332" y="6015"/>
                      <a:pt x="16332" y="6015"/>
                      <a:pt x="16332" y="6015"/>
                    </a:cubicBezTo>
                    <a:cubicBezTo>
                      <a:pt x="16332" y="3554"/>
                      <a:pt x="16332" y="3554"/>
                      <a:pt x="16332" y="3554"/>
                    </a:cubicBezTo>
                    <a:cubicBezTo>
                      <a:pt x="17385" y="3554"/>
                      <a:pt x="17385" y="3554"/>
                      <a:pt x="17385" y="3554"/>
                    </a:cubicBezTo>
                    <a:cubicBezTo>
                      <a:pt x="17385" y="5742"/>
                      <a:pt x="17385" y="5742"/>
                      <a:pt x="17385" y="5742"/>
                    </a:cubicBezTo>
                    <a:cubicBezTo>
                      <a:pt x="17385" y="9570"/>
                      <a:pt x="17385" y="9570"/>
                      <a:pt x="17385" y="9570"/>
                    </a:cubicBezTo>
                    <a:cubicBezTo>
                      <a:pt x="17385" y="10116"/>
                      <a:pt x="18439" y="10390"/>
                      <a:pt x="19493" y="10390"/>
                    </a:cubicBezTo>
                    <a:cubicBezTo>
                      <a:pt x="20546" y="10390"/>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1" name="Group 360"/>
            <p:cNvGrpSpPr/>
            <p:nvPr/>
          </p:nvGrpSpPr>
          <p:grpSpPr>
            <a:xfrm>
              <a:off x="5452913" y="2412102"/>
              <a:ext cx="176587" cy="298882"/>
              <a:chOff x="1981541" y="2958080"/>
              <a:chExt cx="234073" cy="582978"/>
            </a:xfrm>
            <a:solidFill>
              <a:srgbClr val="DCDEE0"/>
            </a:solidFill>
          </p:grpSpPr>
          <p:sp>
            <p:nvSpPr>
              <p:cNvPr id="365" name="Shape 499"/>
              <p:cNvSpPr/>
              <p:nvPr/>
            </p:nvSpPr>
            <p:spPr>
              <a:xfrm>
                <a:off x="2039666"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66" name="Shape 500"/>
              <p:cNvSpPr/>
              <p:nvPr/>
            </p:nvSpPr>
            <p:spPr>
              <a:xfrm>
                <a:off x="1981541" y="308064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281"/>
                    </a:cubicBezTo>
                    <a:cubicBezTo>
                      <a:pt x="0" y="3281"/>
                      <a:pt x="0" y="3281"/>
                      <a:pt x="0" y="3281"/>
                    </a:cubicBezTo>
                    <a:cubicBezTo>
                      <a:pt x="0" y="9570"/>
                      <a:pt x="0" y="9570"/>
                      <a:pt x="0" y="9570"/>
                    </a:cubicBezTo>
                    <a:cubicBezTo>
                      <a:pt x="0" y="10116"/>
                      <a:pt x="540" y="10390"/>
                      <a:pt x="1620" y="10390"/>
                    </a:cubicBezTo>
                    <a:cubicBezTo>
                      <a:pt x="2700" y="10390"/>
                      <a:pt x="3780" y="10116"/>
                      <a:pt x="3780" y="9570"/>
                    </a:cubicBezTo>
                    <a:cubicBezTo>
                      <a:pt x="3780" y="5742"/>
                      <a:pt x="3780" y="5742"/>
                      <a:pt x="3780" y="5742"/>
                    </a:cubicBezTo>
                    <a:cubicBezTo>
                      <a:pt x="3780" y="3554"/>
                      <a:pt x="3780" y="3554"/>
                      <a:pt x="3780" y="3554"/>
                    </a:cubicBezTo>
                    <a:cubicBezTo>
                      <a:pt x="4860" y="3554"/>
                      <a:pt x="4860" y="3554"/>
                      <a:pt x="4860" y="3554"/>
                    </a:cubicBezTo>
                    <a:cubicBezTo>
                      <a:pt x="4860" y="6015"/>
                      <a:pt x="4860" y="6015"/>
                      <a:pt x="4860" y="6015"/>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6015"/>
                      <a:pt x="16740" y="6015"/>
                      <a:pt x="16740" y="6015"/>
                    </a:cubicBezTo>
                    <a:cubicBezTo>
                      <a:pt x="16740" y="3554"/>
                      <a:pt x="16740" y="3554"/>
                      <a:pt x="16740" y="3554"/>
                    </a:cubicBezTo>
                    <a:cubicBezTo>
                      <a:pt x="17820" y="3554"/>
                      <a:pt x="17820" y="3554"/>
                      <a:pt x="17820" y="3554"/>
                    </a:cubicBezTo>
                    <a:cubicBezTo>
                      <a:pt x="17820" y="5742"/>
                      <a:pt x="17820" y="5742"/>
                      <a:pt x="17820" y="5742"/>
                    </a:cubicBezTo>
                    <a:cubicBezTo>
                      <a:pt x="17820" y="9570"/>
                      <a:pt x="17820" y="9570"/>
                      <a:pt x="17820" y="9570"/>
                    </a:cubicBezTo>
                    <a:cubicBezTo>
                      <a:pt x="17820" y="10116"/>
                      <a:pt x="18360" y="10390"/>
                      <a:pt x="19440" y="10390"/>
                    </a:cubicBezTo>
                    <a:cubicBezTo>
                      <a:pt x="20520" y="10390"/>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2" name="Group 361"/>
            <p:cNvGrpSpPr/>
            <p:nvPr/>
          </p:nvGrpSpPr>
          <p:grpSpPr>
            <a:xfrm>
              <a:off x="5681645" y="2412102"/>
              <a:ext cx="176587" cy="298882"/>
              <a:chOff x="2284735" y="2958080"/>
              <a:chExt cx="234073" cy="582978"/>
            </a:xfrm>
            <a:solidFill>
              <a:srgbClr val="DCDEE0"/>
            </a:solidFill>
          </p:grpSpPr>
          <p:sp>
            <p:nvSpPr>
              <p:cNvPr id="363" name="Shape 501"/>
              <p:cNvSpPr/>
              <p:nvPr/>
            </p:nvSpPr>
            <p:spPr>
              <a:xfrm>
                <a:off x="2349144"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64" name="Shape 502"/>
              <p:cNvSpPr/>
              <p:nvPr/>
            </p:nvSpPr>
            <p:spPr>
              <a:xfrm>
                <a:off x="2284735" y="308064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281"/>
                    </a:cubicBezTo>
                    <a:cubicBezTo>
                      <a:pt x="0" y="3281"/>
                      <a:pt x="0" y="3281"/>
                      <a:pt x="0" y="3281"/>
                    </a:cubicBezTo>
                    <a:cubicBezTo>
                      <a:pt x="0" y="9570"/>
                      <a:pt x="0" y="9570"/>
                      <a:pt x="0" y="9570"/>
                    </a:cubicBezTo>
                    <a:cubicBezTo>
                      <a:pt x="0" y="10116"/>
                      <a:pt x="1080" y="10390"/>
                      <a:pt x="2160" y="10390"/>
                    </a:cubicBezTo>
                    <a:cubicBezTo>
                      <a:pt x="3240" y="10390"/>
                      <a:pt x="3780" y="10116"/>
                      <a:pt x="3780" y="9570"/>
                    </a:cubicBezTo>
                    <a:cubicBezTo>
                      <a:pt x="3780" y="5742"/>
                      <a:pt x="3780" y="5742"/>
                      <a:pt x="3780" y="5742"/>
                    </a:cubicBezTo>
                    <a:cubicBezTo>
                      <a:pt x="3780" y="3554"/>
                      <a:pt x="3780" y="3554"/>
                      <a:pt x="3780" y="3554"/>
                    </a:cubicBezTo>
                    <a:cubicBezTo>
                      <a:pt x="4860" y="3554"/>
                      <a:pt x="4860" y="3554"/>
                      <a:pt x="4860" y="3554"/>
                    </a:cubicBezTo>
                    <a:cubicBezTo>
                      <a:pt x="4860" y="6015"/>
                      <a:pt x="4860" y="6015"/>
                      <a:pt x="4860" y="6015"/>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6015"/>
                      <a:pt x="16740" y="6015"/>
                      <a:pt x="16740" y="6015"/>
                    </a:cubicBezTo>
                    <a:cubicBezTo>
                      <a:pt x="16740" y="3554"/>
                      <a:pt x="16740" y="3554"/>
                      <a:pt x="16740" y="3554"/>
                    </a:cubicBezTo>
                    <a:cubicBezTo>
                      <a:pt x="17820" y="3554"/>
                      <a:pt x="17820" y="3554"/>
                      <a:pt x="17820" y="3554"/>
                    </a:cubicBezTo>
                    <a:cubicBezTo>
                      <a:pt x="17820" y="5742"/>
                      <a:pt x="17820" y="5742"/>
                      <a:pt x="17820" y="5742"/>
                    </a:cubicBezTo>
                    <a:cubicBezTo>
                      <a:pt x="17820" y="9570"/>
                      <a:pt x="17820" y="9570"/>
                      <a:pt x="17820" y="9570"/>
                    </a:cubicBezTo>
                    <a:cubicBezTo>
                      <a:pt x="17820" y="10116"/>
                      <a:pt x="18900" y="10390"/>
                      <a:pt x="19980" y="10390"/>
                    </a:cubicBezTo>
                    <a:cubicBezTo>
                      <a:pt x="21060" y="10390"/>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83" name="Text Placeholder 2"/>
          <p:cNvSpPr>
            <a:spLocks noGrp="1"/>
          </p:cNvSpPr>
          <p:nvPr>
            <p:ph type="body" sz="quarter" idx="14"/>
          </p:nvPr>
        </p:nvSpPr>
        <p:spPr>
          <a:xfrm>
            <a:off x="4954192" y="2952032"/>
            <a:ext cx="2362200" cy="629368"/>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84" name="Content Placeholder 4"/>
          <p:cNvSpPr>
            <a:spLocks noGrp="1"/>
          </p:cNvSpPr>
          <p:nvPr>
            <p:ph sz="quarter" idx="16"/>
          </p:nvPr>
        </p:nvSpPr>
        <p:spPr>
          <a:xfrm>
            <a:off x="4954192" y="2654754"/>
            <a:ext cx="2742009" cy="271878"/>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8609422" y="2009858"/>
            <a:ext cx="2254145" cy="462614"/>
            <a:chOff x="8610203" y="2410677"/>
            <a:chExt cx="2254145" cy="302105"/>
          </a:xfrm>
        </p:grpSpPr>
        <p:grpSp>
          <p:nvGrpSpPr>
            <p:cNvPr id="386" name="Group 385"/>
            <p:cNvGrpSpPr/>
            <p:nvPr/>
          </p:nvGrpSpPr>
          <p:grpSpPr>
            <a:xfrm>
              <a:off x="9763349" y="2410677"/>
              <a:ext cx="176587" cy="302105"/>
              <a:chOff x="2897408" y="3811275"/>
              <a:chExt cx="234073" cy="589263"/>
            </a:xfrm>
          </p:grpSpPr>
          <p:sp>
            <p:nvSpPr>
              <p:cNvPr id="414" name="Shape 430"/>
              <p:cNvSpPr/>
              <p:nvPr/>
            </p:nvSpPr>
            <p:spPr>
              <a:xfrm>
                <a:off x="2955532" y="3811275"/>
                <a:ext cx="117823"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15" name="Shape 431"/>
              <p:cNvSpPr/>
              <p:nvPr/>
            </p:nvSpPr>
            <p:spPr>
              <a:xfrm>
                <a:off x="2897408" y="394012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008"/>
                    </a:cubicBezTo>
                    <a:cubicBezTo>
                      <a:pt x="0" y="3008"/>
                      <a:pt x="0" y="3008"/>
                      <a:pt x="0" y="3008"/>
                    </a:cubicBezTo>
                    <a:cubicBezTo>
                      <a:pt x="0" y="9296"/>
                      <a:pt x="0" y="9296"/>
                      <a:pt x="0" y="9296"/>
                    </a:cubicBezTo>
                    <a:cubicBezTo>
                      <a:pt x="0" y="9843"/>
                      <a:pt x="540" y="10390"/>
                      <a:pt x="1620" y="10390"/>
                    </a:cubicBezTo>
                    <a:cubicBezTo>
                      <a:pt x="270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0780"/>
                      <a:pt x="5940" y="21600"/>
                      <a:pt x="7560" y="21600"/>
                    </a:cubicBezTo>
                    <a:cubicBezTo>
                      <a:pt x="9180" y="21600"/>
                      <a:pt x="10260" y="20780"/>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0780"/>
                      <a:pt x="12420" y="21600"/>
                      <a:pt x="14040" y="21600"/>
                    </a:cubicBezTo>
                    <a:cubicBezTo>
                      <a:pt x="15660" y="21600"/>
                      <a:pt x="16740" y="20780"/>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360" y="10390"/>
                      <a:pt x="1944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7" name="Group 386"/>
            <p:cNvGrpSpPr/>
            <p:nvPr/>
          </p:nvGrpSpPr>
          <p:grpSpPr>
            <a:xfrm>
              <a:off x="9992080" y="2410677"/>
              <a:ext cx="181328" cy="302105"/>
              <a:chOff x="3200601" y="3811275"/>
              <a:chExt cx="240357" cy="589263"/>
            </a:xfrm>
          </p:grpSpPr>
          <p:sp>
            <p:nvSpPr>
              <p:cNvPr id="412" name="Shape 432"/>
              <p:cNvSpPr/>
              <p:nvPr/>
            </p:nvSpPr>
            <p:spPr>
              <a:xfrm>
                <a:off x="3265010"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13" name="Shape 433"/>
              <p:cNvSpPr/>
              <p:nvPr/>
            </p:nvSpPr>
            <p:spPr>
              <a:xfrm>
                <a:off x="3200601" y="394012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439" y="0"/>
                      <a:pt x="15278" y="0"/>
                    </a:cubicBezTo>
                    <a:cubicBezTo>
                      <a:pt x="8956" y="0"/>
                      <a:pt x="8956" y="0"/>
                      <a:pt x="8956" y="0"/>
                    </a:cubicBezTo>
                    <a:cubicBezTo>
                      <a:pt x="8429" y="0"/>
                      <a:pt x="8429" y="0"/>
                      <a:pt x="8429" y="0"/>
                    </a:cubicBezTo>
                    <a:cubicBezTo>
                      <a:pt x="6322" y="0"/>
                      <a:pt x="6322" y="0"/>
                      <a:pt x="6322" y="0"/>
                    </a:cubicBezTo>
                    <a:cubicBezTo>
                      <a:pt x="2634" y="0"/>
                      <a:pt x="0" y="1367"/>
                      <a:pt x="0" y="3008"/>
                    </a:cubicBezTo>
                    <a:cubicBezTo>
                      <a:pt x="0" y="3008"/>
                      <a:pt x="0" y="3008"/>
                      <a:pt x="0" y="3008"/>
                    </a:cubicBezTo>
                    <a:cubicBezTo>
                      <a:pt x="0" y="9296"/>
                      <a:pt x="0" y="9296"/>
                      <a:pt x="0" y="9296"/>
                    </a:cubicBezTo>
                    <a:cubicBezTo>
                      <a:pt x="0" y="9843"/>
                      <a:pt x="1054" y="10390"/>
                      <a:pt x="2107" y="10390"/>
                    </a:cubicBezTo>
                    <a:cubicBezTo>
                      <a:pt x="3161" y="10390"/>
                      <a:pt x="3688" y="9843"/>
                      <a:pt x="3688" y="9296"/>
                    </a:cubicBezTo>
                    <a:cubicBezTo>
                      <a:pt x="3688" y="5742"/>
                      <a:pt x="3688" y="5742"/>
                      <a:pt x="3688" y="5742"/>
                    </a:cubicBezTo>
                    <a:cubicBezTo>
                      <a:pt x="3688" y="3554"/>
                      <a:pt x="3688" y="3554"/>
                      <a:pt x="3688" y="3554"/>
                    </a:cubicBezTo>
                    <a:cubicBezTo>
                      <a:pt x="4741" y="3554"/>
                      <a:pt x="4741" y="3554"/>
                      <a:pt x="4741" y="3554"/>
                    </a:cubicBezTo>
                    <a:cubicBezTo>
                      <a:pt x="4741" y="5742"/>
                      <a:pt x="4741" y="5742"/>
                      <a:pt x="4741" y="5742"/>
                    </a:cubicBezTo>
                    <a:cubicBezTo>
                      <a:pt x="4741" y="9843"/>
                      <a:pt x="4741" y="9843"/>
                      <a:pt x="4741" y="9843"/>
                    </a:cubicBezTo>
                    <a:cubicBezTo>
                      <a:pt x="4741" y="10390"/>
                      <a:pt x="4741" y="10390"/>
                      <a:pt x="4741" y="10390"/>
                    </a:cubicBezTo>
                    <a:cubicBezTo>
                      <a:pt x="4741" y="20233"/>
                      <a:pt x="4741" y="20233"/>
                      <a:pt x="4741" y="20233"/>
                    </a:cubicBezTo>
                    <a:cubicBezTo>
                      <a:pt x="4741" y="20780"/>
                      <a:pt x="6322" y="21600"/>
                      <a:pt x="7376" y="21600"/>
                    </a:cubicBezTo>
                    <a:cubicBezTo>
                      <a:pt x="8956" y="21600"/>
                      <a:pt x="10010" y="20780"/>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0780"/>
                      <a:pt x="12117" y="21600"/>
                      <a:pt x="13698" y="21600"/>
                    </a:cubicBezTo>
                    <a:cubicBezTo>
                      <a:pt x="15278" y="21600"/>
                      <a:pt x="16332" y="20780"/>
                      <a:pt x="16332" y="20233"/>
                    </a:cubicBezTo>
                    <a:cubicBezTo>
                      <a:pt x="16332" y="10390"/>
                      <a:pt x="16332" y="10390"/>
                      <a:pt x="16332" y="10390"/>
                    </a:cubicBezTo>
                    <a:cubicBezTo>
                      <a:pt x="16332" y="9843"/>
                      <a:pt x="16332" y="9843"/>
                      <a:pt x="16332" y="9843"/>
                    </a:cubicBezTo>
                    <a:cubicBezTo>
                      <a:pt x="16332" y="5742"/>
                      <a:pt x="16332" y="5742"/>
                      <a:pt x="16332" y="5742"/>
                    </a:cubicBezTo>
                    <a:cubicBezTo>
                      <a:pt x="16332" y="3554"/>
                      <a:pt x="16332" y="3554"/>
                      <a:pt x="16332"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8" name="Group 387"/>
            <p:cNvGrpSpPr/>
            <p:nvPr/>
          </p:nvGrpSpPr>
          <p:grpSpPr>
            <a:xfrm>
              <a:off x="10220813" y="2410677"/>
              <a:ext cx="181328" cy="302105"/>
              <a:chOff x="3503795" y="3811275"/>
              <a:chExt cx="240357" cy="589263"/>
            </a:xfrm>
          </p:grpSpPr>
          <p:sp>
            <p:nvSpPr>
              <p:cNvPr id="410" name="Shape 434"/>
              <p:cNvSpPr/>
              <p:nvPr/>
            </p:nvSpPr>
            <p:spPr>
              <a:xfrm>
                <a:off x="3568204"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11" name="Shape 435"/>
              <p:cNvSpPr/>
              <p:nvPr/>
            </p:nvSpPr>
            <p:spPr>
              <a:xfrm>
                <a:off x="3503795" y="394012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66" y="0"/>
                      <a:pt x="15278" y="0"/>
                    </a:cubicBezTo>
                    <a:cubicBezTo>
                      <a:pt x="9483" y="0"/>
                      <a:pt x="9483" y="0"/>
                      <a:pt x="9483" y="0"/>
                    </a:cubicBezTo>
                    <a:cubicBezTo>
                      <a:pt x="8956" y="0"/>
                      <a:pt x="8956" y="0"/>
                      <a:pt x="8956" y="0"/>
                    </a:cubicBezTo>
                    <a:cubicBezTo>
                      <a:pt x="6322" y="0"/>
                      <a:pt x="6322" y="0"/>
                      <a:pt x="6322" y="0"/>
                    </a:cubicBezTo>
                    <a:cubicBezTo>
                      <a:pt x="3161"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5268" y="3554"/>
                      <a:pt x="5268" y="3554"/>
                      <a:pt x="5268" y="3554"/>
                    </a:cubicBezTo>
                    <a:cubicBezTo>
                      <a:pt x="5268" y="5742"/>
                      <a:pt x="5268" y="5742"/>
                      <a:pt x="5268" y="5742"/>
                    </a:cubicBezTo>
                    <a:cubicBezTo>
                      <a:pt x="5268" y="9843"/>
                      <a:pt x="5268" y="9843"/>
                      <a:pt x="5268" y="9843"/>
                    </a:cubicBezTo>
                    <a:cubicBezTo>
                      <a:pt x="5268" y="10390"/>
                      <a:pt x="5268" y="10390"/>
                      <a:pt x="5268" y="10390"/>
                    </a:cubicBezTo>
                    <a:cubicBezTo>
                      <a:pt x="5268" y="20233"/>
                      <a:pt x="5268" y="20233"/>
                      <a:pt x="5268" y="20233"/>
                    </a:cubicBezTo>
                    <a:cubicBezTo>
                      <a:pt x="5268" y="20780"/>
                      <a:pt x="6322" y="21600"/>
                      <a:pt x="7902" y="21600"/>
                    </a:cubicBezTo>
                    <a:cubicBezTo>
                      <a:pt x="8956" y="21600"/>
                      <a:pt x="10537" y="20780"/>
                      <a:pt x="10537" y="20233"/>
                    </a:cubicBezTo>
                    <a:cubicBezTo>
                      <a:pt x="10537" y="10390"/>
                      <a:pt x="10537" y="10390"/>
                      <a:pt x="10537" y="10390"/>
                    </a:cubicBezTo>
                    <a:cubicBezTo>
                      <a:pt x="11590" y="10390"/>
                      <a:pt x="11590" y="10390"/>
                      <a:pt x="11590" y="10390"/>
                    </a:cubicBezTo>
                    <a:cubicBezTo>
                      <a:pt x="11590" y="20233"/>
                      <a:pt x="11590" y="20233"/>
                      <a:pt x="11590" y="20233"/>
                    </a:cubicBezTo>
                    <a:cubicBezTo>
                      <a:pt x="11590" y="20780"/>
                      <a:pt x="12644" y="21600"/>
                      <a:pt x="14224" y="21600"/>
                    </a:cubicBezTo>
                    <a:cubicBezTo>
                      <a:pt x="15278" y="21600"/>
                      <a:pt x="16859" y="20780"/>
                      <a:pt x="16859" y="20233"/>
                    </a:cubicBezTo>
                    <a:cubicBezTo>
                      <a:pt x="16859" y="10390"/>
                      <a:pt x="16859" y="10390"/>
                      <a:pt x="16859" y="10390"/>
                    </a:cubicBezTo>
                    <a:cubicBezTo>
                      <a:pt x="16859" y="9843"/>
                      <a:pt x="16859" y="9843"/>
                      <a:pt x="16859" y="9843"/>
                    </a:cubicBezTo>
                    <a:cubicBezTo>
                      <a:pt x="16859" y="5742"/>
                      <a:pt x="16859" y="5742"/>
                      <a:pt x="16859" y="5742"/>
                    </a:cubicBezTo>
                    <a:cubicBezTo>
                      <a:pt x="16859" y="3554"/>
                      <a:pt x="16859" y="3554"/>
                      <a:pt x="16859"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9" name="Group 388"/>
            <p:cNvGrpSpPr/>
            <p:nvPr/>
          </p:nvGrpSpPr>
          <p:grpSpPr>
            <a:xfrm>
              <a:off x="10454287" y="2410677"/>
              <a:ext cx="176587" cy="302105"/>
              <a:chOff x="3813273" y="3811275"/>
              <a:chExt cx="234073" cy="589263"/>
            </a:xfrm>
          </p:grpSpPr>
          <p:sp>
            <p:nvSpPr>
              <p:cNvPr id="408" name="Shape 436"/>
              <p:cNvSpPr/>
              <p:nvPr/>
            </p:nvSpPr>
            <p:spPr>
              <a:xfrm>
                <a:off x="3871399" y="3811275"/>
                <a:ext cx="117823"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09" name="Shape 437"/>
              <p:cNvSpPr/>
              <p:nvPr/>
            </p:nvSpPr>
            <p:spPr>
              <a:xfrm>
                <a:off x="3813273" y="394012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5940" y="0"/>
                      <a:pt x="5940" y="0"/>
                      <a:pt x="5940" y="0"/>
                    </a:cubicBezTo>
                    <a:cubicBezTo>
                      <a:pt x="2700" y="0"/>
                      <a:pt x="0" y="1367"/>
                      <a:pt x="0" y="3008"/>
                    </a:cubicBezTo>
                    <a:cubicBezTo>
                      <a:pt x="0" y="3008"/>
                      <a:pt x="0" y="3008"/>
                      <a:pt x="0" y="3008"/>
                    </a:cubicBezTo>
                    <a:cubicBezTo>
                      <a:pt x="0" y="9296"/>
                      <a:pt x="0" y="9296"/>
                      <a:pt x="0" y="9296"/>
                    </a:cubicBezTo>
                    <a:cubicBezTo>
                      <a:pt x="0" y="9843"/>
                      <a:pt x="540" y="10390"/>
                      <a:pt x="162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0780"/>
                      <a:pt x="5940" y="21600"/>
                      <a:pt x="7560" y="21600"/>
                    </a:cubicBezTo>
                    <a:cubicBezTo>
                      <a:pt x="9180" y="21600"/>
                      <a:pt x="10260" y="20780"/>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0780"/>
                      <a:pt x="12420" y="21600"/>
                      <a:pt x="14040" y="21600"/>
                    </a:cubicBezTo>
                    <a:cubicBezTo>
                      <a:pt x="15660" y="21600"/>
                      <a:pt x="16740" y="20780"/>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0" name="Group 389"/>
            <p:cNvGrpSpPr/>
            <p:nvPr/>
          </p:nvGrpSpPr>
          <p:grpSpPr>
            <a:xfrm>
              <a:off x="10683020" y="2410677"/>
              <a:ext cx="181328" cy="302105"/>
              <a:chOff x="4116467" y="3811275"/>
              <a:chExt cx="240357" cy="589263"/>
            </a:xfrm>
          </p:grpSpPr>
          <p:sp>
            <p:nvSpPr>
              <p:cNvPr id="406" name="Shape 438"/>
              <p:cNvSpPr/>
              <p:nvPr/>
            </p:nvSpPr>
            <p:spPr>
              <a:xfrm>
                <a:off x="4180875"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07" name="Shape 439"/>
              <p:cNvSpPr/>
              <p:nvPr/>
            </p:nvSpPr>
            <p:spPr>
              <a:xfrm>
                <a:off x="4116467" y="394012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4741" y="3554"/>
                      <a:pt x="4741" y="3554"/>
                      <a:pt x="4741" y="3554"/>
                    </a:cubicBezTo>
                    <a:cubicBezTo>
                      <a:pt x="4741" y="5742"/>
                      <a:pt x="4741" y="5742"/>
                      <a:pt x="4741" y="5742"/>
                    </a:cubicBezTo>
                    <a:cubicBezTo>
                      <a:pt x="4741" y="9843"/>
                      <a:pt x="4741" y="9843"/>
                      <a:pt x="4741" y="9843"/>
                    </a:cubicBezTo>
                    <a:cubicBezTo>
                      <a:pt x="4741" y="10390"/>
                      <a:pt x="4741" y="10390"/>
                      <a:pt x="4741" y="10390"/>
                    </a:cubicBezTo>
                    <a:cubicBezTo>
                      <a:pt x="4741" y="20233"/>
                      <a:pt x="4741" y="20233"/>
                      <a:pt x="4741" y="20233"/>
                    </a:cubicBezTo>
                    <a:cubicBezTo>
                      <a:pt x="4741" y="20780"/>
                      <a:pt x="6322" y="21600"/>
                      <a:pt x="7376" y="21600"/>
                    </a:cubicBezTo>
                    <a:cubicBezTo>
                      <a:pt x="8956" y="21600"/>
                      <a:pt x="10010" y="20780"/>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0780"/>
                      <a:pt x="12644" y="21600"/>
                      <a:pt x="13698" y="21600"/>
                    </a:cubicBezTo>
                    <a:cubicBezTo>
                      <a:pt x="15278" y="21600"/>
                      <a:pt x="16332" y="20780"/>
                      <a:pt x="16332" y="20233"/>
                    </a:cubicBezTo>
                    <a:cubicBezTo>
                      <a:pt x="16332" y="10390"/>
                      <a:pt x="16332" y="10390"/>
                      <a:pt x="16332" y="10390"/>
                    </a:cubicBezTo>
                    <a:cubicBezTo>
                      <a:pt x="16332" y="9843"/>
                      <a:pt x="16332" y="9843"/>
                      <a:pt x="16332" y="9843"/>
                    </a:cubicBezTo>
                    <a:cubicBezTo>
                      <a:pt x="16332" y="5742"/>
                      <a:pt x="16332" y="5742"/>
                      <a:pt x="16332" y="5742"/>
                    </a:cubicBezTo>
                    <a:cubicBezTo>
                      <a:pt x="16332" y="3554"/>
                      <a:pt x="16332" y="3554"/>
                      <a:pt x="16332"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1" name="Group 390"/>
            <p:cNvGrpSpPr/>
            <p:nvPr/>
          </p:nvGrpSpPr>
          <p:grpSpPr>
            <a:xfrm>
              <a:off x="9529875" y="2410677"/>
              <a:ext cx="181328" cy="302105"/>
              <a:chOff x="2587929" y="3811275"/>
              <a:chExt cx="240357" cy="589263"/>
            </a:xfrm>
            <a:solidFill>
              <a:srgbClr val="DCDEE0"/>
            </a:solidFill>
          </p:grpSpPr>
          <p:sp>
            <p:nvSpPr>
              <p:cNvPr id="404" name="Shape 428"/>
              <p:cNvSpPr/>
              <p:nvPr/>
            </p:nvSpPr>
            <p:spPr>
              <a:xfrm>
                <a:off x="2652339"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05" name="Shape 429"/>
              <p:cNvSpPr/>
              <p:nvPr/>
            </p:nvSpPr>
            <p:spPr>
              <a:xfrm>
                <a:off x="2587929" y="394012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66" y="0"/>
                      <a:pt x="15278" y="0"/>
                    </a:cubicBezTo>
                    <a:cubicBezTo>
                      <a:pt x="8956" y="0"/>
                      <a:pt x="8956" y="0"/>
                      <a:pt x="8956" y="0"/>
                    </a:cubicBezTo>
                    <a:cubicBezTo>
                      <a:pt x="8956" y="0"/>
                      <a:pt x="8956" y="0"/>
                      <a:pt x="8956" y="0"/>
                    </a:cubicBezTo>
                    <a:cubicBezTo>
                      <a:pt x="6322" y="0"/>
                      <a:pt x="6322" y="0"/>
                      <a:pt x="6322" y="0"/>
                    </a:cubicBezTo>
                    <a:cubicBezTo>
                      <a:pt x="3161"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5268" y="3554"/>
                      <a:pt x="5268" y="3554"/>
                      <a:pt x="5268" y="3554"/>
                    </a:cubicBezTo>
                    <a:cubicBezTo>
                      <a:pt x="5268" y="5742"/>
                      <a:pt x="5268" y="5742"/>
                      <a:pt x="5268" y="5742"/>
                    </a:cubicBezTo>
                    <a:cubicBezTo>
                      <a:pt x="5268" y="9843"/>
                      <a:pt x="5268" y="9843"/>
                      <a:pt x="5268" y="9843"/>
                    </a:cubicBezTo>
                    <a:cubicBezTo>
                      <a:pt x="5268" y="10390"/>
                      <a:pt x="5268" y="10390"/>
                      <a:pt x="5268" y="10390"/>
                    </a:cubicBezTo>
                    <a:cubicBezTo>
                      <a:pt x="5268" y="20233"/>
                      <a:pt x="5268" y="20233"/>
                      <a:pt x="5268" y="20233"/>
                    </a:cubicBezTo>
                    <a:cubicBezTo>
                      <a:pt x="5268" y="20780"/>
                      <a:pt x="6322" y="21600"/>
                      <a:pt x="7902" y="21600"/>
                    </a:cubicBezTo>
                    <a:cubicBezTo>
                      <a:pt x="8956" y="21600"/>
                      <a:pt x="10537" y="20780"/>
                      <a:pt x="10537" y="20233"/>
                    </a:cubicBezTo>
                    <a:cubicBezTo>
                      <a:pt x="10537" y="10390"/>
                      <a:pt x="10537" y="10390"/>
                      <a:pt x="10537" y="10390"/>
                    </a:cubicBezTo>
                    <a:cubicBezTo>
                      <a:pt x="11590" y="10390"/>
                      <a:pt x="11590" y="10390"/>
                      <a:pt x="11590" y="10390"/>
                    </a:cubicBezTo>
                    <a:cubicBezTo>
                      <a:pt x="11590" y="20233"/>
                      <a:pt x="11590" y="20233"/>
                      <a:pt x="11590" y="20233"/>
                    </a:cubicBezTo>
                    <a:cubicBezTo>
                      <a:pt x="11590" y="20780"/>
                      <a:pt x="12644" y="21600"/>
                      <a:pt x="14224" y="21600"/>
                    </a:cubicBezTo>
                    <a:cubicBezTo>
                      <a:pt x="15278" y="21600"/>
                      <a:pt x="16859" y="20780"/>
                      <a:pt x="16859" y="20233"/>
                    </a:cubicBezTo>
                    <a:cubicBezTo>
                      <a:pt x="16859" y="10390"/>
                      <a:pt x="16859" y="10390"/>
                      <a:pt x="16859" y="10390"/>
                    </a:cubicBezTo>
                    <a:cubicBezTo>
                      <a:pt x="16859" y="9843"/>
                      <a:pt x="16859" y="9843"/>
                      <a:pt x="16859" y="9843"/>
                    </a:cubicBezTo>
                    <a:cubicBezTo>
                      <a:pt x="16859" y="5742"/>
                      <a:pt x="16859" y="5742"/>
                      <a:pt x="16859" y="5742"/>
                    </a:cubicBezTo>
                    <a:cubicBezTo>
                      <a:pt x="16859" y="3554"/>
                      <a:pt x="16859" y="3554"/>
                      <a:pt x="16859"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2" name="Group 391"/>
            <p:cNvGrpSpPr/>
            <p:nvPr/>
          </p:nvGrpSpPr>
          <p:grpSpPr>
            <a:xfrm>
              <a:off x="8610203" y="2410677"/>
              <a:ext cx="176587" cy="302105"/>
              <a:chOff x="1368869" y="3811275"/>
              <a:chExt cx="234073" cy="589263"/>
            </a:xfrm>
            <a:solidFill>
              <a:srgbClr val="DCDEE0"/>
            </a:solidFill>
          </p:grpSpPr>
          <p:sp>
            <p:nvSpPr>
              <p:cNvPr id="402" name="Shape 420"/>
              <p:cNvSpPr/>
              <p:nvPr/>
            </p:nvSpPr>
            <p:spPr>
              <a:xfrm>
                <a:off x="1426995" y="3811275"/>
                <a:ext cx="116252"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03" name="Shape 421"/>
              <p:cNvSpPr/>
              <p:nvPr/>
            </p:nvSpPr>
            <p:spPr>
              <a:xfrm>
                <a:off x="1368869" y="394012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008"/>
                    </a:cubicBezTo>
                    <a:cubicBezTo>
                      <a:pt x="0" y="3008"/>
                      <a:pt x="0" y="3008"/>
                      <a:pt x="0" y="3008"/>
                    </a:cubicBezTo>
                    <a:cubicBezTo>
                      <a:pt x="0" y="9296"/>
                      <a:pt x="0" y="9296"/>
                      <a:pt x="0" y="9296"/>
                    </a:cubicBezTo>
                    <a:cubicBezTo>
                      <a:pt x="0" y="9843"/>
                      <a:pt x="540" y="10390"/>
                      <a:pt x="216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0780"/>
                      <a:pt x="5940" y="21600"/>
                      <a:pt x="7560" y="21600"/>
                    </a:cubicBezTo>
                    <a:cubicBezTo>
                      <a:pt x="9180" y="21600"/>
                      <a:pt x="10260" y="20780"/>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0780"/>
                      <a:pt x="12420" y="21600"/>
                      <a:pt x="14040" y="21600"/>
                    </a:cubicBezTo>
                    <a:cubicBezTo>
                      <a:pt x="15660" y="21600"/>
                      <a:pt x="16740" y="20780"/>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3" name="Group 392"/>
            <p:cNvGrpSpPr/>
            <p:nvPr/>
          </p:nvGrpSpPr>
          <p:grpSpPr>
            <a:xfrm>
              <a:off x="8838937" y="2410677"/>
              <a:ext cx="180141" cy="302105"/>
              <a:chOff x="1672064" y="3811275"/>
              <a:chExt cx="238784" cy="589263"/>
            </a:xfrm>
            <a:solidFill>
              <a:srgbClr val="DCDEE0"/>
            </a:solidFill>
          </p:grpSpPr>
          <p:sp>
            <p:nvSpPr>
              <p:cNvPr id="400" name="Shape 422"/>
              <p:cNvSpPr/>
              <p:nvPr/>
            </p:nvSpPr>
            <p:spPr>
              <a:xfrm>
                <a:off x="1736472"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01" name="Shape 423"/>
              <p:cNvSpPr/>
              <p:nvPr/>
            </p:nvSpPr>
            <p:spPr>
              <a:xfrm>
                <a:off x="1672064" y="3940127"/>
                <a:ext cx="238784"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4741" y="3554"/>
                      <a:pt x="4741" y="3554"/>
                      <a:pt x="4741" y="3554"/>
                    </a:cubicBezTo>
                    <a:cubicBezTo>
                      <a:pt x="4741" y="5742"/>
                      <a:pt x="4741" y="5742"/>
                      <a:pt x="4741" y="5742"/>
                    </a:cubicBezTo>
                    <a:cubicBezTo>
                      <a:pt x="4741" y="9843"/>
                      <a:pt x="4741" y="9843"/>
                      <a:pt x="4741" y="9843"/>
                    </a:cubicBezTo>
                    <a:cubicBezTo>
                      <a:pt x="4741" y="10390"/>
                      <a:pt x="4741" y="10390"/>
                      <a:pt x="4741" y="10390"/>
                    </a:cubicBezTo>
                    <a:cubicBezTo>
                      <a:pt x="4741" y="20233"/>
                      <a:pt x="4741" y="20233"/>
                      <a:pt x="4741" y="20233"/>
                    </a:cubicBezTo>
                    <a:cubicBezTo>
                      <a:pt x="4741" y="20780"/>
                      <a:pt x="6322" y="21600"/>
                      <a:pt x="7376" y="21600"/>
                    </a:cubicBezTo>
                    <a:cubicBezTo>
                      <a:pt x="8956" y="21600"/>
                      <a:pt x="10010" y="20780"/>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0780"/>
                      <a:pt x="12644" y="21600"/>
                      <a:pt x="13698" y="21600"/>
                    </a:cubicBezTo>
                    <a:cubicBezTo>
                      <a:pt x="15278" y="21600"/>
                      <a:pt x="16332" y="20780"/>
                      <a:pt x="16332" y="20233"/>
                    </a:cubicBezTo>
                    <a:cubicBezTo>
                      <a:pt x="16332" y="10390"/>
                      <a:pt x="16332" y="10390"/>
                      <a:pt x="16332" y="10390"/>
                    </a:cubicBezTo>
                    <a:cubicBezTo>
                      <a:pt x="16332" y="9843"/>
                      <a:pt x="16332" y="9843"/>
                      <a:pt x="16332" y="9843"/>
                    </a:cubicBezTo>
                    <a:cubicBezTo>
                      <a:pt x="16332" y="5742"/>
                      <a:pt x="16332" y="5742"/>
                      <a:pt x="16332" y="5742"/>
                    </a:cubicBezTo>
                    <a:cubicBezTo>
                      <a:pt x="16332" y="3554"/>
                      <a:pt x="16332" y="3554"/>
                      <a:pt x="16332"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4" name="Group 393"/>
            <p:cNvGrpSpPr/>
            <p:nvPr/>
          </p:nvGrpSpPr>
          <p:grpSpPr>
            <a:xfrm>
              <a:off x="9072410" y="2410677"/>
              <a:ext cx="176587" cy="302105"/>
              <a:chOff x="1981541" y="3811275"/>
              <a:chExt cx="234073" cy="589263"/>
            </a:xfrm>
            <a:solidFill>
              <a:srgbClr val="DCDEE0"/>
            </a:solidFill>
          </p:grpSpPr>
          <p:sp>
            <p:nvSpPr>
              <p:cNvPr id="398" name="Shape 424"/>
              <p:cNvSpPr/>
              <p:nvPr/>
            </p:nvSpPr>
            <p:spPr>
              <a:xfrm>
                <a:off x="2039666"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99" name="Shape 425"/>
              <p:cNvSpPr/>
              <p:nvPr/>
            </p:nvSpPr>
            <p:spPr>
              <a:xfrm>
                <a:off x="1981541" y="394012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008"/>
                    </a:cubicBezTo>
                    <a:cubicBezTo>
                      <a:pt x="0" y="3008"/>
                      <a:pt x="0" y="3008"/>
                      <a:pt x="0" y="3008"/>
                    </a:cubicBezTo>
                    <a:cubicBezTo>
                      <a:pt x="0" y="9296"/>
                      <a:pt x="0" y="9296"/>
                      <a:pt x="0" y="9296"/>
                    </a:cubicBezTo>
                    <a:cubicBezTo>
                      <a:pt x="0" y="9843"/>
                      <a:pt x="540" y="10390"/>
                      <a:pt x="1620" y="10390"/>
                    </a:cubicBezTo>
                    <a:cubicBezTo>
                      <a:pt x="270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0780"/>
                      <a:pt x="5940" y="21600"/>
                      <a:pt x="7560" y="21600"/>
                    </a:cubicBezTo>
                    <a:cubicBezTo>
                      <a:pt x="9180" y="21600"/>
                      <a:pt x="10260" y="20780"/>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0780"/>
                      <a:pt x="12420" y="21600"/>
                      <a:pt x="14040" y="21600"/>
                    </a:cubicBezTo>
                    <a:cubicBezTo>
                      <a:pt x="15660" y="21600"/>
                      <a:pt x="16740" y="20780"/>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360" y="10390"/>
                      <a:pt x="19440" y="10390"/>
                    </a:cubicBezTo>
                    <a:cubicBezTo>
                      <a:pt x="20520"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5" name="Group 394"/>
            <p:cNvGrpSpPr/>
            <p:nvPr/>
          </p:nvGrpSpPr>
          <p:grpSpPr>
            <a:xfrm>
              <a:off x="9301142" y="2410677"/>
              <a:ext cx="176587" cy="302105"/>
              <a:chOff x="2284735" y="3811275"/>
              <a:chExt cx="234073" cy="589263"/>
            </a:xfrm>
            <a:solidFill>
              <a:srgbClr val="DCDEE0"/>
            </a:solidFill>
          </p:grpSpPr>
          <p:sp>
            <p:nvSpPr>
              <p:cNvPr id="396" name="Shape 426"/>
              <p:cNvSpPr/>
              <p:nvPr/>
            </p:nvSpPr>
            <p:spPr>
              <a:xfrm>
                <a:off x="2349144"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397" name="Shape 427"/>
              <p:cNvSpPr/>
              <p:nvPr/>
            </p:nvSpPr>
            <p:spPr>
              <a:xfrm>
                <a:off x="2284735" y="394012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008"/>
                    </a:cubicBezTo>
                    <a:cubicBezTo>
                      <a:pt x="0" y="3008"/>
                      <a:pt x="0" y="3008"/>
                      <a:pt x="0" y="3008"/>
                    </a:cubicBezTo>
                    <a:cubicBezTo>
                      <a:pt x="0" y="9296"/>
                      <a:pt x="0" y="9296"/>
                      <a:pt x="0" y="9296"/>
                    </a:cubicBezTo>
                    <a:cubicBezTo>
                      <a:pt x="0" y="9843"/>
                      <a:pt x="1080" y="10390"/>
                      <a:pt x="216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0780"/>
                      <a:pt x="5940" y="21600"/>
                      <a:pt x="7560" y="21600"/>
                    </a:cubicBezTo>
                    <a:cubicBezTo>
                      <a:pt x="9180" y="21600"/>
                      <a:pt x="10260" y="20780"/>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0780"/>
                      <a:pt x="12420" y="21600"/>
                      <a:pt x="14040" y="21600"/>
                    </a:cubicBezTo>
                    <a:cubicBezTo>
                      <a:pt x="15660" y="21600"/>
                      <a:pt x="16740" y="20780"/>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16" name="Text Placeholder 2"/>
          <p:cNvSpPr>
            <a:spLocks noGrp="1"/>
          </p:cNvSpPr>
          <p:nvPr>
            <p:ph type="body" sz="quarter" idx="14"/>
          </p:nvPr>
        </p:nvSpPr>
        <p:spPr>
          <a:xfrm>
            <a:off x="8611792" y="2952032"/>
            <a:ext cx="2362200" cy="629368"/>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417" name="Content Placeholder 4"/>
          <p:cNvSpPr>
            <a:spLocks noGrp="1"/>
          </p:cNvSpPr>
          <p:nvPr>
            <p:ph sz="quarter" idx="16"/>
          </p:nvPr>
        </p:nvSpPr>
        <p:spPr>
          <a:xfrm>
            <a:off x="8611792" y="2654754"/>
            <a:ext cx="2742009" cy="271878"/>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449" name="Text Placeholder 2"/>
          <p:cNvSpPr>
            <a:spLocks noGrp="1"/>
          </p:cNvSpPr>
          <p:nvPr>
            <p:ph type="body" sz="quarter" idx="14"/>
          </p:nvPr>
        </p:nvSpPr>
        <p:spPr>
          <a:xfrm>
            <a:off x="1152067" y="5085632"/>
            <a:ext cx="2362200" cy="629368"/>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450" name="Content Placeholder 4"/>
          <p:cNvSpPr>
            <a:spLocks noGrp="1"/>
          </p:cNvSpPr>
          <p:nvPr>
            <p:ph sz="quarter" idx="16"/>
          </p:nvPr>
        </p:nvSpPr>
        <p:spPr>
          <a:xfrm>
            <a:off x="1152067" y="4788354"/>
            <a:ext cx="2742009" cy="271878"/>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9"/>
          <p:cNvGrpSpPr/>
          <p:nvPr/>
        </p:nvGrpSpPr>
        <p:grpSpPr>
          <a:xfrm>
            <a:off x="4992295" y="4166335"/>
            <a:ext cx="2254145" cy="463846"/>
            <a:chOff x="4990706" y="4567759"/>
            <a:chExt cx="2254145" cy="302910"/>
          </a:xfrm>
        </p:grpSpPr>
        <p:grpSp>
          <p:nvGrpSpPr>
            <p:cNvPr id="451" name="Group 450"/>
            <p:cNvGrpSpPr/>
            <p:nvPr/>
          </p:nvGrpSpPr>
          <p:grpSpPr>
            <a:xfrm>
              <a:off x="6601316" y="4567759"/>
              <a:ext cx="181328" cy="302909"/>
              <a:chOff x="3503795" y="5646990"/>
              <a:chExt cx="240357" cy="590833"/>
            </a:xfrm>
          </p:grpSpPr>
          <p:sp>
            <p:nvSpPr>
              <p:cNvPr id="452" name="Shape 474"/>
              <p:cNvSpPr/>
              <p:nvPr/>
            </p:nvSpPr>
            <p:spPr>
              <a:xfrm>
                <a:off x="3568204" y="5646990"/>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53" name="Shape 475"/>
              <p:cNvSpPr/>
              <p:nvPr/>
            </p:nvSpPr>
            <p:spPr>
              <a:xfrm>
                <a:off x="3503795" y="5775841"/>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66" y="0"/>
                      <a:pt x="15278" y="0"/>
                    </a:cubicBezTo>
                    <a:cubicBezTo>
                      <a:pt x="9483" y="0"/>
                      <a:pt x="9483" y="0"/>
                      <a:pt x="9483" y="0"/>
                    </a:cubicBezTo>
                    <a:cubicBezTo>
                      <a:pt x="8956" y="0"/>
                      <a:pt x="8956" y="0"/>
                      <a:pt x="8956" y="0"/>
                    </a:cubicBezTo>
                    <a:cubicBezTo>
                      <a:pt x="6322" y="0"/>
                      <a:pt x="6322" y="0"/>
                      <a:pt x="6322" y="0"/>
                    </a:cubicBezTo>
                    <a:cubicBezTo>
                      <a:pt x="3161"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5268" y="3554"/>
                      <a:pt x="5268" y="3554"/>
                      <a:pt x="5268" y="3554"/>
                    </a:cubicBezTo>
                    <a:cubicBezTo>
                      <a:pt x="5268" y="5742"/>
                      <a:pt x="5268" y="5742"/>
                      <a:pt x="5268" y="5742"/>
                    </a:cubicBezTo>
                    <a:cubicBezTo>
                      <a:pt x="5268" y="9843"/>
                      <a:pt x="5268" y="9843"/>
                      <a:pt x="5268" y="9843"/>
                    </a:cubicBezTo>
                    <a:cubicBezTo>
                      <a:pt x="5268" y="10390"/>
                      <a:pt x="5268" y="10390"/>
                      <a:pt x="5268" y="10390"/>
                    </a:cubicBezTo>
                    <a:cubicBezTo>
                      <a:pt x="5268" y="20233"/>
                      <a:pt x="5268" y="20233"/>
                      <a:pt x="5268" y="20233"/>
                    </a:cubicBezTo>
                    <a:cubicBezTo>
                      <a:pt x="5268" y="21053"/>
                      <a:pt x="6322" y="21600"/>
                      <a:pt x="7902" y="21600"/>
                    </a:cubicBezTo>
                    <a:cubicBezTo>
                      <a:pt x="8956" y="21600"/>
                      <a:pt x="10537" y="21053"/>
                      <a:pt x="10537" y="20233"/>
                    </a:cubicBezTo>
                    <a:cubicBezTo>
                      <a:pt x="10537" y="10390"/>
                      <a:pt x="10537" y="10390"/>
                      <a:pt x="10537" y="10390"/>
                    </a:cubicBezTo>
                    <a:cubicBezTo>
                      <a:pt x="11590" y="10390"/>
                      <a:pt x="11590" y="10390"/>
                      <a:pt x="11590" y="10390"/>
                    </a:cubicBezTo>
                    <a:cubicBezTo>
                      <a:pt x="11590" y="20233"/>
                      <a:pt x="11590" y="20233"/>
                      <a:pt x="11590" y="20233"/>
                    </a:cubicBezTo>
                    <a:cubicBezTo>
                      <a:pt x="11590" y="21053"/>
                      <a:pt x="12644" y="21600"/>
                      <a:pt x="14224" y="21600"/>
                    </a:cubicBezTo>
                    <a:cubicBezTo>
                      <a:pt x="15278" y="21600"/>
                      <a:pt x="16859" y="21053"/>
                      <a:pt x="16859" y="20233"/>
                    </a:cubicBezTo>
                    <a:cubicBezTo>
                      <a:pt x="16859" y="10390"/>
                      <a:pt x="16859" y="10390"/>
                      <a:pt x="16859" y="10390"/>
                    </a:cubicBezTo>
                    <a:cubicBezTo>
                      <a:pt x="16859" y="9843"/>
                      <a:pt x="16859" y="9843"/>
                      <a:pt x="16859" y="9843"/>
                    </a:cubicBezTo>
                    <a:cubicBezTo>
                      <a:pt x="16859" y="5742"/>
                      <a:pt x="16859" y="5742"/>
                      <a:pt x="16859" y="5742"/>
                    </a:cubicBezTo>
                    <a:cubicBezTo>
                      <a:pt x="16859" y="3554"/>
                      <a:pt x="16859" y="3554"/>
                      <a:pt x="16859"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4" name="Group 453"/>
            <p:cNvGrpSpPr/>
            <p:nvPr/>
          </p:nvGrpSpPr>
          <p:grpSpPr>
            <a:xfrm>
              <a:off x="6834790" y="4567759"/>
              <a:ext cx="176587" cy="302909"/>
              <a:chOff x="3813273" y="5646990"/>
              <a:chExt cx="234073" cy="590833"/>
            </a:xfrm>
          </p:grpSpPr>
          <p:sp>
            <p:nvSpPr>
              <p:cNvPr id="455" name="Shape 476"/>
              <p:cNvSpPr/>
              <p:nvPr/>
            </p:nvSpPr>
            <p:spPr>
              <a:xfrm>
                <a:off x="3871399" y="5646990"/>
                <a:ext cx="117823"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56" name="Shape 477"/>
              <p:cNvSpPr/>
              <p:nvPr/>
            </p:nvSpPr>
            <p:spPr>
              <a:xfrm>
                <a:off x="3813273" y="5775841"/>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5940" y="0"/>
                      <a:pt x="5940" y="0"/>
                      <a:pt x="5940" y="0"/>
                    </a:cubicBezTo>
                    <a:cubicBezTo>
                      <a:pt x="2700" y="0"/>
                      <a:pt x="0" y="1367"/>
                      <a:pt x="0" y="3008"/>
                    </a:cubicBezTo>
                    <a:cubicBezTo>
                      <a:pt x="0" y="3008"/>
                      <a:pt x="0" y="3008"/>
                      <a:pt x="0" y="3008"/>
                    </a:cubicBezTo>
                    <a:cubicBezTo>
                      <a:pt x="0" y="9296"/>
                      <a:pt x="0" y="9296"/>
                      <a:pt x="0" y="9296"/>
                    </a:cubicBezTo>
                    <a:cubicBezTo>
                      <a:pt x="0" y="9843"/>
                      <a:pt x="540" y="10390"/>
                      <a:pt x="162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7" name="Group 456"/>
            <p:cNvGrpSpPr/>
            <p:nvPr/>
          </p:nvGrpSpPr>
          <p:grpSpPr>
            <a:xfrm>
              <a:off x="7063523" y="4567759"/>
              <a:ext cx="181328" cy="302909"/>
              <a:chOff x="4116467" y="5646990"/>
              <a:chExt cx="240357" cy="590833"/>
            </a:xfrm>
          </p:grpSpPr>
          <p:sp>
            <p:nvSpPr>
              <p:cNvPr id="458" name="Shape 478"/>
              <p:cNvSpPr/>
              <p:nvPr/>
            </p:nvSpPr>
            <p:spPr>
              <a:xfrm>
                <a:off x="4180875" y="5646990"/>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59" name="Shape 479"/>
              <p:cNvSpPr/>
              <p:nvPr/>
            </p:nvSpPr>
            <p:spPr>
              <a:xfrm>
                <a:off x="4116467" y="5775841"/>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4741" y="3554"/>
                      <a:pt x="4741" y="3554"/>
                      <a:pt x="4741" y="3554"/>
                    </a:cubicBezTo>
                    <a:cubicBezTo>
                      <a:pt x="4741" y="5742"/>
                      <a:pt x="4741" y="5742"/>
                      <a:pt x="4741" y="5742"/>
                    </a:cubicBezTo>
                    <a:cubicBezTo>
                      <a:pt x="4741" y="9843"/>
                      <a:pt x="4741" y="9843"/>
                      <a:pt x="4741" y="9843"/>
                    </a:cubicBezTo>
                    <a:cubicBezTo>
                      <a:pt x="4741" y="10390"/>
                      <a:pt x="4741" y="10390"/>
                      <a:pt x="4741" y="10390"/>
                    </a:cubicBezTo>
                    <a:cubicBezTo>
                      <a:pt x="4741" y="20233"/>
                      <a:pt x="4741" y="20233"/>
                      <a:pt x="4741" y="20233"/>
                    </a:cubicBezTo>
                    <a:cubicBezTo>
                      <a:pt x="4741" y="21053"/>
                      <a:pt x="6322" y="21600"/>
                      <a:pt x="7376" y="21600"/>
                    </a:cubicBezTo>
                    <a:cubicBezTo>
                      <a:pt x="8956" y="21600"/>
                      <a:pt x="10010" y="21053"/>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1053"/>
                      <a:pt x="12644" y="21600"/>
                      <a:pt x="13698" y="21600"/>
                    </a:cubicBezTo>
                    <a:cubicBezTo>
                      <a:pt x="15278" y="21600"/>
                      <a:pt x="16332" y="21053"/>
                      <a:pt x="16332" y="20233"/>
                    </a:cubicBezTo>
                    <a:cubicBezTo>
                      <a:pt x="16332" y="10390"/>
                      <a:pt x="16332" y="10390"/>
                      <a:pt x="16332" y="10390"/>
                    </a:cubicBezTo>
                    <a:cubicBezTo>
                      <a:pt x="16332" y="9843"/>
                      <a:pt x="16332" y="9843"/>
                      <a:pt x="16332" y="9843"/>
                    </a:cubicBezTo>
                    <a:cubicBezTo>
                      <a:pt x="16332" y="5742"/>
                      <a:pt x="16332" y="5742"/>
                      <a:pt x="16332" y="5742"/>
                    </a:cubicBezTo>
                    <a:cubicBezTo>
                      <a:pt x="16332" y="3554"/>
                      <a:pt x="16332" y="3554"/>
                      <a:pt x="16332"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0" name="Group 459"/>
            <p:cNvGrpSpPr/>
            <p:nvPr/>
          </p:nvGrpSpPr>
          <p:grpSpPr>
            <a:xfrm>
              <a:off x="5910378" y="4567759"/>
              <a:ext cx="181328" cy="302909"/>
              <a:chOff x="2587929" y="5646990"/>
              <a:chExt cx="240357" cy="590833"/>
            </a:xfrm>
            <a:solidFill>
              <a:srgbClr val="DCDEE0"/>
            </a:solidFill>
          </p:grpSpPr>
          <p:sp>
            <p:nvSpPr>
              <p:cNvPr id="461" name="Shape 468"/>
              <p:cNvSpPr/>
              <p:nvPr/>
            </p:nvSpPr>
            <p:spPr>
              <a:xfrm>
                <a:off x="2652339" y="5646990"/>
                <a:ext cx="111540" cy="11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62" name="Shape 469"/>
              <p:cNvSpPr/>
              <p:nvPr/>
            </p:nvSpPr>
            <p:spPr>
              <a:xfrm>
                <a:off x="2587929" y="5775841"/>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66" y="0"/>
                      <a:pt x="15278" y="0"/>
                    </a:cubicBezTo>
                    <a:cubicBezTo>
                      <a:pt x="8956" y="0"/>
                      <a:pt x="8956" y="0"/>
                      <a:pt x="8956" y="0"/>
                    </a:cubicBezTo>
                    <a:cubicBezTo>
                      <a:pt x="8956" y="0"/>
                      <a:pt x="8956" y="0"/>
                      <a:pt x="8956" y="0"/>
                    </a:cubicBezTo>
                    <a:cubicBezTo>
                      <a:pt x="6322" y="0"/>
                      <a:pt x="6322" y="0"/>
                      <a:pt x="6322" y="0"/>
                    </a:cubicBezTo>
                    <a:cubicBezTo>
                      <a:pt x="3161"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5268" y="3554"/>
                      <a:pt x="5268" y="3554"/>
                      <a:pt x="5268" y="3554"/>
                    </a:cubicBezTo>
                    <a:cubicBezTo>
                      <a:pt x="5268" y="5742"/>
                      <a:pt x="5268" y="5742"/>
                      <a:pt x="5268" y="5742"/>
                    </a:cubicBezTo>
                    <a:cubicBezTo>
                      <a:pt x="5268" y="9843"/>
                      <a:pt x="5268" y="9843"/>
                      <a:pt x="5268" y="9843"/>
                    </a:cubicBezTo>
                    <a:cubicBezTo>
                      <a:pt x="5268" y="10390"/>
                      <a:pt x="5268" y="10390"/>
                      <a:pt x="5268" y="10390"/>
                    </a:cubicBezTo>
                    <a:cubicBezTo>
                      <a:pt x="5268" y="20233"/>
                      <a:pt x="5268" y="20233"/>
                      <a:pt x="5268" y="20233"/>
                    </a:cubicBezTo>
                    <a:cubicBezTo>
                      <a:pt x="5268" y="21053"/>
                      <a:pt x="6322" y="21600"/>
                      <a:pt x="7902" y="21600"/>
                    </a:cubicBezTo>
                    <a:cubicBezTo>
                      <a:pt x="8956" y="21600"/>
                      <a:pt x="10537" y="21053"/>
                      <a:pt x="10537" y="20233"/>
                    </a:cubicBezTo>
                    <a:cubicBezTo>
                      <a:pt x="10537" y="10390"/>
                      <a:pt x="10537" y="10390"/>
                      <a:pt x="10537" y="10390"/>
                    </a:cubicBezTo>
                    <a:cubicBezTo>
                      <a:pt x="11590" y="10390"/>
                      <a:pt x="11590" y="10390"/>
                      <a:pt x="11590" y="10390"/>
                    </a:cubicBezTo>
                    <a:cubicBezTo>
                      <a:pt x="11590" y="20233"/>
                      <a:pt x="11590" y="20233"/>
                      <a:pt x="11590" y="20233"/>
                    </a:cubicBezTo>
                    <a:cubicBezTo>
                      <a:pt x="11590" y="21053"/>
                      <a:pt x="12644" y="21600"/>
                      <a:pt x="14224" y="21600"/>
                    </a:cubicBezTo>
                    <a:cubicBezTo>
                      <a:pt x="15278" y="21600"/>
                      <a:pt x="16859" y="21053"/>
                      <a:pt x="16859" y="20233"/>
                    </a:cubicBezTo>
                    <a:cubicBezTo>
                      <a:pt x="16859" y="10390"/>
                      <a:pt x="16859" y="10390"/>
                      <a:pt x="16859" y="10390"/>
                    </a:cubicBezTo>
                    <a:cubicBezTo>
                      <a:pt x="16859" y="9843"/>
                      <a:pt x="16859" y="9843"/>
                      <a:pt x="16859" y="9843"/>
                    </a:cubicBezTo>
                    <a:cubicBezTo>
                      <a:pt x="16859" y="5742"/>
                      <a:pt x="16859" y="5742"/>
                      <a:pt x="16859" y="5742"/>
                    </a:cubicBezTo>
                    <a:cubicBezTo>
                      <a:pt x="16859" y="3554"/>
                      <a:pt x="16859" y="3554"/>
                      <a:pt x="16859"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3" name="Group 462"/>
            <p:cNvGrpSpPr/>
            <p:nvPr/>
          </p:nvGrpSpPr>
          <p:grpSpPr>
            <a:xfrm>
              <a:off x="6143852" y="4567759"/>
              <a:ext cx="176587" cy="302909"/>
              <a:chOff x="2897408" y="5646990"/>
              <a:chExt cx="234073" cy="590833"/>
            </a:xfrm>
            <a:solidFill>
              <a:srgbClr val="DCDEE0"/>
            </a:solidFill>
          </p:grpSpPr>
          <p:sp>
            <p:nvSpPr>
              <p:cNvPr id="464" name="Shape 470"/>
              <p:cNvSpPr/>
              <p:nvPr/>
            </p:nvSpPr>
            <p:spPr>
              <a:xfrm>
                <a:off x="2955532" y="5646990"/>
                <a:ext cx="117823" cy="11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65" name="Shape 471"/>
              <p:cNvSpPr/>
              <p:nvPr/>
            </p:nvSpPr>
            <p:spPr>
              <a:xfrm>
                <a:off x="2897408" y="5775841"/>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008"/>
                    </a:cubicBezTo>
                    <a:cubicBezTo>
                      <a:pt x="0" y="3008"/>
                      <a:pt x="0" y="3008"/>
                      <a:pt x="0" y="3008"/>
                    </a:cubicBezTo>
                    <a:cubicBezTo>
                      <a:pt x="0" y="9296"/>
                      <a:pt x="0" y="9296"/>
                      <a:pt x="0" y="9296"/>
                    </a:cubicBezTo>
                    <a:cubicBezTo>
                      <a:pt x="0" y="9843"/>
                      <a:pt x="540" y="10390"/>
                      <a:pt x="1620" y="10390"/>
                    </a:cubicBezTo>
                    <a:cubicBezTo>
                      <a:pt x="270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360" y="10390"/>
                      <a:pt x="1944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6" name="Group 465"/>
            <p:cNvGrpSpPr/>
            <p:nvPr/>
          </p:nvGrpSpPr>
          <p:grpSpPr>
            <a:xfrm>
              <a:off x="6372583" y="4567759"/>
              <a:ext cx="181328" cy="302909"/>
              <a:chOff x="3200601" y="5646990"/>
              <a:chExt cx="240357" cy="590833"/>
            </a:xfrm>
            <a:solidFill>
              <a:srgbClr val="DCDEE0"/>
            </a:solidFill>
          </p:grpSpPr>
          <p:sp>
            <p:nvSpPr>
              <p:cNvPr id="467" name="Shape 472"/>
              <p:cNvSpPr/>
              <p:nvPr/>
            </p:nvSpPr>
            <p:spPr>
              <a:xfrm>
                <a:off x="3265010" y="5646990"/>
                <a:ext cx="111540" cy="11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68" name="Shape 473"/>
              <p:cNvSpPr/>
              <p:nvPr/>
            </p:nvSpPr>
            <p:spPr>
              <a:xfrm>
                <a:off x="3200601" y="5775841"/>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439" y="0"/>
                      <a:pt x="15278" y="0"/>
                    </a:cubicBezTo>
                    <a:cubicBezTo>
                      <a:pt x="8956" y="0"/>
                      <a:pt x="8956" y="0"/>
                      <a:pt x="8956" y="0"/>
                    </a:cubicBezTo>
                    <a:cubicBezTo>
                      <a:pt x="8429" y="0"/>
                      <a:pt x="8429" y="0"/>
                      <a:pt x="8429" y="0"/>
                    </a:cubicBezTo>
                    <a:cubicBezTo>
                      <a:pt x="6322" y="0"/>
                      <a:pt x="6322" y="0"/>
                      <a:pt x="6322" y="0"/>
                    </a:cubicBezTo>
                    <a:cubicBezTo>
                      <a:pt x="2634" y="0"/>
                      <a:pt x="0" y="1367"/>
                      <a:pt x="0" y="3008"/>
                    </a:cubicBezTo>
                    <a:cubicBezTo>
                      <a:pt x="0" y="3008"/>
                      <a:pt x="0" y="3008"/>
                      <a:pt x="0" y="3008"/>
                    </a:cubicBezTo>
                    <a:cubicBezTo>
                      <a:pt x="0" y="9296"/>
                      <a:pt x="0" y="9296"/>
                      <a:pt x="0" y="9296"/>
                    </a:cubicBezTo>
                    <a:cubicBezTo>
                      <a:pt x="0" y="9843"/>
                      <a:pt x="1054" y="10390"/>
                      <a:pt x="2107" y="10390"/>
                    </a:cubicBezTo>
                    <a:cubicBezTo>
                      <a:pt x="3161" y="10390"/>
                      <a:pt x="3688" y="9843"/>
                      <a:pt x="3688" y="9296"/>
                    </a:cubicBezTo>
                    <a:cubicBezTo>
                      <a:pt x="3688" y="5742"/>
                      <a:pt x="3688" y="5742"/>
                      <a:pt x="3688" y="5742"/>
                    </a:cubicBezTo>
                    <a:cubicBezTo>
                      <a:pt x="3688" y="3554"/>
                      <a:pt x="3688" y="3554"/>
                      <a:pt x="3688" y="3554"/>
                    </a:cubicBezTo>
                    <a:cubicBezTo>
                      <a:pt x="4741" y="3554"/>
                      <a:pt x="4741" y="3554"/>
                      <a:pt x="4741" y="3554"/>
                    </a:cubicBezTo>
                    <a:cubicBezTo>
                      <a:pt x="4741" y="5742"/>
                      <a:pt x="4741" y="5742"/>
                      <a:pt x="4741" y="5742"/>
                    </a:cubicBezTo>
                    <a:cubicBezTo>
                      <a:pt x="4741" y="9843"/>
                      <a:pt x="4741" y="9843"/>
                      <a:pt x="4741" y="9843"/>
                    </a:cubicBezTo>
                    <a:cubicBezTo>
                      <a:pt x="4741" y="10390"/>
                      <a:pt x="4741" y="10390"/>
                      <a:pt x="4741" y="10390"/>
                    </a:cubicBezTo>
                    <a:cubicBezTo>
                      <a:pt x="4741" y="20233"/>
                      <a:pt x="4741" y="20233"/>
                      <a:pt x="4741" y="20233"/>
                    </a:cubicBezTo>
                    <a:cubicBezTo>
                      <a:pt x="4741" y="21053"/>
                      <a:pt x="6322" y="21600"/>
                      <a:pt x="7376" y="21600"/>
                    </a:cubicBezTo>
                    <a:cubicBezTo>
                      <a:pt x="8956" y="21600"/>
                      <a:pt x="10010" y="21053"/>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1053"/>
                      <a:pt x="12117" y="21600"/>
                      <a:pt x="13698" y="21600"/>
                    </a:cubicBezTo>
                    <a:cubicBezTo>
                      <a:pt x="15278" y="21600"/>
                      <a:pt x="16332" y="21053"/>
                      <a:pt x="16332" y="20233"/>
                    </a:cubicBezTo>
                    <a:cubicBezTo>
                      <a:pt x="16332" y="10390"/>
                      <a:pt x="16332" y="10390"/>
                      <a:pt x="16332" y="10390"/>
                    </a:cubicBezTo>
                    <a:cubicBezTo>
                      <a:pt x="16332" y="9843"/>
                      <a:pt x="16332" y="9843"/>
                      <a:pt x="16332" y="9843"/>
                    </a:cubicBezTo>
                    <a:cubicBezTo>
                      <a:pt x="16332" y="5742"/>
                      <a:pt x="16332" y="5742"/>
                      <a:pt x="16332" y="5742"/>
                    </a:cubicBezTo>
                    <a:cubicBezTo>
                      <a:pt x="16332" y="3554"/>
                      <a:pt x="16332" y="3554"/>
                      <a:pt x="16332"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9" name="Group 468"/>
            <p:cNvGrpSpPr/>
            <p:nvPr/>
          </p:nvGrpSpPr>
          <p:grpSpPr>
            <a:xfrm>
              <a:off x="4990706" y="4567759"/>
              <a:ext cx="176587" cy="302909"/>
              <a:chOff x="1368869" y="5646990"/>
              <a:chExt cx="234073" cy="590833"/>
            </a:xfrm>
            <a:solidFill>
              <a:srgbClr val="DCDEE0"/>
            </a:solidFill>
          </p:grpSpPr>
          <p:sp>
            <p:nvSpPr>
              <p:cNvPr id="470" name="Shape 460"/>
              <p:cNvSpPr/>
              <p:nvPr/>
            </p:nvSpPr>
            <p:spPr>
              <a:xfrm>
                <a:off x="1426995" y="5646990"/>
                <a:ext cx="116252" cy="11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71" name="Shape 461"/>
              <p:cNvSpPr/>
              <p:nvPr/>
            </p:nvSpPr>
            <p:spPr>
              <a:xfrm>
                <a:off x="1368869" y="5775841"/>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008"/>
                    </a:cubicBezTo>
                    <a:cubicBezTo>
                      <a:pt x="0" y="3008"/>
                      <a:pt x="0" y="3008"/>
                      <a:pt x="0" y="3008"/>
                    </a:cubicBezTo>
                    <a:cubicBezTo>
                      <a:pt x="0" y="9296"/>
                      <a:pt x="0" y="9296"/>
                      <a:pt x="0" y="9296"/>
                    </a:cubicBezTo>
                    <a:cubicBezTo>
                      <a:pt x="0" y="9843"/>
                      <a:pt x="540" y="10390"/>
                      <a:pt x="216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2" name="Group 471"/>
            <p:cNvGrpSpPr/>
            <p:nvPr/>
          </p:nvGrpSpPr>
          <p:grpSpPr>
            <a:xfrm>
              <a:off x="5219440" y="4567759"/>
              <a:ext cx="180141" cy="302909"/>
              <a:chOff x="1672064" y="5646990"/>
              <a:chExt cx="238784" cy="590833"/>
            </a:xfrm>
            <a:solidFill>
              <a:srgbClr val="DCDEE0"/>
            </a:solidFill>
          </p:grpSpPr>
          <p:sp>
            <p:nvSpPr>
              <p:cNvPr id="473" name="Shape 462"/>
              <p:cNvSpPr/>
              <p:nvPr/>
            </p:nvSpPr>
            <p:spPr>
              <a:xfrm>
                <a:off x="1736472" y="5646990"/>
                <a:ext cx="111540" cy="11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74" name="Shape 463"/>
              <p:cNvSpPr/>
              <p:nvPr/>
            </p:nvSpPr>
            <p:spPr>
              <a:xfrm>
                <a:off x="1672064" y="5775841"/>
                <a:ext cx="238784"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4741" y="3554"/>
                      <a:pt x="4741" y="3554"/>
                      <a:pt x="4741" y="3554"/>
                    </a:cubicBezTo>
                    <a:cubicBezTo>
                      <a:pt x="4741" y="5742"/>
                      <a:pt x="4741" y="5742"/>
                      <a:pt x="4741" y="5742"/>
                    </a:cubicBezTo>
                    <a:cubicBezTo>
                      <a:pt x="4741" y="9843"/>
                      <a:pt x="4741" y="9843"/>
                      <a:pt x="4741" y="9843"/>
                    </a:cubicBezTo>
                    <a:cubicBezTo>
                      <a:pt x="4741" y="10390"/>
                      <a:pt x="4741" y="10390"/>
                      <a:pt x="4741" y="10390"/>
                    </a:cubicBezTo>
                    <a:cubicBezTo>
                      <a:pt x="4741" y="20233"/>
                      <a:pt x="4741" y="20233"/>
                      <a:pt x="4741" y="20233"/>
                    </a:cubicBezTo>
                    <a:cubicBezTo>
                      <a:pt x="4741" y="21053"/>
                      <a:pt x="6322" y="21600"/>
                      <a:pt x="7376" y="21600"/>
                    </a:cubicBezTo>
                    <a:cubicBezTo>
                      <a:pt x="8956" y="21600"/>
                      <a:pt x="10010" y="21053"/>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1053"/>
                      <a:pt x="12644" y="21600"/>
                      <a:pt x="13698" y="21600"/>
                    </a:cubicBezTo>
                    <a:cubicBezTo>
                      <a:pt x="15278" y="21600"/>
                      <a:pt x="16332" y="21053"/>
                      <a:pt x="16332" y="20233"/>
                    </a:cubicBezTo>
                    <a:cubicBezTo>
                      <a:pt x="16332" y="10390"/>
                      <a:pt x="16332" y="10390"/>
                      <a:pt x="16332" y="10390"/>
                    </a:cubicBezTo>
                    <a:cubicBezTo>
                      <a:pt x="16332" y="9843"/>
                      <a:pt x="16332" y="9843"/>
                      <a:pt x="16332" y="9843"/>
                    </a:cubicBezTo>
                    <a:cubicBezTo>
                      <a:pt x="16332" y="5742"/>
                      <a:pt x="16332" y="5742"/>
                      <a:pt x="16332" y="5742"/>
                    </a:cubicBezTo>
                    <a:cubicBezTo>
                      <a:pt x="16332" y="3554"/>
                      <a:pt x="16332" y="3554"/>
                      <a:pt x="16332"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5" name="Group 474"/>
            <p:cNvGrpSpPr/>
            <p:nvPr/>
          </p:nvGrpSpPr>
          <p:grpSpPr>
            <a:xfrm>
              <a:off x="5452913" y="4567759"/>
              <a:ext cx="176587" cy="302909"/>
              <a:chOff x="1981541" y="5646990"/>
              <a:chExt cx="234073" cy="590833"/>
            </a:xfrm>
            <a:solidFill>
              <a:srgbClr val="DCDEE0"/>
            </a:solidFill>
          </p:grpSpPr>
          <p:sp>
            <p:nvSpPr>
              <p:cNvPr id="476" name="Shape 464"/>
              <p:cNvSpPr/>
              <p:nvPr/>
            </p:nvSpPr>
            <p:spPr>
              <a:xfrm>
                <a:off x="2039666" y="5646990"/>
                <a:ext cx="111540" cy="11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77" name="Shape 465"/>
              <p:cNvSpPr/>
              <p:nvPr/>
            </p:nvSpPr>
            <p:spPr>
              <a:xfrm>
                <a:off x="1981541" y="5775841"/>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008"/>
                    </a:cubicBezTo>
                    <a:cubicBezTo>
                      <a:pt x="0" y="3008"/>
                      <a:pt x="0" y="3008"/>
                      <a:pt x="0" y="3008"/>
                    </a:cubicBezTo>
                    <a:cubicBezTo>
                      <a:pt x="0" y="9296"/>
                      <a:pt x="0" y="9296"/>
                      <a:pt x="0" y="9296"/>
                    </a:cubicBezTo>
                    <a:cubicBezTo>
                      <a:pt x="0" y="9843"/>
                      <a:pt x="540" y="10390"/>
                      <a:pt x="1620" y="10390"/>
                    </a:cubicBezTo>
                    <a:cubicBezTo>
                      <a:pt x="270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360" y="10390"/>
                      <a:pt x="19440" y="10390"/>
                    </a:cubicBezTo>
                    <a:cubicBezTo>
                      <a:pt x="20520"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8" name="Group 477"/>
            <p:cNvGrpSpPr/>
            <p:nvPr/>
          </p:nvGrpSpPr>
          <p:grpSpPr>
            <a:xfrm>
              <a:off x="5681645" y="4567760"/>
              <a:ext cx="176587" cy="302909"/>
              <a:chOff x="2284735" y="5646990"/>
              <a:chExt cx="234073" cy="590833"/>
            </a:xfrm>
            <a:solidFill>
              <a:srgbClr val="DCDEE0"/>
            </a:solidFill>
          </p:grpSpPr>
          <p:sp>
            <p:nvSpPr>
              <p:cNvPr id="479" name="Shape 466"/>
              <p:cNvSpPr/>
              <p:nvPr/>
            </p:nvSpPr>
            <p:spPr>
              <a:xfrm>
                <a:off x="2349144" y="5646990"/>
                <a:ext cx="111540" cy="11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80" name="Shape 467"/>
              <p:cNvSpPr/>
              <p:nvPr/>
            </p:nvSpPr>
            <p:spPr>
              <a:xfrm>
                <a:off x="2284735" y="5775841"/>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008"/>
                    </a:cubicBezTo>
                    <a:cubicBezTo>
                      <a:pt x="0" y="3008"/>
                      <a:pt x="0" y="3008"/>
                      <a:pt x="0" y="3008"/>
                    </a:cubicBezTo>
                    <a:cubicBezTo>
                      <a:pt x="0" y="9296"/>
                      <a:pt x="0" y="9296"/>
                      <a:pt x="0" y="9296"/>
                    </a:cubicBezTo>
                    <a:cubicBezTo>
                      <a:pt x="0" y="9843"/>
                      <a:pt x="1080" y="10390"/>
                      <a:pt x="216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82" name="Text Placeholder 2"/>
          <p:cNvSpPr>
            <a:spLocks noGrp="1"/>
          </p:cNvSpPr>
          <p:nvPr>
            <p:ph type="body" sz="quarter" idx="14"/>
          </p:nvPr>
        </p:nvSpPr>
        <p:spPr>
          <a:xfrm>
            <a:off x="4954192" y="5085632"/>
            <a:ext cx="2362200" cy="629368"/>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483" name="Content Placeholder 4"/>
          <p:cNvSpPr>
            <a:spLocks noGrp="1"/>
          </p:cNvSpPr>
          <p:nvPr>
            <p:ph sz="quarter" idx="16"/>
          </p:nvPr>
        </p:nvSpPr>
        <p:spPr>
          <a:xfrm>
            <a:off x="4954192" y="4788354"/>
            <a:ext cx="2742009" cy="271878"/>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1" name="Group 10"/>
          <p:cNvGrpSpPr/>
          <p:nvPr/>
        </p:nvGrpSpPr>
        <p:grpSpPr>
          <a:xfrm>
            <a:off x="1140631" y="4166291"/>
            <a:ext cx="2254145" cy="463913"/>
            <a:chOff x="1293812" y="4687324"/>
            <a:chExt cx="2254145" cy="302954"/>
          </a:xfrm>
        </p:grpSpPr>
        <p:grpSp>
          <p:nvGrpSpPr>
            <p:cNvPr id="485" name="Group 484"/>
            <p:cNvGrpSpPr/>
            <p:nvPr/>
          </p:nvGrpSpPr>
          <p:grpSpPr>
            <a:xfrm>
              <a:off x="2446958" y="4687324"/>
              <a:ext cx="176587" cy="299687"/>
              <a:chOff x="2897408" y="4795915"/>
              <a:chExt cx="234073" cy="584549"/>
            </a:xfrm>
          </p:grpSpPr>
          <p:sp>
            <p:nvSpPr>
              <p:cNvPr id="513" name="Shape 450"/>
              <p:cNvSpPr/>
              <p:nvPr/>
            </p:nvSpPr>
            <p:spPr>
              <a:xfrm>
                <a:off x="2955532" y="4795915"/>
                <a:ext cx="109087"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514" name="Shape 451"/>
              <p:cNvSpPr/>
              <p:nvPr/>
            </p:nvSpPr>
            <p:spPr>
              <a:xfrm>
                <a:off x="2897408" y="4918482"/>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9843"/>
                      <a:pt x="4860" y="9843"/>
                      <a:pt x="4860" y="9843"/>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9843"/>
                      <a:pt x="16740" y="9843"/>
                      <a:pt x="16740" y="9843"/>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6" name="Group 485"/>
            <p:cNvGrpSpPr/>
            <p:nvPr/>
          </p:nvGrpSpPr>
          <p:grpSpPr>
            <a:xfrm>
              <a:off x="2675689" y="4687324"/>
              <a:ext cx="181328" cy="299687"/>
              <a:chOff x="3200601" y="4795915"/>
              <a:chExt cx="240357" cy="584549"/>
            </a:xfrm>
          </p:grpSpPr>
          <p:sp>
            <p:nvSpPr>
              <p:cNvPr id="511" name="Shape 452"/>
              <p:cNvSpPr/>
              <p:nvPr/>
            </p:nvSpPr>
            <p:spPr>
              <a:xfrm>
                <a:off x="3265010" y="4795915"/>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512" name="Shape 453"/>
              <p:cNvSpPr/>
              <p:nvPr/>
            </p:nvSpPr>
            <p:spPr>
              <a:xfrm>
                <a:off x="3200601" y="4918482"/>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439" y="0"/>
                      <a:pt x="15278" y="0"/>
                    </a:cubicBezTo>
                    <a:cubicBezTo>
                      <a:pt x="8956" y="0"/>
                      <a:pt x="8956" y="0"/>
                      <a:pt x="8956" y="0"/>
                    </a:cubicBezTo>
                    <a:cubicBezTo>
                      <a:pt x="8429" y="0"/>
                      <a:pt x="8429" y="0"/>
                      <a:pt x="8429" y="0"/>
                    </a:cubicBezTo>
                    <a:cubicBezTo>
                      <a:pt x="6322" y="0"/>
                      <a:pt x="6322" y="0"/>
                      <a:pt x="6322" y="0"/>
                    </a:cubicBezTo>
                    <a:cubicBezTo>
                      <a:pt x="2634" y="0"/>
                      <a:pt x="0" y="1367"/>
                      <a:pt x="0" y="3281"/>
                    </a:cubicBezTo>
                    <a:cubicBezTo>
                      <a:pt x="0" y="3281"/>
                      <a:pt x="0" y="3281"/>
                      <a:pt x="0" y="3281"/>
                    </a:cubicBezTo>
                    <a:cubicBezTo>
                      <a:pt x="0" y="9570"/>
                      <a:pt x="0" y="9570"/>
                      <a:pt x="0" y="9570"/>
                    </a:cubicBezTo>
                    <a:cubicBezTo>
                      <a:pt x="0" y="10116"/>
                      <a:pt x="1054" y="10663"/>
                      <a:pt x="2107" y="10663"/>
                    </a:cubicBezTo>
                    <a:cubicBezTo>
                      <a:pt x="3161" y="10663"/>
                      <a:pt x="3688" y="10116"/>
                      <a:pt x="3688" y="9570"/>
                    </a:cubicBezTo>
                    <a:cubicBezTo>
                      <a:pt x="3688" y="5742"/>
                      <a:pt x="3688" y="5742"/>
                      <a:pt x="3688" y="5742"/>
                    </a:cubicBezTo>
                    <a:cubicBezTo>
                      <a:pt x="3688" y="3828"/>
                      <a:pt x="3688" y="3828"/>
                      <a:pt x="3688" y="3828"/>
                    </a:cubicBezTo>
                    <a:cubicBezTo>
                      <a:pt x="4741" y="3828"/>
                      <a:pt x="4741" y="3828"/>
                      <a:pt x="4741" y="3828"/>
                    </a:cubicBezTo>
                    <a:cubicBezTo>
                      <a:pt x="4741" y="6015"/>
                      <a:pt x="4741" y="6015"/>
                      <a:pt x="4741" y="6015"/>
                    </a:cubicBezTo>
                    <a:cubicBezTo>
                      <a:pt x="4741" y="9843"/>
                      <a:pt x="4741" y="9843"/>
                      <a:pt x="4741" y="9843"/>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117" y="21600"/>
                      <a:pt x="13698" y="21600"/>
                    </a:cubicBezTo>
                    <a:cubicBezTo>
                      <a:pt x="15278" y="21600"/>
                      <a:pt x="16332" y="21053"/>
                      <a:pt x="16332" y="20233"/>
                    </a:cubicBezTo>
                    <a:cubicBezTo>
                      <a:pt x="16332" y="10663"/>
                      <a:pt x="16332" y="10663"/>
                      <a:pt x="16332" y="10663"/>
                    </a:cubicBezTo>
                    <a:cubicBezTo>
                      <a:pt x="16332" y="9843"/>
                      <a:pt x="16332" y="9843"/>
                      <a:pt x="16332" y="9843"/>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7" name="Group 486"/>
            <p:cNvGrpSpPr/>
            <p:nvPr/>
          </p:nvGrpSpPr>
          <p:grpSpPr>
            <a:xfrm>
              <a:off x="2904422" y="4687324"/>
              <a:ext cx="181328" cy="299687"/>
              <a:chOff x="3503795" y="4795915"/>
              <a:chExt cx="240357" cy="584549"/>
            </a:xfrm>
          </p:grpSpPr>
          <p:sp>
            <p:nvSpPr>
              <p:cNvPr id="509" name="Shape 454"/>
              <p:cNvSpPr/>
              <p:nvPr/>
            </p:nvSpPr>
            <p:spPr>
              <a:xfrm>
                <a:off x="3568204" y="4795915"/>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510" name="Shape 455"/>
              <p:cNvSpPr/>
              <p:nvPr/>
            </p:nvSpPr>
            <p:spPr>
              <a:xfrm>
                <a:off x="3503795" y="4918482"/>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66" y="0"/>
                      <a:pt x="15278" y="0"/>
                    </a:cubicBezTo>
                    <a:cubicBezTo>
                      <a:pt x="9483" y="0"/>
                      <a:pt x="9483" y="0"/>
                      <a:pt x="9483" y="0"/>
                    </a:cubicBezTo>
                    <a:cubicBezTo>
                      <a:pt x="8956" y="0"/>
                      <a:pt x="8956" y="0"/>
                      <a:pt x="8956" y="0"/>
                    </a:cubicBezTo>
                    <a:cubicBezTo>
                      <a:pt x="6322" y="0"/>
                      <a:pt x="6322" y="0"/>
                      <a:pt x="6322" y="0"/>
                    </a:cubicBezTo>
                    <a:cubicBezTo>
                      <a:pt x="3161" y="0"/>
                      <a:pt x="0" y="1367"/>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9843"/>
                      <a:pt x="5268" y="9843"/>
                      <a:pt x="5268" y="9843"/>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9843"/>
                      <a:pt x="16859" y="9843"/>
                      <a:pt x="16859" y="9843"/>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8" name="Group 487"/>
            <p:cNvGrpSpPr/>
            <p:nvPr/>
          </p:nvGrpSpPr>
          <p:grpSpPr>
            <a:xfrm>
              <a:off x="3137896" y="4687324"/>
              <a:ext cx="176587" cy="299687"/>
              <a:chOff x="3813273" y="4795915"/>
              <a:chExt cx="234073" cy="584549"/>
            </a:xfrm>
          </p:grpSpPr>
          <p:sp>
            <p:nvSpPr>
              <p:cNvPr id="507" name="Shape 456"/>
              <p:cNvSpPr/>
              <p:nvPr/>
            </p:nvSpPr>
            <p:spPr>
              <a:xfrm>
                <a:off x="3871399" y="4795915"/>
                <a:ext cx="109087"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508" name="Shape 457"/>
              <p:cNvSpPr/>
              <p:nvPr/>
            </p:nvSpPr>
            <p:spPr>
              <a:xfrm>
                <a:off x="3813273" y="4918482"/>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5940" y="0"/>
                      <a:pt x="5940" y="0"/>
                      <a:pt x="5940" y="0"/>
                    </a:cubicBezTo>
                    <a:cubicBezTo>
                      <a:pt x="2700" y="0"/>
                      <a:pt x="0" y="1367"/>
                      <a:pt x="0" y="3281"/>
                    </a:cubicBezTo>
                    <a:cubicBezTo>
                      <a:pt x="0" y="3281"/>
                      <a:pt x="0" y="3281"/>
                      <a:pt x="0" y="3281"/>
                    </a:cubicBezTo>
                    <a:cubicBezTo>
                      <a:pt x="0" y="9570"/>
                      <a:pt x="0" y="9570"/>
                      <a:pt x="0" y="9570"/>
                    </a:cubicBezTo>
                    <a:cubicBezTo>
                      <a:pt x="0" y="10116"/>
                      <a:pt x="540" y="10663"/>
                      <a:pt x="162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9843"/>
                      <a:pt x="4860" y="9843"/>
                      <a:pt x="4860" y="9843"/>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9843"/>
                      <a:pt x="16740" y="9843"/>
                      <a:pt x="16740" y="9843"/>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9" name="Group 488"/>
            <p:cNvGrpSpPr/>
            <p:nvPr/>
          </p:nvGrpSpPr>
          <p:grpSpPr>
            <a:xfrm>
              <a:off x="3366629" y="4690591"/>
              <a:ext cx="181328" cy="299687"/>
              <a:chOff x="4116467" y="4795915"/>
              <a:chExt cx="240357" cy="584549"/>
            </a:xfrm>
          </p:grpSpPr>
          <p:sp>
            <p:nvSpPr>
              <p:cNvPr id="505" name="Shape 458"/>
              <p:cNvSpPr/>
              <p:nvPr/>
            </p:nvSpPr>
            <p:spPr>
              <a:xfrm>
                <a:off x="4180875" y="4795915"/>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506" name="Shape 459"/>
              <p:cNvSpPr/>
              <p:nvPr/>
            </p:nvSpPr>
            <p:spPr>
              <a:xfrm>
                <a:off x="4116467" y="4918482"/>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9843"/>
                      <a:pt x="4741" y="9843"/>
                      <a:pt x="4741" y="9843"/>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9843"/>
                      <a:pt x="16332" y="9843"/>
                      <a:pt x="16332" y="9843"/>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rgbClr val="DCDEE0"/>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0" name="Group 489"/>
            <p:cNvGrpSpPr/>
            <p:nvPr/>
          </p:nvGrpSpPr>
          <p:grpSpPr>
            <a:xfrm>
              <a:off x="2213484" y="4687324"/>
              <a:ext cx="181328" cy="299687"/>
              <a:chOff x="2587929" y="4795915"/>
              <a:chExt cx="240357" cy="584549"/>
            </a:xfrm>
            <a:solidFill>
              <a:srgbClr val="DCDEE0"/>
            </a:solidFill>
          </p:grpSpPr>
          <p:sp>
            <p:nvSpPr>
              <p:cNvPr id="503" name="Shape 448"/>
              <p:cNvSpPr/>
              <p:nvPr/>
            </p:nvSpPr>
            <p:spPr>
              <a:xfrm>
                <a:off x="2652339" y="479591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504" name="Shape 449"/>
              <p:cNvSpPr/>
              <p:nvPr/>
            </p:nvSpPr>
            <p:spPr>
              <a:xfrm>
                <a:off x="2587929" y="4918482"/>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66" y="0"/>
                      <a:pt x="15278" y="0"/>
                    </a:cubicBezTo>
                    <a:cubicBezTo>
                      <a:pt x="8956" y="0"/>
                      <a:pt x="8956" y="0"/>
                      <a:pt x="8956" y="0"/>
                    </a:cubicBezTo>
                    <a:cubicBezTo>
                      <a:pt x="8956" y="0"/>
                      <a:pt x="8956" y="0"/>
                      <a:pt x="8956" y="0"/>
                    </a:cubicBezTo>
                    <a:cubicBezTo>
                      <a:pt x="6322" y="0"/>
                      <a:pt x="6322" y="0"/>
                      <a:pt x="6322" y="0"/>
                    </a:cubicBezTo>
                    <a:cubicBezTo>
                      <a:pt x="3161" y="0"/>
                      <a:pt x="0" y="1367"/>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9843"/>
                      <a:pt x="5268" y="9843"/>
                      <a:pt x="5268" y="9843"/>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9843"/>
                      <a:pt x="16859" y="9843"/>
                      <a:pt x="16859" y="9843"/>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1" name="Group 490"/>
            <p:cNvGrpSpPr/>
            <p:nvPr/>
          </p:nvGrpSpPr>
          <p:grpSpPr>
            <a:xfrm>
              <a:off x="1293812" y="4687324"/>
              <a:ext cx="176587" cy="299687"/>
              <a:chOff x="1368869" y="4795915"/>
              <a:chExt cx="234073" cy="584549"/>
            </a:xfrm>
            <a:solidFill>
              <a:srgbClr val="DCDEE0"/>
            </a:solidFill>
          </p:grpSpPr>
          <p:sp>
            <p:nvSpPr>
              <p:cNvPr id="501" name="Shape 440"/>
              <p:cNvSpPr/>
              <p:nvPr/>
            </p:nvSpPr>
            <p:spPr>
              <a:xfrm>
                <a:off x="1426995" y="4795915"/>
                <a:ext cx="116252"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502" name="Shape 441"/>
              <p:cNvSpPr/>
              <p:nvPr/>
            </p:nvSpPr>
            <p:spPr>
              <a:xfrm>
                <a:off x="1368869" y="4918482"/>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9843"/>
                      <a:pt x="4860" y="9843"/>
                      <a:pt x="4860" y="9843"/>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9843"/>
                      <a:pt x="16740" y="9843"/>
                      <a:pt x="16740" y="9843"/>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2" name="Group 491"/>
            <p:cNvGrpSpPr/>
            <p:nvPr/>
          </p:nvGrpSpPr>
          <p:grpSpPr>
            <a:xfrm>
              <a:off x="1522546" y="4687324"/>
              <a:ext cx="180141" cy="299687"/>
              <a:chOff x="1672064" y="4795915"/>
              <a:chExt cx="238784" cy="584549"/>
            </a:xfrm>
            <a:solidFill>
              <a:srgbClr val="DCDEE0"/>
            </a:solidFill>
          </p:grpSpPr>
          <p:sp>
            <p:nvSpPr>
              <p:cNvPr id="499" name="Shape 442"/>
              <p:cNvSpPr/>
              <p:nvPr/>
            </p:nvSpPr>
            <p:spPr>
              <a:xfrm>
                <a:off x="1736472" y="479591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500" name="Shape 443"/>
              <p:cNvSpPr/>
              <p:nvPr/>
            </p:nvSpPr>
            <p:spPr>
              <a:xfrm>
                <a:off x="1672064" y="4918482"/>
                <a:ext cx="238784"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9843"/>
                      <a:pt x="4741" y="9843"/>
                      <a:pt x="4741" y="9843"/>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9843"/>
                      <a:pt x="16332" y="9843"/>
                      <a:pt x="16332" y="9843"/>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3" name="Group 492"/>
            <p:cNvGrpSpPr/>
            <p:nvPr/>
          </p:nvGrpSpPr>
          <p:grpSpPr>
            <a:xfrm>
              <a:off x="1756019" y="4687324"/>
              <a:ext cx="176587" cy="299687"/>
              <a:chOff x="1981541" y="4795915"/>
              <a:chExt cx="234073" cy="584549"/>
            </a:xfrm>
            <a:solidFill>
              <a:srgbClr val="DCDEE0"/>
            </a:solidFill>
          </p:grpSpPr>
          <p:sp>
            <p:nvSpPr>
              <p:cNvPr id="497" name="Shape 444"/>
              <p:cNvSpPr/>
              <p:nvPr/>
            </p:nvSpPr>
            <p:spPr>
              <a:xfrm>
                <a:off x="2039666" y="479591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98" name="Shape 445"/>
              <p:cNvSpPr/>
              <p:nvPr/>
            </p:nvSpPr>
            <p:spPr>
              <a:xfrm>
                <a:off x="1981541" y="4918482"/>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9843"/>
                      <a:pt x="4860" y="9843"/>
                      <a:pt x="4860" y="9843"/>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9843"/>
                      <a:pt x="16740" y="9843"/>
                      <a:pt x="16740" y="9843"/>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4" name="Group 493"/>
            <p:cNvGrpSpPr/>
            <p:nvPr/>
          </p:nvGrpSpPr>
          <p:grpSpPr>
            <a:xfrm>
              <a:off x="1984751" y="4687324"/>
              <a:ext cx="176587" cy="299687"/>
              <a:chOff x="2284735" y="4795915"/>
              <a:chExt cx="234073" cy="584549"/>
            </a:xfrm>
            <a:solidFill>
              <a:srgbClr val="DCDEE0"/>
            </a:solidFill>
          </p:grpSpPr>
          <p:sp>
            <p:nvSpPr>
              <p:cNvPr id="495" name="Shape 446"/>
              <p:cNvSpPr/>
              <p:nvPr/>
            </p:nvSpPr>
            <p:spPr>
              <a:xfrm>
                <a:off x="2349144" y="479591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496" name="Shape 447"/>
              <p:cNvSpPr/>
              <p:nvPr/>
            </p:nvSpPr>
            <p:spPr>
              <a:xfrm>
                <a:off x="2284735" y="4918482"/>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9843"/>
                      <a:pt x="4860" y="9843"/>
                      <a:pt x="4860" y="9843"/>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9843"/>
                      <a:pt x="16740" y="9843"/>
                      <a:pt x="16740" y="9843"/>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grp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 name="Group 2"/>
          <p:cNvGrpSpPr/>
          <p:nvPr/>
        </p:nvGrpSpPr>
        <p:grpSpPr>
          <a:xfrm>
            <a:off x="4992077" y="2013181"/>
            <a:ext cx="1329733" cy="457678"/>
            <a:chOff x="5052443" y="1981200"/>
            <a:chExt cx="1329733" cy="298882"/>
          </a:xfrm>
        </p:grpSpPr>
        <p:grpSp>
          <p:nvGrpSpPr>
            <p:cNvPr id="169" name="Group 168"/>
            <p:cNvGrpSpPr/>
            <p:nvPr/>
          </p:nvGrpSpPr>
          <p:grpSpPr>
            <a:xfrm>
              <a:off x="5972115" y="1981200"/>
              <a:ext cx="181328" cy="298882"/>
              <a:chOff x="2587929" y="2958080"/>
              <a:chExt cx="240357" cy="582978"/>
            </a:xfrm>
          </p:grpSpPr>
          <p:sp>
            <p:nvSpPr>
              <p:cNvPr id="170" name="Shape 503"/>
              <p:cNvSpPr/>
              <p:nvPr/>
            </p:nvSpPr>
            <p:spPr>
              <a:xfrm>
                <a:off x="2652339"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71" name="Shape 504"/>
              <p:cNvSpPr/>
              <p:nvPr/>
            </p:nvSpPr>
            <p:spPr>
              <a:xfrm>
                <a:off x="2587929" y="308064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66" y="0"/>
                      <a:pt x="15278" y="0"/>
                    </a:cubicBezTo>
                    <a:cubicBezTo>
                      <a:pt x="8956" y="0"/>
                      <a:pt x="8956" y="0"/>
                      <a:pt x="8956" y="0"/>
                    </a:cubicBezTo>
                    <a:cubicBezTo>
                      <a:pt x="8956" y="0"/>
                      <a:pt x="8956" y="0"/>
                      <a:pt x="8956" y="0"/>
                    </a:cubicBezTo>
                    <a:cubicBezTo>
                      <a:pt x="6322" y="0"/>
                      <a:pt x="6322" y="0"/>
                      <a:pt x="6322" y="0"/>
                    </a:cubicBezTo>
                    <a:cubicBezTo>
                      <a:pt x="3161" y="0"/>
                      <a:pt x="0" y="1367"/>
                      <a:pt x="0" y="3281"/>
                    </a:cubicBezTo>
                    <a:cubicBezTo>
                      <a:pt x="0" y="3281"/>
                      <a:pt x="0" y="3281"/>
                      <a:pt x="0" y="3281"/>
                    </a:cubicBezTo>
                    <a:cubicBezTo>
                      <a:pt x="0" y="9570"/>
                      <a:pt x="0" y="9570"/>
                      <a:pt x="0" y="9570"/>
                    </a:cubicBezTo>
                    <a:cubicBezTo>
                      <a:pt x="0" y="10116"/>
                      <a:pt x="1054" y="10390"/>
                      <a:pt x="2107" y="10390"/>
                    </a:cubicBezTo>
                    <a:cubicBezTo>
                      <a:pt x="3161" y="10390"/>
                      <a:pt x="4215" y="10116"/>
                      <a:pt x="4215" y="9570"/>
                    </a:cubicBezTo>
                    <a:cubicBezTo>
                      <a:pt x="4215" y="5742"/>
                      <a:pt x="4215" y="5742"/>
                      <a:pt x="4215" y="5742"/>
                    </a:cubicBezTo>
                    <a:cubicBezTo>
                      <a:pt x="4215" y="3554"/>
                      <a:pt x="4215" y="3554"/>
                      <a:pt x="4215" y="3554"/>
                    </a:cubicBezTo>
                    <a:cubicBezTo>
                      <a:pt x="5268" y="3554"/>
                      <a:pt x="5268" y="3554"/>
                      <a:pt x="5268" y="3554"/>
                    </a:cubicBezTo>
                    <a:cubicBezTo>
                      <a:pt x="5268" y="6015"/>
                      <a:pt x="5268" y="6015"/>
                      <a:pt x="5268" y="6015"/>
                    </a:cubicBezTo>
                    <a:cubicBezTo>
                      <a:pt x="5268" y="9843"/>
                      <a:pt x="5268" y="9843"/>
                      <a:pt x="5268" y="9843"/>
                    </a:cubicBezTo>
                    <a:cubicBezTo>
                      <a:pt x="5268" y="10390"/>
                      <a:pt x="5268" y="10390"/>
                      <a:pt x="5268" y="10390"/>
                    </a:cubicBezTo>
                    <a:cubicBezTo>
                      <a:pt x="5268" y="20233"/>
                      <a:pt x="5268" y="20233"/>
                      <a:pt x="5268" y="20233"/>
                    </a:cubicBezTo>
                    <a:cubicBezTo>
                      <a:pt x="5268" y="21053"/>
                      <a:pt x="6322" y="21600"/>
                      <a:pt x="7902" y="21600"/>
                    </a:cubicBezTo>
                    <a:cubicBezTo>
                      <a:pt x="8956" y="21600"/>
                      <a:pt x="10537" y="21053"/>
                      <a:pt x="10537" y="20233"/>
                    </a:cubicBezTo>
                    <a:cubicBezTo>
                      <a:pt x="10537" y="10390"/>
                      <a:pt x="10537" y="10390"/>
                      <a:pt x="10537" y="10390"/>
                    </a:cubicBezTo>
                    <a:cubicBezTo>
                      <a:pt x="11590" y="10390"/>
                      <a:pt x="11590" y="10390"/>
                      <a:pt x="11590" y="10390"/>
                    </a:cubicBezTo>
                    <a:cubicBezTo>
                      <a:pt x="11590" y="20233"/>
                      <a:pt x="11590" y="20233"/>
                      <a:pt x="11590" y="20233"/>
                    </a:cubicBezTo>
                    <a:cubicBezTo>
                      <a:pt x="11590" y="21053"/>
                      <a:pt x="12644" y="21600"/>
                      <a:pt x="14224" y="21600"/>
                    </a:cubicBezTo>
                    <a:cubicBezTo>
                      <a:pt x="15278" y="21600"/>
                      <a:pt x="16859" y="21053"/>
                      <a:pt x="16859" y="20233"/>
                    </a:cubicBezTo>
                    <a:cubicBezTo>
                      <a:pt x="16859" y="10390"/>
                      <a:pt x="16859" y="10390"/>
                      <a:pt x="16859" y="10390"/>
                    </a:cubicBezTo>
                    <a:cubicBezTo>
                      <a:pt x="16859" y="9843"/>
                      <a:pt x="16859" y="9843"/>
                      <a:pt x="16859" y="9843"/>
                    </a:cubicBezTo>
                    <a:cubicBezTo>
                      <a:pt x="16859" y="6015"/>
                      <a:pt x="16859" y="6015"/>
                      <a:pt x="16859" y="6015"/>
                    </a:cubicBezTo>
                    <a:cubicBezTo>
                      <a:pt x="16859" y="3554"/>
                      <a:pt x="16859" y="3554"/>
                      <a:pt x="16859" y="3554"/>
                    </a:cubicBezTo>
                    <a:cubicBezTo>
                      <a:pt x="17385" y="3554"/>
                      <a:pt x="17385" y="3554"/>
                      <a:pt x="17385" y="3554"/>
                    </a:cubicBezTo>
                    <a:cubicBezTo>
                      <a:pt x="17385" y="5742"/>
                      <a:pt x="17385" y="5742"/>
                      <a:pt x="17385" y="5742"/>
                    </a:cubicBezTo>
                    <a:cubicBezTo>
                      <a:pt x="17385" y="9570"/>
                      <a:pt x="17385" y="9570"/>
                      <a:pt x="17385" y="9570"/>
                    </a:cubicBezTo>
                    <a:cubicBezTo>
                      <a:pt x="17385" y="10116"/>
                      <a:pt x="18439" y="10390"/>
                      <a:pt x="19493" y="10390"/>
                    </a:cubicBezTo>
                    <a:cubicBezTo>
                      <a:pt x="20546" y="10390"/>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2" name="Group 171"/>
            <p:cNvGrpSpPr/>
            <p:nvPr/>
          </p:nvGrpSpPr>
          <p:grpSpPr>
            <a:xfrm>
              <a:off x="6205589" y="1981200"/>
              <a:ext cx="176587" cy="298882"/>
              <a:chOff x="2897408" y="2958080"/>
              <a:chExt cx="234073" cy="582978"/>
            </a:xfrm>
          </p:grpSpPr>
          <p:sp>
            <p:nvSpPr>
              <p:cNvPr id="173" name="Shape 505"/>
              <p:cNvSpPr/>
              <p:nvPr/>
            </p:nvSpPr>
            <p:spPr>
              <a:xfrm>
                <a:off x="2955532" y="2958080"/>
                <a:ext cx="109087" cy="1099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74" name="Shape 506"/>
              <p:cNvSpPr/>
              <p:nvPr/>
            </p:nvSpPr>
            <p:spPr>
              <a:xfrm>
                <a:off x="2897408" y="308064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281"/>
                    </a:cubicBezTo>
                    <a:cubicBezTo>
                      <a:pt x="0" y="3281"/>
                      <a:pt x="0" y="3281"/>
                      <a:pt x="0" y="3281"/>
                    </a:cubicBezTo>
                    <a:cubicBezTo>
                      <a:pt x="0" y="9570"/>
                      <a:pt x="0" y="9570"/>
                      <a:pt x="0" y="9570"/>
                    </a:cubicBezTo>
                    <a:cubicBezTo>
                      <a:pt x="0" y="10116"/>
                      <a:pt x="540" y="10390"/>
                      <a:pt x="1620" y="10390"/>
                    </a:cubicBezTo>
                    <a:cubicBezTo>
                      <a:pt x="2700" y="10390"/>
                      <a:pt x="3780" y="10116"/>
                      <a:pt x="3780" y="9570"/>
                    </a:cubicBezTo>
                    <a:cubicBezTo>
                      <a:pt x="3780" y="5742"/>
                      <a:pt x="3780" y="5742"/>
                      <a:pt x="3780" y="5742"/>
                    </a:cubicBezTo>
                    <a:cubicBezTo>
                      <a:pt x="3780" y="3554"/>
                      <a:pt x="3780" y="3554"/>
                      <a:pt x="3780" y="3554"/>
                    </a:cubicBezTo>
                    <a:cubicBezTo>
                      <a:pt x="4860" y="3554"/>
                      <a:pt x="4860" y="3554"/>
                      <a:pt x="4860" y="3554"/>
                    </a:cubicBezTo>
                    <a:cubicBezTo>
                      <a:pt x="4860" y="6015"/>
                      <a:pt x="4860" y="6015"/>
                      <a:pt x="4860" y="6015"/>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6015"/>
                      <a:pt x="16740" y="6015"/>
                      <a:pt x="16740" y="6015"/>
                    </a:cubicBezTo>
                    <a:cubicBezTo>
                      <a:pt x="16740" y="3554"/>
                      <a:pt x="16740" y="3554"/>
                      <a:pt x="16740" y="3554"/>
                    </a:cubicBezTo>
                    <a:cubicBezTo>
                      <a:pt x="17820" y="3554"/>
                      <a:pt x="17820" y="3554"/>
                      <a:pt x="17820" y="3554"/>
                    </a:cubicBezTo>
                    <a:cubicBezTo>
                      <a:pt x="17820" y="5742"/>
                      <a:pt x="17820" y="5742"/>
                      <a:pt x="17820" y="5742"/>
                    </a:cubicBezTo>
                    <a:cubicBezTo>
                      <a:pt x="17820" y="9570"/>
                      <a:pt x="17820" y="9570"/>
                      <a:pt x="17820" y="9570"/>
                    </a:cubicBezTo>
                    <a:cubicBezTo>
                      <a:pt x="17820" y="10116"/>
                      <a:pt x="18360" y="10390"/>
                      <a:pt x="19440" y="10390"/>
                    </a:cubicBezTo>
                    <a:cubicBezTo>
                      <a:pt x="21060" y="10390"/>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5" name="Group 174"/>
            <p:cNvGrpSpPr/>
            <p:nvPr/>
          </p:nvGrpSpPr>
          <p:grpSpPr>
            <a:xfrm>
              <a:off x="5052443" y="1981200"/>
              <a:ext cx="176587" cy="298882"/>
              <a:chOff x="1368869" y="2958080"/>
              <a:chExt cx="234073" cy="582978"/>
            </a:xfrm>
          </p:grpSpPr>
          <p:sp>
            <p:nvSpPr>
              <p:cNvPr id="176" name="Shape 495"/>
              <p:cNvSpPr/>
              <p:nvPr/>
            </p:nvSpPr>
            <p:spPr>
              <a:xfrm>
                <a:off x="1426995" y="2958080"/>
                <a:ext cx="116252"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77" name="Shape 496"/>
              <p:cNvSpPr/>
              <p:nvPr/>
            </p:nvSpPr>
            <p:spPr>
              <a:xfrm>
                <a:off x="1368869" y="308064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281"/>
                    </a:cubicBezTo>
                    <a:cubicBezTo>
                      <a:pt x="0" y="3281"/>
                      <a:pt x="0" y="3281"/>
                      <a:pt x="0" y="3281"/>
                    </a:cubicBezTo>
                    <a:cubicBezTo>
                      <a:pt x="0" y="9570"/>
                      <a:pt x="0" y="9570"/>
                      <a:pt x="0" y="9570"/>
                    </a:cubicBezTo>
                    <a:cubicBezTo>
                      <a:pt x="0" y="10116"/>
                      <a:pt x="540" y="10390"/>
                      <a:pt x="2160" y="10390"/>
                    </a:cubicBezTo>
                    <a:cubicBezTo>
                      <a:pt x="3240" y="10390"/>
                      <a:pt x="3780" y="10116"/>
                      <a:pt x="3780" y="9570"/>
                    </a:cubicBezTo>
                    <a:cubicBezTo>
                      <a:pt x="3780" y="5742"/>
                      <a:pt x="3780" y="5742"/>
                      <a:pt x="3780" y="5742"/>
                    </a:cubicBezTo>
                    <a:cubicBezTo>
                      <a:pt x="3780" y="3554"/>
                      <a:pt x="3780" y="3554"/>
                      <a:pt x="3780" y="3554"/>
                    </a:cubicBezTo>
                    <a:cubicBezTo>
                      <a:pt x="4860" y="3554"/>
                      <a:pt x="4860" y="3554"/>
                      <a:pt x="4860" y="3554"/>
                    </a:cubicBezTo>
                    <a:cubicBezTo>
                      <a:pt x="4860" y="6015"/>
                      <a:pt x="4860" y="6015"/>
                      <a:pt x="4860" y="6015"/>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6015"/>
                      <a:pt x="16740" y="6015"/>
                      <a:pt x="16740" y="6015"/>
                    </a:cubicBezTo>
                    <a:cubicBezTo>
                      <a:pt x="16740" y="3554"/>
                      <a:pt x="16740" y="3554"/>
                      <a:pt x="16740" y="3554"/>
                    </a:cubicBezTo>
                    <a:cubicBezTo>
                      <a:pt x="17820" y="3554"/>
                      <a:pt x="17820" y="3554"/>
                      <a:pt x="17820" y="3554"/>
                    </a:cubicBezTo>
                    <a:cubicBezTo>
                      <a:pt x="17820" y="5742"/>
                      <a:pt x="17820" y="5742"/>
                      <a:pt x="17820" y="5742"/>
                    </a:cubicBezTo>
                    <a:cubicBezTo>
                      <a:pt x="17820" y="9570"/>
                      <a:pt x="17820" y="9570"/>
                      <a:pt x="17820" y="9570"/>
                    </a:cubicBezTo>
                    <a:cubicBezTo>
                      <a:pt x="17820" y="10116"/>
                      <a:pt x="18900" y="10390"/>
                      <a:pt x="19980" y="10390"/>
                    </a:cubicBezTo>
                    <a:cubicBezTo>
                      <a:pt x="21060" y="10390"/>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8" name="Group 177"/>
            <p:cNvGrpSpPr/>
            <p:nvPr/>
          </p:nvGrpSpPr>
          <p:grpSpPr>
            <a:xfrm>
              <a:off x="5281177" y="1981200"/>
              <a:ext cx="180141" cy="298882"/>
              <a:chOff x="1672064" y="2958080"/>
              <a:chExt cx="238784" cy="582978"/>
            </a:xfrm>
          </p:grpSpPr>
          <p:sp>
            <p:nvSpPr>
              <p:cNvPr id="179" name="Shape 497"/>
              <p:cNvSpPr/>
              <p:nvPr/>
            </p:nvSpPr>
            <p:spPr>
              <a:xfrm>
                <a:off x="1736472"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80" name="Shape 498"/>
              <p:cNvSpPr/>
              <p:nvPr/>
            </p:nvSpPr>
            <p:spPr>
              <a:xfrm>
                <a:off x="1672064" y="3080647"/>
                <a:ext cx="238784"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281"/>
                    </a:cubicBezTo>
                    <a:cubicBezTo>
                      <a:pt x="0" y="3281"/>
                      <a:pt x="0" y="3281"/>
                      <a:pt x="0" y="3281"/>
                    </a:cubicBezTo>
                    <a:cubicBezTo>
                      <a:pt x="0" y="9570"/>
                      <a:pt x="0" y="9570"/>
                      <a:pt x="0" y="9570"/>
                    </a:cubicBezTo>
                    <a:cubicBezTo>
                      <a:pt x="0" y="10116"/>
                      <a:pt x="1054" y="10390"/>
                      <a:pt x="2107" y="10390"/>
                    </a:cubicBezTo>
                    <a:cubicBezTo>
                      <a:pt x="3161" y="10390"/>
                      <a:pt x="4215" y="10116"/>
                      <a:pt x="4215" y="9570"/>
                    </a:cubicBezTo>
                    <a:cubicBezTo>
                      <a:pt x="4215" y="5742"/>
                      <a:pt x="4215" y="5742"/>
                      <a:pt x="4215" y="5742"/>
                    </a:cubicBezTo>
                    <a:cubicBezTo>
                      <a:pt x="4215" y="3554"/>
                      <a:pt x="4215" y="3554"/>
                      <a:pt x="4215" y="3554"/>
                    </a:cubicBezTo>
                    <a:cubicBezTo>
                      <a:pt x="4741" y="3554"/>
                      <a:pt x="4741" y="3554"/>
                      <a:pt x="4741" y="3554"/>
                    </a:cubicBezTo>
                    <a:cubicBezTo>
                      <a:pt x="4741" y="6015"/>
                      <a:pt x="4741" y="6015"/>
                      <a:pt x="4741" y="6015"/>
                    </a:cubicBezTo>
                    <a:cubicBezTo>
                      <a:pt x="4741" y="9843"/>
                      <a:pt x="4741" y="9843"/>
                      <a:pt x="4741" y="9843"/>
                    </a:cubicBezTo>
                    <a:cubicBezTo>
                      <a:pt x="4741" y="10390"/>
                      <a:pt x="4741" y="10390"/>
                      <a:pt x="4741" y="10390"/>
                    </a:cubicBezTo>
                    <a:cubicBezTo>
                      <a:pt x="4741" y="20233"/>
                      <a:pt x="4741" y="20233"/>
                      <a:pt x="4741" y="20233"/>
                    </a:cubicBezTo>
                    <a:cubicBezTo>
                      <a:pt x="4741" y="21053"/>
                      <a:pt x="6322" y="21600"/>
                      <a:pt x="7376" y="21600"/>
                    </a:cubicBezTo>
                    <a:cubicBezTo>
                      <a:pt x="8956" y="21600"/>
                      <a:pt x="10010" y="21053"/>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1053"/>
                      <a:pt x="12644" y="21600"/>
                      <a:pt x="13698" y="21600"/>
                    </a:cubicBezTo>
                    <a:cubicBezTo>
                      <a:pt x="15278" y="21600"/>
                      <a:pt x="16332" y="21053"/>
                      <a:pt x="16332" y="20233"/>
                    </a:cubicBezTo>
                    <a:cubicBezTo>
                      <a:pt x="16332" y="10390"/>
                      <a:pt x="16332" y="10390"/>
                      <a:pt x="16332" y="10390"/>
                    </a:cubicBezTo>
                    <a:cubicBezTo>
                      <a:pt x="16332" y="9843"/>
                      <a:pt x="16332" y="9843"/>
                      <a:pt x="16332" y="9843"/>
                    </a:cubicBezTo>
                    <a:cubicBezTo>
                      <a:pt x="16332" y="6015"/>
                      <a:pt x="16332" y="6015"/>
                      <a:pt x="16332" y="6015"/>
                    </a:cubicBezTo>
                    <a:cubicBezTo>
                      <a:pt x="16332" y="3554"/>
                      <a:pt x="16332" y="3554"/>
                      <a:pt x="16332" y="3554"/>
                    </a:cubicBezTo>
                    <a:cubicBezTo>
                      <a:pt x="17385" y="3554"/>
                      <a:pt x="17385" y="3554"/>
                      <a:pt x="17385" y="3554"/>
                    </a:cubicBezTo>
                    <a:cubicBezTo>
                      <a:pt x="17385" y="5742"/>
                      <a:pt x="17385" y="5742"/>
                      <a:pt x="17385" y="5742"/>
                    </a:cubicBezTo>
                    <a:cubicBezTo>
                      <a:pt x="17385" y="9570"/>
                      <a:pt x="17385" y="9570"/>
                      <a:pt x="17385" y="9570"/>
                    </a:cubicBezTo>
                    <a:cubicBezTo>
                      <a:pt x="17385" y="10116"/>
                      <a:pt x="18439" y="10390"/>
                      <a:pt x="19493" y="10390"/>
                    </a:cubicBezTo>
                    <a:cubicBezTo>
                      <a:pt x="20546" y="10390"/>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1" name="Group 180"/>
            <p:cNvGrpSpPr/>
            <p:nvPr/>
          </p:nvGrpSpPr>
          <p:grpSpPr>
            <a:xfrm>
              <a:off x="5514650" y="1981200"/>
              <a:ext cx="176587" cy="298882"/>
              <a:chOff x="1981541" y="2958080"/>
              <a:chExt cx="234073" cy="582978"/>
            </a:xfrm>
          </p:grpSpPr>
          <p:sp>
            <p:nvSpPr>
              <p:cNvPr id="182" name="Shape 499"/>
              <p:cNvSpPr/>
              <p:nvPr/>
            </p:nvSpPr>
            <p:spPr>
              <a:xfrm>
                <a:off x="2039666"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83" name="Shape 500"/>
              <p:cNvSpPr/>
              <p:nvPr/>
            </p:nvSpPr>
            <p:spPr>
              <a:xfrm>
                <a:off x="1981541" y="308064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281"/>
                    </a:cubicBezTo>
                    <a:cubicBezTo>
                      <a:pt x="0" y="3281"/>
                      <a:pt x="0" y="3281"/>
                      <a:pt x="0" y="3281"/>
                    </a:cubicBezTo>
                    <a:cubicBezTo>
                      <a:pt x="0" y="9570"/>
                      <a:pt x="0" y="9570"/>
                      <a:pt x="0" y="9570"/>
                    </a:cubicBezTo>
                    <a:cubicBezTo>
                      <a:pt x="0" y="10116"/>
                      <a:pt x="540" y="10390"/>
                      <a:pt x="1620" y="10390"/>
                    </a:cubicBezTo>
                    <a:cubicBezTo>
                      <a:pt x="2700" y="10390"/>
                      <a:pt x="3780" y="10116"/>
                      <a:pt x="3780" y="9570"/>
                    </a:cubicBezTo>
                    <a:cubicBezTo>
                      <a:pt x="3780" y="5742"/>
                      <a:pt x="3780" y="5742"/>
                      <a:pt x="3780" y="5742"/>
                    </a:cubicBezTo>
                    <a:cubicBezTo>
                      <a:pt x="3780" y="3554"/>
                      <a:pt x="3780" y="3554"/>
                      <a:pt x="3780" y="3554"/>
                    </a:cubicBezTo>
                    <a:cubicBezTo>
                      <a:pt x="4860" y="3554"/>
                      <a:pt x="4860" y="3554"/>
                      <a:pt x="4860" y="3554"/>
                    </a:cubicBezTo>
                    <a:cubicBezTo>
                      <a:pt x="4860" y="6015"/>
                      <a:pt x="4860" y="6015"/>
                      <a:pt x="4860" y="6015"/>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6015"/>
                      <a:pt x="16740" y="6015"/>
                      <a:pt x="16740" y="6015"/>
                    </a:cubicBezTo>
                    <a:cubicBezTo>
                      <a:pt x="16740" y="3554"/>
                      <a:pt x="16740" y="3554"/>
                      <a:pt x="16740" y="3554"/>
                    </a:cubicBezTo>
                    <a:cubicBezTo>
                      <a:pt x="17820" y="3554"/>
                      <a:pt x="17820" y="3554"/>
                      <a:pt x="17820" y="3554"/>
                    </a:cubicBezTo>
                    <a:cubicBezTo>
                      <a:pt x="17820" y="5742"/>
                      <a:pt x="17820" y="5742"/>
                      <a:pt x="17820" y="5742"/>
                    </a:cubicBezTo>
                    <a:cubicBezTo>
                      <a:pt x="17820" y="9570"/>
                      <a:pt x="17820" y="9570"/>
                      <a:pt x="17820" y="9570"/>
                    </a:cubicBezTo>
                    <a:cubicBezTo>
                      <a:pt x="17820" y="10116"/>
                      <a:pt x="18360" y="10390"/>
                      <a:pt x="19440" y="10390"/>
                    </a:cubicBezTo>
                    <a:cubicBezTo>
                      <a:pt x="20520" y="10390"/>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4" name="Group 183"/>
            <p:cNvGrpSpPr/>
            <p:nvPr/>
          </p:nvGrpSpPr>
          <p:grpSpPr>
            <a:xfrm>
              <a:off x="5743382" y="1981200"/>
              <a:ext cx="176587" cy="298882"/>
              <a:chOff x="2284735" y="2958080"/>
              <a:chExt cx="234073" cy="582978"/>
            </a:xfrm>
          </p:grpSpPr>
          <p:sp>
            <p:nvSpPr>
              <p:cNvPr id="185" name="Shape 501"/>
              <p:cNvSpPr/>
              <p:nvPr/>
            </p:nvSpPr>
            <p:spPr>
              <a:xfrm>
                <a:off x="2349144" y="2958080"/>
                <a:ext cx="111540" cy="1099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86" name="Shape 502"/>
              <p:cNvSpPr/>
              <p:nvPr/>
            </p:nvSpPr>
            <p:spPr>
              <a:xfrm>
                <a:off x="2284735" y="308064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281"/>
                    </a:cubicBezTo>
                    <a:cubicBezTo>
                      <a:pt x="0" y="3281"/>
                      <a:pt x="0" y="3281"/>
                      <a:pt x="0" y="3281"/>
                    </a:cubicBezTo>
                    <a:cubicBezTo>
                      <a:pt x="0" y="9570"/>
                      <a:pt x="0" y="9570"/>
                      <a:pt x="0" y="9570"/>
                    </a:cubicBezTo>
                    <a:cubicBezTo>
                      <a:pt x="0" y="10116"/>
                      <a:pt x="1080" y="10390"/>
                      <a:pt x="2160" y="10390"/>
                    </a:cubicBezTo>
                    <a:cubicBezTo>
                      <a:pt x="3240" y="10390"/>
                      <a:pt x="3780" y="10116"/>
                      <a:pt x="3780" y="9570"/>
                    </a:cubicBezTo>
                    <a:cubicBezTo>
                      <a:pt x="3780" y="5742"/>
                      <a:pt x="3780" y="5742"/>
                      <a:pt x="3780" y="5742"/>
                    </a:cubicBezTo>
                    <a:cubicBezTo>
                      <a:pt x="3780" y="3554"/>
                      <a:pt x="3780" y="3554"/>
                      <a:pt x="3780" y="3554"/>
                    </a:cubicBezTo>
                    <a:cubicBezTo>
                      <a:pt x="4860" y="3554"/>
                      <a:pt x="4860" y="3554"/>
                      <a:pt x="4860" y="3554"/>
                    </a:cubicBezTo>
                    <a:cubicBezTo>
                      <a:pt x="4860" y="6015"/>
                      <a:pt x="4860" y="6015"/>
                      <a:pt x="4860" y="6015"/>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6015"/>
                      <a:pt x="16740" y="6015"/>
                      <a:pt x="16740" y="6015"/>
                    </a:cubicBezTo>
                    <a:cubicBezTo>
                      <a:pt x="16740" y="3554"/>
                      <a:pt x="16740" y="3554"/>
                      <a:pt x="16740" y="3554"/>
                    </a:cubicBezTo>
                    <a:cubicBezTo>
                      <a:pt x="17820" y="3554"/>
                      <a:pt x="17820" y="3554"/>
                      <a:pt x="17820" y="3554"/>
                    </a:cubicBezTo>
                    <a:cubicBezTo>
                      <a:pt x="17820" y="5742"/>
                      <a:pt x="17820" y="5742"/>
                      <a:pt x="17820" y="5742"/>
                    </a:cubicBezTo>
                    <a:cubicBezTo>
                      <a:pt x="17820" y="9570"/>
                      <a:pt x="17820" y="9570"/>
                      <a:pt x="17820" y="9570"/>
                    </a:cubicBezTo>
                    <a:cubicBezTo>
                      <a:pt x="17820" y="10116"/>
                      <a:pt x="18900" y="10390"/>
                      <a:pt x="19980" y="10390"/>
                    </a:cubicBezTo>
                    <a:cubicBezTo>
                      <a:pt x="21060" y="10390"/>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 name="Group 3"/>
          <p:cNvGrpSpPr/>
          <p:nvPr/>
        </p:nvGrpSpPr>
        <p:grpSpPr>
          <a:xfrm>
            <a:off x="1143000" y="2012353"/>
            <a:ext cx="867526" cy="458911"/>
            <a:chOff x="1193558" y="2110990"/>
            <a:chExt cx="867526" cy="299687"/>
          </a:xfrm>
        </p:grpSpPr>
        <p:grpSp>
          <p:nvGrpSpPr>
            <p:cNvPr id="188" name="Group 187"/>
            <p:cNvGrpSpPr/>
            <p:nvPr/>
          </p:nvGrpSpPr>
          <p:grpSpPr>
            <a:xfrm>
              <a:off x="1193558" y="2110990"/>
              <a:ext cx="176587" cy="299687"/>
              <a:chOff x="1368869" y="2098687"/>
              <a:chExt cx="234073" cy="584549"/>
            </a:xfrm>
          </p:grpSpPr>
          <p:sp>
            <p:nvSpPr>
              <p:cNvPr id="189" name="Shape 515"/>
              <p:cNvSpPr/>
              <p:nvPr/>
            </p:nvSpPr>
            <p:spPr>
              <a:xfrm>
                <a:off x="1426995" y="2098687"/>
                <a:ext cx="116252"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90" name="Shape 516"/>
              <p:cNvSpPr/>
              <p:nvPr/>
            </p:nvSpPr>
            <p:spPr>
              <a:xfrm>
                <a:off x="1368869" y="2221254"/>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1" name="Group 190"/>
            <p:cNvGrpSpPr/>
            <p:nvPr/>
          </p:nvGrpSpPr>
          <p:grpSpPr>
            <a:xfrm>
              <a:off x="1422291" y="2110990"/>
              <a:ext cx="180141" cy="299687"/>
              <a:chOff x="1672064" y="2098687"/>
              <a:chExt cx="238784" cy="584549"/>
            </a:xfrm>
          </p:grpSpPr>
          <p:sp>
            <p:nvSpPr>
              <p:cNvPr id="192" name="Shape 517"/>
              <p:cNvSpPr/>
              <p:nvPr/>
            </p:nvSpPr>
            <p:spPr>
              <a:xfrm>
                <a:off x="1736472"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93" name="Shape 518"/>
              <p:cNvSpPr/>
              <p:nvPr/>
            </p:nvSpPr>
            <p:spPr>
              <a:xfrm>
                <a:off x="1672064" y="2221254"/>
                <a:ext cx="238784"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439" y="0"/>
                      <a:pt x="15278" y="0"/>
                    </a:cubicBezTo>
                    <a:cubicBezTo>
                      <a:pt x="8956" y="0"/>
                      <a:pt x="8956" y="0"/>
                      <a:pt x="8956" y="0"/>
                    </a:cubicBezTo>
                    <a:cubicBezTo>
                      <a:pt x="8956" y="0"/>
                      <a:pt x="8956" y="0"/>
                      <a:pt x="8956" y="0"/>
                    </a:cubicBezTo>
                    <a:cubicBezTo>
                      <a:pt x="6322" y="0"/>
                      <a:pt x="6322" y="0"/>
                      <a:pt x="6322" y="0"/>
                    </a:cubicBezTo>
                    <a:cubicBezTo>
                      <a:pt x="2634" y="0"/>
                      <a:pt x="0" y="1641"/>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10116"/>
                      <a:pt x="4741" y="10116"/>
                      <a:pt x="4741" y="10116"/>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10116"/>
                      <a:pt x="16332" y="10116"/>
                      <a:pt x="16332" y="10116"/>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4" name="Group 193"/>
            <p:cNvGrpSpPr/>
            <p:nvPr/>
          </p:nvGrpSpPr>
          <p:grpSpPr>
            <a:xfrm>
              <a:off x="1655765" y="2110990"/>
              <a:ext cx="176587" cy="299687"/>
              <a:chOff x="1981541" y="2098687"/>
              <a:chExt cx="234073" cy="584549"/>
            </a:xfrm>
          </p:grpSpPr>
          <p:sp>
            <p:nvSpPr>
              <p:cNvPr id="195" name="Shape 519"/>
              <p:cNvSpPr/>
              <p:nvPr/>
            </p:nvSpPr>
            <p:spPr>
              <a:xfrm>
                <a:off x="2039666"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96" name="Shape 520"/>
              <p:cNvSpPr/>
              <p:nvPr/>
            </p:nvSpPr>
            <p:spPr>
              <a:xfrm>
                <a:off x="1981541" y="2221254"/>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120" y="0"/>
                    </a:cubicBezTo>
                    <a:cubicBezTo>
                      <a:pt x="9180" y="0"/>
                      <a:pt x="9180" y="0"/>
                      <a:pt x="9180" y="0"/>
                    </a:cubicBezTo>
                    <a:cubicBezTo>
                      <a:pt x="8640" y="0"/>
                      <a:pt x="8640" y="0"/>
                      <a:pt x="8640" y="0"/>
                    </a:cubicBezTo>
                    <a:cubicBezTo>
                      <a:pt x="5940" y="0"/>
                      <a:pt x="5940" y="0"/>
                      <a:pt x="5940" y="0"/>
                    </a:cubicBezTo>
                    <a:cubicBezTo>
                      <a:pt x="2700" y="0"/>
                      <a:pt x="0" y="1641"/>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7" name="Group 196"/>
            <p:cNvGrpSpPr/>
            <p:nvPr/>
          </p:nvGrpSpPr>
          <p:grpSpPr>
            <a:xfrm>
              <a:off x="1884497" y="2110990"/>
              <a:ext cx="176587" cy="299687"/>
              <a:chOff x="2284735" y="2098687"/>
              <a:chExt cx="234073" cy="584549"/>
            </a:xfrm>
          </p:grpSpPr>
          <p:sp>
            <p:nvSpPr>
              <p:cNvPr id="198" name="Shape 521"/>
              <p:cNvSpPr/>
              <p:nvPr/>
            </p:nvSpPr>
            <p:spPr>
              <a:xfrm>
                <a:off x="2349144" y="2098687"/>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99" name="Shape 522"/>
              <p:cNvSpPr/>
              <p:nvPr/>
            </p:nvSpPr>
            <p:spPr>
              <a:xfrm>
                <a:off x="2284735" y="2221254"/>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641"/>
                      <a:pt x="18900" y="0"/>
                      <a:pt x="15660" y="0"/>
                    </a:cubicBezTo>
                    <a:cubicBezTo>
                      <a:pt x="9180" y="0"/>
                      <a:pt x="9180" y="0"/>
                      <a:pt x="9180" y="0"/>
                    </a:cubicBezTo>
                    <a:cubicBezTo>
                      <a:pt x="8640" y="0"/>
                      <a:pt x="8640" y="0"/>
                      <a:pt x="8640" y="0"/>
                    </a:cubicBezTo>
                    <a:cubicBezTo>
                      <a:pt x="6480" y="0"/>
                      <a:pt x="6480" y="0"/>
                      <a:pt x="6480" y="0"/>
                    </a:cubicBezTo>
                    <a:cubicBezTo>
                      <a:pt x="2700" y="0"/>
                      <a:pt x="0" y="1641"/>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10116"/>
                      <a:pt x="4860" y="10116"/>
                      <a:pt x="4860" y="10116"/>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10116"/>
                      <a:pt x="16740" y="10116"/>
                      <a:pt x="16740" y="10116"/>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 name="Group 4"/>
          <p:cNvGrpSpPr/>
          <p:nvPr/>
        </p:nvGrpSpPr>
        <p:grpSpPr>
          <a:xfrm>
            <a:off x="1140630" y="4169661"/>
            <a:ext cx="1101000" cy="458911"/>
            <a:chOff x="1284223" y="4387637"/>
            <a:chExt cx="1101000" cy="299687"/>
          </a:xfrm>
        </p:grpSpPr>
        <p:grpSp>
          <p:nvGrpSpPr>
            <p:cNvPr id="201" name="Group 200"/>
            <p:cNvGrpSpPr/>
            <p:nvPr/>
          </p:nvGrpSpPr>
          <p:grpSpPr>
            <a:xfrm>
              <a:off x="2203895" y="4387637"/>
              <a:ext cx="181328" cy="299687"/>
              <a:chOff x="2587929" y="4795915"/>
              <a:chExt cx="240357" cy="584549"/>
            </a:xfrm>
          </p:grpSpPr>
          <p:sp>
            <p:nvSpPr>
              <p:cNvPr id="202" name="Shape 448"/>
              <p:cNvSpPr/>
              <p:nvPr/>
            </p:nvSpPr>
            <p:spPr>
              <a:xfrm>
                <a:off x="2652340" y="4795915"/>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03" name="Shape 449"/>
              <p:cNvSpPr/>
              <p:nvPr/>
            </p:nvSpPr>
            <p:spPr>
              <a:xfrm>
                <a:off x="2587929" y="4918482"/>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66" y="0"/>
                      <a:pt x="15278" y="0"/>
                    </a:cubicBezTo>
                    <a:cubicBezTo>
                      <a:pt x="8956" y="0"/>
                      <a:pt x="8956" y="0"/>
                      <a:pt x="8956" y="0"/>
                    </a:cubicBezTo>
                    <a:cubicBezTo>
                      <a:pt x="8956" y="0"/>
                      <a:pt x="8956" y="0"/>
                      <a:pt x="8956" y="0"/>
                    </a:cubicBezTo>
                    <a:cubicBezTo>
                      <a:pt x="6322" y="0"/>
                      <a:pt x="6322" y="0"/>
                      <a:pt x="6322" y="0"/>
                    </a:cubicBezTo>
                    <a:cubicBezTo>
                      <a:pt x="3161" y="0"/>
                      <a:pt x="0" y="1367"/>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5268" y="3828"/>
                      <a:pt x="5268" y="3828"/>
                      <a:pt x="5268" y="3828"/>
                    </a:cubicBezTo>
                    <a:cubicBezTo>
                      <a:pt x="5268" y="6015"/>
                      <a:pt x="5268" y="6015"/>
                      <a:pt x="5268" y="6015"/>
                    </a:cubicBezTo>
                    <a:cubicBezTo>
                      <a:pt x="5268" y="9843"/>
                      <a:pt x="5268" y="9843"/>
                      <a:pt x="5268" y="9843"/>
                    </a:cubicBezTo>
                    <a:cubicBezTo>
                      <a:pt x="5268" y="10663"/>
                      <a:pt x="5268" y="10663"/>
                      <a:pt x="5268" y="10663"/>
                    </a:cubicBezTo>
                    <a:cubicBezTo>
                      <a:pt x="5268" y="20233"/>
                      <a:pt x="5268" y="20233"/>
                      <a:pt x="5268" y="20233"/>
                    </a:cubicBezTo>
                    <a:cubicBezTo>
                      <a:pt x="5268" y="21053"/>
                      <a:pt x="6322" y="21600"/>
                      <a:pt x="7902" y="21600"/>
                    </a:cubicBezTo>
                    <a:cubicBezTo>
                      <a:pt x="8956" y="21600"/>
                      <a:pt x="10537" y="21053"/>
                      <a:pt x="10537" y="20233"/>
                    </a:cubicBezTo>
                    <a:cubicBezTo>
                      <a:pt x="10537" y="10663"/>
                      <a:pt x="10537" y="10663"/>
                      <a:pt x="10537" y="10663"/>
                    </a:cubicBezTo>
                    <a:cubicBezTo>
                      <a:pt x="11590" y="10663"/>
                      <a:pt x="11590" y="10663"/>
                      <a:pt x="11590" y="10663"/>
                    </a:cubicBezTo>
                    <a:cubicBezTo>
                      <a:pt x="11590" y="20233"/>
                      <a:pt x="11590" y="20233"/>
                      <a:pt x="11590" y="20233"/>
                    </a:cubicBezTo>
                    <a:cubicBezTo>
                      <a:pt x="11590" y="21053"/>
                      <a:pt x="12644" y="21600"/>
                      <a:pt x="14224" y="21600"/>
                    </a:cubicBezTo>
                    <a:cubicBezTo>
                      <a:pt x="15278" y="21600"/>
                      <a:pt x="16859" y="21053"/>
                      <a:pt x="16859" y="20233"/>
                    </a:cubicBezTo>
                    <a:cubicBezTo>
                      <a:pt x="16859" y="10663"/>
                      <a:pt x="16859" y="10663"/>
                      <a:pt x="16859" y="10663"/>
                    </a:cubicBezTo>
                    <a:cubicBezTo>
                      <a:pt x="16859" y="9843"/>
                      <a:pt x="16859" y="9843"/>
                      <a:pt x="16859" y="9843"/>
                    </a:cubicBezTo>
                    <a:cubicBezTo>
                      <a:pt x="16859" y="6015"/>
                      <a:pt x="16859" y="6015"/>
                      <a:pt x="16859" y="6015"/>
                    </a:cubicBezTo>
                    <a:cubicBezTo>
                      <a:pt x="16859" y="3828"/>
                      <a:pt x="16859" y="3828"/>
                      <a:pt x="16859"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4" name="Group 203"/>
            <p:cNvGrpSpPr/>
            <p:nvPr/>
          </p:nvGrpSpPr>
          <p:grpSpPr>
            <a:xfrm>
              <a:off x="1284223" y="4387637"/>
              <a:ext cx="176587" cy="299687"/>
              <a:chOff x="1368869" y="4795915"/>
              <a:chExt cx="234073" cy="584549"/>
            </a:xfrm>
          </p:grpSpPr>
          <p:sp>
            <p:nvSpPr>
              <p:cNvPr id="205" name="Shape 440"/>
              <p:cNvSpPr/>
              <p:nvPr/>
            </p:nvSpPr>
            <p:spPr>
              <a:xfrm>
                <a:off x="1426995" y="4795915"/>
                <a:ext cx="109087"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06" name="Shape 441"/>
              <p:cNvSpPr/>
              <p:nvPr/>
            </p:nvSpPr>
            <p:spPr>
              <a:xfrm>
                <a:off x="1368869" y="4918482"/>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281"/>
                    </a:cubicBezTo>
                    <a:cubicBezTo>
                      <a:pt x="0" y="3281"/>
                      <a:pt x="0" y="3281"/>
                      <a:pt x="0" y="3281"/>
                    </a:cubicBezTo>
                    <a:cubicBezTo>
                      <a:pt x="0" y="9570"/>
                      <a:pt x="0" y="9570"/>
                      <a:pt x="0" y="9570"/>
                    </a:cubicBezTo>
                    <a:cubicBezTo>
                      <a:pt x="0" y="10116"/>
                      <a:pt x="54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9843"/>
                      <a:pt x="4860" y="9843"/>
                      <a:pt x="4860" y="9843"/>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9843"/>
                      <a:pt x="16740" y="9843"/>
                      <a:pt x="16740" y="9843"/>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7" name="Group 206"/>
            <p:cNvGrpSpPr/>
            <p:nvPr/>
          </p:nvGrpSpPr>
          <p:grpSpPr>
            <a:xfrm>
              <a:off x="1512957" y="4387637"/>
              <a:ext cx="180141" cy="299687"/>
              <a:chOff x="1672064" y="4795915"/>
              <a:chExt cx="238784" cy="584549"/>
            </a:xfrm>
          </p:grpSpPr>
          <p:sp>
            <p:nvSpPr>
              <p:cNvPr id="208" name="Shape 442"/>
              <p:cNvSpPr/>
              <p:nvPr/>
            </p:nvSpPr>
            <p:spPr>
              <a:xfrm>
                <a:off x="1736472" y="4795915"/>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09" name="Shape 443"/>
              <p:cNvSpPr/>
              <p:nvPr/>
            </p:nvSpPr>
            <p:spPr>
              <a:xfrm>
                <a:off x="1672064" y="4918482"/>
                <a:ext cx="238784"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281"/>
                    </a:cubicBezTo>
                    <a:cubicBezTo>
                      <a:pt x="0" y="3281"/>
                      <a:pt x="0" y="3281"/>
                      <a:pt x="0" y="3281"/>
                    </a:cubicBezTo>
                    <a:cubicBezTo>
                      <a:pt x="0" y="9570"/>
                      <a:pt x="0" y="9570"/>
                      <a:pt x="0" y="9570"/>
                    </a:cubicBezTo>
                    <a:cubicBezTo>
                      <a:pt x="0" y="10116"/>
                      <a:pt x="1054" y="10663"/>
                      <a:pt x="2107" y="10663"/>
                    </a:cubicBezTo>
                    <a:cubicBezTo>
                      <a:pt x="3161" y="10663"/>
                      <a:pt x="4215" y="10116"/>
                      <a:pt x="4215" y="9570"/>
                    </a:cubicBezTo>
                    <a:cubicBezTo>
                      <a:pt x="4215" y="5742"/>
                      <a:pt x="4215" y="5742"/>
                      <a:pt x="4215" y="5742"/>
                    </a:cubicBezTo>
                    <a:cubicBezTo>
                      <a:pt x="4215" y="3828"/>
                      <a:pt x="4215" y="3828"/>
                      <a:pt x="4215" y="3828"/>
                    </a:cubicBezTo>
                    <a:cubicBezTo>
                      <a:pt x="4741" y="3828"/>
                      <a:pt x="4741" y="3828"/>
                      <a:pt x="4741" y="3828"/>
                    </a:cubicBezTo>
                    <a:cubicBezTo>
                      <a:pt x="4741" y="6015"/>
                      <a:pt x="4741" y="6015"/>
                      <a:pt x="4741" y="6015"/>
                    </a:cubicBezTo>
                    <a:cubicBezTo>
                      <a:pt x="4741" y="9843"/>
                      <a:pt x="4741" y="9843"/>
                      <a:pt x="4741" y="9843"/>
                    </a:cubicBezTo>
                    <a:cubicBezTo>
                      <a:pt x="4741" y="10663"/>
                      <a:pt x="4741" y="10663"/>
                      <a:pt x="4741" y="10663"/>
                    </a:cubicBezTo>
                    <a:cubicBezTo>
                      <a:pt x="4741" y="20233"/>
                      <a:pt x="4741" y="20233"/>
                      <a:pt x="4741" y="20233"/>
                    </a:cubicBezTo>
                    <a:cubicBezTo>
                      <a:pt x="4741" y="21053"/>
                      <a:pt x="6322" y="21600"/>
                      <a:pt x="7376" y="21600"/>
                    </a:cubicBezTo>
                    <a:cubicBezTo>
                      <a:pt x="8956" y="21600"/>
                      <a:pt x="10010" y="21053"/>
                      <a:pt x="10010" y="20233"/>
                    </a:cubicBezTo>
                    <a:cubicBezTo>
                      <a:pt x="10010" y="10663"/>
                      <a:pt x="10010" y="10663"/>
                      <a:pt x="10010" y="10663"/>
                    </a:cubicBezTo>
                    <a:cubicBezTo>
                      <a:pt x="11063" y="10663"/>
                      <a:pt x="11063" y="10663"/>
                      <a:pt x="11063" y="10663"/>
                    </a:cubicBezTo>
                    <a:cubicBezTo>
                      <a:pt x="11063" y="20233"/>
                      <a:pt x="11063" y="20233"/>
                      <a:pt x="11063" y="20233"/>
                    </a:cubicBezTo>
                    <a:cubicBezTo>
                      <a:pt x="11063" y="21053"/>
                      <a:pt x="12644" y="21600"/>
                      <a:pt x="13698" y="21600"/>
                    </a:cubicBezTo>
                    <a:cubicBezTo>
                      <a:pt x="15278" y="21600"/>
                      <a:pt x="16332" y="21053"/>
                      <a:pt x="16332" y="20233"/>
                    </a:cubicBezTo>
                    <a:cubicBezTo>
                      <a:pt x="16332" y="10663"/>
                      <a:pt x="16332" y="10663"/>
                      <a:pt x="16332" y="10663"/>
                    </a:cubicBezTo>
                    <a:cubicBezTo>
                      <a:pt x="16332" y="9843"/>
                      <a:pt x="16332" y="9843"/>
                      <a:pt x="16332" y="9843"/>
                    </a:cubicBezTo>
                    <a:cubicBezTo>
                      <a:pt x="16332" y="6015"/>
                      <a:pt x="16332" y="6015"/>
                      <a:pt x="16332" y="6015"/>
                    </a:cubicBezTo>
                    <a:cubicBezTo>
                      <a:pt x="16332" y="3828"/>
                      <a:pt x="16332" y="3828"/>
                      <a:pt x="16332" y="3828"/>
                    </a:cubicBezTo>
                    <a:cubicBezTo>
                      <a:pt x="17385" y="3828"/>
                      <a:pt x="17385" y="3828"/>
                      <a:pt x="17385" y="3828"/>
                    </a:cubicBezTo>
                    <a:cubicBezTo>
                      <a:pt x="17385" y="5742"/>
                      <a:pt x="17385" y="5742"/>
                      <a:pt x="17385" y="5742"/>
                    </a:cubicBezTo>
                    <a:cubicBezTo>
                      <a:pt x="17385" y="9570"/>
                      <a:pt x="17385" y="9570"/>
                      <a:pt x="17385" y="9570"/>
                    </a:cubicBezTo>
                    <a:cubicBezTo>
                      <a:pt x="17385" y="10116"/>
                      <a:pt x="18439" y="10663"/>
                      <a:pt x="19493" y="10663"/>
                    </a:cubicBezTo>
                    <a:cubicBezTo>
                      <a:pt x="20546" y="10663"/>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0" name="Group 209"/>
            <p:cNvGrpSpPr/>
            <p:nvPr/>
          </p:nvGrpSpPr>
          <p:grpSpPr>
            <a:xfrm>
              <a:off x="1746430" y="4387637"/>
              <a:ext cx="176587" cy="299687"/>
              <a:chOff x="1981541" y="4795915"/>
              <a:chExt cx="234073" cy="584549"/>
            </a:xfrm>
          </p:grpSpPr>
          <p:sp>
            <p:nvSpPr>
              <p:cNvPr id="211" name="Shape 444"/>
              <p:cNvSpPr/>
              <p:nvPr/>
            </p:nvSpPr>
            <p:spPr>
              <a:xfrm>
                <a:off x="2039666" y="4795915"/>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12" name="Shape 445"/>
              <p:cNvSpPr/>
              <p:nvPr/>
            </p:nvSpPr>
            <p:spPr>
              <a:xfrm>
                <a:off x="1981541" y="4918482"/>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281"/>
                    </a:cubicBezTo>
                    <a:cubicBezTo>
                      <a:pt x="0" y="3281"/>
                      <a:pt x="0" y="3281"/>
                      <a:pt x="0" y="3281"/>
                    </a:cubicBezTo>
                    <a:cubicBezTo>
                      <a:pt x="0" y="9570"/>
                      <a:pt x="0" y="9570"/>
                      <a:pt x="0" y="9570"/>
                    </a:cubicBezTo>
                    <a:cubicBezTo>
                      <a:pt x="0" y="10116"/>
                      <a:pt x="540" y="10663"/>
                      <a:pt x="1620" y="10663"/>
                    </a:cubicBezTo>
                    <a:cubicBezTo>
                      <a:pt x="270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9843"/>
                      <a:pt x="4860" y="9843"/>
                      <a:pt x="4860" y="9843"/>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9843"/>
                      <a:pt x="16740" y="9843"/>
                      <a:pt x="16740" y="9843"/>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360" y="10663"/>
                      <a:pt x="19440" y="10663"/>
                    </a:cubicBezTo>
                    <a:cubicBezTo>
                      <a:pt x="20520" y="10663"/>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3" name="Group 212"/>
            <p:cNvGrpSpPr/>
            <p:nvPr/>
          </p:nvGrpSpPr>
          <p:grpSpPr>
            <a:xfrm>
              <a:off x="1975162" y="4387637"/>
              <a:ext cx="176587" cy="299687"/>
              <a:chOff x="2284735" y="4795915"/>
              <a:chExt cx="234073" cy="584549"/>
            </a:xfrm>
          </p:grpSpPr>
          <p:sp>
            <p:nvSpPr>
              <p:cNvPr id="214" name="Shape 446"/>
              <p:cNvSpPr/>
              <p:nvPr/>
            </p:nvSpPr>
            <p:spPr>
              <a:xfrm>
                <a:off x="2349144" y="4795915"/>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15" name="Shape 447"/>
              <p:cNvSpPr/>
              <p:nvPr/>
            </p:nvSpPr>
            <p:spPr>
              <a:xfrm>
                <a:off x="2284735" y="4918482"/>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281"/>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281"/>
                    </a:cubicBezTo>
                    <a:cubicBezTo>
                      <a:pt x="0" y="3281"/>
                      <a:pt x="0" y="3281"/>
                      <a:pt x="0" y="3281"/>
                    </a:cubicBezTo>
                    <a:cubicBezTo>
                      <a:pt x="0" y="9570"/>
                      <a:pt x="0" y="9570"/>
                      <a:pt x="0" y="9570"/>
                    </a:cubicBezTo>
                    <a:cubicBezTo>
                      <a:pt x="0" y="10116"/>
                      <a:pt x="1080" y="10663"/>
                      <a:pt x="2160" y="10663"/>
                    </a:cubicBezTo>
                    <a:cubicBezTo>
                      <a:pt x="3240" y="10663"/>
                      <a:pt x="3780" y="10116"/>
                      <a:pt x="3780" y="9570"/>
                    </a:cubicBezTo>
                    <a:cubicBezTo>
                      <a:pt x="3780" y="5742"/>
                      <a:pt x="3780" y="5742"/>
                      <a:pt x="3780" y="5742"/>
                    </a:cubicBezTo>
                    <a:cubicBezTo>
                      <a:pt x="3780" y="3828"/>
                      <a:pt x="3780" y="3828"/>
                      <a:pt x="3780" y="3828"/>
                    </a:cubicBezTo>
                    <a:cubicBezTo>
                      <a:pt x="4860" y="3828"/>
                      <a:pt x="4860" y="3828"/>
                      <a:pt x="4860" y="3828"/>
                    </a:cubicBezTo>
                    <a:cubicBezTo>
                      <a:pt x="4860" y="6015"/>
                      <a:pt x="4860" y="6015"/>
                      <a:pt x="4860" y="6015"/>
                    </a:cubicBezTo>
                    <a:cubicBezTo>
                      <a:pt x="4860" y="9843"/>
                      <a:pt x="4860" y="9843"/>
                      <a:pt x="4860" y="9843"/>
                    </a:cubicBezTo>
                    <a:cubicBezTo>
                      <a:pt x="4860" y="10663"/>
                      <a:pt x="4860" y="10663"/>
                      <a:pt x="4860" y="10663"/>
                    </a:cubicBezTo>
                    <a:cubicBezTo>
                      <a:pt x="4860" y="20233"/>
                      <a:pt x="4860" y="20233"/>
                      <a:pt x="4860" y="20233"/>
                    </a:cubicBezTo>
                    <a:cubicBezTo>
                      <a:pt x="4860" y="21053"/>
                      <a:pt x="5940" y="21600"/>
                      <a:pt x="7560" y="21600"/>
                    </a:cubicBezTo>
                    <a:cubicBezTo>
                      <a:pt x="9180" y="21600"/>
                      <a:pt x="10260" y="21053"/>
                      <a:pt x="10260" y="20233"/>
                    </a:cubicBezTo>
                    <a:cubicBezTo>
                      <a:pt x="10260" y="10663"/>
                      <a:pt x="10260" y="10663"/>
                      <a:pt x="10260" y="10663"/>
                    </a:cubicBezTo>
                    <a:cubicBezTo>
                      <a:pt x="11340" y="10663"/>
                      <a:pt x="11340" y="10663"/>
                      <a:pt x="11340" y="10663"/>
                    </a:cubicBezTo>
                    <a:cubicBezTo>
                      <a:pt x="11340" y="20233"/>
                      <a:pt x="11340" y="20233"/>
                      <a:pt x="11340" y="20233"/>
                    </a:cubicBezTo>
                    <a:cubicBezTo>
                      <a:pt x="11340" y="21053"/>
                      <a:pt x="12420" y="21600"/>
                      <a:pt x="14040" y="21600"/>
                    </a:cubicBezTo>
                    <a:cubicBezTo>
                      <a:pt x="15660" y="21600"/>
                      <a:pt x="16740" y="21053"/>
                      <a:pt x="16740" y="20233"/>
                    </a:cubicBezTo>
                    <a:cubicBezTo>
                      <a:pt x="16740" y="10663"/>
                      <a:pt x="16740" y="10663"/>
                      <a:pt x="16740" y="10663"/>
                    </a:cubicBezTo>
                    <a:cubicBezTo>
                      <a:pt x="16740" y="9843"/>
                      <a:pt x="16740" y="9843"/>
                      <a:pt x="16740" y="9843"/>
                    </a:cubicBezTo>
                    <a:cubicBezTo>
                      <a:pt x="16740" y="6015"/>
                      <a:pt x="16740" y="6015"/>
                      <a:pt x="16740" y="6015"/>
                    </a:cubicBezTo>
                    <a:cubicBezTo>
                      <a:pt x="16740" y="3828"/>
                      <a:pt x="16740" y="3828"/>
                      <a:pt x="16740" y="3828"/>
                    </a:cubicBezTo>
                    <a:cubicBezTo>
                      <a:pt x="17820" y="3828"/>
                      <a:pt x="17820" y="3828"/>
                      <a:pt x="17820" y="3828"/>
                    </a:cubicBezTo>
                    <a:cubicBezTo>
                      <a:pt x="17820" y="5742"/>
                      <a:pt x="17820" y="5742"/>
                      <a:pt x="17820" y="5742"/>
                    </a:cubicBezTo>
                    <a:cubicBezTo>
                      <a:pt x="17820" y="9570"/>
                      <a:pt x="17820" y="9570"/>
                      <a:pt x="17820" y="9570"/>
                    </a:cubicBezTo>
                    <a:cubicBezTo>
                      <a:pt x="17820" y="10116"/>
                      <a:pt x="18900" y="10663"/>
                      <a:pt x="19980" y="10663"/>
                    </a:cubicBezTo>
                    <a:cubicBezTo>
                      <a:pt x="21060" y="10663"/>
                      <a:pt x="21600" y="10116"/>
                      <a:pt x="21600" y="9570"/>
                    </a:cubicBezTo>
                    <a:cubicBezTo>
                      <a:pt x="21600" y="3281"/>
                      <a:pt x="21600" y="3281"/>
                      <a:pt x="21600" y="3281"/>
                    </a:cubicBezTo>
                    <a:cubicBezTo>
                      <a:pt x="21600" y="3281"/>
                      <a:pt x="21600" y="3281"/>
                      <a:pt x="21600" y="3281"/>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 name="Group 13"/>
          <p:cNvGrpSpPr/>
          <p:nvPr/>
        </p:nvGrpSpPr>
        <p:grpSpPr>
          <a:xfrm>
            <a:off x="8609421" y="2009858"/>
            <a:ext cx="1101000" cy="462614"/>
            <a:chOff x="8610204" y="2023844"/>
            <a:chExt cx="1101000" cy="302105"/>
          </a:xfrm>
        </p:grpSpPr>
        <p:grpSp>
          <p:nvGrpSpPr>
            <p:cNvPr id="217" name="Group 216"/>
            <p:cNvGrpSpPr/>
            <p:nvPr/>
          </p:nvGrpSpPr>
          <p:grpSpPr>
            <a:xfrm>
              <a:off x="9529876" y="2023844"/>
              <a:ext cx="181328" cy="302105"/>
              <a:chOff x="2587929" y="3811275"/>
              <a:chExt cx="240357" cy="589263"/>
            </a:xfrm>
          </p:grpSpPr>
          <p:sp>
            <p:nvSpPr>
              <p:cNvPr id="218" name="Shape 428"/>
              <p:cNvSpPr/>
              <p:nvPr/>
            </p:nvSpPr>
            <p:spPr>
              <a:xfrm>
                <a:off x="2652339"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19" name="Shape 429"/>
              <p:cNvSpPr/>
              <p:nvPr/>
            </p:nvSpPr>
            <p:spPr>
              <a:xfrm>
                <a:off x="2587929" y="3940127"/>
                <a:ext cx="240357"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66" y="0"/>
                      <a:pt x="15278" y="0"/>
                    </a:cubicBezTo>
                    <a:cubicBezTo>
                      <a:pt x="8956" y="0"/>
                      <a:pt x="8956" y="0"/>
                      <a:pt x="8956" y="0"/>
                    </a:cubicBezTo>
                    <a:cubicBezTo>
                      <a:pt x="8956" y="0"/>
                      <a:pt x="8956" y="0"/>
                      <a:pt x="8956" y="0"/>
                    </a:cubicBezTo>
                    <a:cubicBezTo>
                      <a:pt x="6322" y="0"/>
                      <a:pt x="6322" y="0"/>
                      <a:pt x="6322" y="0"/>
                    </a:cubicBezTo>
                    <a:cubicBezTo>
                      <a:pt x="3161"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5268" y="3554"/>
                      <a:pt x="5268" y="3554"/>
                      <a:pt x="5268" y="3554"/>
                    </a:cubicBezTo>
                    <a:cubicBezTo>
                      <a:pt x="5268" y="5742"/>
                      <a:pt x="5268" y="5742"/>
                      <a:pt x="5268" y="5742"/>
                    </a:cubicBezTo>
                    <a:cubicBezTo>
                      <a:pt x="5268" y="9843"/>
                      <a:pt x="5268" y="9843"/>
                      <a:pt x="5268" y="9843"/>
                    </a:cubicBezTo>
                    <a:cubicBezTo>
                      <a:pt x="5268" y="10390"/>
                      <a:pt x="5268" y="10390"/>
                      <a:pt x="5268" y="10390"/>
                    </a:cubicBezTo>
                    <a:cubicBezTo>
                      <a:pt x="5268" y="20233"/>
                      <a:pt x="5268" y="20233"/>
                      <a:pt x="5268" y="20233"/>
                    </a:cubicBezTo>
                    <a:cubicBezTo>
                      <a:pt x="5268" y="20780"/>
                      <a:pt x="6322" y="21600"/>
                      <a:pt x="7902" y="21600"/>
                    </a:cubicBezTo>
                    <a:cubicBezTo>
                      <a:pt x="8956" y="21600"/>
                      <a:pt x="10537" y="20780"/>
                      <a:pt x="10537" y="20233"/>
                    </a:cubicBezTo>
                    <a:cubicBezTo>
                      <a:pt x="10537" y="10390"/>
                      <a:pt x="10537" y="10390"/>
                      <a:pt x="10537" y="10390"/>
                    </a:cubicBezTo>
                    <a:cubicBezTo>
                      <a:pt x="11590" y="10390"/>
                      <a:pt x="11590" y="10390"/>
                      <a:pt x="11590" y="10390"/>
                    </a:cubicBezTo>
                    <a:cubicBezTo>
                      <a:pt x="11590" y="20233"/>
                      <a:pt x="11590" y="20233"/>
                      <a:pt x="11590" y="20233"/>
                    </a:cubicBezTo>
                    <a:cubicBezTo>
                      <a:pt x="11590" y="20780"/>
                      <a:pt x="12644" y="21600"/>
                      <a:pt x="14224" y="21600"/>
                    </a:cubicBezTo>
                    <a:cubicBezTo>
                      <a:pt x="15278" y="21600"/>
                      <a:pt x="16859" y="20780"/>
                      <a:pt x="16859" y="20233"/>
                    </a:cubicBezTo>
                    <a:cubicBezTo>
                      <a:pt x="16859" y="10390"/>
                      <a:pt x="16859" y="10390"/>
                      <a:pt x="16859" y="10390"/>
                    </a:cubicBezTo>
                    <a:cubicBezTo>
                      <a:pt x="16859" y="9843"/>
                      <a:pt x="16859" y="9843"/>
                      <a:pt x="16859" y="9843"/>
                    </a:cubicBezTo>
                    <a:cubicBezTo>
                      <a:pt x="16859" y="5742"/>
                      <a:pt x="16859" y="5742"/>
                      <a:pt x="16859" y="5742"/>
                    </a:cubicBezTo>
                    <a:cubicBezTo>
                      <a:pt x="16859" y="3554"/>
                      <a:pt x="16859" y="3554"/>
                      <a:pt x="16859"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0" name="Group 219"/>
            <p:cNvGrpSpPr/>
            <p:nvPr/>
          </p:nvGrpSpPr>
          <p:grpSpPr>
            <a:xfrm>
              <a:off x="8610204" y="2023844"/>
              <a:ext cx="176587" cy="302105"/>
              <a:chOff x="1368869" y="3811275"/>
              <a:chExt cx="234073" cy="589263"/>
            </a:xfrm>
          </p:grpSpPr>
          <p:sp>
            <p:nvSpPr>
              <p:cNvPr id="221" name="Shape 420"/>
              <p:cNvSpPr/>
              <p:nvPr/>
            </p:nvSpPr>
            <p:spPr>
              <a:xfrm>
                <a:off x="1426995" y="3811275"/>
                <a:ext cx="116252"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22" name="Shape 421"/>
              <p:cNvSpPr/>
              <p:nvPr/>
            </p:nvSpPr>
            <p:spPr>
              <a:xfrm>
                <a:off x="1368869" y="394012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008"/>
                    </a:cubicBezTo>
                    <a:cubicBezTo>
                      <a:pt x="0" y="3008"/>
                      <a:pt x="0" y="3008"/>
                      <a:pt x="0" y="3008"/>
                    </a:cubicBezTo>
                    <a:cubicBezTo>
                      <a:pt x="0" y="9296"/>
                      <a:pt x="0" y="9296"/>
                      <a:pt x="0" y="9296"/>
                    </a:cubicBezTo>
                    <a:cubicBezTo>
                      <a:pt x="0" y="9843"/>
                      <a:pt x="540" y="10390"/>
                      <a:pt x="216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0780"/>
                      <a:pt x="5940" y="21600"/>
                      <a:pt x="7560" y="21600"/>
                    </a:cubicBezTo>
                    <a:cubicBezTo>
                      <a:pt x="9180" y="21600"/>
                      <a:pt x="10260" y="20780"/>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0780"/>
                      <a:pt x="12420" y="21600"/>
                      <a:pt x="14040" y="21600"/>
                    </a:cubicBezTo>
                    <a:cubicBezTo>
                      <a:pt x="15660" y="21600"/>
                      <a:pt x="16740" y="20780"/>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3" name="Group 222"/>
            <p:cNvGrpSpPr/>
            <p:nvPr/>
          </p:nvGrpSpPr>
          <p:grpSpPr>
            <a:xfrm>
              <a:off x="8838938" y="2023844"/>
              <a:ext cx="180141" cy="302105"/>
              <a:chOff x="1672064" y="3811275"/>
              <a:chExt cx="238784" cy="589263"/>
            </a:xfrm>
          </p:grpSpPr>
          <p:sp>
            <p:nvSpPr>
              <p:cNvPr id="224" name="Shape 422"/>
              <p:cNvSpPr/>
              <p:nvPr/>
            </p:nvSpPr>
            <p:spPr>
              <a:xfrm>
                <a:off x="1736472"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25" name="Shape 423"/>
              <p:cNvSpPr/>
              <p:nvPr/>
            </p:nvSpPr>
            <p:spPr>
              <a:xfrm>
                <a:off x="1672064" y="3940127"/>
                <a:ext cx="238784"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4741" y="3554"/>
                      <a:pt x="4741" y="3554"/>
                      <a:pt x="4741" y="3554"/>
                    </a:cubicBezTo>
                    <a:cubicBezTo>
                      <a:pt x="4741" y="5742"/>
                      <a:pt x="4741" y="5742"/>
                      <a:pt x="4741" y="5742"/>
                    </a:cubicBezTo>
                    <a:cubicBezTo>
                      <a:pt x="4741" y="9843"/>
                      <a:pt x="4741" y="9843"/>
                      <a:pt x="4741" y="9843"/>
                    </a:cubicBezTo>
                    <a:cubicBezTo>
                      <a:pt x="4741" y="10390"/>
                      <a:pt x="4741" y="10390"/>
                      <a:pt x="4741" y="10390"/>
                    </a:cubicBezTo>
                    <a:cubicBezTo>
                      <a:pt x="4741" y="20233"/>
                      <a:pt x="4741" y="20233"/>
                      <a:pt x="4741" y="20233"/>
                    </a:cubicBezTo>
                    <a:cubicBezTo>
                      <a:pt x="4741" y="20780"/>
                      <a:pt x="6322" y="21600"/>
                      <a:pt x="7376" y="21600"/>
                    </a:cubicBezTo>
                    <a:cubicBezTo>
                      <a:pt x="8956" y="21600"/>
                      <a:pt x="10010" y="20780"/>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0780"/>
                      <a:pt x="12644" y="21600"/>
                      <a:pt x="13698" y="21600"/>
                    </a:cubicBezTo>
                    <a:cubicBezTo>
                      <a:pt x="15278" y="21600"/>
                      <a:pt x="16332" y="20780"/>
                      <a:pt x="16332" y="20233"/>
                    </a:cubicBezTo>
                    <a:cubicBezTo>
                      <a:pt x="16332" y="10390"/>
                      <a:pt x="16332" y="10390"/>
                      <a:pt x="16332" y="10390"/>
                    </a:cubicBezTo>
                    <a:cubicBezTo>
                      <a:pt x="16332" y="9843"/>
                      <a:pt x="16332" y="9843"/>
                      <a:pt x="16332" y="9843"/>
                    </a:cubicBezTo>
                    <a:cubicBezTo>
                      <a:pt x="16332" y="5742"/>
                      <a:pt x="16332" y="5742"/>
                      <a:pt x="16332" y="5742"/>
                    </a:cubicBezTo>
                    <a:cubicBezTo>
                      <a:pt x="16332" y="3554"/>
                      <a:pt x="16332" y="3554"/>
                      <a:pt x="16332"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6" name="Group 225"/>
            <p:cNvGrpSpPr/>
            <p:nvPr/>
          </p:nvGrpSpPr>
          <p:grpSpPr>
            <a:xfrm>
              <a:off x="9072411" y="2023844"/>
              <a:ext cx="176587" cy="302105"/>
              <a:chOff x="1981541" y="3811275"/>
              <a:chExt cx="234073" cy="589263"/>
            </a:xfrm>
          </p:grpSpPr>
          <p:sp>
            <p:nvSpPr>
              <p:cNvPr id="227" name="Shape 424"/>
              <p:cNvSpPr/>
              <p:nvPr/>
            </p:nvSpPr>
            <p:spPr>
              <a:xfrm>
                <a:off x="2039666"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28" name="Shape 425"/>
              <p:cNvSpPr/>
              <p:nvPr/>
            </p:nvSpPr>
            <p:spPr>
              <a:xfrm>
                <a:off x="1981541" y="394012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008"/>
                    </a:cubicBezTo>
                    <a:cubicBezTo>
                      <a:pt x="0" y="3008"/>
                      <a:pt x="0" y="3008"/>
                      <a:pt x="0" y="3008"/>
                    </a:cubicBezTo>
                    <a:cubicBezTo>
                      <a:pt x="0" y="9296"/>
                      <a:pt x="0" y="9296"/>
                      <a:pt x="0" y="9296"/>
                    </a:cubicBezTo>
                    <a:cubicBezTo>
                      <a:pt x="0" y="9843"/>
                      <a:pt x="540" y="10390"/>
                      <a:pt x="1620" y="10390"/>
                    </a:cubicBezTo>
                    <a:cubicBezTo>
                      <a:pt x="270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0780"/>
                      <a:pt x="5940" y="21600"/>
                      <a:pt x="7560" y="21600"/>
                    </a:cubicBezTo>
                    <a:cubicBezTo>
                      <a:pt x="9180" y="21600"/>
                      <a:pt x="10260" y="20780"/>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0780"/>
                      <a:pt x="12420" y="21600"/>
                      <a:pt x="14040" y="21600"/>
                    </a:cubicBezTo>
                    <a:cubicBezTo>
                      <a:pt x="15660" y="21600"/>
                      <a:pt x="16740" y="20780"/>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360" y="10390"/>
                      <a:pt x="19440" y="10390"/>
                    </a:cubicBezTo>
                    <a:cubicBezTo>
                      <a:pt x="20520"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9" name="Group 228"/>
            <p:cNvGrpSpPr/>
            <p:nvPr/>
          </p:nvGrpSpPr>
          <p:grpSpPr>
            <a:xfrm>
              <a:off x="9301143" y="2023844"/>
              <a:ext cx="176587" cy="302105"/>
              <a:chOff x="2284735" y="3811275"/>
              <a:chExt cx="234073" cy="589263"/>
            </a:xfrm>
          </p:grpSpPr>
          <p:sp>
            <p:nvSpPr>
              <p:cNvPr id="230" name="Shape 426"/>
              <p:cNvSpPr/>
              <p:nvPr/>
            </p:nvSpPr>
            <p:spPr>
              <a:xfrm>
                <a:off x="2349144" y="3811275"/>
                <a:ext cx="111540" cy="1115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31" name="Shape 427"/>
              <p:cNvSpPr/>
              <p:nvPr/>
            </p:nvSpPr>
            <p:spPr>
              <a:xfrm>
                <a:off x="2284735" y="3940127"/>
                <a:ext cx="234073" cy="460411"/>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008"/>
                    </a:cubicBezTo>
                    <a:cubicBezTo>
                      <a:pt x="0" y="3008"/>
                      <a:pt x="0" y="3008"/>
                      <a:pt x="0" y="3008"/>
                    </a:cubicBezTo>
                    <a:cubicBezTo>
                      <a:pt x="0" y="9296"/>
                      <a:pt x="0" y="9296"/>
                      <a:pt x="0" y="9296"/>
                    </a:cubicBezTo>
                    <a:cubicBezTo>
                      <a:pt x="0" y="9843"/>
                      <a:pt x="1080" y="10390"/>
                      <a:pt x="216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0780"/>
                      <a:pt x="5940" y="21600"/>
                      <a:pt x="7560" y="21600"/>
                    </a:cubicBezTo>
                    <a:cubicBezTo>
                      <a:pt x="9180" y="21600"/>
                      <a:pt x="10260" y="20780"/>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0780"/>
                      <a:pt x="12420" y="21600"/>
                      <a:pt x="14040" y="21600"/>
                    </a:cubicBezTo>
                    <a:cubicBezTo>
                      <a:pt x="15660" y="21600"/>
                      <a:pt x="16740" y="20780"/>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8"/>
          <p:cNvGrpSpPr/>
          <p:nvPr/>
        </p:nvGrpSpPr>
        <p:grpSpPr>
          <a:xfrm>
            <a:off x="4992295" y="4166335"/>
            <a:ext cx="1563205" cy="463846"/>
            <a:chOff x="4829147" y="4084728"/>
            <a:chExt cx="1563205" cy="302910"/>
          </a:xfrm>
        </p:grpSpPr>
        <p:grpSp>
          <p:nvGrpSpPr>
            <p:cNvPr id="254" name="Group 253"/>
            <p:cNvGrpSpPr/>
            <p:nvPr/>
          </p:nvGrpSpPr>
          <p:grpSpPr>
            <a:xfrm>
              <a:off x="5748819" y="4084728"/>
              <a:ext cx="181328" cy="302909"/>
              <a:chOff x="2587929" y="5646990"/>
              <a:chExt cx="240357" cy="590833"/>
            </a:xfrm>
          </p:grpSpPr>
          <p:sp>
            <p:nvSpPr>
              <p:cNvPr id="255" name="Shape 468"/>
              <p:cNvSpPr/>
              <p:nvPr/>
            </p:nvSpPr>
            <p:spPr>
              <a:xfrm>
                <a:off x="2652340" y="5646990"/>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56" name="Shape 469"/>
              <p:cNvSpPr/>
              <p:nvPr/>
            </p:nvSpPr>
            <p:spPr>
              <a:xfrm>
                <a:off x="2587929" y="5775841"/>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66" y="0"/>
                      <a:pt x="15278" y="0"/>
                    </a:cubicBezTo>
                    <a:cubicBezTo>
                      <a:pt x="8956" y="0"/>
                      <a:pt x="8956" y="0"/>
                      <a:pt x="8956" y="0"/>
                    </a:cubicBezTo>
                    <a:cubicBezTo>
                      <a:pt x="8956" y="0"/>
                      <a:pt x="8956" y="0"/>
                      <a:pt x="8956" y="0"/>
                    </a:cubicBezTo>
                    <a:cubicBezTo>
                      <a:pt x="6322" y="0"/>
                      <a:pt x="6322" y="0"/>
                      <a:pt x="6322" y="0"/>
                    </a:cubicBezTo>
                    <a:cubicBezTo>
                      <a:pt x="3161"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5268" y="3554"/>
                      <a:pt x="5268" y="3554"/>
                      <a:pt x="5268" y="3554"/>
                    </a:cubicBezTo>
                    <a:cubicBezTo>
                      <a:pt x="5268" y="5742"/>
                      <a:pt x="5268" y="5742"/>
                      <a:pt x="5268" y="5742"/>
                    </a:cubicBezTo>
                    <a:cubicBezTo>
                      <a:pt x="5268" y="9843"/>
                      <a:pt x="5268" y="9843"/>
                      <a:pt x="5268" y="9843"/>
                    </a:cubicBezTo>
                    <a:cubicBezTo>
                      <a:pt x="5268" y="10390"/>
                      <a:pt x="5268" y="10390"/>
                      <a:pt x="5268" y="10390"/>
                    </a:cubicBezTo>
                    <a:cubicBezTo>
                      <a:pt x="5268" y="20233"/>
                      <a:pt x="5268" y="20233"/>
                      <a:pt x="5268" y="20233"/>
                    </a:cubicBezTo>
                    <a:cubicBezTo>
                      <a:pt x="5268" y="21053"/>
                      <a:pt x="6322" y="21600"/>
                      <a:pt x="7902" y="21600"/>
                    </a:cubicBezTo>
                    <a:cubicBezTo>
                      <a:pt x="8956" y="21600"/>
                      <a:pt x="10537" y="21053"/>
                      <a:pt x="10537" y="20233"/>
                    </a:cubicBezTo>
                    <a:cubicBezTo>
                      <a:pt x="10537" y="10390"/>
                      <a:pt x="10537" y="10390"/>
                      <a:pt x="10537" y="10390"/>
                    </a:cubicBezTo>
                    <a:cubicBezTo>
                      <a:pt x="11590" y="10390"/>
                      <a:pt x="11590" y="10390"/>
                      <a:pt x="11590" y="10390"/>
                    </a:cubicBezTo>
                    <a:cubicBezTo>
                      <a:pt x="11590" y="20233"/>
                      <a:pt x="11590" y="20233"/>
                      <a:pt x="11590" y="20233"/>
                    </a:cubicBezTo>
                    <a:cubicBezTo>
                      <a:pt x="11590" y="21053"/>
                      <a:pt x="12644" y="21600"/>
                      <a:pt x="14224" y="21600"/>
                    </a:cubicBezTo>
                    <a:cubicBezTo>
                      <a:pt x="15278" y="21600"/>
                      <a:pt x="16859" y="21053"/>
                      <a:pt x="16859" y="20233"/>
                    </a:cubicBezTo>
                    <a:cubicBezTo>
                      <a:pt x="16859" y="10390"/>
                      <a:pt x="16859" y="10390"/>
                      <a:pt x="16859" y="10390"/>
                    </a:cubicBezTo>
                    <a:cubicBezTo>
                      <a:pt x="16859" y="9843"/>
                      <a:pt x="16859" y="9843"/>
                      <a:pt x="16859" y="9843"/>
                    </a:cubicBezTo>
                    <a:cubicBezTo>
                      <a:pt x="16859" y="5742"/>
                      <a:pt x="16859" y="5742"/>
                      <a:pt x="16859" y="5742"/>
                    </a:cubicBezTo>
                    <a:cubicBezTo>
                      <a:pt x="16859" y="3554"/>
                      <a:pt x="16859" y="3554"/>
                      <a:pt x="16859"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7" name="Group 256"/>
            <p:cNvGrpSpPr/>
            <p:nvPr/>
          </p:nvGrpSpPr>
          <p:grpSpPr>
            <a:xfrm>
              <a:off x="5982293" y="4084728"/>
              <a:ext cx="176587" cy="302909"/>
              <a:chOff x="2897408" y="5646990"/>
              <a:chExt cx="234073" cy="590833"/>
            </a:xfrm>
          </p:grpSpPr>
          <p:sp>
            <p:nvSpPr>
              <p:cNvPr id="258" name="Shape 470"/>
              <p:cNvSpPr/>
              <p:nvPr/>
            </p:nvSpPr>
            <p:spPr>
              <a:xfrm>
                <a:off x="2955532" y="5646990"/>
                <a:ext cx="117823" cy="11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59" name="Shape 471"/>
              <p:cNvSpPr/>
              <p:nvPr/>
            </p:nvSpPr>
            <p:spPr>
              <a:xfrm>
                <a:off x="2897408" y="5775841"/>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008"/>
                    </a:cubicBezTo>
                    <a:cubicBezTo>
                      <a:pt x="0" y="3008"/>
                      <a:pt x="0" y="3008"/>
                      <a:pt x="0" y="3008"/>
                    </a:cubicBezTo>
                    <a:cubicBezTo>
                      <a:pt x="0" y="9296"/>
                      <a:pt x="0" y="9296"/>
                      <a:pt x="0" y="9296"/>
                    </a:cubicBezTo>
                    <a:cubicBezTo>
                      <a:pt x="0" y="9843"/>
                      <a:pt x="540" y="10390"/>
                      <a:pt x="1620" y="10390"/>
                    </a:cubicBezTo>
                    <a:cubicBezTo>
                      <a:pt x="270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360" y="10390"/>
                      <a:pt x="1944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0" name="Group 259"/>
            <p:cNvGrpSpPr/>
            <p:nvPr/>
          </p:nvGrpSpPr>
          <p:grpSpPr>
            <a:xfrm>
              <a:off x="6211024" y="4084728"/>
              <a:ext cx="181328" cy="302909"/>
              <a:chOff x="3200601" y="5646990"/>
              <a:chExt cx="240357" cy="590833"/>
            </a:xfrm>
          </p:grpSpPr>
          <p:sp>
            <p:nvSpPr>
              <p:cNvPr id="261" name="Shape 472"/>
              <p:cNvSpPr/>
              <p:nvPr/>
            </p:nvSpPr>
            <p:spPr>
              <a:xfrm>
                <a:off x="3265010" y="5646990"/>
                <a:ext cx="111540" cy="1178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62" name="Shape 473"/>
              <p:cNvSpPr/>
              <p:nvPr/>
            </p:nvSpPr>
            <p:spPr>
              <a:xfrm>
                <a:off x="3200601" y="5775841"/>
                <a:ext cx="240357"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439" y="0"/>
                      <a:pt x="15278" y="0"/>
                    </a:cubicBezTo>
                    <a:cubicBezTo>
                      <a:pt x="8956" y="0"/>
                      <a:pt x="8956" y="0"/>
                      <a:pt x="8956" y="0"/>
                    </a:cubicBezTo>
                    <a:cubicBezTo>
                      <a:pt x="8429" y="0"/>
                      <a:pt x="8429" y="0"/>
                      <a:pt x="8429" y="0"/>
                    </a:cubicBezTo>
                    <a:cubicBezTo>
                      <a:pt x="6322" y="0"/>
                      <a:pt x="6322" y="0"/>
                      <a:pt x="6322" y="0"/>
                    </a:cubicBezTo>
                    <a:cubicBezTo>
                      <a:pt x="2634" y="0"/>
                      <a:pt x="0" y="1367"/>
                      <a:pt x="0" y="3008"/>
                    </a:cubicBezTo>
                    <a:cubicBezTo>
                      <a:pt x="0" y="3008"/>
                      <a:pt x="0" y="3008"/>
                      <a:pt x="0" y="3008"/>
                    </a:cubicBezTo>
                    <a:cubicBezTo>
                      <a:pt x="0" y="9296"/>
                      <a:pt x="0" y="9296"/>
                      <a:pt x="0" y="9296"/>
                    </a:cubicBezTo>
                    <a:cubicBezTo>
                      <a:pt x="0" y="9843"/>
                      <a:pt x="1054" y="10390"/>
                      <a:pt x="2107" y="10390"/>
                    </a:cubicBezTo>
                    <a:cubicBezTo>
                      <a:pt x="3161" y="10390"/>
                      <a:pt x="3688" y="9843"/>
                      <a:pt x="3688" y="9296"/>
                    </a:cubicBezTo>
                    <a:cubicBezTo>
                      <a:pt x="3688" y="5742"/>
                      <a:pt x="3688" y="5742"/>
                      <a:pt x="3688" y="5742"/>
                    </a:cubicBezTo>
                    <a:cubicBezTo>
                      <a:pt x="3688" y="3554"/>
                      <a:pt x="3688" y="3554"/>
                      <a:pt x="3688" y="3554"/>
                    </a:cubicBezTo>
                    <a:cubicBezTo>
                      <a:pt x="4741" y="3554"/>
                      <a:pt x="4741" y="3554"/>
                      <a:pt x="4741" y="3554"/>
                    </a:cubicBezTo>
                    <a:cubicBezTo>
                      <a:pt x="4741" y="5742"/>
                      <a:pt x="4741" y="5742"/>
                      <a:pt x="4741" y="5742"/>
                    </a:cubicBezTo>
                    <a:cubicBezTo>
                      <a:pt x="4741" y="9843"/>
                      <a:pt x="4741" y="9843"/>
                      <a:pt x="4741" y="9843"/>
                    </a:cubicBezTo>
                    <a:cubicBezTo>
                      <a:pt x="4741" y="10390"/>
                      <a:pt x="4741" y="10390"/>
                      <a:pt x="4741" y="10390"/>
                    </a:cubicBezTo>
                    <a:cubicBezTo>
                      <a:pt x="4741" y="20233"/>
                      <a:pt x="4741" y="20233"/>
                      <a:pt x="4741" y="20233"/>
                    </a:cubicBezTo>
                    <a:cubicBezTo>
                      <a:pt x="4741" y="21053"/>
                      <a:pt x="6322" y="21600"/>
                      <a:pt x="7376" y="21600"/>
                    </a:cubicBezTo>
                    <a:cubicBezTo>
                      <a:pt x="8956" y="21600"/>
                      <a:pt x="10010" y="21053"/>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1053"/>
                      <a:pt x="12117" y="21600"/>
                      <a:pt x="13698" y="21600"/>
                    </a:cubicBezTo>
                    <a:cubicBezTo>
                      <a:pt x="15278" y="21600"/>
                      <a:pt x="16332" y="21053"/>
                      <a:pt x="16332" y="20233"/>
                    </a:cubicBezTo>
                    <a:cubicBezTo>
                      <a:pt x="16332" y="10390"/>
                      <a:pt x="16332" y="10390"/>
                      <a:pt x="16332" y="10390"/>
                    </a:cubicBezTo>
                    <a:cubicBezTo>
                      <a:pt x="16332" y="9843"/>
                      <a:pt x="16332" y="9843"/>
                      <a:pt x="16332" y="9843"/>
                    </a:cubicBezTo>
                    <a:cubicBezTo>
                      <a:pt x="16332" y="5742"/>
                      <a:pt x="16332" y="5742"/>
                      <a:pt x="16332" y="5742"/>
                    </a:cubicBezTo>
                    <a:cubicBezTo>
                      <a:pt x="16332" y="3554"/>
                      <a:pt x="16332" y="3554"/>
                      <a:pt x="16332"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3" name="Group 262"/>
            <p:cNvGrpSpPr/>
            <p:nvPr/>
          </p:nvGrpSpPr>
          <p:grpSpPr>
            <a:xfrm>
              <a:off x="4829147" y="4084728"/>
              <a:ext cx="176587" cy="302909"/>
              <a:chOff x="1368869" y="5646990"/>
              <a:chExt cx="234073" cy="590833"/>
            </a:xfrm>
          </p:grpSpPr>
          <p:sp>
            <p:nvSpPr>
              <p:cNvPr id="264" name="Shape 460"/>
              <p:cNvSpPr/>
              <p:nvPr/>
            </p:nvSpPr>
            <p:spPr>
              <a:xfrm>
                <a:off x="1426995" y="5646990"/>
                <a:ext cx="109087"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65" name="Shape 461"/>
              <p:cNvSpPr/>
              <p:nvPr/>
            </p:nvSpPr>
            <p:spPr>
              <a:xfrm>
                <a:off x="1368869" y="5775841"/>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008"/>
                    </a:cubicBezTo>
                    <a:cubicBezTo>
                      <a:pt x="0" y="3008"/>
                      <a:pt x="0" y="3008"/>
                      <a:pt x="0" y="3008"/>
                    </a:cubicBezTo>
                    <a:cubicBezTo>
                      <a:pt x="0" y="9296"/>
                      <a:pt x="0" y="9296"/>
                      <a:pt x="0" y="9296"/>
                    </a:cubicBezTo>
                    <a:cubicBezTo>
                      <a:pt x="0" y="9843"/>
                      <a:pt x="540" y="10390"/>
                      <a:pt x="216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6" name="Group 265"/>
            <p:cNvGrpSpPr/>
            <p:nvPr/>
          </p:nvGrpSpPr>
          <p:grpSpPr>
            <a:xfrm>
              <a:off x="5057881" y="4084728"/>
              <a:ext cx="180141" cy="302909"/>
              <a:chOff x="1672064" y="5646990"/>
              <a:chExt cx="238784" cy="590833"/>
            </a:xfrm>
          </p:grpSpPr>
          <p:sp>
            <p:nvSpPr>
              <p:cNvPr id="267" name="Shape 462"/>
              <p:cNvSpPr/>
              <p:nvPr/>
            </p:nvSpPr>
            <p:spPr>
              <a:xfrm>
                <a:off x="1736472" y="5646990"/>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68" name="Shape 463"/>
              <p:cNvSpPr/>
              <p:nvPr/>
            </p:nvSpPr>
            <p:spPr>
              <a:xfrm>
                <a:off x="1672064" y="5775841"/>
                <a:ext cx="238784"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439" y="0"/>
                      <a:pt x="15278" y="0"/>
                    </a:cubicBezTo>
                    <a:cubicBezTo>
                      <a:pt x="8956" y="0"/>
                      <a:pt x="8956" y="0"/>
                      <a:pt x="8956" y="0"/>
                    </a:cubicBezTo>
                    <a:cubicBezTo>
                      <a:pt x="8956" y="0"/>
                      <a:pt x="8956" y="0"/>
                      <a:pt x="8956" y="0"/>
                    </a:cubicBezTo>
                    <a:cubicBezTo>
                      <a:pt x="6322" y="0"/>
                      <a:pt x="6322" y="0"/>
                      <a:pt x="6322" y="0"/>
                    </a:cubicBezTo>
                    <a:cubicBezTo>
                      <a:pt x="2634" y="0"/>
                      <a:pt x="0" y="1367"/>
                      <a:pt x="0" y="3008"/>
                    </a:cubicBezTo>
                    <a:cubicBezTo>
                      <a:pt x="0" y="3008"/>
                      <a:pt x="0" y="3008"/>
                      <a:pt x="0" y="3008"/>
                    </a:cubicBezTo>
                    <a:cubicBezTo>
                      <a:pt x="0" y="9296"/>
                      <a:pt x="0" y="9296"/>
                      <a:pt x="0" y="9296"/>
                    </a:cubicBezTo>
                    <a:cubicBezTo>
                      <a:pt x="0" y="9843"/>
                      <a:pt x="1054" y="10390"/>
                      <a:pt x="2107" y="10390"/>
                    </a:cubicBezTo>
                    <a:cubicBezTo>
                      <a:pt x="3161" y="10390"/>
                      <a:pt x="4215" y="9843"/>
                      <a:pt x="4215" y="9296"/>
                    </a:cubicBezTo>
                    <a:cubicBezTo>
                      <a:pt x="4215" y="5742"/>
                      <a:pt x="4215" y="5742"/>
                      <a:pt x="4215" y="5742"/>
                    </a:cubicBezTo>
                    <a:cubicBezTo>
                      <a:pt x="4215" y="3554"/>
                      <a:pt x="4215" y="3554"/>
                      <a:pt x="4215" y="3554"/>
                    </a:cubicBezTo>
                    <a:cubicBezTo>
                      <a:pt x="4741" y="3554"/>
                      <a:pt x="4741" y="3554"/>
                      <a:pt x="4741" y="3554"/>
                    </a:cubicBezTo>
                    <a:cubicBezTo>
                      <a:pt x="4741" y="5742"/>
                      <a:pt x="4741" y="5742"/>
                      <a:pt x="4741" y="5742"/>
                    </a:cubicBezTo>
                    <a:cubicBezTo>
                      <a:pt x="4741" y="9843"/>
                      <a:pt x="4741" y="9843"/>
                      <a:pt x="4741" y="9843"/>
                    </a:cubicBezTo>
                    <a:cubicBezTo>
                      <a:pt x="4741" y="10390"/>
                      <a:pt x="4741" y="10390"/>
                      <a:pt x="4741" y="10390"/>
                    </a:cubicBezTo>
                    <a:cubicBezTo>
                      <a:pt x="4741" y="20233"/>
                      <a:pt x="4741" y="20233"/>
                      <a:pt x="4741" y="20233"/>
                    </a:cubicBezTo>
                    <a:cubicBezTo>
                      <a:pt x="4741" y="21053"/>
                      <a:pt x="6322" y="21600"/>
                      <a:pt x="7376" y="21600"/>
                    </a:cubicBezTo>
                    <a:cubicBezTo>
                      <a:pt x="8956" y="21600"/>
                      <a:pt x="10010" y="21053"/>
                      <a:pt x="10010" y="20233"/>
                    </a:cubicBezTo>
                    <a:cubicBezTo>
                      <a:pt x="10010" y="10390"/>
                      <a:pt x="10010" y="10390"/>
                      <a:pt x="10010" y="10390"/>
                    </a:cubicBezTo>
                    <a:cubicBezTo>
                      <a:pt x="11063" y="10390"/>
                      <a:pt x="11063" y="10390"/>
                      <a:pt x="11063" y="10390"/>
                    </a:cubicBezTo>
                    <a:cubicBezTo>
                      <a:pt x="11063" y="20233"/>
                      <a:pt x="11063" y="20233"/>
                      <a:pt x="11063" y="20233"/>
                    </a:cubicBezTo>
                    <a:cubicBezTo>
                      <a:pt x="11063" y="21053"/>
                      <a:pt x="12644" y="21600"/>
                      <a:pt x="13698" y="21600"/>
                    </a:cubicBezTo>
                    <a:cubicBezTo>
                      <a:pt x="15278" y="21600"/>
                      <a:pt x="16332" y="21053"/>
                      <a:pt x="16332" y="20233"/>
                    </a:cubicBezTo>
                    <a:cubicBezTo>
                      <a:pt x="16332" y="10390"/>
                      <a:pt x="16332" y="10390"/>
                      <a:pt x="16332" y="10390"/>
                    </a:cubicBezTo>
                    <a:cubicBezTo>
                      <a:pt x="16332" y="9843"/>
                      <a:pt x="16332" y="9843"/>
                      <a:pt x="16332" y="9843"/>
                    </a:cubicBezTo>
                    <a:cubicBezTo>
                      <a:pt x="16332" y="5742"/>
                      <a:pt x="16332" y="5742"/>
                      <a:pt x="16332" y="5742"/>
                    </a:cubicBezTo>
                    <a:cubicBezTo>
                      <a:pt x="16332" y="3554"/>
                      <a:pt x="16332" y="3554"/>
                      <a:pt x="16332" y="3554"/>
                    </a:cubicBezTo>
                    <a:cubicBezTo>
                      <a:pt x="17385" y="3554"/>
                      <a:pt x="17385" y="3554"/>
                      <a:pt x="17385" y="3554"/>
                    </a:cubicBezTo>
                    <a:cubicBezTo>
                      <a:pt x="17385" y="5742"/>
                      <a:pt x="17385" y="5742"/>
                      <a:pt x="17385" y="5742"/>
                    </a:cubicBezTo>
                    <a:cubicBezTo>
                      <a:pt x="17385" y="9296"/>
                      <a:pt x="17385" y="9296"/>
                      <a:pt x="17385" y="9296"/>
                    </a:cubicBezTo>
                    <a:cubicBezTo>
                      <a:pt x="17385" y="9843"/>
                      <a:pt x="18439" y="10390"/>
                      <a:pt x="19493" y="10390"/>
                    </a:cubicBezTo>
                    <a:cubicBezTo>
                      <a:pt x="20546"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9" name="Group 268"/>
            <p:cNvGrpSpPr/>
            <p:nvPr/>
          </p:nvGrpSpPr>
          <p:grpSpPr>
            <a:xfrm>
              <a:off x="5291354" y="4084728"/>
              <a:ext cx="176587" cy="302909"/>
              <a:chOff x="1981541" y="5646990"/>
              <a:chExt cx="234073" cy="590833"/>
            </a:xfrm>
          </p:grpSpPr>
          <p:sp>
            <p:nvSpPr>
              <p:cNvPr id="270" name="Shape 464"/>
              <p:cNvSpPr/>
              <p:nvPr/>
            </p:nvSpPr>
            <p:spPr>
              <a:xfrm>
                <a:off x="2039666" y="5646990"/>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71" name="Shape 465"/>
              <p:cNvSpPr/>
              <p:nvPr/>
            </p:nvSpPr>
            <p:spPr>
              <a:xfrm>
                <a:off x="1981541" y="5775841"/>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120" y="0"/>
                    </a:cubicBezTo>
                    <a:cubicBezTo>
                      <a:pt x="9180" y="0"/>
                      <a:pt x="9180" y="0"/>
                      <a:pt x="9180" y="0"/>
                    </a:cubicBezTo>
                    <a:cubicBezTo>
                      <a:pt x="8640" y="0"/>
                      <a:pt x="8640" y="0"/>
                      <a:pt x="8640" y="0"/>
                    </a:cubicBezTo>
                    <a:cubicBezTo>
                      <a:pt x="5940" y="0"/>
                      <a:pt x="5940" y="0"/>
                      <a:pt x="5940" y="0"/>
                    </a:cubicBezTo>
                    <a:cubicBezTo>
                      <a:pt x="2700" y="0"/>
                      <a:pt x="0" y="1367"/>
                      <a:pt x="0" y="3008"/>
                    </a:cubicBezTo>
                    <a:cubicBezTo>
                      <a:pt x="0" y="3008"/>
                      <a:pt x="0" y="3008"/>
                      <a:pt x="0" y="3008"/>
                    </a:cubicBezTo>
                    <a:cubicBezTo>
                      <a:pt x="0" y="9296"/>
                      <a:pt x="0" y="9296"/>
                      <a:pt x="0" y="9296"/>
                    </a:cubicBezTo>
                    <a:cubicBezTo>
                      <a:pt x="0" y="9843"/>
                      <a:pt x="540" y="10390"/>
                      <a:pt x="1620" y="10390"/>
                    </a:cubicBezTo>
                    <a:cubicBezTo>
                      <a:pt x="270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360" y="10390"/>
                      <a:pt x="19440" y="10390"/>
                    </a:cubicBezTo>
                    <a:cubicBezTo>
                      <a:pt x="20520"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2" name="Group 271"/>
            <p:cNvGrpSpPr/>
            <p:nvPr/>
          </p:nvGrpSpPr>
          <p:grpSpPr>
            <a:xfrm>
              <a:off x="5520086" y="4084729"/>
              <a:ext cx="176587" cy="302909"/>
              <a:chOff x="2284735" y="5646990"/>
              <a:chExt cx="234073" cy="590833"/>
            </a:xfrm>
          </p:grpSpPr>
          <p:sp>
            <p:nvSpPr>
              <p:cNvPr id="273" name="Shape 466"/>
              <p:cNvSpPr/>
              <p:nvPr/>
            </p:nvSpPr>
            <p:spPr>
              <a:xfrm>
                <a:off x="2349144" y="5646990"/>
                <a:ext cx="111540" cy="1048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74" name="Shape 467"/>
              <p:cNvSpPr/>
              <p:nvPr/>
            </p:nvSpPr>
            <p:spPr>
              <a:xfrm>
                <a:off x="2284735" y="5775841"/>
                <a:ext cx="234073" cy="461982"/>
              </a:xfrm>
              <a:custGeom>
                <a:avLst/>
                <a:gdLst/>
                <a:ahLst/>
                <a:cxnLst>
                  <a:cxn ang="0">
                    <a:pos x="wd2" y="hd2"/>
                  </a:cxn>
                  <a:cxn ang="5400000">
                    <a:pos x="wd2" y="hd2"/>
                  </a:cxn>
                  <a:cxn ang="10800000">
                    <a:pos x="wd2" y="hd2"/>
                  </a:cxn>
                  <a:cxn ang="16200000">
                    <a:pos x="wd2" y="hd2"/>
                  </a:cxn>
                </a:cxnLst>
                <a:rect l="0" t="0" r="r" b="b"/>
                <a:pathLst>
                  <a:path w="21600" h="21600" extrusionOk="0">
                    <a:moveTo>
                      <a:pt x="21600" y="3008"/>
                    </a:moveTo>
                    <a:cubicBezTo>
                      <a:pt x="21600" y="1367"/>
                      <a:pt x="18900" y="0"/>
                      <a:pt x="15660" y="0"/>
                    </a:cubicBezTo>
                    <a:cubicBezTo>
                      <a:pt x="9180" y="0"/>
                      <a:pt x="9180" y="0"/>
                      <a:pt x="9180" y="0"/>
                    </a:cubicBezTo>
                    <a:cubicBezTo>
                      <a:pt x="8640" y="0"/>
                      <a:pt x="8640" y="0"/>
                      <a:pt x="8640" y="0"/>
                    </a:cubicBezTo>
                    <a:cubicBezTo>
                      <a:pt x="6480" y="0"/>
                      <a:pt x="6480" y="0"/>
                      <a:pt x="6480" y="0"/>
                    </a:cubicBezTo>
                    <a:cubicBezTo>
                      <a:pt x="2700" y="0"/>
                      <a:pt x="0" y="1367"/>
                      <a:pt x="0" y="3008"/>
                    </a:cubicBezTo>
                    <a:cubicBezTo>
                      <a:pt x="0" y="3008"/>
                      <a:pt x="0" y="3008"/>
                      <a:pt x="0" y="3008"/>
                    </a:cubicBezTo>
                    <a:cubicBezTo>
                      <a:pt x="0" y="9296"/>
                      <a:pt x="0" y="9296"/>
                      <a:pt x="0" y="9296"/>
                    </a:cubicBezTo>
                    <a:cubicBezTo>
                      <a:pt x="0" y="9843"/>
                      <a:pt x="1080" y="10390"/>
                      <a:pt x="2160" y="10390"/>
                    </a:cubicBezTo>
                    <a:cubicBezTo>
                      <a:pt x="3240" y="10390"/>
                      <a:pt x="3780" y="9843"/>
                      <a:pt x="3780" y="9296"/>
                    </a:cubicBezTo>
                    <a:cubicBezTo>
                      <a:pt x="3780" y="5742"/>
                      <a:pt x="3780" y="5742"/>
                      <a:pt x="3780" y="5742"/>
                    </a:cubicBezTo>
                    <a:cubicBezTo>
                      <a:pt x="3780" y="3554"/>
                      <a:pt x="3780" y="3554"/>
                      <a:pt x="3780" y="3554"/>
                    </a:cubicBezTo>
                    <a:cubicBezTo>
                      <a:pt x="4860" y="3554"/>
                      <a:pt x="4860" y="3554"/>
                      <a:pt x="4860" y="3554"/>
                    </a:cubicBezTo>
                    <a:cubicBezTo>
                      <a:pt x="4860" y="5742"/>
                      <a:pt x="4860" y="5742"/>
                      <a:pt x="4860" y="5742"/>
                    </a:cubicBezTo>
                    <a:cubicBezTo>
                      <a:pt x="4860" y="9843"/>
                      <a:pt x="4860" y="9843"/>
                      <a:pt x="4860" y="9843"/>
                    </a:cubicBezTo>
                    <a:cubicBezTo>
                      <a:pt x="4860" y="10390"/>
                      <a:pt x="4860" y="10390"/>
                      <a:pt x="4860" y="10390"/>
                    </a:cubicBezTo>
                    <a:cubicBezTo>
                      <a:pt x="4860" y="20233"/>
                      <a:pt x="4860" y="20233"/>
                      <a:pt x="4860" y="20233"/>
                    </a:cubicBezTo>
                    <a:cubicBezTo>
                      <a:pt x="4860" y="21053"/>
                      <a:pt x="5940" y="21600"/>
                      <a:pt x="7560" y="21600"/>
                    </a:cubicBezTo>
                    <a:cubicBezTo>
                      <a:pt x="9180" y="21600"/>
                      <a:pt x="10260" y="21053"/>
                      <a:pt x="10260" y="20233"/>
                    </a:cubicBezTo>
                    <a:cubicBezTo>
                      <a:pt x="10260" y="10390"/>
                      <a:pt x="10260" y="10390"/>
                      <a:pt x="10260" y="10390"/>
                    </a:cubicBezTo>
                    <a:cubicBezTo>
                      <a:pt x="11340" y="10390"/>
                      <a:pt x="11340" y="10390"/>
                      <a:pt x="11340" y="10390"/>
                    </a:cubicBezTo>
                    <a:cubicBezTo>
                      <a:pt x="11340" y="20233"/>
                      <a:pt x="11340" y="20233"/>
                      <a:pt x="11340" y="20233"/>
                    </a:cubicBezTo>
                    <a:cubicBezTo>
                      <a:pt x="11340" y="21053"/>
                      <a:pt x="12420" y="21600"/>
                      <a:pt x="14040" y="21600"/>
                    </a:cubicBezTo>
                    <a:cubicBezTo>
                      <a:pt x="15660" y="21600"/>
                      <a:pt x="16740" y="21053"/>
                      <a:pt x="16740" y="20233"/>
                    </a:cubicBezTo>
                    <a:cubicBezTo>
                      <a:pt x="16740" y="10390"/>
                      <a:pt x="16740" y="10390"/>
                      <a:pt x="16740" y="10390"/>
                    </a:cubicBezTo>
                    <a:cubicBezTo>
                      <a:pt x="16740" y="9843"/>
                      <a:pt x="16740" y="9843"/>
                      <a:pt x="16740" y="9843"/>
                    </a:cubicBezTo>
                    <a:cubicBezTo>
                      <a:pt x="16740" y="5742"/>
                      <a:pt x="16740" y="5742"/>
                      <a:pt x="16740" y="5742"/>
                    </a:cubicBezTo>
                    <a:cubicBezTo>
                      <a:pt x="16740" y="3554"/>
                      <a:pt x="16740" y="3554"/>
                      <a:pt x="16740" y="3554"/>
                    </a:cubicBezTo>
                    <a:cubicBezTo>
                      <a:pt x="17820" y="3554"/>
                      <a:pt x="17820" y="3554"/>
                      <a:pt x="17820" y="3554"/>
                    </a:cubicBezTo>
                    <a:cubicBezTo>
                      <a:pt x="17820" y="5742"/>
                      <a:pt x="17820" y="5742"/>
                      <a:pt x="17820" y="5742"/>
                    </a:cubicBezTo>
                    <a:cubicBezTo>
                      <a:pt x="17820" y="9296"/>
                      <a:pt x="17820" y="9296"/>
                      <a:pt x="17820" y="9296"/>
                    </a:cubicBezTo>
                    <a:cubicBezTo>
                      <a:pt x="17820" y="9843"/>
                      <a:pt x="18900" y="10390"/>
                      <a:pt x="19980" y="10390"/>
                    </a:cubicBezTo>
                    <a:cubicBezTo>
                      <a:pt x="21060" y="10390"/>
                      <a:pt x="21600" y="9843"/>
                      <a:pt x="21600" y="9296"/>
                    </a:cubicBezTo>
                    <a:cubicBezTo>
                      <a:pt x="21600" y="3008"/>
                      <a:pt x="21600" y="3008"/>
                      <a:pt x="21600" y="3008"/>
                    </a:cubicBezTo>
                    <a:cubicBezTo>
                      <a:pt x="21600" y="3008"/>
                      <a:pt x="21600" y="3008"/>
                      <a:pt x="21600" y="3008"/>
                    </a:cubicBezTo>
                    <a:close/>
                  </a:path>
                </a:pathLst>
              </a:custGeom>
              <a:solidFill>
                <a:schemeClr val="accent1"/>
              </a:solidFill>
              <a:ln w="12700">
                <a:miter lim="400000"/>
              </a:ln>
            </p:spPr>
            <p:txBody>
              <a:bodyPr lIns="45711" tIns="45710" rIns="45711" bIns="45710"/>
              <a:lstStyle/>
              <a:p>
                <a:pPr defTabSz="457200">
                  <a:defRPr sz="3600">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76" name="Title 21"/>
          <p:cNvSpPr>
            <a:spLocks noGrp="1"/>
          </p:cNvSpPr>
          <p:nvPr>
            <p:ph type="title"/>
          </p:nvPr>
        </p:nvSpPr>
        <p:spPr>
          <a:xfrm>
            <a:off x="1524001" y="669926"/>
            <a:ext cx="9144000" cy="535812"/>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市场调研</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Marketing &amp; </a:t>
            </a:r>
            <a:r>
              <a:rPr lang="en-US" dirty="0" err="1">
                <a:latin typeface="Arial" panose="020B0604020202020204" pitchFamily="34" charset="0"/>
                <a:ea typeface="微软雅黑" panose="020B0503020204020204" pitchFamily="34" charset="-122"/>
                <a:sym typeface="Arial" panose="020B0604020202020204" pitchFamily="34" charset="0"/>
              </a:rPr>
              <a:t>Reserach</a:t>
            </a:r>
            <a:r>
              <a:rPr lang="en-US" dirty="0">
                <a:latin typeface="Arial" panose="020B0604020202020204" pitchFamily="34" charset="0"/>
                <a:ea typeface="微软雅黑" panose="020B0503020204020204" pitchFamily="34"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1">
                                            <p:txEl>
                                              <p:pRg st="0" end="0"/>
                                            </p:txEl>
                                          </p:spTgt>
                                        </p:tgtEl>
                                        <p:attrNameLst>
                                          <p:attrName>style.visibility</p:attrName>
                                        </p:attrNameLst>
                                      </p:cBhvr>
                                      <p:to>
                                        <p:strVal val="visible"/>
                                      </p:to>
                                    </p:set>
                                    <p:animEffect transition="in" filter="wipe(left)">
                                      <p:cBhvr>
                                        <p:cTn id="15" dur="500"/>
                                        <p:tgtEl>
                                          <p:spTgt spid="321">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20">
                                            <p:txEl>
                                              <p:pRg st="0" end="0"/>
                                            </p:txEl>
                                          </p:spTgt>
                                        </p:tgtEl>
                                        <p:attrNameLst>
                                          <p:attrName>style.visibility</p:attrName>
                                        </p:attrNameLst>
                                      </p:cBhvr>
                                      <p:to>
                                        <p:strVal val="visible"/>
                                      </p:to>
                                    </p:set>
                                    <p:animEffect transition="in" filter="dissolve">
                                      <p:cBhvr>
                                        <p:cTn id="19" dur="500"/>
                                        <p:tgtEl>
                                          <p:spTgt spid="320">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84">
                                            <p:txEl>
                                              <p:pRg st="0" end="0"/>
                                            </p:txEl>
                                          </p:spTgt>
                                        </p:tgtEl>
                                        <p:attrNameLst>
                                          <p:attrName>style.visibility</p:attrName>
                                        </p:attrNameLst>
                                      </p:cBhvr>
                                      <p:to>
                                        <p:strVal val="visible"/>
                                      </p:to>
                                    </p:set>
                                    <p:animEffect transition="in" filter="wipe(left)">
                                      <p:cBhvr>
                                        <p:cTn id="31" dur="500"/>
                                        <p:tgtEl>
                                          <p:spTgt spid="384">
                                            <p:txEl>
                                              <p:pRg st="0" end="0"/>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83">
                                            <p:txEl>
                                              <p:pRg st="0" end="0"/>
                                            </p:txEl>
                                          </p:spTgt>
                                        </p:tgtEl>
                                        <p:attrNameLst>
                                          <p:attrName>style.visibility</p:attrName>
                                        </p:attrNameLst>
                                      </p:cBhvr>
                                      <p:to>
                                        <p:strVal val="visible"/>
                                      </p:to>
                                    </p:set>
                                    <p:animEffect transition="in" filter="dissolve">
                                      <p:cBhvr>
                                        <p:cTn id="35" dur="500"/>
                                        <p:tgtEl>
                                          <p:spTgt spid="383">
                                            <p:txEl>
                                              <p:pRg st="0" end="0"/>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17">
                                            <p:txEl>
                                              <p:pRg st="0" end="0"/>
                                            </p:txEl>
                                          </p:spTgt>
                                        </p:tgtEl>
                                        <p:attrNameLst>
                                          <p:attrName>style.visibility</p:attrName>
                                        </p:attrNameLst>
                                      </p:cBhvr>
                                      <p:to>
                                        <p:strVal val="visible"/>
                                      </p:to>
                                    </p:set>
                                    <p:animEffect transition="in" filter="wipe(left)">
                                      <p:cBhvr>
                                        <p:cTn id="47" dur="500"/>
                                        <p:tgtEl>
                                          <p:spTgt spid="417">
                                            <p:txEl>
                                              <p:pRg st="0" end="0"/>
                                            </p:txEl>
                                          </p:spTgt>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416">
                                            <p:txEl>
                                              <p:pRg st="0" end="0"/>
                                            </p:txEl>
                                          </p:spTgt>
                                        </p:tgtEl>
                                        <p:attrNameLst>
                                          <p:attrName>style.visibility</p:attrName>
                                        </p:attrNameLst>
                                      </p:cBhvr>
                                      <p:to>
                                        <p:strVal val="visible"/>
                                      </p:to>
                                    </p:set>
                                    <p:animEffect transition="in" filter="dissolve">
                                      <p:cBhvr>
                                        <p:cTn id="51" dur="500"/>
                                        <p:tgtEl>
                                          <p:spTgt spid="416">
                                            <p:txEl>
                                              <p:pRg st="0" end="0"/>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450">
                                            <p:txEl>
                                              <p:pRg st="0" end="0"/>
                                            </p:txEl>
                                          </p:spTgt>
                                        </p:tgtEl>
                                        <p:attrNameLst>
                                          <p:attrName>style.visibility</p:attrName>
                                        </p:attrNameLst>
                                      </p:cBhvr>
                                      <p:to>
                                        <p:strVal val="visible"/>
                                      </p:to>
                                    </p:set>
                                    <p:animEffect transition="in" filter="wipe(left)">
                                      <p:cBhvr>
                                        <p:cTn id="63" dur="500"/>
                                        <p:tgtEl>
                                          <p:spTgt spid="450">
                                            <p:txEl>
                                              <p:pRg st="0" end="0"/>
                                            </p:txEl>
                                          </p:spTgt>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449">
                                            <p:txEl>
                                              <p:pRg st="0" end="0"/>
                                            </p:txEl>
                                          </p:spTgt>
                                        </p:tgtEl>
                                        <p:attrNameLst>
                                          <p:attrName>style.visibility</p:attrName>
                                        </p:attrNameLst>
                                      </p:cBhvr>
                                      <p:to>
                                        <p:strVal val="visible"/>
                                      </p:to>
                                    </p:set>
                                    <p:animEffect transition="in" filter="dissolve">
                                      <p:cBhvr>
                                        <p:cTn id="67" dur="500"/>
                                        <p:tgtEl>
                                          <p:spTgt spid="449">
                                            <p:txEl>
                                              <p:pRg st="0" end="0"/>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83">
                                            <p:txEl>
                                              <p:pRg st="0" end="0"/>
                                            </p:txEl>
                                          </p:spTgt>
                                        </p:tgtEl>
                                        <p:attrNameLst>
                                          <p:attrName>style.visibility</p:attrName>
                                        </p:attrNameLst>
                                      </p:cBhvr>
                                      <p:to>
                                        <p:strVal val="visible"/>
                                      </p:to>
                                    </p:set>
                                    <p:animEffect transition="in" filter="wipe(left)">
                                      <p:cBhvr>
                                        <p:cTn id="79" dur="500"/>
                                        <p:tgtEl>
                                          <p:spTgt spid="483">
                                            <p:txEl>
                                              <p:pRg st="0" end="0"/>
                                            </p:txEl>
                                          </p:spTgt>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482">
                                            <p:txEl>
                                              <p:pRg st="0" end="0"/>
                                            </p:txEl>
                                          </p:spTgt>
                                        </p:tgtEl>
                                        <p:attrNameLst>
                                          <p:attrName>style.visibility</p:attrName>
                                        </p:attrNameLst>
                                      </p:cBhvr>
                                      <p:to>
                                        <p:strVal val="visible"/>
                                      </p:to>
                                    </p:set>
                                    <p:animEffect transition="in" filter="dissolve">
                                      <p:cBhvr>
                                        <p:cTn id="83" dur="500"/>
                                        <p:tgtEl>
                                          <p:spTgt spid="4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build="p"/>
      <p:bldP spid="321" grpId="0" build="p"/>
      <p:bldP spid="383" grpId="0" build="p"/>
      <p:bldP spid="384" grpId="0" build="p"/>
      <p:bldP spid="416" grpId="0" build="p"/>
      <p:bldP spid="417" grpId="0" build="p"/>
      <p:bldP spid="449" grpId="0" build="p"/>
      <p:bldP spid="450" grpId="0" build="p"/>
      <p:bldP spid="482" grpId="0" build="p"/>
      <p:bldP spid="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30"/>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Text Placeholder 12"/>
          <p:cNvSpPr>
            <a:spLocks noGrp="1"/>
          </p:cNvSpPr>
          <p:nvPr>
            <p:ph type="body" sz="quarter" idx="31"/>
          </p:nvPr>
        </p:nvSpPr>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pic>
        <p:nvPicPr>
          <p:cNvPr id="11" name="图片占位符 10"/>
          <p:cNvPicPr>
            <a:picLocks noGrp="1" noChangeAspect="1"/>
          </p:cNvPicPr>
          <p:nvPr>
            <p:ph type="pic" sz="quarter" idx="32"/>
          </p:nvPr>
        </p:nvPicPr>
        <p:blipFill>
          <a:blip r:embed="rId3">
            <a:extLst>
              <a:ext uri="{28A0092B-C50C-407E-A947-70E740481C1C}">
                <a14:useLocalDpi xmlns:a14="http://schemas.microsoft.com/office/drawing/2010/main" val="0"/>
              </a:ext>
            </a:extLst>
          </a:blip>
          <a:srcRect t="20561" b="20561"/>
          <a:stretch>
            <a:fillRect/>
          </a:stretch>
        </p:blipFill>
        <p:spPr/>
      </p:pic>
      <p:sp>
        <p:nvSpPr>
          <p:cNvPr id="14" name="Title 21"/>
          <p:cNvSpPr>
            <a:spLocks noGrp="1"/>
          </p:cNvSpPr>
          <p:nvPr>
            <p:ph type="title"/>
          </p:nvPr>
        </p:nvSpPr>
        <p:spPr>
          <a:xfrm>
            <a:off x="1524001" y="669926"/>
            <a:ext cx="9144000" cy="535812"/>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市场调研</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Marketing &amp; </a:t>
            </a:r>
            <a:r>
              <a:rPr lang="en-US" dirty="0" err="1">
                <a:latin typeface="Arial" panose="020B0604020202020204" pitchFamily="34" charset="0"/>
                <a:ea typeface="微软雅黑" panose="020B0503020204020204" pitchFamily="34" charset="-122"/>
                <a:sym typeface="Arial" panose="020B0604020202020204" pitchFamily="34" charset="0"/>
              </a:rPr>
              <a:t>Reserach</a:t>
            </a:r>
            <a:r>
              <a:rPr lang="en-US" dirty="0">
                <a:latin typeface="Arial" panose="020B0604020202020204" pitchFamily="34" charset="0"/>
                <a:ea typeface="微软雅黑" panose="020B0503020204020204" pitchFamily="34" charset="-122"/>
                <a:sym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725" y="0"/>
            <a:ext cx="7534275" cy="6858000"/>
          </a:xfrm>
          <a:prstGeom prst="rect">
            <a:avLst/>
          </a:prstGeom>
        </p:spPr>
      </p:pic>
      <p:sp>
        <p:nvSpPr>
          <p:cNvPr id="9" name="心形 8"/>
          <p:cNvSpPr/>
          <p:nvPr/>
        </p:nvSpPr>
        <p:spPr bwMode="auto">
          <a:xfrm>
            <a:off x="1700213" y="1428751"/>
            <a:ext cx="5686425" cy="4714874"/>
          </a:xfrm>
          <a:prstGeom prst="heart">
            <a:avLst/>
          </a:prstGeom>
          <a:solidFill>
            <a:srgbClr val="A6468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2700338" y="3786188"/>
            <a:ext cx="3786187" cy="1015663"/>
          </a:xfrm>
          <a:prstGeom prst="rect">
            <a:avLst/>
          </a:prstGeom>
          <a:noFill/>
        </p:spPr>
        <p:txBody>
          <a:bodyPr wrap="square" rtlCol="0">
            <a:spAutoFit/>
          </a:bodyPr>
          <a:lstStyle/>
          <a:p>
            <a:pPr algn="ctr"/>
            <a:r>
              <a:rPr lang="zh-CN" altLang="en-US" sz="3600" dirty="0">
                <a:latin typeface="Arial" panose="020B0604020202020204" pitchFamily="34" charset="0"/>
                <a:ea typeface="微软雅黑" panose="020B0503020204020204" pitchFamily="34" charset="-122"/>
                <a:sym typeface="Arial" panose="020B0604020202020204" pitchFamily="34" charset="0"/>
              </a:rPr>
              <a:t>活动介绍</a:t>
            </a:r>
            <a:endParaRPr lang="en-US" altLang="zh-CN" sz="3600" dirty="0">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dirty="0">
                <a:latin typeface="Arial" panose="020B0604020202020204" pitchFamily="34" charset="0"/>
                <a:ea typeface="微软雅黑" panose="020B0503020204020204" pitchFamily="34" charset="-122"/>
                <a:sym typeface="Arial" panose="020B0604020202020204" pitchFamily="34" charset="0"/>
              </a:rPr>
              <a:t>(Activity Introduction)</a:t>
            </a:r>
          </a:p>
        </p:txBody>
      </p:sp>
      <p:sp>
        <p:nvSpPr>
          <p:cNvPr id="12" name="文本框 11"/>
          <p:cNvSpPr txBox="1"/>
          <p:nvPr/>
        </p:nvSpPr>
        <p:spPr>
          <a:xfrm>
            <a:off x="3429000" y="2800350"/>
            <a:ext cx="2457450" cy="769441"/>
          </a:xfrm>
          <a:prstGeom prst="rect">
            <a:avLst/>
          </a:prstGeom>
          <a:noFill/>
        </p:spPr>
        <p:txBody>
          <a:bodyPr wrap="square" rtlCol="0">
            <a:spAutoFit/>
          </a:bodyPr>
          <a:lstStyle/>
          <a:p>
            <a:r>
              <a:rPr lang="zh-CN" altLang="en-US" sz="4400" dirty="0">
                <a:latin typeface="Arial" panose="020B0604020202020204" pitchFamily="34" charset="0"/>
                <a:ea typeface="微软雅黑" panose="020B0503020204020204" pitchFamily="34" charset="-122"/>
                <a:sym typeface="Arial" panose="020B0604020202020204" pitchFamily="34" charset="0"/>
              </a:rPr>
              <a:t>第三部分</a:t>
            </a:r>
          </a:p>
        </p:txBody>
      </p:sp>
    </p:spTree>
  </p:cSld>
  <p:clrMapOvr>
    <a:masterClrMapping/>
  </p:clrMapOvr>
  <p:transition spd="slow" advClick="0" advTm="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524000" y="2438400"/>
            <a:ext cx="2056498" cy="587004"/>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4"/>
          <p:cNvSpPr>
            <a:spLocks noGrp="1"/>
          </p:cNvSpPr>
          <p:nvPr>
            <p:ph sz="quarter" idx="16"/>
          </p:nvPr>
        </p:nvSpPr>
        <p:spPr>
          <a:xfrm>
            <a:off x="1524146" y="2133600"/>
            <a:ext cx="2056209" cy="271878"/>
          </a:xfrm>
        </p:spPr>
        <p:txBody>
          <a:bodyPr/>
          <a:lstStyle/>
          <a:p>
            <a:pPr algn="ctr"/>
            <a:r>
              <a:rPr lang="en-US" dirty="0">
                <a:latin typeface="Arial" panose="020B0604020202020204" pitchFamily="34" charset="0"/>
                <a:ea typeface="微软雅黑" panose="020B0503020204020204" pitchFamily="34" charset="-122"/>
                <a:sym typeface="Arial" panose="020B0604020202020204" pitchFamily="34" charset="0"/>
              </a:rPr>
              <a:t>Process 1</a:t>
            </a:r>
          </a:p>
        </p:txBody>
      </p:sp>
      <p:sp>
        <p:nvSpPr>
          <p:cNvPr id="8" name="Flowchart: Decision 7"/>
          <p:cNvSpPr/>
          <p:nvPr/>
        </p:nvSpPr>
        <p:spPr>
          <a:xfrm flipV="1">
            <a:off x="7072250" y="3320013"/>
            <a:ext cx="1457668" cy="1453896"/>
          </a:xfrm>
          <a:prstGeom prst="flowChartDecisi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lowchart: Decision 8"/>
          <p:cNvSpPr/>
          <p:nvPr/>
        </p:nvSpPr>
        <p:spPr>
          <a:xfrm flipV="1">
            <a:off x="7072250" y="3183750"/>
            <a:ext cx="1457668" cy="1453896"/>
          </a:xfrm>
          <a:prstGeom prst="flowChartDecision">
            <a:avLst/>
          </a:prstGeom>
          <a:solidFill>
            <a:srgbClr val="DCDE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lowchart: Decision 19"/>
          <p:cNvSpPr/>
          <p:nvPr/>
        </p:nvSpPr>
        <p:spPr>
          <a:xfrm flipV="1">
            <a:off x="3604246" y="3320013"/>
            <a:ext cx="1457668" cy="1453896"/>
          </a:xfrm>
          <a:prstGeom prst="flowChartDecisi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lowchart: Decision 20"/>
          <p:cNvSpPr/>
          <p:nvPr/>
        </p:nvSpPr>
        <p:spPr>
          <a:xfrm flipV="1">
            <a:off x="3604246" y="3183750"/>
            <a:ext cx="1457668" cy="1453896"/>
          </a:xfrm>
          <a:prstGeom prst="flowChartDecision">
            <a:avLst/>
          </a:prstGeom>
          <a:solidFill>
            <a:srgbClr val="DCDE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lowchart: Decision 24"/>
          <p:cNvSpPr/>
          <p:nvPr/>
        </p:nvSpPr>
        <p:spPr>
          <a:xfrm>
            <a:off x="1823415" y="3054502"/>
            <a:ext cx="1457668" cy="1453896"/>
          </a:xfrm>
          <a:prstGeom prst="flowChartDecisi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lowchart: Decision 25"/>
          <p:cNvSpPr/>
          <p:nvPr/>
        </p:nvSpPr>
        <p:spPr>
          <a:xfrm>
            <a:off x="1823415" y="3207454"/>
            <a:ext cx="1457668" cy="1453896"/>
          </a:xfrm>
          <a:prstGeom prst="flowChartDecision">
            <a:avLst/>
          </a:prstGeom>
          <a:solidFill>
            <a:srgbClr val="DCDE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lowchart: Decision 29"/>
          <p:cNvSpPr/>
          <p:nvPr/>
        </p:nvSpPr>
        <p:spPr>
          <a:xfrm>
            <a:off x="5356844" y="3054502"/>
            <a:ext cx="1457668" cy="1453896"/>
          </a:xfrm>
          <a:prstGeom prst="flowChartDecisi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lowchart: Decision 30"/>
          <p:cNvSpPr/>
          <p:nvPr/>
        </p:nvSpPr>
        <p:spPr>
          <a:xfrm>
            <a:off x="5356844" y="3207454"/>
            <a:ext cx="1457668" cy="1453896"/>
          </a:xfrm>
          <a:prstGeom prst="flowChartDecision">
            <a:avLst/>
          </a:prstGeom>
          <a:solidFill>
            <a:srgbClr val="DCDE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lowchart: Decision 35"/>
          <p:cNvSpPr/>
          <p:nvPr/>
        </p:nvSpPr>
        <p:spPr>
          <a:xfrm>
            <a:off x="8758517" y="3054502"/>
            <a:ext cx="1457668" cy="1453896"/>
          </a:xfrm>
          <a:prstGeom prst="flowChartDecisi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lowchart: Decision 36"/>
          <p:cNvSpPr/>
          <p:nvPr/>
        </p:nvSpPr>
        <p:spPr>
          <a:xfrm>
            <a:off x="8758517" y="3207454"/>
            <a:ext cx="1457668" cy="1453896"/>
          </a:xfrm>
          <a:prstGeom prst="flowChartDecision">
            <a:avLst/>
          </a:prstGeom>
          <a:solidFill>
            <a:srgbClr val="DCDE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2"/>
          <p:cNvSpPr>
            <a:spLocks noGrp="1"/>
          </p:cNvSpPr>
          <p:nvPr>
            <p:ph type="body" sz="quarter" idx="14"/>
          </p:nvPr>
        </p:nvSpPr>
        <p:spPr>
          <a:xfrm>
            <a:off x="3310216" y="5280396"/>
            <a:ext cx="2056498" cy="587004"/>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Content Placeholder 4"/>
          <p:cNvSpPr>
            <a:spLocks noGrp="1"/>
          </p:cNvSpPr>
          <p:nvPr>
            <p:ph sz="quarter" idx="16"/>
          </p:nvPr>
        </p:nvSpPr>
        <p:spPr>
          <a:xfrm>
            <a:off x="3310362" y="5006661"/>
            <a:ext cx="2056209" cy="271878"/>
          </a:xfrm>
        </p:spPr>
        <p:txBody>
          <a:bodyPr/>
          <a:lstStyle/>
          <a:p>
            <a:pPr algn="ctr"/>
            <a:r>
              <a:rPr lang="en-US" dirty="0">
                <a:latin typeface="Arial" panose="020B0604020202020204" pitchFamily="34" charset="0"/>
                <a:ea typeface="微软雅黑" panose="020B0503020204020204" pitchFamily="34" charset="-122"/>
                <a:sym typeface="Arial" panose="020B0604020202020204" pitchFamily="34" charset="0"/>
              </a:rPr>
              <a:t>Process 2</a:t>
            </a:r>
          </a:p>
        </p:txBody>
      </p:sp>
      <p:sp>
        <p:nvSpPr>
          <p:cNvPr id="49" name="Text Placeholder 2"/>
          <p:cNvSpPr>
            <a:spLocks noGrp="1"/>
          </p:cNvSpPr>
          <p:nvPr>
            <p:ph type="body" sz="quarter" idx="14"/>
          </p:nvPr>
        </p:nvSpPr>
        <p:spPr>
          <a:xfrm>
            <a:off x="5057429" y="2438400"/>
            <a:ext cx="2056498" cy="587004"/>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Content Placeholder 4"/>
          <p:cNvSpPr>
            <a:spLocks noGrp="1"/>
          </p:cNvSpPr>
          <p:nvPr>
            <p:ph sz="quarter" idx="16"/>
          </p:nvPr>
        </p:nvSpPr>
        <p:spPr>
          <a:xfrm>
            <a:off x="5057575" y="2133600"/>
            <a:ext cx="2056209" cy="271878"/>
          </a:xfrm>
        </p:spPr>
        <p:txBody>
          <a:bodyPr/>
          <a:lstStyle/>
          <a:p>
            <a:pPr algn="ctr"/>
            <a:r>
              <a:rPr lang="en-US" dirty="0">
                <a:latin typeface="Arial" panose="020B0604020202020204" pitchFamily="34" charset="0"/>
                <a:ea typeface="微软雅黑" panose="020B0503020204020204" pitchFamily="34" charset="-122"/>
                <a:sym typeface="Arial" panose="020B0604020202020204" pitchFamily="34" charset="0"/>
              </a:rPr>
              <a:t>Process 3</a:t>
            </a:r>
          </a:p>
        </p:txBody>
      </p:sp>
      <p:sp>
        <p:nvSpPr>
          <p:cNvPr id="51" name="Text Placeholder 2"/>
          <p:cNvSpPr>
            <a:spLocks noGrp="1"/>
          </p:cNvSpPr>
          <p:nvPr>
            <p:ph type="body" sz="quarter" idx="14"/>
          </p:nvPr>
        </p:nvSpPr>
        <p:spPr>
          <a:xfrm>
            <a:off x="6777318" y="5280396"/>
            <a:ext cx="2056498" cy="587004"/>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Content Placeholder 4"/>
          <p:cNvSpPr>
            <a:spLocks noGrp="1"/>
          </p:cNvSpPr>
          <p:nvPr>
            <p:ph sz="quarter" idx="16"/>
          </p:nvPr>
        </p:nvSpPr>
        <p:spPr>
          <a:xfrm>
            <a:off x="6777464" y="5006661"/>
            <a:ext cx="2056209" cy="271878"/>
          </a:xfrm>
        </p:spPr>
        <p:txBody>
          <a:bodyPr/>
          <a:lstStyle/>
          <a:p>
            <a:pPr algn="ctr"/>
            <a:r>
              <a:rPr lang="en-US" dirty="0">
                <a:latin typeface="Arial" panose="020B0604020202020204" pitchFamily="34" charset="0"/>
                <a:ea typeface="微软雅黑" panose="020B0503020204020204" pitchFamily="34" charset="-122"/>
                <a:sym typeface="Arial" panose="020B0604020202020204" pitchFamily="34" charset="0"/>
              </a:rPr>
              <a:t>Process 4</a:t>
            </a:r>
          </a:p>
        </p:txBody>
      </p:sp>
      <p:sp>
        <p:nvSpPr>
          <p:cNvPr id="53" name="Text Placeholder 2"/>
          <p:cNvSpPr>
            <a:spLocks noGrp="1"/>
          </p:cNvSpPr>
          <p:nvPr>
            <p:ph type="body" sz="quarter" idx="14"/>
          </p:nvPr>
        </p:nvSpPr>
        <p:spPr>
          <a:xfrm>
            <a:off x="8459102" y="2438400"/>
            <a:ext cx="2056498" cy="587004"/>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Content Placeholder 4"/>
          <p:cNvSpPr>
            <a:spLocks noGrp="1"/>
          </p:cNvSpPr>
          <p:nvPr>
            <p:ph sz="quarter" idx="16"/>
          </p:nvPr>
        </p:nvSpPr>
        <p:spPr>
          <a:xfrm>
            <a:off x="8459248" y="2133600"/>
            <a:ext cx="2056209" cy="271878"/>
          </a:xfrm>
        </p:spPr>
        <p:txBody>
          <a:bodyPr/>
          <a:lstStyle/>
          <a:p>
            <a:pPr algn="ctr"/>
            <a:r>
              <a:rPr lang="en-US" dirty="0">
                <a:latin typeface="Arial" panose="020B0604020202020204" pitchFamily="34" charset="0"/>
                <a:ea typeface="微软雅黑" panose="020B0503020204020204" pitchFamily="34" charset="-122"/>
                <a:sym typeface="Arial" panose="020B0604020202020204" pitchFamily="34" charset="0"/>
              </a:rPr>
              <a:t>Process 5</a:t>
            </a:r>
          </a:p>
        </p:txBody>
      </p:sp>
      <p:sp>
        <p:nvSpPr>
          <p:cNvPr id="55" name="Shape 4487"/>
          <p:cNvSpPr/>
          <p:nvPr/>
        </p:nvSpPr>
        <p:spPr>
          <a:xfrm>
            <a:off x="2407880" y="3759055"/>
            <a:ext cx="288741" cy="350694"/>
          </a:xfrm>
          <a:custGeom>
            <a:avLst/>
            <a:gdLst/>
            <a:ahLst/>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accent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56" name="Group 55"/>
          <p:cNvGrpSpPr/>
          <p:nvPr/>
        </p:nvGrpSpPr>
        <p:grpSpPr>
          <a:xfrm>
            <a:off x="4198127" y="3716276"/>
            <a:ext cx="269909" cy="388844"/>
            <a:chOff x="6362762" y="3944941"/>
            <a:chExt cx="177313" cy="255445"/>
          </a:xfrm>
          <a:solidFill>
            <a:schemeClr val="accent1"/>
          </a:solidFill>
        </p:grpSpPr>
        <p:sp>
          <p:nvSpPr>
            <p:cNvPr id="57" name="Shape 4474"/>
            <p:cNvSpPr/>
            <p:nvPr/>
          </p:nvSpPr>
          <p:spPr>
            <a:xfrm>
              <a:off x="6415435" y="4163646"/>
              <a:ext cx="71302" cy="36740"/>
            </a:xfrm>
            <a:custGeom>
              <a:avLst/>
              <a:gdLst/>
              <a:ahLst/>
              <a:cxnLst>
                <a:cxn ang="0">
                  <a:pos x="wd2" y="hd2"/>
                </a:cxn>
                <a:cxn ang="5400000">
                  <a:pos x="wd2" y="hd2"/>
                </a:cxn>
                <a:cxn ang="10800000">
                  <a:pos x="wd2" y="hd2"/>
                </a:cxn>
                <a:cxn ang="16200000">
                  <a:pos x="wd2" y="hd2"/>
                </a:cxn>
              </a:cxnLst>
              <a:rect l="0" t="0" r="r" b="b"/>
              <a:pathLst>
                <a:path w="21600" h="21407" extrusionOk="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8" name="Shape 4475"/>
            <p:cNvSpPr/>
            <p:nvPr/>
          </p:nvSpPr>
          <p:spPr>
            <a:xfrm>
              <a:off x="6362762" y="3944941"/>
              <a:ext cx="177313" cy="201451"/>
            </a:xfrm>
            <a:custGeom>
              <a:avLst/>
              <a:gdLst/>
              <a:ahLst/>
              <a:cxnLst>
                <a:cxn ang="0">
                  <a:pos x="wd2" y="hd2"/>
                </a:cxn>
                <a:cxn ang="5400000">
                  <a:pos x="wd2" y="hd2"/>
                </a:cxn>
                <a:cxn ang="10800000">
                  <a:pos x="wd2" y="hd2"/>
                </a:cxn>
                <a:cxn ang="16200000">
                  <a:pos x="wd2" y="hd2"/>
                </a:cxn>
              </a:cxnLst>
              <a:rect l="0" t="0" r="r" b="b"/>
              <a:pathLst>
                <a:path w="20632" h="21600" extrusionOk="0">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Shape 4417"/>
          <p:cNvSpPr/>
          <p:nvPr/>
        </p:nvSpPr>
        <p:spPr>
          <a:xfrm>
            <a:off x="5907066" y="3755755"/>
            <a:ext cx="357227" cy="357294"/>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accent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0" name="Shape 4440"/>
          <p:cNvSpPr/>
          <p:nvPr/>
        </p:nvSpPr>
        <p:spPr>
          <a:xfrm>
            <a:off x="7626331" y="3735900"/>
            <a:ext cx="349509" cy="349599"/>
          </a:xfrm>
          <a:custGeom>
            <a:avLst/>
            <a:gdLst/>
            <a:ahLst/>
            <a:cxnLst>
              <a:cxn ang="0">
                <a:pos x="wd2" y="hd2"/>
              </a:cxn>
              <a:cxn ang="5400000">
                <a:pos x="wd2" y="hd2"/>
              </a:cxn>
              <a:cxn ang="10800000">
                <a:pos x="wd2" y="hd2"/>
              </a:cxn>
              <a:cxn ang="16200000">
                <a:pos x="wd2" y="hd2"/>
              </a:cxn>
            </a:cxnLst>
            <a:rect l="0" t="0" r="r" b="b"/>
            <a:pathLst>
              <a:path w="21600" h="21600" extrusionOk="0">
                <a:moveTo>
                  <a:pt x="10800" y="14321"/>
                </a:moveTo>
                <a:cubicBezTo>
                  <a:pt x="8855" y="14321"/>
                  <a:pt x="7279" y="12745"/>
                  <a:pt x="7279" y="10800"/>
                </a:cubicBezTo>
                <a:cubicBezTo>
                  <a:pt x="7279" y="8855"/>
                  <a:pt x="8855" y="7279"/>
                  <a:pt x="10800" y="7279"/>
                </a:cubicBezTo>
                <a:cubicBezTo>
                  <a:pt x="12745" y="7279"/>
                  <a:pt x="14321" y="8855"/>
                  <a:pt x="14321" y="10800"/>
                </a:cubicBezTo>
                <a:cubicBezTo>
                  <a:pt x="14321" y="12745"/>
                  <a:pt x="12745" y="14321"/>
                  <a:pt x="10800" y="14321"/>
                </a:cubicBezTo>
                <a:close/>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close/>
              </a:path>
            </a:pathLst>
          </a:custGeom>
          <a:solidFill>
            <a:schemeClr val="accent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61" name="Group 60"/>
          <p:cNvGrpSpPr/>
          <p:nvPr/>
        </p:nvGrpSpPr>
        <p:grpSpPr>
          <a:xfrm>
            <a:off x="9302985" y="3748871"/>
            <a:ext cx="368732" cy="371062"/>
            <a:chOff x="7559504" y="1489913"/>
            <a:chExt cx="273472" cy="275200"/>
          </a:xfrm>
          <a:solidFill>
            <a:schemeClr val="accent1"/>
          </a:solidFill>
        </p:grpSpPr>
        <p:sp>
          <p:nvSpPr>
            <p:cNvPr id="62" name="Shape 4571"/>
            <p:cNvSpPr/>
            <p:nvPr/>
          </p:nvSpPr>
          <p:spPr>
            <a:xfrm>
              <a:off x="7559504" y="1546071"/>
              <a:ext cx="218980" cy="219042"/>
            </a:xfrm>
            <a:custGeom>
              <a:avLst/>
              <a:gdLst/>
              <a:ahLst/>
              <a:cxnLst>
                <a:cxn ang="0">
                  <a:pos x="wd2" y="hd2"/>
                </a:cxn>
                <a:cxn ang="5400000">
                  <a:pos x="wd2" y="hd2"/>
                </a:cxn>
                <a:cxn ang="10800000">
                  <a:pos x="wd2" y="hd2"/>
                </a:cxn>
                <a:cxn ang="16200000">
                  <a:pos x="wd2" y="hd2"/>
                </a:cxn>
              </a:cxnLst>
              <a:rect l="0" t="0" r="r" b="b"/>
              <a:pathLst>
                <a:path w="17593" h="17592" extrusionOk="0">
                  <a:moveTo>
                    <a:pt x="4249" y="463"/>
                  </a:moveTo>
                  <a:cubicBezTo>
                    <a:pt x="2881" y="1829"/>
                    <a:pt x="-3101" y="10356"/>
                    <a:pt x="2067" y="15524"/>
                  </a:cubicBezTo>
                  <a:cubicBezTo>
                    <a:pt x="7233" y="20692"/>
                    <a:pt x="15762" y="14711"/>
                    <a:pt x="17131" y="13342"/>
                  </a:cubicBezTo>
                  <a:cubicBezTo>
                    <a:pt x="18499" y="11977"/>
                    <a:pt x="16722" y="7983"/>
                    <a:pt x="13165" y="4424"/>
                  </a:cubicBezTo>
                  <a:cubicBezTo>
                    <a:pt x="9607" y="866"/>
                    <a:pt x="5618" y="-908"/>
                    <a:pt x="4249" y="463"/>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3" name="Shape 4572"/>
            <p:cNvSpPr/>
            <p:nvPr/>
          </p:nvSpPr>
          <p:spPr>
            <a:xfrm>
              <a:off x="7690505" y="1489913"/>
              <a:ext cx="142471" cy="142518"/>
            </a:xfrm>
            <a:custGeom>
              <a:avLst/>
              <a:gdLst/>
              <a:ahLst/>
              <a:cxnLst>
                <a:cxn ang="0">
                  <a:pos x="wd2" y="hd2"/>
                </a:cxn>
                <a:cxn ang="5400000">
                  <a:pos x="wd2" y="hd2"/>
                </a:cxn>
                <a:cxn ang="10800000">
                  <a:pos x="wd2" y="hd2"/>
                </a:cxn>
                <a:cxn ang="16200000">
                  <a:pos x="wd2" y="hd2"/>
                </a:cxn>
              </a:cxnLst>
              <a:rect l="0" t="0" r="r" b="b"/>
              <a:pathLst>
                <a:path w="20964" h="21278" extrusionOk="0">
                  <a:moveTo>
                    <a:pt x="20680" y="15454"/>
                  </a:moveTo>
                  <a:cubicBezTo>
                    <a:pt x="20077" y="14362"/>
                    <a:pt x="18716" y="13974"/>
                    <a:pt x="17641" y="14580"/>
                  </a:cubicBezTo>
                  <a:lnTo>
                    <a:pt x="13330" y="17031"/>
                  </a:lnTo>
                  <a:cubicBezTo>
                    <a:pt x="12254" y="17643"/>
                    <a:pt x="11870" y="19029"/>
                    <a:pt x="12472" y="20115"/>
                  </a:cubicBezTo>
                  <a:cubicBezTo>
                    <a:pt x="12883" y="20858"/>
                    <a:pt x="13642" y="21278"/>
                    <a:pt x="14424" y="21278"/>
                  </a:cubicBezTo>
                  <a:cubicBezTo>
                    <a:pt x="14793" y="21278"/>
                    <a:pt x="15167" y="21185"/>
                    <a:pt x="15514" y="20989"/>
                  </a:cubicBezTo>
                  <a:lnTo>
                    <a:pt x="19822" y="18538"/>
                  </a:lnTo>
                  <a:cubicBezTo>
                    <a:pt x="20897" y="17926"/>
                    <a:pt x="21282" y="16545"/>
                    <a:pt x="20680" y="15454"/>
                  </a:cubicBezTo>
                  <a:close/>
                  <a:moveTo>
                    <a:pt x="1142" y="8619"/>
                  </a:moveTo>
                  <a:cubicBezTo>
                    <a:pt x="1489" y="8816"/>
                    <a:pt x="1863" y="8909"/>
                    <a:pt x="2231" y="8909"/>
                  </a:cubicBezTo>
                  <a:cubicBezTo>
                    <a:pt x="3014" y="8909"/>
                    <a:pt x="3772" y="8494"/>
                    <a:pt x="4184" y="7751"/>
                  </a:cubicBezTo>
                  <a:lnTo>
                    <a:pt x="6596" y="3374"/>
                  </a:lnTo>
                  <a:cubicBezTo>
                    <a:pt x="7201" y="2282"/>
                    <a:pt x="6817" y="901"/>
                    <a:pt x="5741" y="289"/>
                  </a:cubicBezTo>
                  <a:cubicBezTo>
                    <a:pt x="4665" y="-322"/>
                    <a:pt x="3304" y="66"/>
                    <a:pt x="2699" y="1163"/>
                  </a:cubicBezTo>
                  <a:lnTo>
                    <a:pt x="287" y="5535"/>
                  </a:lnTo>
                  <a:cubicBezTo>
                    <a:pt x="-318" y="6627"/>
                    <a:pt x="67" y="8008"/>
                    <a:pt x="1142" y="8619"/>
                  </a:cubicBezTo>
                  <a:close/>
                  <a:moveTo>
                    <a:pt x="9183" y="14225"/>
                  </a:moveTo>
                  <a:cubicBezTo>
                    <a:pt x="9753" y="14225"/>
                    <a:pt x="10326" y="14007"/>
                    <a:pt x="10762" y="13559"/>
                  </a:cubicBezTo>
                  <a:lnTo>
                    <a:pt x="15016" y="9242"/>
                  </a:lnTo>
                  <a:cubicBezTo>
                    <a:pt x="15890" y="8357"/>
                    <a:pt x="15890" y="6922"/>
                    <a:pt x="15016" y="6037"/>
                  </a:cubicBezTo>
                  <a:cubicBezTo>
                    <a:pt x="14145" y="5153"/>
                    <a:pt x="12730" y="5153"/>
                    <a:pt x="11859" y="6037"/>
                  </a:cubicBezTo>
                  <a:lnTo>
                    <a:pt x="7605" y="10355"/>
                  </a:lnTo>
                  <a:cubicBezTo>
                    <a:pt x="6731" y="11239"/>
                    <a:pt x="6731" y="12675"/>
                    <a:pt x="7605" y="13559"/>
                  </a:cubicBezTo>
                  <a:cubicBezTo>
                    <a:pt x="8040" y="14007"/>
                    <a:pt x="8610" y="14225"/>
                    <a:pt x="9183" y="14225"/>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标题 10"/>
          <p:cNvSpPr>
            <a:spLocks noGrp="1"/>
          </p:cNvSpPr>
          <p:nvPr>
            <p:ph type="title"/>
          </p:nvPr>
        </p:nvSpPr>
        <p:spPr/>
        <p:txBody>
          <a:bodyPr/>
          <a:lstStyle/>
          <a:p>
            <a:br>
              <a:rPr lang="en-US" altLang="zh-CN" dirty="0">
                <a:latin typeface="Arial" panose="020B0604020202020204" pitchFamily="34" charset="0"/>
                <a:ea typeface="微软雅黑" panose="020B0503020204020204" pitchFamily="34" charset="-122"/>
                <a:sym typeface="Arial" panose="020B0604020202020204" pitchFamily="34" charset="0"/>
              </a:rPr>
            </a:br>
            <a:r>
              <a:rPr lang="zh-CN" altLang="en-US" dirty="0">
                <a:latin typeface="Arial" panose="020B0604020202020204" pitchFamily="34" charset="0"/>
                <a:ea typeface="微软雅黑" panose="020B0503020204020204" pitchFamily="34" charset="-122"/>
                <a:sym typeface="Arial" panose="020B0604020202020204" pitchFamily="34" charset="0"/>
              </a:rPr>
              <a:t>活动介绍</a:t>
            </a:r>
            <a:r>
              <a:rPr lang="en-US" altLang="zh-CN" dirty="0">
                <a:latin typeface="Arial" panose="020B0604020202020204" pitchFamily="34" charset="0"/>
                <a:ea typeface="微软雅黑" panose="020B0503020204020204" pitchFamily="34" charset="-122"/>
                <a:sym typeface="Arial" panose="020B0604020202020204" pitchFamily="34" charset="0"/>
              </a:rPr>
              <a:t>(Activity Introduction)</a:t>
            </a:r>
            <a:br>
              <a:rPr lang="en-US" altLang="zh-CN" dirty="0">
                <a:latin typeface="Arial" panose="020B0604020202020204" pitchFamily="34" charset="0"/>
                <a:ea typeface="微软雅黑" panose="020B0503020204020204" pitchFamily="34" charset="-122"/>
                <a:sym typeface="Arial" panose="020B0604020202020204" pitchFamily="34" charset="0"/>
              </a:rPr>
            </a:b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 calcmode="lin" valueType="num">
                                      <p:cBhvr>
                                        <p:cTn id="13" dur="500" fill="hold"/>
                                        <p:tgtEl>
                                          <p:spTgt spid="55"/>
                                        </p:tgtEl>
                                        <p:attrNameLst>
                                          <p:attrName>style.rotation</p:attrName>
                                        </p:attrNameLst>
                                      </p:cBhvr>
                                      <p:tavLst>
                                        <p:tav tm="0">
                                          <p:val>
                                            <p:fltVal val="360"/>
                                          </p:val>
                                        </p:tav>
                                        <p:tav tm="100000">
                                          <p:val>
                                            <p:fltVal val="0"/>
                                          </p:val>
                                        </p:tav>
                                      </p:tavLst>
                                    </p:anim>
                                    <p:animEffect transition="in" filter="fade">
                                      <p:cBhvr>
                                        <p:cTn id="14" dur="500"/>
                                        <p:tgtEl>
                                          <p:spTgt spid="5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3000"/>
                            </p:stCondLst>
                            <p:childTnLst>
                              <p:par>
                                <p:cTn id="32" presetID="49" presetClass="entr" presetSubtype="0" decel="10000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 calcmode="lin" valueType="num">
                                      <p:cBhvr>
                                        <p:cTn id="36" dur="500" fill="hold"/>
                                        <p:tgtEl>
                                          <p:spTgt spid="56"/>
                                        </p:tgtEl>
                                        <p:attrNameLst>
                                          <p:attrName>style.rotation</p:attrName>
                                        </p:attrNameLst>
                                      </p:cBhvr>
                                      <p:tavLst>
                                        <p:tav tm="0">
                                          <p:val>
                                            <p:fltVal val="360"/>
                                          </p:val>
                                        </p:tav>
                                        <p:tav tm="100000">
                                          <p:val>
                                            <p:fltVal val="0"/>
                                          </p:val>
                                        </p:tav>
                                      </p:tavLst>
                                    </p:anim>
                                    <p:animEffect transition="in" filter="fade">
                                      <p:cBhvr>
                                        <p:cTn id="37" dur="500"/>
                                        <p:tgtEl>
                                          <p:spTgt spid="5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48">
                                            <p:txEl>
                                              <p:pRg st="0" end="0"/>
                                            </p:txEl>
                                          </p:spTgt>
                                        </p:tgtEl>
                                        <p:attrNameLst>
                                          <p:attrName>style.visibility</p:attrName>
                                        </p:attrNameLst>
                                      </p:cBhvr>
                                      <p:to>
                                        <p:strVal val="visible"/>
                                      </p:to>
                                    </p:set>
                                    <p:animEffect transition="in" filter="wipe(left)">
                                      <p:cBhvr>
                                        <p:cTn id="41" dur="500"/>
                                        <p:tgtEl>
                                          <p:spTgt spid="48">
                                            <p:txEl>
                                              <p:pRg st="0" end="0"/>
                                            </p:txEl>
                                          </p:spTgt>
                                        </p:tgtEl>
                                      </p:cBhvr>
                                    </p:animEffect>
                                  </p:childTnLst>
                                </p:cTn>
                              </p:par>
                            </p:childTnLst>
                          </p:cTn>
                        </p:par>
                        <p:par>
                          <p:cTn id="42" fill="hold">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47">
                                            <p:txEl>
                                              <p:pRg st="0" end="0"/>
                                            </p:txEl>
                                          </p:spTgt>
                                        </p:tgtEl>
                                        <p:attrNameLst>
                                          <p:attrName>style.visibility</p:attrName>
                                        </p:attrNameLst>
                                      </p:cBhvr>
                                      <p:to>
                                        <p:strVal val="visible"/>
                                      </p:to>
                                    </p:set>
                                    <p:animEffect transition="in" filter="dissolve">
                                      <p:cBhvr>
                                        <p:cTn id="45" dur="500"/>
                                        <p:tgtEl>
                                          <p:spTgt spid="47">
                                            <p:txEl>
                                              <p:pRg st="0" end="0"/>
                                            </p:txEl>
                                          </p:spTgt>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par>
                          <p:cTn id="54" fill="hold">
                            <p:stCondLst>
                              <p:cond delay="5500"/>
                            </p:stCondLst>
                            <p:childTnLst>
                              <p:par>
                                <p:cTn id="55" presetID="49" presetClass="entr" presetSubtype="0" decel="10000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fill="hold"/>
                                        <p:tgtEl>
                                          <p:spTgt spid="59"/>
                                        </p:tgtEl>
                                        <p:attrNameLst>
                                          <p:attrName>ppt_w</p:attrName>
                                        </p:attrNameLst>
                                      </p:cBhvr>
                                      <p:tavLst>
                                        <p:tav tm="0">
                                          <p:val>
                                            <p:fltVal val="0"/>
                                          </p:val>
                                        </p:tav>
                                        <p:tav tm="100000">
                                          <p:val>
                                            <p:strVal val="#ppt_w"/>
                                          </p:val>
                                        </p:tav>
                                      </p:tavLst>
                                    </p:anim>
                                    <p:anim calcmode="lin" valueType="num">
                                      <p:cBhvr>
                                        <p:cTn id="58" dur="500" fill="hold"/>
                                        <p:tgtEl>
                                          <p:spTgt spid="59"/>
                                        </p:tgtEl>
                                        <p:attrNameLst>
                                          <p:attrName>ppt_h</p:attrName>
                                        </p:attrNameLst>
                                      </p:cBhvr>
                                      <p:tavLst>
                                        <p:tav tm="0">
                                          <p:val>
                                            <p:fltVal val="0"/>
                                          </p:val>
                                        </p:tav>
                                        <p:tav tm="100000">
                                          <p:val>
                                            <p:strVal val="#ppt_h"/>
                                          </p:val>
                                        </p:tav>
                                      </p:tavLst>
                                    </p:anim>
                                    <p:anim calcmode="lin" valueType="num">
                                      <p:cBhvr>
                                        <p:cTn id="59" dur="500" fill="hold"/>
                                        <p:tgtEl>
                                          <p:spTgt spid="59"/>
                                        </p:tgtEl>
                                        <p:attrNameLst>
                                          <p:attrName>style.rotation</p:attrName>
                                        </p:attrNameLst>
                                      </p:cBhvr>
                                      <p:tavLst>
                                        <p:tav tm="0">
                                          <p:val>
                                            <p:fltVal val="360"/>
                                          </p:val>
                                        </p:tav>
                                        <p:tav tm="100000">
                                          <p:val>
                                            <p:fltVal val="0"/>
                                          </p:val>
                                        </p:tav>
                                      </p:tavLst>
                                    </p:anim>
                                    <p:animEffect transition="in" filter="fade">
                                      <p:cBhvr>
                                        <p:cTn id="60" dur="500"/>
                                        <p:tgtEl>
                                          <p:spTgt spid="5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50">
                                            <p:txEl>
                                              <p:pRg st="0" end="0"/>
                                            </p:txEl>
                                          </p:spTgt>
                                        </p:tgtEl>
                                        <p:attrNameLst>
                                          <p:attrName>style.visibility</p:attrName>
                                        </p:attrNameLst>
                                      </p:cBhvr>
                                      <p:to>
                                        <p:strVal val="visible"/>
                                      </p:to>
                                    </p:set>
                                    <p:animEffect transition="in" filter="wipe(left)">
                                      <p:cBhvr>
                                        <p:cTn id="64" dur="500"/>
                                        <p:tgtEl>
                                          <p:spTgt spid="50">
                                            <p:txEl>
                                              <p:pRg st="0" end="0"/>
                                            </p:txEl>
                                          </p:spTgt>
                                        </p:tgtEl>
                                      </p:cBhvr>
                                    </p:animEffect>
                                  </p:childTnLst>
                                </p:cTn>
                              </p:par>
                            </p:childTnLst>
                          </p:cTn>
                        </p:par>
                        <p:par>
                          <p:cTn id="65" fill="hold">
                            <p:stCondLst>
                              <p:cond delay="6500"/>
                            </p:stCondLst>
                            <p:childTnLst>
                              <p:par>
                                <p:cTn id="66" presetID="9" presetClass="entr" presetSubtype="0" fill="hold" grpId="0" nodeType="afterEffect">
                                  <p:stCondLst>
                                    <p:cond delay="0"/>
                                  </p:stCondLst>
                                  <p:childTnLst>
                                    <p:set>
                                      <p:cBhvr>
                                        <p:cTn id="67" dur="1" fill="hold">
                                          <p:stCondLst>
                                            <p:cond delay="0"/>
                                          </p:stCondLst>
                                        </p:cTn>
                                        <p:tgtEl>
                                          <p:spTgt spid="49">
                                            <p:txEl>
                                              <p:pRg st="0" end="0"/>
                                            </p:txEl>
                                          </p:spTgt>
                                        </p:tgtEl>
                                        <p:attrNameLst>
                                          <p:attrName>style.visibility</p:attrName>
                                        </p:attrNameLst>
                                      </p:cBhvr>
                                      <p:to>
                                        <p:strVal val="visible"/>
                                      </p:to>
                                    </p:set>
                                    <p:animEffect transition="in" filter="dissolve">
                                      <p:cBhvr>
                                        <p:cTn id="68" dur="500"/>
                                        <p:tgtEl>
                                          <p:spTgt spid="49">
                                            <p:txEl>
                                              <p:pRg st="0" end="0"/>
                                            </p:txEl>
                                          </p:spTgt>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left)">
                                      <p:cBhvr>
                                        <p:cTn id="72" dur="500"/>
                                        <p:tgtEl>
                                          <p:spTgt spid="30"/>
                                        </p:tgtEl>
                                      </p:cBhvr>
                                    </p:animEffect>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childTnLst>
                          </p:cTn>
                        </p:par>
                        <p:par>
                          <p:cTn id="77" fill="hold">
                            <p:stCondLst>
                              <p:cond delay="8000"/>
                            </p:stCondLst>
                            <p:childTnLst>
                              <p:par>
                                <p:cTn id="78" presetID="49" presetClass="entr" presetSubtype="0" decel="100000"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 calcmode="lin" valueType="num">
                                      <p:cBhvr>
                                        <p:cTn id="80" dur="500" fill="hold"/>
                                        <p:tgtEl>
                                          <p:spTgt spid="60"/>
                                        </p:tgtEl>
                                        <p:attrNameLst>
                                          <p:attrName>ppt_w</p:attrName>
                                        </p:attrNameLst>
                                      </p:cBhvr>
                                      <p:tavLst>
                                        <p:tav tm="0">
                                          <p:val>
                                            <p:fltVal val="0"/>
                                          </p:val>
                                        </p:tav>
                                        <p:tav tm="100000">
                                          <p:val>
                                            <p:strVal val="#ppt_w"/>
                                          </p:val>
                                        </p:tav>
                                      </p:tavLst>
                                    </p:anim>
                                    <p:anim calcmode="lin" valueType="num">
                                      <p:cBhvr>
                                        <p:cTn id="81" dur="500" fill="hold"/>
                                        <p:tgtEl>
                                          <p:spTgt spid="60"/>
                                        </p:tgtEl>
                                        <p:attrNameLst>
                                          <p:attrName>ppt_h</p:attrName>
                                        </p:attrNameLst>
                                      </p:cBhvr>
                                      <p:tavLst>
                                        <p:tav tm="0">
                                          <p:val>
                                            <p:fltVal val="0"/>
                                          </p:val>
                                        </p:tav>
                                        <p:tav tm="100000">
                                          <p:val>
                                            <p:strVal val="#ppt_h"/>
                                          </p:val>
                                        </p:tav>
                                      </p:tavLst>
                                    </p:anim>
                                    <p:anim calcmode="lin" valueType="num">
                                      <p:cBhvr>
                                        <p:cTn id="82" dur="500" fill="hold"/>
                                        <p:tgtEl>
                                          <p:spTgt spid="60"/>
                                        </p:tgtEl>
                                        <p:attrNameLst>
                                          <p:attrName>style.rotation</p:attrName>
                                        </p:attrNameLst>
                                      </p:cBhvr>
                                      <p:tavLst>
                                        <p:tav tm="0">
                                          <p:val>
                                            <p:fltVal val="360"/>
                                          </p:val>
                                        </p:tav>
                                        <p:tav tm="100000">
                                          <p:val>
                                            <p:fltVal val="0"/>
                                          </p:val>
                                        </p:tav>
                                      </p:tavLst>
                                    </p:anim>
                                    <p:animEffect transition="in" filter="fade">
                                      <p:cBhvr>
                                        <p:cTn id="83" dur="500"/>
                                        <p:tgtEl>
                                          <p:spTgt spid="60"/>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2">
                                            <p:txEl>
                                              <p:pRg st="0" end="0"/>
                                            </p:txEl>
                                          </p:spTgt>
                                        </p:tgtEl>
                                        <p:attrNameLst>
                                          <p:attrName>style.visibility</p:attrName>
                                        </p:attrNameLst>
                                      </p:cBhvr>
                                      <p:to>
                                        <p:strVal val="visible"/>
                                      </p:to>
                                    </p:set>
                                    <p:animEffect transition="in" filter="wipe(left)">
                                      <p:cBhvr>
                                        <p:cTn id="87" dur="500"/>
                                        <p:tgtEl>
                                          <p:spTgt spid="52">
                                            <p:txEl>
                                              <p:pRg st="0" end="0"/>
                                            </p:txEl>
                                          </p:spTgt>
                                        </p:tgtEl>
                                      </p:cBhvr>
                                    </p:animEffect>
                                  </p:childTnLst>
                                </p:cTn>
                              </p:par>
                            </p:childTnLst>
                          </p:cTn>
                        </p:par>
                        <p:par>
                          <p:cTn id="88" fill="hold">
                            <p:stCondLst>
                              <p:cond delay="9000"/>
                            </p:stCondLst>
                            <p:childTnLst>
                              <p:par>
                                <p:cTn id="89" presetID="9" presetClass="entr" presetSubtype="0" fill="hold" grpId="0" nodeType="afterEffect">
                                  <p:stCondLst>
                                    <p:cond delay="0"/>
                                  </p:stCondLst>
                                  <p:childTnLst>
                                    <p:set>
                                      <p:cBhvr>
                                        <p:cTn id="90" dur="1" fill="hold">
                                          <p:stCondLst>
                                            <p:cond delay="0"/>
                                          </p:stCondLst>
                                        </p:cTn>
                                        <p:tgtEl>
                                          <p:spTgt spid="51">
                                            <p:txEl>
                                              <p:pRg st="0" end="0"/>
                                            </p:txEl>
                                          </p:spTgt>
                                        </p:tgtEl>
                                        <p:attrNameLst>
                                          <p:attrName>style.visibility</p:attrName>
                                        </p:attrNameLst>
                                      </p:cBhvr>
                                      <p:to>
                                        <p:strVal val="visible"/>
                                      </p:to>
                                    </p:set>
                                    <p:animEffect transition="in" filter="dissolve">
                                      <p:cBhvr>
                                        <p:cTn id="91" dur="500"/>
                                        <p:tgtEl>
                                          <p:spTgt spid="51">
                                            <p:txEl>
                                              <p:pRg st="0" end="0"/>
                                            </p:txEl>
                                          </p:spTgt>
                                        </p:tgtEl>
                                      </p:cBhvr>
                                    </p:animEffect>
                                  </p:childTnLst>
                                </p:cTn>
                              </p:par>
                            </p:childTnLst>
                          </p:cTn>
                        </p:par>
                        <p:par>
                          <p:cTn id="92" fill="hold">
                            <p:stCondLst>
                              <p:cond delay="9500"/>
                            </p:stCondLst>
                            <p:childTnLst>
                              <p:par>
                                <p:cTn id="93" presetID="22" presetClass="entr" presetSubtype="8" fill="hold" grpId="0"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wipe(left)">
                                      <p:cBhvr>
                                        <p:cTn id="95" dur="500"/>
                                        <p:tgtEl>
                                          <p:spTgt spid="8"/>
                                        </p:tgtEl>
                                      </p:cBhvr>
                                    </p:animEffect>
                                  </p:childTnLst>
                                </p:cTn>
                              </p:par>
                            </p:childTnLst>
                          </p:cTn>
                        </p:par>
                        <p:par>
                          <p:cTn id="96" fill="hold">
                            <p:stCondLst>
                              <p:cond delay="10000"/>
                            </p:stCondLst>
                            <p:childTnLst>
                              <p:par>
                                <p:cTn id="97" presetID="10" presetClass="entr" presetSubtype="0"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childTnLst>
                          </p:cTn>
                        </p:par>
                        <p:par>
                          <p:cTn id="100" fill="hold">
                            <p:stCondLst>
                              <p:cond delay="10500"/>
                            </p:stCondLst>
                            <p:childTnLst>
                              <p:par>
                                <p:cTn id="101" presetID="49" presetClass="entr" presetSubtype="0" decel="100000" fill="hold" nodeType="after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500" fill="hold"/>
                                        <p:tgtEl>
                                          <p:spTgt spid="61"/>
                                        </p:tgtEl>
                                        <p:attrNameLst>
                                          <p:attrName>ppt_w</p:attrName>
                                        </p:attrNameLst>
                                      </p:cBhvr>
                                      <p:tavLst>
                                        <p:tav tm="0">
                                          <p:val>
                                            <p:fltVal val="0"/>
                                          </p:val>
                                        </p:tav>
                                        <p:tav tm="100000">
                                          <p:val>
                                            <p:strVal val="#ppt_w"/>
                                          </p:val>
                                        </p:tav>
                                      </p:tavLst>
                                    </p:anim>
                                    <p:anim calcmode="lin" valueType="num">
                                      <p:cBhvr>
                                        <p:cTn id="104" dur="500" fill="hold"/>
                                        <p:tgtEl>
                                          <p:spTgt spid="61"/>
                                        </p:tgtEl>
                                        <p:attrNameLst>
                                          <p:attrName>ppt_h</p:attrName>
                                        </p:attrNameLst>
                                      </p:cBhvr>
                                      <p:tavLst>
                                        <p:tav tm="0">
                                          <p:val>
                                            <p:fltVal val="0"/>
                                          </p:val>
                                        </p:tav>
                                        <p:tav tm="100000">
                                          <p:val>
                                            <p:strVal val="#ppt_h"/>
                                          </p:val>
                                        </p:tav>
                                      </p:tavLst>
                                    </p:anim>
                                    <p:anim calcmode="lin" valueType="num">
                                      <p:cBhvr>
                                        <p:cTn id="105" dur="500" fill="hold"/>
                                        <p:tgtEl>
                                          <p:spTgt spid="61"/>
                                        </p:tgtEl>
                                        <p:attrNameLst>
                                          <p:attrName>style.rotation</p:attrName>
                                        </p:attrNameLst>
                                      </p:cBhvr>
                                      <p:tavLst>
                                        <p:tav tm="0">
                                          <p:val>
                                            <p:fltVal val="360"/>
                                          </p:val>
                                        </p:tav>
                                        <p:tav tm="100000">
                                          <p:val>
                                            <p:fltVal val="0"/>
                                          </p:val>
                                        </p:tav>
                                      </p:tavLst>
                                    </p:anim>
                                    <p:animEffect transition="in" filter="fade">
                                      <p:cBhvr>
                                        <p:cTn id="106" dur="500"/>
                                        <p:tgtEl>
                                          <p:spTgt spid="61"/>
                                        </p:tgtEl>
                                      </p:cBhvr>
                                    </p:animEffect>
                                  </p:childTnLst>
                                </p:cTn>
                              </p:par>
                            </p:childTnLst>
                          </p:cTn>
                        </p:par>
                        <p:par>
                          <p:cTn id="107" fill="hold">
                            <p:stCondLst>
                              <p:cond delay="11000"/>
                            </p:stCondLst>
                            <p:childTnLst>
                              <p:par>
                                <p:cTn id="108" presetID="22" presetClass="entr" presetSubtype="8" fill="hold" grpId="0" nodeType="afterEffect">
                                  <p:stCondLst>
                                    <p:cond delay="0"/>
                                  </p:stCondLst>
                                  <p:childTnLst>
                                    <p:set>
                                      <p:cBhvr>
                                        <p:cTn id="109" dur="1" fill="hold">
                                          <p:stCondLst>
                                            <p:cond delay="0"/>
                                          </p:stCondLst>
                                        </p:cTn>
                                        <p:tgtEl>
                                          <p:spTgt spid="54">
                                            <p:txEl>
                                              <p:pRg st="0" end="0"/>
                                            </p:txEl>
                                          </p:spTgt>
                                        </p:tgtEl>
                                        <p:attrNameLst>
                                          <p:attrName>style.visibility</p:attrName>
                                        </p:attrNameLst>
                                      </p:cBhvr>
                                      <p:to>
                                        <p:strVal val="visible"/>
                                      </p:to>
                                    </p:set>
                                    <p:animEffect transition="in" filter="wipe(left)">
                                      <p:cBhvr>
                                        <p:cTn id="110" dur="500"/>
                                        <p:tgtEl>
                                          <p:spTgt spid="54">
                                            <p:txEl>
                                              <p:pRg st="0" end="0"/>
                                            </p:txEl>
                                          </p:spTgt>
                                        </p:tgtEl>
                                      </p:cBhvr>
                                    </p:animEffect>
                                  </p:childTnLst>
                                </p:cTn>
                              </p:par>
                            </p:childTnLst>
                          </p:cTn>
                        </p:par>
                        <p:par>
                          <p:cTn id="111" fill="hold">
                            <p:stCondLst>
                              <p:cond delay="11500"/>
                            </p:stCondLst>
                            <p:childTnLst>
                              <p:par>
                                <p:cTn id="112" presetID="9" presetClass="entr" presetSubtype="0" fill="hold" grpId="0" nodeType="afterEffect">
                                  <p:stCondLst>
                                    <p:cond delay="0"/>
                                  </p:stCondLst>
                                  <p:childTnLst>
                                    <p:set>
                                      <p:cBhvr>
                                        <p:cTn id="113" dur="1" fill="hold">
                                          <p:stCondLst>
                                            <p:cond delay="0"/>
                                          </p:stCondLst>
                                        </p:cTn>
                                        <p:tgtEl>
                                          <p:spTgt spid="53">
                                            <p:txEl>
                                              <p:pRg st="0" end="0"/>
                                            </p:txEl>
                                          </p:spTgt>
                                        </p:tgtEl>
                                        <p:attrNameLst>
                                          <p:attrName>style.visibility</p:attrName>
                                        </p:attrNameLst>
                                      </p:cBhvr>
                                      <p:to>
                                        <p:strVal val="visible"/>
                                      </p:to>
                                    </p:set>
                                    <p:animEffect transition="in" filter="dissolve">
                                      <p:cBhvr>
                                        <p:cTn id="114" dur="500"/>
                                        <p:tgtEl>
                                          <p:spTgt spid="53">
                                            <p:txEl>
                                              <p:pRg st="0" end="0"/>
                                            </p:txEl>
                                          </p:spTgt>
                                        </p:tgtEl>
                                      </p:cBhvr>
                                    </p:animEffect>
                                  </p:childTnLst>
                                </p:cTn>
                              </p:par>
                            </p:childTnLst>
                          </p:cTn>
                        </p:par>
                        <p:par>
                          <p:cTn id="115" fill="hold">
                            <p:stCondLst>
                              <p:cond delay="12000"/>
                            </p:stCondLst>
                            <p:childTnLst>
                              <p:par>
                                <p:cTn id="116" presetID="22" presetClass="entr" presetSubtype="8"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left)">
                                      <p:cBhvr>
                                        <p:cTn id="1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8" grpId="0" animBg="1"/>
      <p:bldP spid="9" grpId="0" animBg="1"/>
      <p:bldP spid="20" grpId="0" animBg="1"/>
      <p:bldP spid="21" grpId="0" animBg="1"/>
      <p:bldP spid="25" grpId="0" animBg="1"/>
      <p:bldP spid="26" grpId="0" animBg="1"/>
      <p:bldP spid="30" grpId="0" animBg="1"/>
      <p:bldP spid="31" grpId="0" animBg="1"/>
      <p:bldP spid="36" grpId="0" animBg="1"/>
      <p:bldP spid="37" grpId="0" animBg="1"/>
      <p:bldP spid="47" grpId="0" build="p"/>
      <p:bldP spid="48" grpId="0" build="p"/>
      <p:bldP spid="49" grpId="0" build="p"/>
      <p:bldP spid="50" grpId="0" build="p"/>
      <p:bldP spid="51" grpId="0" build="p"/>
      <p:bldP spid="52" grpId="0" build="p"/>
      <p:bldP spid="53" grpId="0" build="p"/>
      <p:bldP spid="54" grpId="0" build="p"/>
      <p:bldP spid="55" grpId="0" animBg="1"/>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
          <p:cNvSpPr/>
          <p:nvPr/>
        </p:nvSpPr>
        <p:spPr>
          <a:xfrm rot="2020067">
            <a:off x="6645119" y="2849743"/>
            <a:ext cx="522108" cy="358158"/>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solidFill>
            <a:srgbClr val="DCDEE0"/>
          </a:solidFill>
          <a:ln w="25400" cap="flat" cmpd="sng" algn="ctr">
            <a:noFill/>
            <a:prstDash val="solid"/>
          </a:ln>
          <a:effectLst/>
        </p:spPr>
        <p:txBody>
          <a:bodyPr rot="0" spcFirstLastPara="0" vertOverflow="overflow" horzOverflow="overflow" vert="horz" wrap="square" lIns="91424" tIns="45712" rIns="91424" bIns="45712" numCol="1" spcCol="0" rtlCol="0" fromWordArt="0" anchor="ctr" anchorCtr="0" forceAA="0" compatLnSpc="1">
            <a:noAutofit/>
          </a:bodyPr>
          <a:lstStyle/>
          <a:p>
            <a:pPr algn="ctr" defTabSz="914400">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矩形 2"/>
          <p:cNvSpPr/>
          <p:nvPr/>
        </p:nvSpPr>
        <p:spPr>
          <a:xfrm rot="20165089">
            <a:off x="5913193" y="4715609"/>
            <a:ext cx="570251" cy="396676"/>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solidFill>
            <a:srgbClr val="DCDEE0"/>
          </a:solidFill>
          <a:ln w="25400" cap="flat" cmpd="sng" algn="ctr">
            <a:noFill/>
            <a:prstDash val="solid"/>
          </a:ln>
          <a:effectLst/>
        </p:spPr>
        <p:txBody>
          <a:bodyPr rot="0" spcFirstLastPara="0" vertOverflow="overflow" horzOverflow="overflow" vert="horz" wrap="square" lIns="91424" tIns="45712" rIns="91424" bIns="45712" numCol="1" spcCol="0" rtlCol="0" fromWordArt="0" anchor="ctr" anchorCtr="0" forceAA="0" compatLnSpc="1">
            <a:noAutofit/>
          </a:bodyPr>
          <a:lstStyle/>
          <a:p>
            <a:pPr algn="ctr" defTabSz="914400">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矩形 2"/>
          <p:cNvSpPr/>
          <p:nvPr/>
        </p:nvSpPr>
        <p:spPr>
          <a:xfrm rot="17839433">
            <a:off x="7072819" y="3768077"/>
            <a:ext cx="362905" cy="476632"/>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solidFill>
            <a:srgbClr val="DCDEE0"/>
          </a:solidFill>
          <a:ln w="25400" cap="flat" cmpd="sng" algn="ctr">
            <a:noFill/>
            <a:prstDash val="solid"/>
          </a:ln>
          <a:effectLst/>
        </p:spPr>
        <p:txBody>
          <a:bodyPr rot="0" spcFirstLastPara="0" vertOverflow="overflow" horzOverflow="overflow" vert="horz" wrap="square" lIns="91424" tIns="45712" rIns="91424" bIns="45712" numCol="1" spcCol="0" rtlCol="0" fromWordArt="0" anchor="ctr" anchorCtr="0" forceAA="0" compatLnSpc="1">
            <a:noAutofit/>
          </a:bodyPr>
          <a:lstStyle/>
          <a:p>
            <a:pPr algn="ctr" defTabSz="914400">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椭圆 77"/>
          <p:cNvSpPr/>
          <p:nvPr/>
        </p:nvSpPr>
        <p:spPr>
          <a:xfrm flipV="1">
            <a:off x="7003894" y="2888812"/>
            <a:ext cx="1073307" cy="1073588"/>
          </a:xfrm>
          <a:prstGeom prst="ellipse">
            <a:avLst/>
          </a:prstGeom>
          <a:solidFill>
            <a:schemeClr val="accent1">
              <a:lumMod val="75000"/>
            </a:schemeClr>
          </a:solidFill>
          <a:ln w="25400" cap="flat" cmpd="sng" algn="ctr">
            <a:noFill/>
            <a:prstDash val="solid"/>
          </a:ln>
          <a:effectLst/>
        </p:spPr>
        <p:txBody>
          <a:bodyPr rtlCol="0" anchor="ctr"/>
          <a:lstStyle/>
          <a:p>
            <a:pPr algn="ctr" defTabSz="914400">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77"/>
          <p:cNvSpPr/>
          <p:nvPr/>
        </p:nvSpPr>
        <p:spPr>
          <a:xfrm flipV="1">
            <a:off x="5832867" y="2067654"/>
            <a:ext cx="1073307" cy="1073588"/>
          </a:xfrm>
          <a:prstGeom prst="ellipse">
            <a:avLst/>
          </a:prstGeom>
          <a:solidFill>
            <a:schemeClr val="accent1"/>
          </a:solidFill>
          <a:ln w="25400" cap="flat" cmpd="sng" algn="ctr">
            <a:noFill/>
            <a:prstDash val="solid"/>
          </a:ln>
          <a:effectLst/>
        </p:spPr>
        <p:txBody>
          <a:bodyPr rtlCol="0" anchor="ctr"/>
          <a:lstStyle/>
          <a:p>
            <a:pPr algn="ctr" defTabSz="914400">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矩形 2"/>
          <p:cNvSpPr/>
          <p:nvPr/>
        </p:nvSpPr>
        <p:spPr>
          <a:xfrm rot="14162441">
            <a:off x="4817922" y="4270715"/>
            <a:ext cx="531379" cy="533266"/>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solidFill>
            <a:srgbClr val="DCDEE0"/>
          </a:solidFill>
          <a:ln w="25400" cap="flat" cmpd="sng" algn="ctr">
            <a:noFill/>
            <a:prstDash val="solid"/>
          </a:ln>
          <a:effectLst/>
        </p:spPr>
        <p:txBody>
          <a:bodyPr rot="0" spcFirstLastPara="0" vertOverflow="overflow" horzOverflow="overflow" vert="horz" wrap="square" lIns="91424" tIns="45712" rIns="91424" bIns="45712" numCol="1" spcCol="0" rtlCol="0" fromWordArt="0" anchor="ctr" anchorCtr="0" forceAA="0" compatLnSpc="1">
            <a:noAutofit/>
          </a:bodyPr>
          <a:lstStyle/>
          <a:p>
            <a:pPr algn="ctr" defTabSz="914400">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77"/>
          <p:cNvSpPr/>
          <p:nvPr/>
        </p:nvSpPr>
        <p:spPr>
          <a:xfrm flipV="1">
            <a:off x="6296239" y="3975496"/>
            <a:ext cx="1133274" cy="1133570"/>
          </a:xfrm>
          <a:prstGeom prst="ellipse">
            <a:avLst/>
          </a:prstGeom>
          <a:solidFill>
            <a:schemeClr val="accent1"/>
          </a:solidFill>
          <a:ln w="25400" cap="flat" cmpd="sng" algn="ctr">
            <a:noFill/>
            <a:prstDash val="solid"/>
          </a:ln>
          <a:effectLst/>
        </p:spPr>
        <p:txBody>
          <a:bodyPr rtlCol="0" anchor="ctr"/>
          <a:lstStyle/>
          <a:p>
            <a:pPr algn="ctr" defTabSz="914400">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椭圆 77"/>
          <p:cNvSpPr/>
          <p:nvPr/>
        </p:nvSpPr>
        <p:spPr>
          <a:xfrm flipV="1">
            <a:off x="4868622" y="4606440"/>
            <a:ext cx="1154471" cy="1154773"/>
          </a:xfrm>
          <a:prstGeom prst="ellipse">
            <a:avLst/>
          </a:prstGeom>
          <a:solidFill>
            <a:schemeClr val="accent1">
              <a:lumMod val="75000"/>
            </a:schemeClr>
          </a:solidFill>
          <a:ln w="25400" cap="flat" cmpd="sng" algn="ctr">
            <a:noFill/>
            <a:prstDash val="solid"/>
          </a:ln>
          <a:effectLst/>
        </p:spPr>
        <p:txBody>
          <a:bodyPr rtlCol="0" anchor="ctr"/>
          <a:lstStyle/>
          <a:p>
            <a:pPr algn="ctr" defTabSz="914400">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椭圆 77"/>
          <p:cNvSpPr/>
          <p:nvPr/>
        </p:nvSpPr>
        <p:spPr>
          <a:xfrm flipV="1">
            <a:off x="4038600" y="3254600"/>
            <a:ext cx="1225402" cy="1225722"/>
          </a:xfrm>
          <a:prstGeom prst="ellipse">
            <a:avLst/>
          </a:prstGeom>
          <a:solidFill>
            <a:schemeClr val="accent1"/>
          </a:solidFill>
          <a:ln w="25400" cap="flat" cmpd="sng" algn="ctr">
            <a:noFill/>
            <a:prstDash val="solid"/>
          </a:ln>
          <a:effectLst/>
        </p:spPr>
        <p:txBody>
          <a:bodyPr rtlCol="0" anchor="ctr"/>
          <a:lstStyle/>
          <a:p>
            <a:pPr algn="ctr" defTabSz="914400">
              <a:defRPr/>
            </a:pPr>
            <a:endParaRPr lang="en-US" sz="19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Title 1"/>
          <p:cNvSpPr>
            <a:spLocks noGrp="1"/>
          </p:cNvSpPr>
          <p:nvPr>
            <p:ph type="title"/>
          </p:nvPr>
        </p:nvSpPr>
        <p:spPr/>
        <p:txBody>
          <a:bodyPr/>
          <a:lstStyle/>
          <a:p>
            <a:br>
              <a:rPr lang="en-US" altLang="zh-CN" dirty="0">
                <a:latin typeface="Arial" panose="020B0604020202020204" pitchFamily="34" charset="0"/>
                <a:ea typeface="微软雅黑" panose="020B0503020204020204" pitchFamily="34" charset="-122"/>
                <a:sym typeface="Arial" panose="020B0604020202020204" pitchFamily="34" charset="0"/>
              </a:rPr>
            </a:br>
            <a:r>
              <a:rPr lang="zh-CN" altLang="en-US" dirty="0">
                <a:latin typeface="Arial" panose="020B0604020202020204" pitchFamily="34" charset="0"/>
                <a:ea typeface="微软雅黑" panose="020B0503020204020204" pitchFamily="34" charset="-122"/>
                <a:sym typeface="Arial" panose="020B0604020202020204" pitchFamily="34" charset="0"/>
              </a:rPr>
              <a:t>活动介绍</a:t>
            </a:r>
            <a:r>
              <a:rPr lang="en-US" altLang="zh-CN" dirty="0">
                <a:latin typeface="Arial" panose="020B0604020202020204" pitchFamily="34" charset="0"/>
                <a:ea typeface="微软雅黑" panose="020B0503020204020204" pitchFamily="34" charset="-122"/>
                <a:sym typeface="Arial" panose="020B0604020202020204" pitchFamily="34" charset="0"/>
              </a:rPr>
              <a:t>(Activity Introduction)</a:t>
            </a:r>
            <a:br>
              <a:rPr lang="en-US" altLang="zh-CN" dirty="0">
                <a:latin typeface="Arial" panose="020B0604020202020204" pitchFamily="34" charset="0"/>
                <a:ea typeface="微软雅黑" panose="020B0503020204020204" pitchFamily="34" charset="-122"/>
                <a:sym typeface="Arial" panose="020B0604020202020204" pitchFamily="34" charset="0"/>
              </a:rPr>
            </a:b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 name="Text Placeholder 2"/>
          <p:cNvSpPr>
            <a:spLocks noGrp="1"/>
          </p:cNvSpPr>
          <p:nvPr>
            <p:ph type="body" sz="quarter" idx="14"/>
          </p:nvPr>
        </p:nvSpPr>
        <p:spPr>
          <a:xfrm>
            <a:off x="2535998" y="2387600"/>
            <a:ext cx="2971026" cy="812800"/>
          </a:xfrm>
        </p:spPr>
        <p:txBody>
          <a:bodyPr>
            <a:norm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4"/>
          <p:cNvSpPr>
            <a:spLocks noGrp="1"/>
          </p:cNvSpPr>
          <p:nvPr>
            <p:ph sz="quarter" idx="16"/>
          </p:nvPr>
        </p:nvSpPr>
        <p:spPr>
          <a:xfrm>
            <a:off x="2514600" y="2059625"/>
            <a:ext cx="2992424" cy="299482"/>
          </a:xfrm>
        </p:spPr>
        <p:txBody>
          <a:bodyPr/>
          <a:lstStyle/>
          <a:p>
            <a:pPr algn="r"/>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05" name="Text Placeholder 2"/>
          <p:cNvSpPr>
            <a:spLocks noGrp="1"/>
          </p:cNvSpPr>
          <p:nvPr>
            <p:ph type="body" sz="quarter" idx="14"/>
          </p:nvPr>
        </p:nvSpPr>
        <p:spPr>
          <a:xfrm>
            <a:off x="707198" y="3756975"/>
            <a:ext cx="2971026" cy="812800"/>
          </a:xfrm>
        </p:spPr>
        <p:txBody>
          <a:bodyPr>
            <a:norm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Content Placeholder 4"/>
          <p:cNvSpPr>
            <a:spLocks noGrp="1"/>
          </p:cNvSpPr>
          <p:nvPr>
            <p:ph sz="quarter" idx="16"/>
          </p:nvPr>
        </p:nvSpPr>
        <p:spPr>
          <a:xfrm>
            <a:off x="685800" y="3429000"/>
            <a:ext cx="2992424" cy="299482"/>
          </a:xfrm>
        </p:spPr>
        <p:txBody>
          <a:bodyPr/>
          <a:lstStyle/>
          <a:p>
            <a:pPr algn="r"/>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07" name="Text Placeholder 2"/>
          <p:cNvSpPr>
            <a:spLocks noGrp="1"/>
          </p:cNvSpPr>
          <p:nvPr>
            <p:ph type="body" sz="quarter" idx="14"/>
          </p:nvPr>
        </p:nvSpPr>
        <p:spPr>
          <a:xfrm>
            <a:off x="1469198" y="5207000"/>
            <a:ext cx="2971026" cy="812800"/>
          </a:xfrm>
        </p:spPr>
        <p:txBody>
          <a:bodyPr>
            <a:norm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Content Placeholder 4"/>
          <p:cNvSpPr>
            <a:spLocks noGrp="1"/>
          </p:cNvSpPr>
          <p:nvPr>
            <p:ph sz="quarter" idx="16"/>
          </p:nvPr>
        </p:nvSpPr>
        <p:spPr>
          <a:xfrm>
            <a:off x="1447800" y="4879025"/>
            <a:ext cx="2992424" cy="299482"/>
          </a:xfrm>
        </p:spPr>
        <p:txBody>
          <a:bodyPr/>
          <a:lstStyle/>
          <a:p>
            <a:pPr algn="r"/>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09" name="Text Placeholder 2"/>
          <p:cNvSpPr>
            <a:spLocks noGrp="1"/>
          </p:cNvSpPr>
          <p:nvPr>
            <p:ph type="body" sz="quarter" idx="14"/>
          </p:nvPr>
        </p:nvSpPr>
        <p:spPr>
          <a:xfrm>
            <a:off x="8458200" y="3302000"/>
            <a:ext cx="2971026" cy="8128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110" name="Content Placeholder 4"/>
          <p:cNvSpPr>
            <a:spLocks noGrp="1"/>
          </p:cNvSpPr>
          <p:nvPr>
            <p:ph sz="quarter" idx="16"/>
          </p:nvPr>
        </p:nvSpPr>
        <p:spPr>
          <a:xfrm>
            <a:off x="8458200" y="2974025"/>
            <a:ext cx="2992424" cy="299482"/>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Text Placeholder 2"/>
          <p:cNvSpPr>
            <a:spLocks noGrp="1"/>
          </p:cNvSpPr>
          <p:nvPr>
            <p:ph type="body" sz="quarter" idx="14"/>
          </p:nvPr>
        </p:nvSpPr>
        <p:spPr>
          <a:xfrm>
            <a:off x="7751776" y="4671375"/>
            <a:ext cx="2971026" cy="8128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Content Placeholder 4"/>
          <p:cNvSpPr>
            <a:spLocks noGrp="1"/>
          </p:cNvSpPr>
          <p:nvPr>
            <p:ph sz="quarter" idx="16"/>
          </p:nvPr>
        </p:nvSpPr>
        <p:spPr>
          <a:xfrm>
            <a:off x="7750091" y="4348253"/>
            <a:ext cx="2992424" cy="299482"/>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Shape 4471"/>
          <p:cNvSpPr/>
          <p:nvPr/>
        </p:nvSpPr>
        <p:spPr>
          <a:xfrm>
            <a:off x="4438459" y="3680111"/>
            <a:ext cx="425685" cy="374700"/>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58" name="Shape 4451"/>
          <p:cNvSpPr/>
          <p:nvPr/>
        </p:nvSpPr>
        <p:spPr>
          <a:xfrm>
            <a:off x="6708486" y="4348253"/>
            <a:ext cx="308783" cy="388056"/>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65" name="Shape 4508"/>
          <p:cNvSpPr/>
          <p:nvPr/>
        </p:nvSpPr>
        <p:spPr>
          <a:xfrm>
            <a:off x="7331004" y="3216014"/>
            <a:ext cx="419087" cy="419187"/>
          </a:xfrm>
          <a:custGeom>
            <a:avLst/>
            <a:gdLst/>
            <a:ahLst/>
            <a:cxnLst>
              <a:cxn ang="0">
                <a:pos x="wd2" y="hd2"/>
              </a:cxn>
              <a:cxn ang="5400000">
                <a:pos x="wd2" y="hd2"/>
              </a:cxn>
              <a:cxn ang="10800000">
                <a:pos x="wd2" y="hd2"/>
              </a:cxn>
              <a:cxn ang="16200000">
                <a:pos x="wd2" y="hd2"/>
              </a:cxn>
            </a:cxnLst>
            <a:rect l="0" t="0" r="r" b="b"/>
            <a:pathLst>
              <a:path w="19691" h="21600" extrusionOk="0">
                <a:moveTo>
                  <a:pt x="12442" y="612"/>
                </a:moveTo>
                <a:lnTo>
                  <a:pt x="12460" y="8296"/>
                </a:lnTo>
                <a:lnTo>
                  <a:pt x="15229" y="5237"/>
                </a:lnTo>
                <a:cubicBezTo>
                  <a:pt x="17944" y="8441"/>
                  <a:pt x="17897" y="13462"/>
                  <a:pt x="15076" y="16579"/>
                </a:cubicBezTo>
                <a:cubicBezTo>
                  <a:pt x="13922" y="17855"/>
                  <a:pt x="12478" y="18615"/>
                  <a:pt x="10976" y="18866"/>
                </a:cubicBezTo>
                <a:lnTo>
                  <a:pt x="11059" y="21600"/>
                </a:lnTo>
                <a:cubicBezTo>
                  <a:pt x="13167" y="21319"/>
                  <a:pt x="15205" y="20288"/>
                  <a:pt x="16819" y="18506"/>
                </a:cubicBezTo>
                <a:cubicBezTo>
                  <a:pt x="20600" y="14328"/>
                  <a:pt x="20645" y="7586"/>
                  <a:pt x="16967" y="3316"/>
                </a:cubicBezTo>
                <a:lnTo>
                  <a:pt x="19058" y="1007"/>
                </a:lnTo>
                <a:cubicBezTo>
                  <a:pt x="19058" y="1007"/>
                  <a:pt x="12442" y="612"/>
                  <a:pt x="12442" y="612"/>
                </a:cubicBezTo>
                <a:close/>
                <a:moveTo>
                  <a:pt x="4462" y="16363"/>
                </a:moveTo>
                <a:cubicBezTo>
                  <a:pt x="1746" y="13159"/>
                  <a:pt x="1795" y="8138"/>
                  <a:pt x="4616" y="5021"/>
                </a:cubicBezTo>
                <a:cubicBezTo>
                  <a:pt x="5769" y="3745"/>
                  <a:pt x="7214" y="2983"/>
                  <a:pt x="8714" y="2734"/>
                </a:cubicBezTo>
                <a:lnTo>
                  <a:pt x="8631" y="0"/>
                </a:lnTo>
                <a:cubicBezTo>
                  <a:pt x="6524" y="281"/>
                  <a:pt x="4487" y="1312"/>
                  <a:pt x="2872" y="3094"/>
                </a:cubicBezTo>
                <a:cubicBezTo>
                  <a:pt x="-909" y="7272"/>
                  <a:pt x="-955" y="14014"/>
                  <a:pt x="2723" y="18282"/>
                </a:cubicBezTo>
                <a:lnTo>
                  <a:pt x="634" y="20591"/>
                </a:lnTo>
                <a:lnTo>
                  <a:pt x="7250" y="20988"/>
                </a:lnTo>
                <a:lnTo>
                  <a:pt x="7231" y="13304"/>
                </a:lnTo>
                <a:cubicBezTo>
                  <a:pt x="7231" y="13304"/>
                  <a:pt x="4462" y="16363"/>
                  <a:pt x="4462" y="16363"/>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67" name="Shape 4422"/>
          <p:cNvSpPr/>
          <p:nvPr/>
        </p:nvSpPr>
        <p:spPr>
          <a:xfrm>
            <a:off x="5213419" y="5003527"/>
            <a:ext cx="464874" cy="360596"/>
          </a:xfrm>
          <a:custGeom>
            <a:avLst/>
            <a:gdLst/>
            <a:ahLst/>
            <a:cxnLst>
              <a:cxn ang="0">
                <a:pos x="wd2" y="hd2"/>
              </a:cxn>
              <a:cxn ang="5400000">
                <a:pos x="wd2" y="hd2"/>
              </a:cxn>
              <a:cxn ang="10800000">
                <a:pos x="wd2" y="hd2"/>
              </a:cxn>
              <a:cxn ang="16200000">
                <a:pos x="wd2" y="hd2"/>
              </a:cxn>
            </a:cxnLst>
            <a:rect l="0" t="0" r="r" b="b"/>
            <a:pathLst>
              <a:path w="20580" h="20758"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grpSp>
        <p:nvGrpSpPr>
          <p:cNvPr id="77" name="Group 76"/>
          <p:cNvGrpSpPr/>
          <p:nvPr/>
        </p:nvGrpSpPr>
        <p:grpSpPr>
          <a:xfrm>
            <a:off x="6163357" y="2396983"/>
            <a:ext cx="412327" cy="414933"/>
            <a:chOff x="7559504" y="1489913"/>
            <a:chExt cx="273472" cy="275200"/>
          </a:xfrm>
          <a:solidFill>
            <a:schemeClr val="bg1"/>
          </a:solidFill>
        </p:grpSpPr>
        <p:sp>
          <p:nvSpPr>
            <p:cNvPr id="78" name="Shape 4571"/>
            <p:cNvSpPr/>
            <p:nvPr/>
          </p:nvSpPr>
          <p:spPr>
            <a:xfrm>
              <a:off x="7559504" y="1546071"/>
              <a:ext cx="218980" cy="219042"/>
            </a:xfrm>
            <a:custGeom>
              <a:avLst/>
              <a:gdLst/>
              <a:ahLst/>
              <a:cxnLst>
                <a:cxn ang="0">
                  <a:pos x="wd2" y="hd2"/>
                </a:cxn>
                <a:cxn ang="5400000">
                  <a:pos x="wd2" y="hd2"/>
                </a:cxn>
                <a:cxn ang="10800000">
                  <a:pos x="wd2" y="hd2"/>
                </a:cxn>
                <a:cxn ang="16200000">
                  <a:pos x="wd2" y="hd2"/>
                </a:cxn>
              </a:cxnLst>
              <a:rect l="0" t="0" r="r" b="b"/>
              <a:pathLst>
                <a:path w="17593" h="17592" extrusionOk="0">
                  <a:moveTo>
                    <a:pt x="4249" y="463"/>
                  </a:moveTo>
                  <a:cubicBezTo>
                    <a:pt x="2881" y="1829"/>
                    <a:pt x="-3101" y="10356"/>
                    <a:pt x="2067" y="15524"/>
                  </a:cubicBezTo>
                  <a:cubicBezTo>
                    <a:pt x="7233" y="20692"/>
                    <a:pt x="15762" y="14711"/>
                    <a:pt x="17131" y="13342"/>
                  </a:cubicBezTo>
                  <a:cubicBezTo>
                    <a:pt x="18499" y="11977"/>
                    <a:pt x="16722" y="7983"/>
                    <a:pt x="13165" y="4424"/>
                  </a:cubicBezTo>
                  <a:cubicBezTo>
                    <a:pt x="9607" y="866"/>
                    <a:pt x="5618" y="-908"/>
                    <a:pt x="4249" y="463"/>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79" name="Shape 4572"/>
            <p:cNvSpPr/>
            <p:nvPr/>
          </p:nvSpPr>
          <p:spPr>
            <a:xfrm>
              <a:off x="7690505" y="1489913"/>
              <a:ext cx="142471" cy="142518"/>
            </a:xfrm>
            <a:custGeom>
              <a:avLst/>
              <a:gdLst/>
              <a:ahLst/>
              <a:cxnLst>
                <a:cxn ang="0">
                  <a:pos x="wd2" y="hd2"/>
                </a:cxn>
                <a:cxn ang="5400000">
                  <a:pos x="wd2" y="hd2"/>
                </a:cxn>
                <a:cxn ang="10800000">
                  <a:pos x="wd2" y="hd2"/>
                </a:cxn>
                <a:cxn ang="16200000">
                  <a:pos x="wd2" y="hd2"/>
                </a:cxn>
              </a:cxnLst>
              <a:rect l="0" t="0" r="r" b="b"/>
              <a:pathLst>
                <a:path w="20964" h="21278" extrusionOk="0">
                  <a:moveTo>
                    <a:pt x="20680" y="15454"/>
                  </a:moveTo>
                  <a:cubicBezTo>
                    <a:pt x="20077" y="14362"/>
                    <a:pt x="18716" y="13974"/>
                    <a:pt x="17641" y="14580"/>
                  </a:cubicBezTo>
                  <a:lnTo>
                    <a:pt x="13330" y="17031"/>
                  </a:lnTo>
                  <a:cubicBezTo>
                    <a:pt x="12254" y="17643"/>
                    <a:pt x="11870" y="19029"/>
                    <a:pt x="12472" y="20115"/>
                  </a:cubicBezTo>
                  <a:cubicBezTo>
                    <a:pt x="12883" y="20858"/>
                    <a:pt x="13642" y="21278"/>
                    <a:pt x="14424" y="21278"/>
                  </a:cubicBezTo>
                  <a:cubicBezTo>
                    <a:pt x="14793" y="21278"/>
                    <a:pt x="15167" y="21185"/>
                    <a:pt x="15514" y="20989"/>
                  </a:cubicBezTo>
                  <a:lnTo>
                    <a:pt x="19822" y="18538"/>
                  </a:lnTo>
                  <a:cubicBezTo>
                    <a:pt x="20897" y="17926"/>
                    <a:pt x="21282" y="16545"/>
                    <a:pt x="20680" y="15454"/>
                  </a:cubicBezTo>
                  <a:close/>
                  <a:moveTo>
                    <a:pt x="1142" y="8619"/>
                  </a:moveTo>
                  <a:cubicBezTo>
                    <a:pt x="1489" y="8816"/>
                    <a:pt x="1863" y="8909"/>
                    <a:pt x="2231" y="8909"/>
                  </a:cubicBezTo>
                  <a:cubicBezTo>
                    <a:pt x="3014" y="8909"/>
                    <a:pt x="3772" y="8494"/>
                    <a:pt x="4184" y="7751"/>
                  </a:cubicBezTo>
                  <a:lnTo>
                    <a:pt x="6596" y="3374"/>
                  </a:lnTo>
                  <a:cubicBezTo>
                    <a:pt x="7201" y="2282"/>
                    <a:pt x="6817" y="901"/>
                    <a:pt x="5741" y="289"/>
                  </a:cubicBezTo>
                  <a:cubicBezTo>
                    <a:pt x="4665" y="-322"/>
                    <a:pt x="3304" y="66"/>
                    <a:pt x="2699" y="1163"/>
                  </a:cubicBezTo>
                  <a:lnTo>
                    <a:pt x="287" y="5535"/>
                  </a:lnTo>
                  <a:cubicBezTo>
                    <a:pt x="-318" y="6627"/>
                    <a:pt x="67" y="8008"/>
                    <a:pt x="1142" y="8619"/>
                  </a:cubicBezTo>
                  <a:close/>
                  <a:moveTo>
                    <a:pt x="9183" y="14225"/>
                  </a:moveTo>
                  <a:cubicBezTo>
                    <a:pt x="9753" y="14225"/>
                    <a:pt x="10326" y="14007"/>
                    <a:pt x="10762" y="13559"/>
                  </a:cubicBezTo>
                  <a:lnTo>
                    <a:pt x="15016" y="9242"/>
                  </a:lnTo>
                  <a:cubicBezTo>
                    <a:pt x="15890" y="8357"/>
                    <a:pt x="15890" y="6922"/>
                    <a:pt x="15016" y="6037"/>
                  </a:cubicBezTo>
                  <a:cubicBezTo>
                    <a:pt x="14145" y="5153"/>
                    <a:pt x="12730" y="5153"/>
                    <a:pt x="11859" y="6037"/>
                  </a:cubicBezTo>
                  <a:lnTo>
                    <a:pt x="7605" y="10355"/>
                  </a:lnTo>
                  <a:cubicBezTo>
                    <a:pt x="6731" y="11239"/>
                    <a:pt x="6731" y="12675"/>
                    <a:pt x="7605" y="13559"/>
                  </a:cubicBezTo>
                  <a:cubicBezTo>
                    <a:pt x="8040" y="14007"/>
                    <a:pt x="8610" y="14225"/>
                    <a:pt x="9183" y="14225"/>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 calcmode="lin" valueType="num">
                                      <p:cBhvr>
                                        <p:cTn id="17" dur="500" fill="hold"/>
                                        <p:tgtEl>
                                          <p:spTgt spid="57"/>
                                        </p:tgtEl>
                                        <p:attrNameLst>
                                          <p:attrName>style.rotation</p:attrName>
                                        </p:attrNameLst>
                                      </p:cBhvr>
                                      <p:tavLst>
                                        <p:tav tm="0">
                                          <p:val>
                                            <p:fltVal val="360"/>
                                          </p:val>
                                        </p:tav>
                                        <p:tav tm="100000">
                                          <p:val>
                                            <p:fltVal val="0"/>
                                          </p:val>
                                        </p:tav>
                                      </p:tavLst>
                                    </p:anim>
                                    <p:animEffect transition="in" filter="fade">
                                      <p:cBhvr>
                                        <p:cTn id="18" dur="500"/>
                                        <p:tgtEl>
                                          <p:spTgt spid="57"/>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06">
                                            <p:txEl>
                                              <p:pRg st="0" end="0"/>
                                            </p:txEl>
                                          </p:spTgt>
                                        </p:tgtEl>
                                        <p:attrNameLst>
                                          <p:attrName>style.visibility</p:attrName>
                                        </p:attrNameLst>
                                      </p:cBhvr>
                                      <p:to>
                                        <p:strVal val="visible"/>
                                      </p:to>
                                    </p:set>
                                    <p:animEffect transition="in" filter="wipe(right)">
                                      <p:cBhvr>
                                        <p:cTn id="22" dur="500"/>
                                        <p:tgtEl>
                                          <p:spTgt spid="106">
                                            <p:txEl>
                                              <p:pRg st="0" end="0"/>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05">
                                            <p:txEl>
                                              <p:pRg st="0" end="0"/>
                                            </p:txEl>
                                          </p:spTgt>
                                        </p:tgtEl>
                                        <p:attrNameLst>
                                          <p:attrName>style.visibility</p:attrName>
                                        </p:attrNameLst>
                                      </p:cBhvr>
                                      <p:to>
                                        <p:strVal val="visible"/>
                                      </p:to>
                                    </p:set>
                                    <p:animEffect transition="in" filter="dissolve">
                                      <p:cBhvr>
                                        <p:cTn id="26" dur="500"/>
                                        <p:tgtEl>
                                          <p:spTgt spid="105">
                                            <p:txEl>
                                              <p:pRg st="0" end="0"/>
                                            </p:txEl>
                                          </p:spTgt>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up)">
                                      <p:cBhvr>
                                        <p:cTn id="30" dur="500"/>
                                        <p:tgtEl>
                                          <p:spTgt spid="9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500"/>
                                        <p:tgtEl>
                                          <p:spTgt spid="92"/>
                                        </p:tgtEl>
                                      </p:cBhvr>
                                    </p:animEffect>
                                  </p:childTnLst>
                                </p:cTn>
                              </p:par>
                            </p:childTnLst>
                          </p:cTn>
                        </p:par>
                        <p:par>
                          <p:cTn id="35" fill="hold">
                            <p:stCondLst>
                              <p:cond delay="3500"/>
                            </p:stCondLst>
                            <p:childTnLst>
                              <p:par>
                                <p:cTn id="36" presetID="49" presetClass="entr" presetSubtype="0" decel="10000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p:cTn id="38" dur="500" fill="hold"/>
                                        <p:tgtEl>
                                          <p:spTgt spid="67"/>
                                        </p:tgtEl>
                                        <p:attrNameLst>
                                          <p:attrName>ppt_w</p:attrName>
                                        </p:attrNameLst>
                                      </p:cBhvr>
                                      <p:tavLst>
                                        <p:tav tm="0">
                                          <p:val>
                                            <p:fltVal val="0"/>
                                          </p:val>
                                        </p:tav>
                                        <p:tav tm="100000">
                                          <p:val>
                                            <p:strVal val="#ppt_w"/>
                                          </p:val>
                                        </p:tav>
                                      </p:tavLst>
                                    </p:anim>
                                    <p:anim calcmode="lin" valueType="num">
                                      <p:cBhvr>
                                        <p:cTn id="39" dur="500" fill="hold"/>
                                        <p:tgtEl>
                                          <p:spTgt spid="67"/>
                                        </p:tgtEl>
                                        <p:attrNameLst>
                                          <p:attrName>ppt_h</p:attrName>
                                        </p:attrNameLst>
                                      </p:cBhvr>
                                      <p:tavLst>
                                        <p:tav tm="0">
                                          <p:val>
                                            <p:fltVal val="0"/>
                                          </p:val>
                                        </p:tav>
                                        <p:tav tm="100000">
                                          <p:val>
                                            <p:strVal val="#ppt_h"/>
                                          </p:val>
                                        </p:tav>
                                      </p:tavLst>
                                    </p:anim>
                                    <p:anim calcmode="lin" valueType="num">
                                      <p:cBhvr>
                                        <p:cTn id="40" dur="500" fill="hold"/>
                                        <p:tgtEl>
                                          <p:spTgt spid="67"/>
                                        </p:tgtEl>
                                        <p:attrNameLst>
                                          <p:attrName>style.rotation</p:attrName>
                                        </p:attrNameLst>
                                      </p:cBhvr>
                                      <p:tavLst>
                                        <p:tav tm="0">
                                          <p:val>
                                            <p:fltVal val="360"/>
                                          </p:val>
                                        </p:tav>
                                        <p:tav tm="100000">
                                          <p:val>
                                            <p:fltVal val="0"/>
                                          </p:val>
                                        </p:tav>
                                      </p:tavLst>
                                    </p:anim>
                                    <p:animEffect transition="in" filter="fade">
                                      <p:cBhvr>
                                        <p:cTn id="41" dur="500"/>
                                        <p:tgtEl>
                                          <p:spTgt spid="67"/>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108">
                                            <p:txEl>
                                              <p:pRg st="0" end="0"/>
                                            </p:txEl>
                                          </p:spTgt>
                                        </p:tgtEl>
                                        <p:attrNameLst>
                                          <p:attrName>style.visibility</p:attrName>
                                        </p:attrNameLst>
                                      </p:cBhvr>
                                      <p:to>
                                        <p:strVal val="visible"/>
                                      </p:to>
                                    </p:set>
                                    <p:animEffect transition="in" filter="wipe(right)">
                                      <p:cBhvr>
                                        <p:cTn id="45" dur="500"/>
                                        <p:tgtEl>
                                          <p:spTgt spid="108">
                                            <p:txEl>
                                              <p:pRg st="0" end="0"/>
                                            </p:txEl>
                                          </p:spTgt>
                                        </p:tgtEl>
                                      </p:cBhvr>
                                    </p:animEffect>
                                  </p:childTnLst>
                                </p:cTn>
                              </p:par>
                            </p:childTnLst>
                          </p:cTn>
                        </p:par>
                        <p:par>
                          <p:cTn id="46" fill="hold">
                            <p:stCondLst>
                              <p:cond delay="4500"/>
                            </p:stCondLst>
                            <p:childTnLst>
                              <p:par>
                                <p:cTn id="47" presetID="9" presetClass="entr" presetSubtype="0" fill="hold" grpId="0" nodeType="afterEffect">
                                  <p:stCondLst>
                                    <p:cond delay="0"/>
                                  </p:stCondLst>
                                  <p:childTnLst>
                                    <p:set>
                                      <p:cBhvr>
                                        <p:cTn id="48" dur="1" fill="hold">
                                          <p:stCondLst>
                                            <p:cond delay="0"/>
                                          </p:stCondLst>
                                        </p:cTn>
                                        <p:tgtEl>
                                          <p:spTgt spid="107">
                                            <p:txEl>
                                              <p:pRg st="0" end="0"/>
                                            </p:txEl>
                                          </p:spTgt>
                                        </p:tgtEl>
                                        <p:attrNameLst>
                                          <p:attrName>style.visibility</p:attrName>
                                        </p:attrNameLst>
                                      </p:cBhvr>
                                      <p:to>
                                        <p:strVal val="visible"/>
                                      </p:to>
                                    </p:set>
                                    <p:animEffect transition="in" filter="dissolve">
                                      <p:cBhvr>
                                        <p:cTn id="49" dur="500"/>
                                        <p:tgtEl>
                                          <p:spTgt spid="107">
                                            <p:txEl>
                                              <p:pRg st="0" end="0"/>
                                            </p:txEl>
                                          </p:spTgt>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500"/>
                                        <p:tgtEl>
                                          <p:spTgt spid="85"/>
                                        </p:tgtEl>
                                      </p:cBhvr>
                                    </p:animEffect>
                                  </p:childTnLst>
                                </p:cTn>
                              </p:par>
                            </p:childTnLst>
                          </p:cTn>
                        </p:par>
                        <p:par>
                          <p:cTn id="58" fill="hold">
                            <p:stCondLst>
                              <p:cond delay="6000"/>
                            </p:stCondLst>
                            <p:childTnLst>
                              <p:par>
                                <p:cTn id="59" presetID="49" presetClass="entr" presetSubtype="0" decel="10000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 calcmode="lin" valueType="num">
                                      <p:cBhvr>
                                        <p:cTn id="63" dur="500" fill="hold"/>
                                        <p:tgtEl>
                                          <p:spTgt spid="58"/>
                                        </p:tgtEl>
                                        <p:attrNameLst>
                                          <p:attrName>style.rotation</p:attrName>
                                        </p:attrNameLst>
                                      </p:cBhvr>
                                      <p:tavLst>
                                        <p:tav tm="0">
                                          <p:val>
                                            <p:fltVal val="360"/>
                                          </p:val>
                                        </p:tav>
                                        <p:tav tm="100000">
                                          <p:val>
                                            <p:fltVal val="0"/>
                                          </p:val>
                                        </p:tav>
                                      </p:tavLst>
                                    </p:anim>
                                    <p:animEffect transition="in" filter="fade">
                                      <p:cBhvr>
                                        <p:cTn id="64" dur="500"/>
                                        <p:tgtEl>
                                          <p:spTgt spid="58"/>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12">
                                            <p:txEl>
                                              <p:pRg st="0" end="0"/>
                                            </p:txEl>
                                          </p:spTgt>
                                        </p:tgtEl>
                                        <p:attrNameLst>
                                          <p:attrName>style.visibility</p:attrName>
                                        </p:attrNameLst>
                                      </p:cBhvr>
                                      <p:to>
                                        <p:strVal val="visible"/>
                                      </p:to>
                                    </p:set>
                                    <p:animEffect transition="in" filter="wipe(left)">
                                      <p:cBhvr>
                                        <p:cTn id="68" dur="500"/>
                                        <p:tgtEl>
                                          <p:spTgt spid="112">
                                            <p:txEl>
                                              <p:pRg st="0" end="0"/>
                                            </p:txEl>
                                          </p:spTgt>
                                        </p:tgtEl>
                                      </p:cBhvr>
                                    </p:animEffect>
                                  </p:childTnLst>
                                </p:cTn>
                              </p:par>
                            </p:childTnLst>
                          </p:cTn>
                        </p:par>
                        <p:par>
                          <p:cTn id="69" fill="hold">
                            <p:stCondLst>
                              <p:cond delay="7000"/>
                            </p:stCondLst>
                            <p:childTnLst>
                              <p:par>
                                <p:cTn id="70" presetID="9" presetClass="entr" presetSubtype="0" fill="hold" grpId="0" nodeType="afterEffect">
                                  <p:stCondLst>
                                    <p:cond delay="0"/>
                                  </p:stCondLst>
                                  <p:childTnLst>
                                    <p:set>
                                      <p:cBhvr>
                                        <p:cTn id="71" dur="1" fill="hold">
                                          <p:stCondLst>
                                            <p:cond delay="0"/>
                                          </p:stCondLst>
                                        </p:cTn>
                                        <p:tgtEl>
                                          <p:spTgt spid="111">
                                            <p:txEl>
                                              <p:pRg st="0" end="0"/>
                                            </p:txEl>
                                          </p:spTgt>
                                        </p:tgtEl>
                                        <p:attrNameLst>
                                          <p:attrName>style.visibility</p:attrName>
                                        </p:attrNameLst>
                                      </p:cBhvr>
                                      <p:to>
                                        <p:strVal val="visible"/>
                                      </p:to>
                                    </p:set>
                                    <p:animEffect transition="in" filter="dissolve">
                                      <p:cBhvr>
                                        <p:cTn id="72" dur="500"/>
                                        <p:tgtEl>
                                          <p:spTgt spid="111">
                                            <p:txEl>
                                              <p:pRg st="0" end="0"/>
                                            </p:txEl>
                                          </p:spTgt>
                                        </p:tgtEl>
                                      </p:cBhvr>
                                    </p:animEffect>
                                  </p:childTnLst>
                                </p:cTn>
                              </p:par>
                            </p:childTnLst>
                          </p:cTn>
                        </p:par>
                        <p:par>
                          <p:cTn id="73" fill="hold">
                            <p:stCondLst>
                              <p:cond delay="7500"/>
                            </p:stCondLst>
                            <p:childTnLst>
                              <p:par>
                                <p:cTn id="74" presetID="22" presetClass="entr" presetSubtype="4" fill="hold" grpId="0" nodeType="afterEffect">
                                  <p:stCondLst>
                                    <p:cond delay="0"/>
                                  </p:stCondLst>
                                  <p:childTnLst>
                                    <p:set>
                                      <p:cBhvr>
                                        <p:cTn id="75" dur="1" fill="hold">
                                          <p:stCondLst>
                                            <p:cond delay="0"/>
                                          </p:stCondLst>
                                        </p:cTn>
                                        <p:tgtEl>
                                          <p:spTgt spid="84"/>
                                        </p:tgtEl>
                                        <p:attrNameLst>
                                          <p:attrName>style.visibility</p:attrName>
                                        </p:attrNameLst>
                                      </p:cBhvr>
                                      <p:to>
                                        <p:strVal val="visible"/>
                                      </p:to>
                                    </p:set>
                                    <p:animEffect transition="in" filter="wipe(down)">
                                      <p:cBhvr>
                                        <p:cTn id="76" dur="500"/>
                                        <p:tgtEl>
                                          <p:spTgt spid="84"/>
                                        </p:tgtEl>
                                      </p:cBhvr>
                                    </p:animEffect>
                                  </p:childTnLst>
                                </p:cTn>
                              </p:par>
                            </p:childTnLst>
                          </p:cTn>
                        </p:par>
                        <p:par>
                          <p:cTn id="77" fill="hold">
                            <p:stCondLst>
                              <p:cond delay="8000"/>
                            </p:stCondLst>
                            <p:childTnLst>
                              <p:par>
                                <p:cTn id="78" presetID="10" presetClass="entr" presetSubtype="0" fill="hold" grpId="0" nodeType="afterEffect">
                                  <p:stCondLst>
                                    <p:cond delay="0"/>
                                  </p:stCondLst>
                                  <p:childTnLst>
                                    <p:set>
                                      <p:cBhvr>
                                        <p:cTn id="79" dur="1" fill="hold">
                                          <p:stCondLst>
                                            <p:cond delay="0"/>
                                          </p:stCondLst>
                                        </p:cTn>
                                        <p:tgtEl>
                                          <p:spTgt spid="104"/>
                                        </p:tgtEl>
                                        <p:attrNameLst>
                                          <p:attrName>style.visibility</p:attrName>
                                        </p:attrNameLst>
                                      </p:cBhvr>
                                      <p:to>
                                        <p:strVal val="visible"/>
                                      </p:to>
                                    </p:set>
                                    <p:animEffect transition="in" filter="fade">
                                      <p:cBhvr>
                                        <p:cTn id="80" dur="500"/>
                                        <p:tgtEl>
                                          <p:spTgt spid="104"/>
                                        </p:tgtEl>
                                      </p:cBhvr>
                                    </p:animEffect>
                                  </p:childTnLst>
                                </p:cTn>
                              </p:par>
                            </p:childTnLst>
                          </p:cTn>
                        </p:par>
                        <p:par>
                          <p:cTn id="81" fill="hold">
                            <p:stCondLst>
                              <p:cond delay="8500"/>
                            </p:stCondLst>
                            <p:childTnLst>
                              <p:par>
                                <p:cTn id="82" presetID="49" presetClass="entr" presetSubtype="0" decel="100000"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 calcmode="lin" valueType="num">
                                      <p:cBhvr>
                                        <p:cTn id="86" dur="500" fill="hold"/>
                                        <p:tgtEl>
                                          <p:spTgt spid="65"/>
                                        </p:tgtEl>
                                        <p:attrNameLst>
                                          <p:attrName>style.rotation</p:attrName>
                                        </p:attrNameLst>
                                      </p:cBhvr>
                                      <p:tavLst>
                                        <p:tav tm="0">
                                          <p:val>
                                            <p:fltVal val="360"/>
                                          </p:val>
                                        </p:tav>
                                        <p:tav tm="100000">
                                          <p:val>
                                            <p:fltVal val="0"/>
                                          </p:val>
                                        </p:tav>
                                      </p:tavLst>
                                    </p:anim>
                                    <p:animEffect transition="in" filter="fade">
                                      <p:cBhvr>
                                        <p:cTn id="87" dur="500"/>
                                        <p:tgtEl>
                                          <p:spTgt spid="65"/>
                                        </p:tgtEl>
                                      </p:cBhvr>
                                    </p:animEffect>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110">
                                            <p:txEl>
                                              <p:pRg st="0" end="0"/>
                                            </p:txEl>
                                          </p:spTgt>
                                        </p:tgtEl>
                                        <p:attrNameLst>
                                          <p:attrName>style.visibility</p:attrName>
                                        </p:attrNameLst>
                                      </p:cBhvr>
                                      <p:to>
                                        <p:strVal val="visible"/>
                                      </p:to>
                                    </p:set>
                                    <p:animEffect transition="in" filter="wipe(left)">
                                      <p:cBhvr>
                                        <p:cTn id="91" dur="500"/>
                                        <p:tgtEl>
                                          <p:spTgt spid="110">
                                            <p:txEl>
                                              <p:pRg st="0" end="0"/>
                                            </p:txEl>
                                          </p:spTgt>
                                        </p:tgtEl>
                                      </p:cBhvr>
                                    </p:animEffect>
                                  </p:childTnLst>
                                </p:cTn>
                              </p:par>
                            </p:childTnLst>
                          </p:cTn>
                        </p:par>
                        <p:par>
                          <p:cTn id="92" fill="hold">
                            <p:stCondLst>
                              <p:cond delay="9500"/>
                            </p:stCondLst>
                            <p:childTnLst>
                              <p:par>
                                <p:cTn id="93" presetID="9" presetClass="entr" presetSubtype="0" fill="hold" grpId="0" nodeType="afterEffect">
                                  <p:stCondLst>
                                    <p:cond delay="0"/>
                                  </p:stCondLst>
                                  <p:childTnLst>
                                    <p:set>
                                      <p:cBhvr>
                                        <p:cTn id="94" dur="1" fill="hold">
                                          <p:stCondLst>
                                            <p:cond delay="0"/>
                                          </p:stCondLst>
                                        </p:cTn>
                                        <p:tgtEl>
                                          <p:spTgt spid="109">
                                            <p:txEl>
                                              <p:pRg st="0" end="0"/>
                                            </p:txEl>
                                          </p:spTgt>
                                        </p:tgtEl>
                                        <p:attrNameLst>
                                          <p:attrName>style.visibility</p:attrName>
                                        </p:attrNameLst>
                                      </p:cBhvr>
                                      <p:to>
                                        <p:strVal val="visible"/>
                                      </p:to>
                                    </p:set>
                                    <p:animEffect transition="in" filter="dissolve">
                                      <p:cBhvr>
                                        <p:cTn id="95" dur="500"/>
                                        <p:tgtEl>
                                          <p:spTgt spid="109">
                                            <p:txEl>
                                              <p:pRg st="0" end="0"/>
                                            </p:txEl>
                                          </p:spTgt>
                                        </p:tgtEl>
                                      </p:cBhvr>
                                    </p:animEffect>
                                  </p:childTnLst>
                                </p:cTn>
                              </p:par>
                            </p:childTnLst>
                          </p:cTn>
                        </p:par>
                        <p:par>
                          <p:cTn id="96" fill="hold">
                            <p:stCondLst>
                              <p:cond delay="10000"/>
                            </p:stCondLst>
                            <p:childTnLst>
                              <p:par>
                                <p:cTn id="97" presetID="22" presetClass="entr" presetSubtype="4"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down)">
                                      <p:cBhvr>
                                        <p:cTn id="99" dur="500"/>
                                        <p:tgtEl>
                                          <p:spTgt spid="8"/>
                                        </p:tgtEl>
                                      </p:cBhvr>
                                    </p:animEffect>
                                  </p:childTnLst>
                                </p:cTn>
                              </p:par>
                            </p:childTnLst>
                          </p:cTn>
                        </p:par>
                        <p:par>
                          <p:cTn id="100" fill="hold">
                            <p:stCondLst>
                              <p:cond delay="10500"/>
                            </p:stCondLst>
                            <p:childTnLst>
                              <p:par>
                                <p:cTn id="101" presetID="10"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500"/>
                                        <p:tgtEl>
                                          <p:spTgt spid="64"/>
                                        </p:tgtEl>
                                      </p:cBhvr>
                                    </p:animEffect>
                                  </p:childTnLst>
                                </p:cTn>
                              </p:par>
                            </p:childTnLst>
                          </p:cTn>
                        </p:par>
                        <p:par>
                          <p:cTn id="104" fill="hold">
                            <p:stCondLst>
                              <p:cond delay="11000"/>
                            </p:stCondLst>
                            <p:childTnLst>
                              <p:par>
                                <p:cTn id="105" presetID="49" presetClass="entr" presetSubtype="0" decel="100000" fill="hold" nodeType="after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p:cTn id="107" dur="500" fill="hold"/>
                                        <p:tgtEl>
                                          <p:spTgt spid="77"/>
                                        </p:tgtEl>
                                        <p:attrNameLst>
                                          <p:attrName>ppt_w</p:attrName>
                                        </p:attrNameLst>
                                      </p:cBhvr>
                                      <p:tavLst>
                                        <p:tav tm="0">
                                          <p:val>
                                            <p:fltVal val="0"/>
                                          </p:val>
                                        </p:tav>
                                        <p:tav tm="100000">
                                          <p:val>
                                            <p:strVal val="#ppt_w"/>
                                          </p:val>
                                        </p:tav>
                                      </p:tavLst>
                                    </p:anim>
                                    <p:anim calcmode="lin" valueType="num">
                                      <p:cBhvr>
                                        <p:cTn id="108" dur="500" fill="hold"/>
                                        <p:tgtEl>
                                          <p:spTgt spid="77"/>
                                        </p:tgtEl>
                                        <p:attrNameLst>
                                          <p:attrName>ppt_h</p:attrName>
                                        </p:attrNameLst>
                                      </p:cBhvr>
                                      <p:tavLst>
                                        <p:tav tm="0">
                                          <p:val>
                                            <p:fltVal val="0"/>
                                          </p:val>
                                        </p:tav>
                                        <p:tav tm="100000">
                                          <p:val>
                                            <p:strVal val="#ppt_h"/>
                                          </p:val>
                                        </p:tav>
                                      </p:tavLst>
                                    </p:anim>
                                    <p:anim calcmode="lin" valueType="num">
                                      <p:cBhvr>
                                        <p:cTn id="109" dur="500" fill="hold"/>
                                        <p:tgtEl>
                                          <p:spTgt spid="77"/>
                                        </p:tgtEl>
                                        <p:attrNameLst>
                                          <p:attrName>style.rotation</p:attrName>
                                        </p:attrNameLst>
                                      </p:cBhvr>
                                      <p:tavLst>
                                        <p:tav tm="0">
                                          <p:val>
                                            <p:fltVal val="360"/>
                                          </p:val>
                                        </p:tav>
                                        <p:tav tm="100000">
                                          <p:val>
                                            <p:fltVal val="0"/>
                                          </p:val>
                                        </p:tav>
                                      </p:tavLst>
                                    </p:anim>
                                    <p:animEffect transition="in" filter="fade">
                                      <p:cBhvr>
                                        <p:cTn id="110" dur="500"/>
                                        <p:tgtEl>
                                          <p:spTgt spid="77"/>
                                        </p:tgtEl>
                                      </p:cBhvr>
                                    </p:animEffect>
                                  </p:childTnLst>
                                </p:cTn>
                              </p:par>
                            </p:childTnLst>
                          </p:cTn>
                        </p:par>
                        <p:par>
                          <p:cTn id="111" fill="hold">
                            <p:stCondLst>
                              <p:cond delay="11500"/>
                            </p:stCondLst>
                            <p:childTnLst>
                              <p:par>
                                <p:cTn id="112" presetID="22" presetClass="entr" presetSubtype="2" fill="hold" grpId="0" nodeType="afterEffect">
                                  <p:stCondLst>
                                    <p:cond delay="0"/>
                                  </p:stCondLst>
                                  <p:childTnLst>
                                    <p:set>
                                      <p:cBhvr>
                                        <p:cTn id="113" dur="1" fill="hold">
                                          <p:stCondLst>
                                            <p:cond delay="0"/>
                                          </p:stCondLst>
                                        </p:cTn>
                                        <p:tgtEl>
                                          <p:spTgt spid="5">
                                            <p:txEl>
                                              <p:pRg st="0" end="0"/>
                                            </p:txEl>
                                          </p:spTgt>
                                        </p:tgtEl>
                                        <p:attrNameLst>
                                          <p:attrName>style.visibility</p:attrName>
                                        </p:attrNameLst>
                                      </p:cBhvr>
                                      <p:to>
                                        <p:strVal val="visible"/>
                                      </p:to>
                                    </p:set>
                                    <p:animEffect transition="in" filter="wipe(right)">
                                      <p:cBhvr>
                                        <p:cTn id="114" dur="500"/>
                                        <p:tgtEl>
                                          <p:spTgt spid="5">
                                            <p:txEl>
                                              <p:pRg st="0" end="0"/>
                                            </p:txEl>
                                          </p:spTgt>
                                        </p:tgtEl>
                                      </p:cBhvr>
                                    </p:animEffect>
                                  </p:childTnLst>
                                </p:cTn>
                              </p:par>
                            </p:childTnLst>
                          </p:cTn>
                        </p:par>
                        <p:par>
                          <p:cTn id="115" fill="hold">
                            <p:stCondLst>
                              <p:cond delay="12000"/>
                            </p:stCondLst>
                            <p:childTnLst>
                              <p:par>
                                <p:cTn id="116" presetID="9" presetClass="entr" presetSubtype="0" fill="hold" grpId="0" nodeType="afterEffect">
                                  <p:stCondLst>
                                    <p:cond delay="0"/>
                                  </p:stCondLst>
                                  <p:childTnLst>
                                    <p:set>
                                      <p:cBhvr>
                                        <p:cTn id="117" dur="1" fill="hold">
                                          <p:stCondLst>
                                            <p:cond delay="0"/>
                                          </p:stCondLst>
                                        </p:cTn>
                                        <p:tgtEl>
                                          <p:spTgt spid="3">
                                            <p:txEl>
                                              <p:pRg st="0" end="0"/>
                                            </p:txEl>
                                          </p:spTgt>
                                        </p:tgtEl>
                                        <p:attrNameLst>
                                          <p:attrName>style.visibility</p:attrName>
                                        </p:attrNameLst>
                                      </p:cBhvr>
                                      <p:to>
                                        <p:strVal val="visible"/>
                                      </p:to>
                                    </p:set>
                                    <p:animEffect transition="in" filter="dissolve">
                                      <p:cBhvr>
                                        <p:cTn id="1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1" grpId="0" animBg="1"/>
      <p:bldP spid="84" grpId="0" animBg="1"/>
      <p:bldP spid="104" grpId="0" animBg="1"/>
      <p:bldP spid="64" grpId="0" animBg="1"/>
      <p:bldP spid="95" grpId="0" animBg="1"/>
      <p:bldP spid="85" grpId="0" animBg="1"/>
      <p:bldP spid="92" grpId="0" animBg="1"/>
      <p:bldP spid="96" grpId="0" animBg="1"/>
      <p:bldP spid="2" grpId="0"/>
      <p:bldP spid="3" grpId="0" build="p"/>
      <p:bldP spid="5" grpId="0" build="p"/>
      <p:bldP spid="105" grpId="0" build="p"/>
      <p:bldP spid="106" grpId="0" build="p"/>
      <p:bldP spid="107" grpId="0" build="p"/>
      <p:bldP spid="108" grpId="0" build="p"/>
      <p:bldP spid="109" grpId="0" build="p"/>
      <p:bldP spid="110" grpId="0" build="p"/>
      <p:bldP spid="111" grpId="0" build="p"/>
      <p:bldP spid="112" grpId="0" build="p"/>
      <p:bldP spid="57" grpId="0" animBg="1"/>
      <p:bldP spid="58" grpId="0" animBg="1"/>
      <p:bldP spid="65" grpId="0" animBg="1"/>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ltLang="zh-CN" dirty="0">
                <a:latin typeface="Arial" panose="020B0604020202020204" pitchFamily="34" charset="0"/>
                <a:ea typeface="微软雅黑" panose="020B0503020204020204" pitchFamily="34" charset="-122"/>
                <a:sym typeface="Arial" panose="020B0604020202020204" pitchFamily="34" charset="0"/>
              </a:rPr>
            </a:br>
            <a:r>
              <a:rPr lang="zh-CN" altLang="en-US" dirty="0">
                <a:latin typeface="Arial" panose="020B0604020202020204" pitchFamily="34" charset="0"/>
                <a:ea typeface="微软雅黑" panose="020B0503020204020204" pitchFamily="34" charset="-122"/>
                <a:sym typeface="Arial" panose="020B0604020202020204" pitchFamily="34" charset="0"/>
              </a:rPr>
              <a:t>活动介绍</a:t>
            </a:r>
            <a:r>
              <a:rPr lang="en-US" altLang="zh-CN" dirty="0">
                <a:latin typeface="Arial" panose="020B0604020202020204" pitchFamily="34" charset="0"/>
                <a:ea typeface="微软雅黑" panose="020B0503020204020204" pitchFamily="34" charset="-122"/>
                <a:sym typeface="Arial" panose="020B0604020202020204" pitchFamily="34" charset="0"/>
              </a:rPr>
              <a:t>(Activity Introduction)</a:t>
            </a:r>
            <a:br>
              <a:rPr lang="en-US" altLang="zh-CN" dirty="0">
                <a:latin typeface="Arial" panose="020B0604020202020204" pitchFamily="34" charset="0"/>
                <a:ea typeface="微软雅黑" panose="020B0503020204020204" pitchFamily="34" charset="-122"/>
                <a:sym typeface="Arial" panose="020B0604020202020204" pitchFamily="34" charset="0"/>
              </a:rPr>
            </a:b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 name="Text Placeholder 2"/>
          <p:cNvSpPr>
            <a:spLocks noGrp="1"/>
          </p:cNvSpPr>
          <p:nvPr>
            <p:ph type="body" sz="quarter" idx="14"/>
          </p:nvPr>
        </p:nvSpPr>
        <p:spPr>
          <a:xfrm>
            <a:off x="762001" y="2921000"/>
            <a:ext cx="2132409" cy="584200"/>
          </a:xfrm>
        </p:spPr>
        <p:txBody>
          <a:bodyPr>
            <a:no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Shape 852"/>
          <p:cNvSpPr/>
          <p:nvPr/>
        </p:nvSpPr>
        <p:spPr>
          <a:xfrm rot="18900000">
            <a:off x="4771225" y="1648497"/>
            <a:ext cx="2649801" cy="2649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33"/>
                  <a:pt x="21600" y="21517"/>
                </a:cubicBezTo>
                <a:cubicBezTo>
                  <a:pt x="21600" y="21544"/>
                  <a:pt x="21599" y="21572"/>
                  <a:pt x="21599" y="21600"/>
                </a:cubicBezTo>
                <a:lnTo>
                  <a:pt x="1" y="21517"/>
                </a:lnTo>
                <a:close/>
              </a:path>
            </a:pathLst>
          </a:custGeom>
          <a:solidFill>
            <a:schemeClr val="accent1"/>
          </a:solidFill>
          <a:ln w="12700">
            <a:miter lim="400000"/>
          </a:ln>
        </p:spPr>
        <p:txBody>
          <a:bodyPr lIns="45711" tIns="45710" rIns="45711" bIns="45710"/>
          <a:lstStyle/>
          <a:p>
            <a:pPr defTabSz="457200">
              <a:defRPr sz="3600">
                <a:solidFill>
                  <a:srgbClr val="FFFFFF"/>
                </a:solidFill>
                <a:effectLst>
                  <a:outerShdw blurRad="38100" dist="38100" dir="2700000" rotWithShape="0">
                    <a:srgbClr val="000000">
                      <a:alpha val="43137"/>
                    </a:srgbClr>
                  </a:outerShdw>
                </a:effectLst>
                <a:latin typeface="굴림"/>
                <a:ea typeface="굴림"/>
                <a:cs typeface="굴림"/>
                <a:sym typeface="굴림"/>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8" name="Shape 854"/>
          <p:cNvSpPr/>
          <p:nvPr/>
        </p:nvSpPr>
        <p:spPr>
          <a:xfrm rot="18900000">
            <a:off x="5146609" y="2554900"/>
            <a:ext cx="1898845" cy="1899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33"/>
                  <a:pt x="21600" y="21517"/>
                </a:cubicBezTo>
                <a:cubicBezTo>
                  <a:pt x="21600" y="21544"/>
                  <a:pt x="21599" y="21572"/>
                  <a:pt x="21599" y="21600"/>
                </a:cubicBezTo>
                <a:lnTo>
                  <a:pt x="1" y="21517"/>
                </a:lnTo>
                <a:close/>
              </a:path>
            </a:pathLst>
          </a:custGeom>
          <a:solidFill>
            <a:schemeClr val="accent1">
              <a:lumMod val="75000"/>
            </a:schemeClr>
          </a:solidFill>
          <a:ln w="12700">
            <a:miter lim="400000"/>
          </a:ln>
        </p:spPr>
        <p:txBody>
          <a:bodyPr lIns="45711" tIns="45710" rIns="45711" bIns="45710"/>
          <a:lstStyle/>
          <a:p>
            <a:pPr defTabSz="457200">
              <a:defRPr sz="3600">
                <a:solidFill>
                  <a:srgbClr val="FFFFFF"/>
                </a:solidFill>
                <a:effectLst>
                  <a:outerShdw blurRad="38100" dist="38100" dir="2700000" rotWithShape="0">
                    <a:srgbClr val="000000">
                      <a:alpha val="43137"/>
                    </a:srgbClr>
                  </a:outerShdw>
                </a:effectLst>
                <a:latin typeface="굴림"/>
                <a:ea typeface="굴림"/>
                <a:cs typeface="굴림"/>
                <a:sym typeface="굴림"/>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9" name="Shape 855"/>
          <p:cNvSpPr/>
          <p:nvPr/>
        </p:nvSpPr>
        <p:spPr>
          <a:xfrm rot="18900000">
            <a:off x="5622010" y="3702768"/>
            <a:ext cx="948104" cy="9482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33"/>
                  <a:pt x="21600" y="21517"/>
                </a:cubicBezTo>
                <a:cubicBezTo>
                  <a:pt x="21600" y="21544"/>
                  <a:pt x="21599" y="21572"/>
                  <a:pt x="21599" y="21600"/>
                </a:cubicBezTo>
                <a:lnTo>
                  <a:pt x="1" y="21517"/>
                </a:lnTo>
                <a:close/>
              </a:path>
            </a:pathLst>
          </a:custGeom>
          <a:solidFill>
            <a:schemeClr val="accent1"/>
          </a:solidFill>
          <a:ln w="12700">
            <a:miter lim="400000"/>
          </a:ln>
        </p:spPr>
        <p:txBody>
          <a:bodyPr lIns="45711" tIns="45710" rIns="45711" bIns="45710"/>
          <a:lstStyle/>
          <a:p>
            <a:pPr defTabSz="457200">
              <a:defRPr sz="3600">
                <a:solidFill>
                  <a:srgbClr val="FFFFFF"/>
                </a:solidFill>
                <a:effectLst>
                  <a:outerShdw blurRad="38100" dist="38100" dir="2700000" rotWithShape="0">
                    <a:srgbClr val="000000">
                      <a:alpha val="43137"/>
                    </a:srgbClr>
                  </a:outerShdw>
                </a:effectLst>
                <a:latin typeface="굴림"/>
                <a:ea typeface="굴림"/>
                <a:cs typeface="굴림"/>
                <a:sym typeface="굴림"/>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1" name="Content Placeholder 10"/>
          <p:cNvSpPr>
            <a:spLocks noGrp="1"/>
          </p:cNvSpPr>
          <p:nvPr>
            <p:ph sz="quarter" idx="16"/>
          </p:nvPr>
        </p:nvSpPr>
        <p:spPr>
          <a:xfrm>
            <a:off x="990601" y="2623722"/>
            <a:ext cx="1903809" cy="292100"/>
          </a:xfrm>
        </p:spPr>
        <p:txBody>
          <a:bodyPr/>
          <a:lstStyle/>
          <a:p>
            <a:pPr algn="r"/>
            <a:r>
              <a:rPr lang="en-US" dirty="0">
                <a:latin typeface="Arial" panose="020B0604020202020204" pitchFamily="34" charset="0"/>
                <a:ea typeface="微软雅黑" panose="020B0503020204020204" pitchFamily="34" charset="-122"/>
                <a:sym typeface="Arial" panose="020B0604020202020204" pitchFamily="34" charset="0"/>
              </a:rPr>
              <a:t>Reasons 1</a:t>
            </a:r>
          </a:p>
        </p:txBody>
      </p:sp>
      <p:sp>
        <p:nvSpPr>
          <p:cNvPr id="13" name="Shape 856"/>
          <p:cNvSpPr/>
          <p:nvPr/>
        </p:nvSpPr>
        <p:spPr>
          <a:xfrm>
            <a:off x="6477000" y="4637844"/>
            <a:ext cx="576072" cy="576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a:noFill/>
            <a:round/>
          </a:ln>
        </p:spPr>
        <p:txBody>
          <a:bodyPr lIns="45711" tIns="45710" rIns="45711" bIns="45710"/>
          <a:lstStyle/>
          <a:p>
            <a:pPr defTabSz="457200">
              <a:defRPr sz="3600">
                <a:solidFill>
                  <a:srgbClr val="FFFFFF"/>
                </a:solidFill>
                <a:effectLst>
                  <a:outerShdw blurRad="38100" dist="38100" dir="2700000" rotWithShape="0">
                    <a:srgbClr val="000000">
                      <a:alpha val="43137"/>
                    </a:srgbClr>
                  </a:outerShdw>
                </a:effectLst>
                <a:latin typeface="굴림"/>
                <a:ea typeface="굴림"/>
                <a:cs typeface="굴림"/>
                <a:sym typeface="굴림"/>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4" name="Shape 857"/>
          <p:cNvSpPr/>
          <p:nvPr/>
        </p:nvSpPr>
        <p:spPr>
          <a:xfrm>
            <a:off x="3234834" y="2667378"/>
            <a:ext cx="575166" cy="5753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a:noFill/>
            <a:round/>
          </a:ln>
        </p:spPr>
        <p:txBody>
          <a:bodyPr lIns="45711" tIns="45710" rIns="45711" bIns="45710"/>
          <a:lstStyle/>
          <a:p>
            <a:pPr defTabSz="457200">
              <a:defRPr sz="3600">
                <a:solidFill>
                  <a:srgbClr val="FFFFFF"/>
                </a:solidFill>
                <a:effectLst>
                  <a:outerShdw blurRad="38100" dist="38100" dir="2700000" rotWithShape="0">
                    <a:srgbClr val="000000">
                      <a:alpha val="43137"/>
                    </a:srgbClr>
                  </a:outerShdw>
                </a:effectLst>
                <a:latin typeface="굴림"/>
                <a:ea typeface="굴림"/>
                <a:cs typeface="굴림"/>
                <a:sym typeface="굴림"/>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5" name="Shape 858"/>
          <p:cNvSpPr/>
          <p:nvPr/>
        </p:nvSpPr>
        <p:spPr>
          <a:xfrm>
            <a:off x="5104209" y="4637844"/>
            <a:ext cx="576072" cy="576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a:noFill/>
            <a:round/>
          </a:ln>
        </p:spPr>
        <p:txBody>
          <a:bodyPr lIns="45711" tIns="45710" rIns="45711" bIns="45710"/>
          <a:lstStyle/>
          <a:p>
            <a:pPr defTabSz="457200">
              <a:defRPr sz="3600">
                <a:solidFill>
                  <a:srgbClr val="FFFFFF"/>
                </a:solidFill>
                <a:effectLst>
                  <a:outerShdw blurRad="38100" dist="38100" dir="2700000" rotWithShape="0">
                    <a:srgbClr val="000000">
                      <a:alpha val="43137"/>
                    </a:srgbClr>
                  </a:outerShdw>
                </a:effectLst>
                <a:latin typeface="굴림"/>
                <a:ea typeface="굴림"/>
                <a:cs typeface="굴림"/>
                <a:sym typeface="굴림"/>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6" name="Shape 859"/>
          <p:cNvSpPr/>
          <p:nvPr/>
        </p:nvSpPr>
        <p:spPr>
          <a:xfrm>
            <a:off x="4193535" y="3680772"/>
            <a:ext cx="576072" cy="576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38100">
            <a:noFill/>
            <a:round/>
          </a:ln>
        </p:spPr>
        <p:txBody>
          <a:bodyPr lIns="45711" tIns="45710" rIns="45711" bIns="45710"/>
          <a:lstStyle/>
          <a:p>
            <a:pPr defTabSz="457200">
              <a:defRPr sz="3600">
                <a:solidFill>
                  <a:srgbClr val="FFFFFF"/>
                </a:solidFill>
                <a:effectLst>
                  <a:outerShdw blurRad="38100" dist="38100" dir="2700000" rotWithShape="0">
                    <a:srgbClr val="000000">
                      <a:alpha val="43137"/>
                    </a:srgbClr>
                  </a:outerShdw>
                </a:effectLst>
                <a:latin typeface="굴림"/>
                <a:ea typeface="굴림"/>
                <a:cs typeface="굴림"/>
                <a:sym typeface="굴림"/>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7" name="Shape 862"/>
          <p:cNvSpPr/>
          <p:nvPr/>
        </p:nvSpPr>
        <p:spPr>
          <a:xfrm>
            <a:off x="7392255" y="3680772"/>
            <a:ext cx="576072" cy="576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38100">
            <a:noFill/>
            <a:round/>
          </a:ln>
        </p:spPr>
        <p:txBody>
          <a:bodyPr lIns="45711" tIns="45710" rIns="45711" bIns="45710"/>
          <a:lstStyle/>
          <a:p>
            <a:pPr defTabSz="457200">
              <a:defRPr sz="3600">
                <a:solidFill>
                  <a:srgbClr val="FFFFFF"/>
                </a:solidFill>
                <a:effectLst>
                  <a:outerShdw blurRad="38100" dist="38100" dir="2700000" rotWithShape="0">
                    <a:srgbClr val="000000">
                      <a:alpha val="43137"/>
                    </a:srgbClr>
                  </a:outerShdw>
                </a:effectLst>
                <a:latin typeface="굴림"/>
                <a:ea typeface="굴림"/>
                <a:cs typeface="굴림"/>
                <a:sym typeface="굴림"/>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18" name="Shape 863"/>
          <p:cNvSpPr/>
          <p:nvPr/>
        </p:nvSpPr>
        <p:spPr>
          <a:xfrm>
            <a:off x="8305800" y="2667000"/>
            <a:ext cx="576072" cy="576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a:noFill/>
            <a:round/>
          </a:ln>
        </p:spPr>
        <p:txBody>
          <a:bodyPr lIns="45711" tIns="45710" rIns="45711" bIns="45710"/>
          <a:lstStyle/>
          <a:p>
            <a:pPr defTabSz="457200">
              <a:defRPr sz="3600">
                <a:solidFill>
                  <a:srgbClr val="FFFFFF"/>
                </a:solidFill>
                <a:effectLst>
                  <a:outerShdw blurRad="38100" dist="38100" dir="2700000" rotWithShape="0">
                    <a:srgbClr val="000000">
                      <a:alpha val="43137"/>
                    </a:srgbClr>
                  </a:outerShdw>
                </a:effectLst>
                <a:latin typeface="굴림"/>
                <a:ea typeface="굴림"/>
                <a:cs typeface="굴림"/>
                <a:sym typeface="굴림"/>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2"/>
          <p:cNvSpPr>
            <a:spLocks noGrp="1"/>
          </p:cNvSpPr>
          <p:nvPr>
            <p:ph type="body" sz="quarter" idx="14"/>
          </p:nvPr>
        </p:nvSpPr>
        <p:spPr>
          <a:xfrm>
            <a:off x="1752601" y="3944522"/>
            <a:ext cx="2132409" cy="584200"/>
          </a:xfrm>
        </p:spPr>
        <p:txBody>
          <a:bodyPr>
            <a:no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Content Placeholder 10"/>
          <p:cNvSpPr>
            <a:spLocks noGrp="1"/>
          </p:cNvSpPr>
          <p:nvPr>
            <p:ph sz="quarter" idx="16"/>
          </p:nvPr>
        </p:nvSpPr>
        <p:spPr>
          <a:xfrm>
            <a:off x="1981201" y="3647244"/>
            <a:ext cx="1903809" cy="292100"/>
          </a:xfrm>
        </p:spPr>
        <p:txBody>
          <a:bodyPr/>
          <a:lstStyle/>
          <a:p>
            <a:pPr algn="r"/>
            <a:r>
              <a:rPr lang="en-US" dirty="0">
                <a:latin typeface="Arial" panose="020B0604020202020204" pitchFamily="34" charset="0"/>
                <a:ea typeface="微软雅黑" panose="020B0503020204020204" pitchFamily="34" charset="-122"/>
                <a:sym typeface="Arial" panose="020B0604020202020204" pitchFamily="34" charset="0"/>
              </a:rPr>
              <a:t>Reasons 2</a:t>
            </a:r>
          </a:p>
        </p:txBody>
      </p:sp>
      <p:sp>
        <p:nvSpPr>
          <p:cNvPr id="23" name="Text Placeholder 2"/>
          <p:cNvSpPr>
            <a:spLocks noGrp="1"/>
          </p:cNvSpPr>
          <p:nvPr>
            <p:ph type="body" sz="quarter" idx="14"/>
          </p:nvPr>
        </p:nvSpPr>
        <p:spPr>
          <a:xfrm>
            <a:off x="2590801" y="4978400"/>
            <a:ext cx="2132409" cy="584200"/>
          </a:xfrm>
        </p:spPr>
        <p:txBody>
          <a:bodyPr>
            <a:no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Content Placeholder 10"/>
          <p:cNvSpPr>
            <a:spLocks noGrp="1"/>
          </p:cNvSpPr>
          <p:nvPr>
            <p:ph sz="quarter" idx="16"/>
          </p:nvPr>
        </p:nvSpPr>
        <p:spPr>
          <a:xfrm>
            <a:off x="2819401" y="4681122"/>
            <a:ext cx="1903809" cy="292100"/>
          </a:xfrm>
        </p:spPr>
        <p:txBody>
          <a:bodyPr/>
          <a:lstStyle/>
          <a:p>
            <a:pPr algn="r"/>
            <a:r>
              <a:rPr lang="en-US" dirty="0">
                <a:latin typeface="Arial" panose="020B0604020202020204" pitchFamily="34" charset="0"/>
                <a:ea typeface="微软雅黑" panose="020B0503020204020204" pitchFamily="34" charset="-122"/>
                <a:sym typeface="Arial" panose="020B0604020202020204" pitchFamily="34" charset="0"/>
              </a:rPr>
              <a:t>Reasons 3</a:t>
            </a:r>
          </a:p>
        </p:txBody>
      </p:sp>
      <p:sp>
        <p:nvSpPr>
          <p:cNvPr id="25" name="Text Placeholder 2"/>
          <p:cNvSpPr>
            <a:spLocks noGrp="1"/>
          </p:cNvSpPr>
          <p:nvPr>
            <p:ph type="body" sz="quarter" idx="14"/>
          </p:nvPr>
        </p:nvSpPr>
        <p:spPr>
          <a:xfrm>
            <a:off x="9221392" y="2921000"/>
            <a:ext cx="2132409" cy="584200"/>
          </a:xfrm>
        </p:spPr>
        <p:txBody>
          <a:bodyPr>
            <a:no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Content Placeholder 10"/>
          <p:cNvSpPr>
            <a:spLocks noGrp="1"/>
          </p:cNvSpPr>
          <p:nvPr>
            <p:ph sz="quarter" idx="16"/>
          </p:nvPr>
        </p:nvSpPr>
        <p:spPr>
          <a:xfrm>
            <a:off x="9221392" y="2623722"/>
            <a:ext cx="1903809" cy="292100"/>
          </a:xfrm>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Reasons 6</a:t>
            </a:r>
          </a:p>
        </p:txBody>
      </p:sp>
      <p:sp>
        <p:nvSpPr>
          <p:cNvPr id="27" name="Text Placeholder 2"/>
          <p:cNvSpPr>
            <a:spLocks noGrp="1"/>
          </p:cNvSpPr>
          <p:nvPr>
            <p:ph type="body" sz="quarter" idx="14"/>
          </p:nvPr>
        </p:nvSpPr>
        <p:spPr>
          <a:xfrm>
            <a:off x="8306992" y="3944522"/>
            <a:ext cx="2132409" cy="584200"/>
          </a:xfrm>
        </p:spPr>
        <p:txBody>
          <a:bodyPr>
            <a:no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Content Placeholder 10"/>
          <p:cNvSpPr>
            <a:spLocks noGrp="1"/>
          </p:cNvSpPr>
          <p:nvPr>
            <p:ph sz="quarter" idx="16"/>
          </p:nvPr>
        </p:nvSpPr>
        <p:spPr>
          <a:xfrm>
            <a:off x="8306992" y="3647244"/>
            <a:ext cx="1903809" cy="292100"/>
          </a:xfrm>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Reasons 5</a:t>
            </a:r>
          </a:p>
        </p:txBody>
      </p:sp>
      <p:sp>
        <p:nvSpPr>
          <p:cNvPr id="29" name="Text Placeholder 2"/>
          <p:cNvSpPr>
            <a:spLocks noGrp="1"/>
          </p:cNvSpPr>
          <p:nvPr>
            <p:ph type="body" sz="quarter" idx="14"/>
          </p:nvPr>
        </p:nvSpPr>
        <p:spPr>
          <a:xfrm>
            <a:off x="7392592" y="4978400"/>
            <a:ext cx="2132409" cy="584200"/>
          </a:xfrm>
        </p:spPr>
        <p:txBody>
          <a:bodyPr>
            <a:no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Content Placeholder 10"/>
          <p:cNvSpPr>
            <a:spLocks noGrp="1"/>
          </p:cNvSpPr>
          <p:nvPr>
            <p:ph sz="quarter" idx="16"/>
          </p:nvPr>
        </p:nvSpPr>
        <p:spPr>
          <a:xfrm>
            <a:off x="7392592" y="4681122"/>
            <a:ext cx="1903809" cy="292100"/>
          </a:xfrm>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Reasons 4</a:t>
            </a:r>
          </a:p>
        </p:txBody>
      </p:sp>
      <p:sp>
        <p:nvSpPr>
          <p:cNvPr id="40" name="Content Placeholder 10"/>
          <p:cNvSpPr>
            <a:spLocks noGrp="1"/>
          </p:cNvSpPr>
          <p:nvPr>
            <p:ph sz="quarter" idx="16"/>
          </p:nvPr>
        </p:nvSpPr>
        <p:spPr>
          <a:xfrm>
            <a:off x="5334062" y="2454052"/>
            <a:ext cx="1524000" cy="292100"/>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Quality</a:t>
            </a:r>
          </a:p>
        </p:txBody>
      </p:sp>
      <p:sp>
        <p:nvSpPr>
          <p:cNvPr id="41" name="Content Placeholder 10"/>
          <p:cNvSpPr>
            <a:spLocks noGrp="1"/>
          </p:cNvSpPr>
          <p:nvPr>
            <p:ph sz="quarter" idx="16"/>
          </p:nvPr>
        </p:nvSpPr>
        <p:spPr>
          <a:xfrm>
            <a:off x="5334062" y="3358430"/>
            <a:ext cx="1524000" cy="292100"/>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Support</a:t>
            </a:r>
          </a:p>
        </p:txBody>
      </p:sp>
      <p:sp>
        <p:nvSpPr>
          <p:cNvPr id="42" name="Content Placeholder 10"/>
          <p:cNvSpPr>
            <a:spLocks noGrp="1"/>
          </p:cNvSpPr>
          <p:nvPr>
            <p:ph sz="quarter" idx="16"/>
          </p:nvPr>
        </p:nvSpPr>
        <p:spPr>
          <a:xfrm>
            <a:off x="5334062" y="4176899"/>
            <a:ext cx="1524000" cy="292100"/>
          </a:xfrm>
        </p:spPr>
        <p:txBody>
          <a:bodyPr anchor="ctr"/>
          <a:lstStyle/>
          <a:p>
            <a:pPr algn="ct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a:t>
            </a:r>
          </a:p>
        </p:txBody>
      </p:sp>
      <p:sp>
        <p:nvSpPr>
          <p:cNvPr id="43" name="Shape 4401"/>
          <p:cNvSpPr/>
          <p:nvPr/>
        </p:nvSpPr>
        <p:spPr>
          <a:xfrm>
            <a:off x="3414885" y="2834027"/>
            <a:ext cx="215064" cy="242018"/>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latin typeface="Arial" panose="020B0604020202020204" pitchFamily="34" charset="0"/>
              <a:ea typeface="微软雅黑" panose="020B0503020204020204" pitchFamily="34" charset="-122"/>
              <a:sym typeface="Arial" panose="020B0604020202020204" pitchFamily="34" charset="0"/>
            </a:endParaRPr>
          </a:p>
        </p:txBody>
      </p:sp>
      <p:sp>
        <p:nvSpPr>
          <p:cNvPr id="44" name="Shape 4401"/>
          <p:cNvSpPr/>
          <p:nvPr/>
        </p:nvSpPr>
        <p:spPr>
          <a:xfrm>
            <a:off x="4381817" y="3856550"/>
            <a:ext cx="199511" cy="224516"/>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Shape 4401"/>
          <p:cNvSpPr/>
          <p:nvPr/>
        </p:nvSpPr>
        <p:spPr>
          <a:xfrm>
            <a:off x="5294231" y="4815582"/>
            <a:ext cx="196028" cy="220596"/>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latin typeface="Arial" panose="020B0604020202020204" pitchFamily="34" charset="0"/>
              <a:ea typeface="微软雅黑" panose="020B0503020204020204" pitchFamily="34" charset="-122"/>
              <a:sym typeface="Arial" panose="020B0604020202020204" pitchFamily="34" charset="0"/>
            </a:endParaRPr>
          </a:p>
        </p:txBody>
      </p:sp>
      <p:sp>
        <p:nvSpPr>
          <p:cNvPr id="46" name="Shape 4401"/>
          <p:cNvSpPr/>
          <p:nvPr/>
        </p:nvSpPr>
        <p:spPr>
          <a:xfrm>
            <a:off x="6655504" y="4802620"/>
            <a:ext cx="219067" cy="246523"/>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Shape 4401"/>
          <p:cNvSpPr/>
          <p:nvPr/>
        </p:nvSpPr>
        <p:spPr>
          <a:xfrm>
            <a:off x="7571185" y="3846028"/>
            <a:ext cx="218212" cy="245560"/>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Shape 4401"/>
          <p:cNvSpPr/>
          <p:nvPr/>
        </p:nvSpPr>
        <p:spPr>
          <a:xfrm>
            <a:off x="8484304" y="2831776"/>
            <a:ext cx="219067" cy="246523"/>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wipe(up)">
                                      <p:cBhvr>
                                        <p:cTn id="15" dur="500"/>
                                        <p:tgtEl>
                                          <p:spTgt spid="40">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 calcmode="lin" valueType="num">
                                      <p:cBhvr>
                                        <p:cTn id="25" dur="500" fill="hold"/>
                                        <p:tgtEl>
                                          <p:spTgt spid="43"/>
                                        </p:tgtEl>
                                        <p:attrNameLst>
                                          <p:attrName>style.rotation</p:attrName>
                                        </p:attrNameLst>
                                      </p:cBhvr>
                                      <p:tavLst>
                                        <p:tav tm="0">
                                          <p:val>
                                            <p:fltVal val="360"/>
                                          </p:val>
                                        </p:tav>
                                        <p:tav tm="100000">
                                          <p:val>
                                            <p:fltVal val="0"/>
                                          </p:val>
                                        </p:tav>
                                      </p:tavLst>
                                    </p:anim>
                                    <p:animEffect transition="in" filter="fade">
                                      <p:cBhvr>
                                        <p:cTn id="26" dur="500"/>
                                        <p:tgtEl>
                                          <p:spTgt spid="43"/>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up)">
                                      <p:cBhvr>
                                        <p:cTn id="30" dur="500"/>
                                        <p:tgtEl>
                                          <p:spTgt spid="11">
                                            <p:txEl>
                                              <p:pRg st="0" end="0"/>
                                            </p:txEl>
                                          </p:spTgt>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dissolve">
                                      <p:cBhvr>
                                        <p:cTn id="34" dur="500"/>
                                        <p:tgtEl>
                                          <p:spTgt spid="3">
                                            <p:txEl>
                                              <p:pRg st="0" end="0"/>
                                            </p:txEl>
                                          </p:spTgt>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xEl>
                                              <p:pRg st="0" end="0"/>
                                            </p:txEl>
                                          </p:spTgt>
                                        </p:tgtEl>
                                        <p:attrNameLst>
                                          <p:attrName>style.visibility</p:attrName>
                                        </p:attrNameLst>
                                      </p:cBhvr>
                                      <p:to>
                                        <p:strVal val="visible"/>
                                      </p:to>
                                    </p:set>
                                    <p:animEffect transition="in" filter="wipe(up)">
                                      <p:cBhvr>
                                        <p:cTn id="42" dur="500"/>
                                        <p:tgtEl>
                                          <p:spTgt spid="41">
                                            <p:txEl>
                                              <p:pRg st="0" end="0"/>
                                            </p:txEl>
                                          </p:spTgt>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5000"/>
                            </p:stCondLst>
                            <p:childTnLst>
                              <p:par>
                                <p:cTn id="48" presetID="49" presetClass="entr" presetSubtype="0" decel="10000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fltVal val="0"/>
                                          </p:val>
                                        </p:tav>
                                        <p:tav tm="100000">
                                          <p:val>
                                            <p:strVal val="#ppt_h"/>
                                          </p:val>
                                        </p:tav>
                                      </p:tavLst>
                                    </p:anim>
                                    <p:anim calcmode="lin" valueType="num">
                                      <p:cBhvr>
                                        <p:cTn id="52" dur="500" fill="hold"/>
                                        <p:tgtEl>
                                          <p:spTgt spid="44"/>
                                        </p:tgtEl>
                                        <p:attrNameLst>
                                          <p:attrName>style.rotation</p:attrName>
                                        </p:attrNameLst>
                                      </p:cBhvr>
                                      <p:tavLst>
                                        <p:tav tm="0">
                                          <p:val>
                                            <p:fltVal val="360"/>
                                          </p:val>
                                        </p:tav>
                                        <p:tav tm="100000">
                                          <p:val>
                                            <p:fltVal val="0"/>
                                          </p:val>
                                        </p:tav>
                                      </p:tavLst>
                                    </p:anim>
                                    <p:animEffect transition="in" filter="fade">
                                      <p:cBhvr>
                                        <p:cTn id="53" dur="500"/>
                                        <p:tgtEl>
                                          <p:spTgt spid="4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up)">
                                      <p:cBhvr>
                                        <p:cTn id="57" dur="500"/>
                                        <p:tgtEl>
                                          <p:spTgt spid="22">
                                            <p:txEl>
                                              <p:pRg st="0" end="0"/>
                                            </p:txEl>
                                          </p:spTgt>
                                        </p:tgtEl>
                                      </p:cBhvr>
                                    </p:animEffect>
                                  </p:childTnLst>
                                </p:cTn>
                              </p:par>
                            </p:childTnLst>
                          </p:cTn>
                        </p:par>
                        <p:par>
                          <p:cTn id="58" fill="hold">
                            <p:stCondLst>
                              <p:cond delay="6000"/>
                            </p:stCondLst>
                            <p:childTnLst>
                              <p:par>
                                <p:cTn id="59" presetID="9"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dissolve">
                                      <p:cBhvr>
                                        <p:cTn id="61" dur="500"/>
                                        <p:tgtEl>
                                          <p:spTgt spid="21">
                                            <p:txEl>
                                              <p:pRg st="0" end="0"/>
                                            </p:txEl>
                                          </p:spTgt>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par>
                          <p:cTn id="74" fill="hold">
                            <p:stCondLst>
                              <p:cond delay="8000"/>
                            </p:stCondLst>
                            <p:childTnLst>
                              <p:par>
                                <p:cTn id="75" presetID="49" presetClass="entr" presetSubtype="0" decel="10000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p:cTn id="77" dur="500" fill="hold"/>
                                        <p:tgtEl>
                                          <p:spTgt spid="45"/>
                                        </p:tgtEl>
                                        <p:attrNameLst>
                                          <p:attrName>ppt_w</p:attrName>
                                        </p:attrNameLst>
                                      </p:cBhvr>
                                      <p:tavLst>
                                        <p:tav tm="0">
                                          <p:val>
                                            <p:fltVal val="0"/>
                                          </p:val>
                                        </p:tav>
                                        <p:tav tm="100000">
                                          <p:val>
                                            <p:strVal val="#ppt_w"/>
                                          </p:val>
                                        </p:tav>
                                      </p:tavLst>
                                    </p:anim>
                                    <p:anim calcmode="lin" valueType="num">
                                      <p:cBhvr>
                                        <p:cTn id="78" dur="500" fill="hold"/>
                                        <p:tgtEl>
                                          <p:spTgt spid="45"/>
                                        </p:tgtEl>
                                        <p:attrNameLst>
                                          <p:attrName>ppt_h</p:attrName>
                                        </p:attrNameLst>
                                      </p:cBhvr>
                                      <p:tavLst>
                                        <p:tav tm="0">
                                          <p:val>
                                            <p:fltVal val="0"/>
                                          </p:val>
                                        </p:tav>
                                        <p:tav tm="100000">
                                          <p:val>
                                            <p:strVal val="#ppt_h"/>
                                          </p:val>
                                        </p:tav>
                                      </p:tavLst>
                                    </p:anim>
                                    <p:anim calcmode="lin" valueType="num">
                                      <p:cBhvr>
                                        <p:cTn id="79" dur="500" fill="hold"/>
                                        <p:tgtEl>
                                          <p:spTgt spid="45"/>
                                        </p:tgtEl>
                                        <p:attrNameLst>
                                          <p:attrName>style.rotation</p:attrName>
                                        </p:attrNameLst>
                                      </p:cBhvr>
                                      <p:tavLst>
                                        <p:tav tm="0">
                                          <p:val>
                                            <p:fltVal val="360"/>
                                          </p:val>
                                        </p:tav>
                                        <p:tav tm="100000">
                                          <p:val>
                                            <p:fltVal val="0"/>
                                          </p:val>
                                        </p:tav>
                                      </p:tavLst>
                                    </p:anim>
                                    <p:animEffect transition="in" filter="fade">
                                      <p:cBhvr>
                                        <p:cTn id="80" dur="500"/>
                                        <p:tgtEl>
                                          <p:spTgt spid="45"/>
                                        </p:tgtEl>
                                      </p:cBhvr>
                                    </p:animEffect>
                                  </p:childTnLst>
                                </p:cTn>
                              </p:par>
                            </p:childTnLst>
                          </p:cTn>
                        </p:par>
                        <p:par>
                          <p:cTn id="81" fill="hold">
                            <p:stCondLst>
                              <p:cond delay="8500"/>
                            </p:stCondLst>
                            <p:childTnLst>
                              <p:par>
                                <p:cTn id="82" presetID="22" presetClass="entr" presetSubtype="1" fill="hold" grpId="0" nodeType="afterEffect">
                                  <p:stCondLst>
                                    <p:cond delay="0"/>
                                  </p:stCondLst>
                                  <p:childTnLst>
                                    <p:set>
                                      <p:cBhvr>
                                        <p:cTn id="83" dur="1" fill="hold">
                                          <p:stCondLst>
                                            <p:cond delay="0"/>
                                          </p:stCondLst>
                                        </p:cTn>
                                        <p:tgtEl>
                                          <p:spTgt spid="24">
                                            <p:txEl>
                                              <p:pRg st="0" end="0"/>
                                            </p:txEl>
                                          </p:spTgt>
                                        </p:tgtEl>
                                        <p:attrNameLst>
                                          <p:attrName>style.visibility</p:attrName>
                                        </p:attrNameLst>
                                      </p:cBhvr>
                                      <p:to>
                                        <p:strVal val="visible"/>
                                      </p:to>
                                    </p:set>
                                    <p:animEffect transition="in" filter="wipe(up)">
                                      <p:cBhvr>
                                        <p:cTn id="84" dur="500"/>
                                        <p:tgtEl>
                                          <p:spTgt spid="24">
                                            <p:txEl>
                                              <p:pRg st="0" end="0"/>
                                            </p:txEl>
                                          </p:spTgt>
                                        </p:tgtEl>
                                      </p:cBhvr>
                                    </p:animEffect>
                                  </p:childTnLst>
                                </p:cTn>
                              </p:par>
                            </p:childTnLst>
                          </p:cTn>
                        </p:par>
                        <p:par>
                          <p:cTn id="85" fill="hold">
                            <p:stCondLst>
                              <p:cond delay="9000"/>
                            </p:stCondLst>
                            <p:childTnLst>
                              <p:par>
                                <p:cTn id="86" presetID="9" presetClass="entr" presetSubtype="0" fill="hold" grpId="0" nodeType="afterEffect">
                                  <p:stCondLst>
                                    <p:cond delay="0"/>
                                  </p:stCondLst>
                                  <p:childTnLst>
                                    <p:set>
                                      <p:cBhvr>
                                        <p:cTn id="87" dur="1" fill="hold">
                                          <p:stCondLst>
                                            <p:cond delay="0"/>
                                          </p:stCondLst>
                                        </p:cTn>
                                        <p:tgtEl>
                                          <p:spTgt spid="23">
                                            <p:txEl>
                                              <p:pRg st="0" end="0"/>
                                            </p:txEl>
                                          </p:spTgt>
                                        </p:tgtEl>
                                        <p:attrNameLst>
                                          <p:attrName>style.visibility</p:attrName>
                                        </p:attrNameLst>
                                      </p:cBhvr>
                                      <p:to>
                                        <p:strVal val="visible"/>
                                      </p:to>
                                    </p:set>
                                    <p:animEffect transition="in" filter="dissolve">
                                      <p:cBhvr>
                                        <p:cTn id="88" dur="500"/>
                                        <p:tgtEl>
                                          <p:spTgt spid="23">
                                            <p:txEl>
                                              <p:pRg st="0" end="0"/>
                                            </p:txEl>
                                          </p:spTgt>
                                        </p:tgtEl>
                                      </p:cBhvr>
                                    </p:animEffec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childTnLst>
                          </p:cTn>
                        </p:par>
                        <p:par>
                          <p:cTn id="93" fill="hold">
                            <p:stCondLst>
                              <p:cond delay="10000"/>
                            </p:stCondLst>
                            <p:childTnLst>
                              <p:par>
                                <p:cTn id="94" presetID="49" presetClass="entr" presetSubtype="0" decel="10000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p:cTn id="96" dur="500" fill="hold"/>
                                        <p:tgtEl>
                                          <p:spTgt spid="46"/>
                                        </p:tgtEl>
                                        <p:attrNameLst>
                                          <p:attrName>ppt_w</p:attrName>
                                        </p:attrNameLst>
                                      </p:cBhvr>
                                      <p:tavLst>
                                        <p:tav tm="0">
                                          <p:val>
                                            <p:fltVal val="0"/>
                                          </p:val>
                                        </p:tav>
                                        <p:tav tm="100000">
                                          <p:val>
                                            <p:strVal val="#ppt_w"/>
                                          </p:val>
                                        </p:tav>
                                      </p:tavLst>
                                    </p:anim>
                                    <p:anim calcmode="lin" valueType="num">
                                      <p:cBhvr>
                                        <p:cTn id="97" dur="500" fill="hold"/>
                                        <p:tgtEl>
                                          <p:spTgt spid="46"/>
                                        </p:tgtEl>
                                        <p:attrNameLst>
                                          <p:attrName>ppt_h</p:attrName>
                                        </p:attrNameLst>
                                      </p:cBhvr>
                                      <p:tavLst>
                                        <p:tav tm="0">
                                          <p:val>
                                            <p:fltVal val="0"/>
                                          </p:val>
                                        </p:tav>
                                        <p:tav tm="100000">
                                          <p:val>
                                            <p:strVal val="#ppt_h"/>
                                          </p:val>
                                        </p:tav>
                                      </p:tavLst>
                                    </p:anim>
                                    <p:anim calcmode="lin" valueType="num">
                                      <p:cBhvr>
                                        <p:cTn id="98" dur="500" fill="hold"/>
                                        <p:tgtEl>
                                          <p:spTgt spid="46"/>
                                        </p:tgtEl>
                                        <p:attrNameLst>
                                          <p:attrName>style.rotation</p:attrName>
                                        </p:attrNameLst>
                                      </p:cBhvr>
                                      <p:tavLst>
                                        <p:tav tm="0">
                                          <p:val>
                                            <p:fltVal val="360"/>
                                          </p:val>
                                        </p:tav>
                                        <p:tav tm="100000">
                                          <p:val>
                                            <p:fltVal val="0"/>
                                          </p:val>
                                        </p:tav>
                                      </p:tavLst>
                                    </p:anim>
                                    <p:animEffect transition="in" filter="fade">
                                      <p:cBhvr>
                                        <p:cTn id="99" dur="500"/>
                                        <p:tgtEl>
                                          <p:spTgt spid="46"/>
                                        </p:tgtEl>
                                      </p:cBhvr>
                                    </p:animEffect>
                                  </p:childTnLst>
                                </p:cTn>
                              </p:par>
                            </p:childTnLst>
                          </p:cTn>
                        </p:par>
                        <p:par>
                          <p:cTn id="100" fill="hold">
                            <p:stCondLst>
                              <p:cond delay="10500"/>
                            </p:stCondLst>
                            <p:childTnLst>
                              <p:par>
                                <p:cTn id="101" presetID="22" presetClass="entr" presetSubtype="1" fill="hold" grpId="0" nodeType="afterEffect">
                                  <p:stCondLst>
                                    <p:cond delay="0"/>
                                  </p:stCondLst>
                                  <p:childTnLst>
                                    <p:set>
                                      <p:cBhvr>
                                        <p:cTn id="102" dur="1" fill="hold">
                                          <p:stCondLst>
                                            <p:cond delay="0"/>
                                          </p:stCondLst>
                                        </p:cTn>
                                        <p:tgtEl>
                                          <p:spTgt spid="30">
                                            <p:txEl>
                                              <p:pRg st="0" end="0"/>
                                            </p:txEl>
                                          </p:spTgt>
                                        </p:tgtEl>
                                        <p:attrNameLst>
                                          <p:attrName>style.visibility</p:attrName>
                                        </p:attrNameLst>
                                      </p:cBhvr>
                                      <p:to>
                                        <p:strVal val="visible"/>
                                      </p:to>
                                    </p:set>
                                    <p:animEffect transition="in" filter="wipe(up)">
                                      <p:cBhvr>
                                        <p:cTn id="103" dur="500"/>
                                        <p:tgtEl>
                                          <p:spTgt spid="30">
                                            <p:txEl>
                                              <p:pRg st="0" end="0"/>
                                            </p:txEl>
                                          </p:spTgt>
                                        </p:tgtEl>
                                      </p:cBhvr>
                                    </p:animEffect>
                                  </p:childTnLst>
                                </p:cTn>
                              </p:par>
                            </p:childTnLst>
                          </p:cTn>
                        </p:par>
                        <p:par>
                          <p:cTn id="104" fill="hold">
                            <p:stCondLst>
                              <p:cond delay="11000"/>
                            </p:stCondLst>
                            <p:childTnLst>
                              <p:par>
                                <p:cTn id="105" presetID="9" presetClass="entr" presetSubtype="0" fill="hold" grpId="0" nodeType="afterEffect">
                                  <p:stCondLst>
                                    <p:cond delay="0"/>
                                  </p:stCondLst>
                                  <p:childTnLst>
                                    <p:set>
                                      <p:cBhvr>
                                        <p:cTn id="106" dur="1" fill="hold">
                                          <p:stCondLst>
                                            <p:cond delay="0"/>
                                          </p:stCondLst>
                                        </p:cTn>
                                        <p:tgtEl>
                                          <p:spTgt spid="29">
                                            <p:txEl>
                                              <p:pRg st="0" end="0"/>
                                            </p:txEl>
                                          </p:spTgt>
                                        </p:tgtEl>
                                        <p:attrNameLst>
                                          <p:attrName>style.visibility</p:attrName>
                                        </p:attrNameLst>
                                      </p:cBhvr>
                                      <p:to>
                                        <p:strVal val="visible"/>
                                      </p:to>
                                    </p:set>
                                    <p:animEffect transition="in" filter="dissolve">
                                      <p:cBhvr>
                                        <p:cTn id="107" dur="500"/>
                                        <p:tgtEl>
                                          <p:spTgt spid="29">
                                            <p:txEl>
                                              <p:pRg st="0" end="0"/>
                                            </p:txEl>
                                          </p:spTgt>
                                        </p:tgtEl>
                                      </p:cBhvr>
                                    </p:animEffect>
                                  </p:childTnLst>
                                </p:cTn>
                              </p:par>
                            </p:childTnLst>
                          </p:cTn>
                        </p:par>
                        <p:par>
                          <p:cTn id="108" fill="hold">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500"/>
                                        <p:tgtEl>
                                          <p:spTgt spid="17"/>
                                        </p:tgtEl>
                                      </p:cBhvr>
                                    </p:animEffect>
                                  </p:childTnLst>
                                </p:cTn>
                              </p:par>
                            </p:childTnLst>
                          </p:cTn>
                        </p:par>
                        <p:par>
                          <p:cTn id="112" fill="hold">
                            <p:stCondLst>
                              <p:cond delay="12000"/>
                            </p:stCondLst>
                            <p:childTnLst>
                              <p:par>
                                <p:cTn id="113" presetID="49" presetClass="entr" presetSubtype="0" decel="100000"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fltVal val="0"/>
                                          </p:val>
                                        </p:tav>
                                        <p:tav tm="100000">
                                          <p:val>
                                            <p:strVal val="#ppt_w"/>
                                          </p:val>
                                        </p:tav>
                                      </p:tavLst>
                                    </p:anim>
                                    <p:anim calcmode="lin" valueType="num">
                                      <p:cBhvr>
                                        <p:cTn id="116" dur="500" fill="hold"/>
                                        <p:tgtEl>
                                          <p:spTgt spid="47"/>
                                        </p:tgtEl>
                                        <p:attrNameLst>
                                          <p:attrName>ppt_h</p:attrName>
                                        </p:attrNameLst>
                                      </p:cBhvr>
                                      <p:tavLst>
                                        <p:tav tm="0">
                                          <p:val>
                                            <p:fltVal val="0"/>
                                          </p:val>
                                        </p:tav>
                                        <p:tav tm="100000">
                                          <p:val>
                                            <p:strVal val="#ppt_h"/>
                                          </p:val>
                                        </p:tav>
                                      </p:tavLst>
                                    </p:anim>
                                    <p:anim calcmode="lin" valueType="num">
                                      <p:cBhvr>
                                        <p:cTn id="117" dur="500" fill="hold"/>
                                        <p:tgtEl>
                                          <p:spTgt spid="47"/>
                                        </p:tgtEl>
                                        <p:attrNameLst>
                                          <p:attrName>style.rotation</p:attrName>
                                        </p:attrNameLst>
                                      </p:cBhvr>
                                      <p:tavLst>
                                        <p:tav tm="0">
                                          <p:val>
                                            <p:fltVal val="360"/>
                                          </p:val>
                                        </p:tav>
                                        <p:tav tm="100000">
                                          <p:val>
                                            <p:fltVal val="0"/>
                                          </p:val>
                                        </p:tav>
                                      </p:tavLst>
                                    </p:anim>
                                    <p:animEffect transition="in" filter="fade">
                                      <p:cBhvr>
                                        <p:cTn id="118" dur="500"/>
                                        <p:tgtEl>
                                          <p:spTgt spid="47"/>
                                        </p:tgtEl>
                                      </p:cBhvr>
                                    </p:animEffect>
                                  </p:childTnLst>
                                </p:cTn>
                              </p:par>
                            </p:childTnLst>
                          </p:cTn>
                        </p:par>
                        <p:par>
                          <p:cTn id="119" fill="hold">
                            <p:stCondLst>
                              <p:cond delay="12500"/>
                            </p:stCondLst>
                            <p:childTnLst>
                              <p:par>
                                <p:cTn id="120" presetID="22" presetClass="entr" presetSubtype="1" fill="hold" grpId="0" nodeType="afterEffect">
                                  <p:stCondLst>
                                    <p:cond delay="0"/>
                                  </p:stCondLst>
                                  <p:childTnLst>
                                    <p:set>
                                      <p:cBhvr>
                                        <p:cTn id="121" dur="1" fill="hold">
                                          <p:stCondLst>
                                            <p:cond delay="0"/>
                                          </p:stCondLst>
                                        </p:cTn>
                                        <p:tgtEl>
                                          <p:spTgt spid="28">
                                            <p:txEl>
                                              <p:pRg st="0" end="0"/>
                                            </p:txEl>
                                          </p:spTgt>
                                        </p:tgtEl>
                                        <p:attrNameLst>
                                          <p:attrName>style.visibility</p:attrName>
                                        </p:attrNameLst>
                                      </p:cBhvr>
                                      <p:to>
                                        <p:strVal val="visible"/>
                                      </p:to>
                                    </p:set>
                                    <p:animEffect transition="in" filter="wipe(up)">
                                      <p:cBhvr>
                                        <p:cTn id="122" dur="500"/>
                                        <p:tgtEl>
                                          <p:spTgt spid="28">
                                            <p:txEl>
                                              <p:pRg st="0" end="0"/>
                                            </p:txEl>
                                          </p:spTgt>
                                        </p:tgtEl>
                                      </p:cBhvr>
                                    </p:animEffect>
                                  </p:childTnLst>
                                </p:cTn>
                              </p:par>
                            </p:childTnLst>
                          </p:cTn>
                        </p:par>
                        <p:par>
                          <p:cTn id="123" fill="hold">
                            <p:stCondLst>
                              <p:cond delay="13000"/>
                            </p:stCondLst>
                            <p:childTnLst>
                              <p:par>
                                <p:cTn id="124" presetID="9" presetClass="entr" presetSubtype="0" fill="hold" grpId="0" nodeType="afterEffect">
                                  <p:stCondLst>
                                    <p:cond delay="0"/>
                                  </p:stCondLst>
                                  <p:childTnLst>
                                    <p:set>
                                      <p:cBhvr>
                                        <p:cTn id="125" dur="1" fill="hold">
                                          <p:stCondLst>
                                            <p:cond delay="0"/>
                                          </p:stCondLst>
                                        </p:cTn>
                                        <p:tgtEl>
                                          <p:spTgt spid="27">
                                            <p:txEl>
                                              <p:pRg st="0" end="0"/>
                                            </p:txEl>
                                          </p:spTgt>
                                        </p:tgtEl>
                                        <p:attrNameLst>
                                          <p:attrName>style.visibility</p:attrName>
                                        </p:attrNameLst>
                                      </p:cBhvr>
                                      <p:to>
                                        <p:strVal val="visible"/>
                                      </p:to>
                                    </p:set>
                                    <p:animEffect transition="in" filter="dissolve">
                                      <p:cBhvr>
                                        <p:cTn id="126" dur="500"/>
                                        <p:tgtEl>
                                          <p:spTgt spid="27">
                                            <p:txEl>
                                              <p:pRg st="0" end="0"/>
                                            </p:txEl>
                                          </p:spTgt>
                                        </p:tgtEl>
                                      </p:cBhvr>
                                    </p:animEffect>
                                  </p:childTnLst>
                                </p:cTn>
                              </p:par>
                            </p:childTnLst>
                          </p:cTn>
                        </p:par>
                        <p:par>
                          <p:cTn id="127" fill="hold">
                            <p:stCondLst>
                              <p:cond delay="13500"/>
                            </p:stCondLst>
                            <p:childTnLst>
                              <p:par>
                                <p:cTn id="128" presetID="10" presetClass="entr" presetSubtype="0" fill="hold" grpId="0" nodeType="after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fade">
                                      <p:cBhvr>
                                        <p:cTn id="130" dur="500"/>
                                        <p:tgtEl>
                                          <p:spTgt spid="18"/>
                                        </p:tgtEl>
                                      </p:cBhvr>
                                    </p:animEffect>
                                  </p:childTnLst>
                                </p:cTn>
                              </p:par>
                            </p:childTnLst>
                          </p:cTn>
                        </p:par>
                        <p:par>
                          <p:cTn id="131" fill="hold">
                            <p:stCondLst>
                              <p:cond delay="14000"/>
                            </p:stCondLst>
                            <p:childTnLst>
                              <p:par>
                                <p:cTn id="132" presetID="49" presetClass="entr" presetSubtype="0" decel="100000"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500" fill="hold"/>
                                        <p:tgtEl>
                                          <p:spTgt spid="48"/>
                                        </p:tgtEl>
                                        <p:attrNameLst>
                                          <p:attrName>ppt_w</p:attrName>
                                        </p:attrNameLst>
                                      </p:cBhvr>
                                      <p:tavLst>
                                        <p:tav tm="0">
                                          <p:val>
                                            <p:fltVal val="0"/>
                                          </p:val>
                                        </p:tav>
                                        <p:tav tm="100000">
                                          <p:val>
                                            <p:strVal val="#ppt_w"/>
                                          </p:val>
                                        </p:tav>
                                      </p:tavLst>
                                    </p:anim>
                                    <p:anim calcmode="lin" valueType="num">
                                      <p:cBhvr>
                                        <p:cTn id="135" dur="500" fill="hold"/>
                                        <p:tgtEl>
                                          <p:spTgt spid="48"/>
                                        </p:tgtEl>
                                        <p:attrNameLst>
                                          <p:attrName>ppt_h</p:attrName>
                                        </p:attrNameLst>
                                      </p:cBhvr>
                                      <p:tavLst>
                                        <p:tav tm="0">
                                          <p:val>
                                            <p:fltVal val="0"/>
                                          </p:val>
                                        </p:tav>
                                        <p:tav tm="100000">
                                          <p:val>
                                            <p:strVal val="#ppt_h"/>
                                          </p:val>
                                        </p:tav>
                                      </p:tavLst>
                                    </p:anim>
                                    <p:anim calcmode="lin" valueType="num">
                                      <p:cBhvr>
                                        <p:cTn id="136" dur="500" fill="hold"/>
                                        <p:tgtEl>
                                          <p:spTgt spid="48"/>
                                        </p:tgtEl>
                                        <p:attrNameLst>
                                          <p:attrName>style.rotation</p:attrName>
                                        </p:attrNameLst>
                                      </p:cBhvr>
                                      <p:tavLst>
                                        <p:tav tm="0">
                                          <p:val>
                                            <p:fltVal val="360"/>
                                          </p:val>
                                        </p:tav>
                                        <p:tav tm="100000">
                                          <p:val>
                                            <p:fltVal val="0"/>
                                          </p:val>
                                        </p:tav>
                                      </p:tavLst>
                                    </p:anim>
                                    <p:animEffect transition="in" filter="fade">
                                      <p:cBhvr>
                                        <p:cTn id="137" dur="500"/>
                                        <p:tgtEl>
                                          <p:spTgt spid="48"/>
                                        </p:tgtEl>
                                      </p:cBhvr>
                                    </p:animEffect>
                                  </p:childTnLst>
                                </p:cTn>
                              </p:par>
                            </p:childTnLst>
                          </p:cTn>
                        </p:par>
                        <p:par>
                          <p:cTn id="138" fill="hold">
                            <p:stCondLst>
                              <p:cond delay="14500"/>
                            </p:stCondLst>
                            <p:childTnLst>
                              <p:par>
                                <p:cTn id="139" presetID="22" presetClass="entr" presetSubtype="1" fill="hold" grpId="0" nodeType="afterEffect">
                                  <p:stCondLst>
                                    <p:cond delay="0"/>
                                  </p:stCondLst>
                                  <p:childTnLst>
                                    <p:set>
                                      <p:cBhvr>
                                        <p:cTn id="140" dur="1" fill="hold">
                                          <p:stCondLst>
                                            <p:cond delay="0"/>
                                          </p:stCondLst>
                                        </p:cTn>
                                        <p:tgtEl>
                                          <p:spTgt spid="26">
                                            <p:txEl>
                                              <p:pRg st="0" end="0"/>
                                            </p:txEl>
                                          </p:spTgt>
                                        </p:tgtEl>
                                        <p:attrNameLst>
                                          <p:attrName>style.visibility</p:attrName>
                                        </p:attrNameLst>
                                      </p:cBhvr>
                                      <p:to>
                                        <p:strVal val="visible"/>
                                      </p:to>
                                    </p:set>
                                    <p:animEffect transition="in" filter="wipe(up)">
                                      <p:cBhvr>
                                        <p:cTn id="141" dur="500"/>
                                        <p:tgtEl>
                                          <p:spTgt spid="26">
                                            <p:txEl>
                                              <p:pRg st="0" end="0"/>
                                            </p:txEl>
                                          </p:spTgt>
                                        </p:tgtEl>
                                      </p:cBhvr>
                                    </p:animEffect>
                                  </p:childTnLst>
                                </p:cTn>
                              </p:par>
                            </p:childTnLst>
                          </p:cTn>
                        </p:par>
                        <p:par>
                          <p:cTn id="142" fill="hold">
                            <p:stCondLst>
                              <p:cond delay="15000"/>
                            </p:stCondLst>
                            <p:childTnLst>
                              <p:par>
                                <p:cTn id="143" presetID="9" presetClass="entr" presetSubtype="0" fill="hold" grpId="0" nodeType="afterEffect">
                                  <p:stCondLst>
                                    <p:cond delay="0"/>
                                  </p:stCondLst>
                                  <p:childTnLst>
                                    <p:set>
                                      <p:cBhvr>
                                        <p:cTn id="144" dur="1" fill="hold">
                                          <p:stCondLst>
                                            <p:cond delay="0"/>
                                          </p:stCondLst>
                                        </p:cTn>
                                        <p:tgtEl>
                                          <p:spTgt spid="25">
                                            <p:txEl>
                                              <p:pRg st="0" end="0"/>
                                            </p:txEl>
                                          </p:spTgt>
                                        </p:tgtEl>
                                        <p:attrNameLst>
                                          <p:attrName>style.visibility</p:attrName>
                                        </p:attrNameLst>
                                      </p:cBhvr>
                                      <p:to>
                                        <p:strVal val="visible"/>
                                      </p:to>
                                    </p:set>
                                    <p:animEffect transition="in" filter="dissolve">
                                      <p:cBhvr>
                                        <p:cTn id="14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8" grpId="0" animBg="1"/>
      <p:bldP spid="9" grpId="0" animBg="1"/>
      <p:bldP spid="11" grpId="0" build="p"/>
      <p:bldP spid="13" grpId="0" animBg="1"/>
      <p:bldP spid="14" grpId="0" animBg="1"/>
      <p:bldP spid="15" grpId="0" animBg="1"/>
      <p:bldP spid="16" grpId="0" animBg="1"/>
      <p:bldP spid="17" grpId="0" animBg="1"/>
      <p:bldP spid="18" grpId="0" animBg="1"/>
      <p:bldP spid="21" grpId="0" build="p"/>
      <p:bldP spid="22" grpId="0" build="p"/>
      <p:bldP spid="23" grpId="0" build="p"/>
      <p:bldP spid="24" grpId="0" build="p"/>
      <p:bldP spid="25" grpId="0" build="p"/>
      <p:bldP spid="26" grpId="0" build="p"/>
      <p:bldP spid="27" grpId="0" build="p"/>
      <p:bldP spid="28" grpId="0" build="p"/>
      <p:bldP spid="29" grpId="0" build="p"/>
      <p:bldP spid="30" grpId="0" build="p"/>
      <p:bldP spid="40" grpId="0" build="p"/>
      <p:bldP spid="41" grpId="0" build="p"/>
      <p:bldP spid="42" grpId="0" build="p"/>
      <p:bldP spid="43" grpId="0" animBg="1"/>
      <p:bldP spid="44" grpId="0" animBg="1"/>
      <p:bldP spid="45" grpId="0" animBg="1"/>
      <p:bldP spid="46" grpId="0" animBg="1"/>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Connector 33"/>
          <p:cNvSpPr/>
          <p:nvPr/>
        </p:nvSpPr>
        <p:spPr>
          <a:xfrm>
            <a:off x="7543800" y="5058580"/>
            <a:ext cx="661624" cy="6616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lowchart: Connector 32"/>
          <p:cNvSpPr/>
          <p:nvPr/>
        </p:nvSpPr>
        <p:spPr>
          <a:xfrm>
            <a:off x="3834176" y="5058580"/>
            <a:ext cx="661624" cy="6616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lowchart: Connector 31"/>
          <p:cNvSpPr/>
          <p:nvPr/>
        </p:nvSpPr>
        <p:spPr>
          <a:xfrm>
            <a:off x="7543800" y="2883245"/>
            <a:ext cx="661624" cy="6616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Flowchart: Connector 3"/>
          <p:cNvSpPr/>
          <p:nvPr/>
        </p:nvSpPr>
        <p:spPr>
          <a:xfrm>
            <a:off x="3834176" y="2883245"/>
            <a:ext cx="661624" cy="66162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Title 1"/>
          <p:cNvSpPr>
            <a:spLocks noGrp="1"/>
          </p:cNvSpPr>
          <p:nvPr>
            <p:ph type="title"/>
          </p:nvPr>
        </p:nvSpPr>
        <p:spPr/>
        <p:txBody>
          <a:bodyPr/>
          <a:lstStyle/>
          <a:p>
            <a:br>
              <a:rPr lang="en-US" altLang="zh-CN" dirty="0">
                <a:latin typeface="Arial" panose="020B0604020202020204" pitchFamily="34" charset="0"/>
                <a:ea typeface="微软雅黑" panose="020B0503020204020204" pitchFamily="34" charset="-122"/>
                <a:sym typeface="Arial" panose="020B0604020202020204" pitchFamily="34" charset="0"/>
              </a:rPr>
            </a:br>
            <a:r>
              <a:rPr lang="zh-CN" altLang="en-US" dirty="0">
                <a:latin typeface="Arial" panose="020B0604020202020204" pitchFamily="34" charset="0"/>
                <a:ea typeface="微软雅黑" panose="020B0503020204020204" pitchFamily="34" charset="-122"/>
                <a:sym typeface="Arial" panose="020B0604020202020204" pitchFamily="34" charset="0"/>
              </a:rPr>
              <a:t>活动介绍</a:t>
            </a:r>
            <a:r>
              <a:rPr lang="en-US" altLang="zh-CN" dirty="0">
                <a:latin typeface="Arial" panose="020B0604020202020204" pitchFamily="34" charset="0"/>
                <a:ea typeface="微软雅黑" panose="020B0503020204020204" pitchFamily="34" charset="-122"/>
                <a:sym typeface="Arial" panose="020B0604020202020204" pitchFamily="34" charset="0"/>
              </a:rPr>
              <a:t>(Activity Introduction)</a:t>
            </a:r>
            <a:br>
              <a:rPr lang="en-US" altLang="zh-CN" dirty="0">
                <a:latin typeface="Arial" panose="020B0604020202020204" pitchFamily="34" charset="0"/>
                <a:ea typeface="微软雅黑" panose="020B0503020204020204" pitchFamily="34" charset="-122"/>
                <a:sym typeface="Arial" panose="020B0604020202020204" pitchFamily="34" charset="0"/>
              </a:rPr>
            </a:b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 name="Text Placeholder 2"/>
          <p:cNvSpPr>
            <a:spLocks noGrp="1"/>
          </p:cNvSpPr>
          <p:nvPr>
            <p:ph type="body" sz="quarter" idx="14"/>
          </p:nvPr>
        </p:nvSpPr>
        <p:spPr>
          <a:xfrm>
            <a:off x="1375173" y="2880499"/>
            <a:ext cx="2209026" cy="667116"/>
          </a:xfrm>
        </p:spPr>
        <p:txBody>
          <a:bodyPr>
            <a:norm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21"/>
          <p:cNvGrpSpPr/>
          <p:nvPr/>
        </p:nvGrpSpPr>
        <p:grpSpPr>
          <a:xfrm>
            <a:off x="5496311" y="3732633"/>
            <a:ext cx="1147751" cy="1146189"/>
            <a:chOff x="5384193" y="3310717"/>
            <a:chExt cx="1147751" cy="1146189"/>
          </a:xfrm>
        </p:grpSpPr>
        <p:sp>
          <p:nvSpPr>
            <p:cNvPr id="16" name="AutoShape 22"/>
            <p:cNvSpPr/>
            <p:nvPr/>
          </p:nvSpPr>
          <p:spPr bwMode="auto">
            <a:xfrm>
              <a:off x="5384193" y="3310717"/>
              <a:ext cx="1146567" cy="11461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1">
                <a:lumMod val="85000"/>
              </a:schemeClr>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7" name="AutoShape 23"/>
            <p:cNvSpPr/>
            <p:nvPr/>
          </p:nvSpPr>
          <p:spPr bwMode="auto">
            <a:xfrm>
              <a:off x="5484812" y="3430386"/>
              <a:ext cx="1047132" cy="989214"/>
            </a:xfrm>
            <a:custGeom>
              <a:avLst/>
              <a:gdLst>
                <a:gd name="T0" fmla="*/ 10753 w 21506"/>
                <a:gd name="T1" fmla="*/ 10800 h 21600"/>
                <a:gd name="T2" fmla="*/ 10753 w 21506"/>
                <a:gd name="T3" fmla="*/ 10800 h 21600"/>
                <a:gd name="T4" fmla="*/ 10753 w 21506"/>
                <a:gd name="T5" fmla="*/ 10800 h 21600"/>
                <a:gd name="T6" fmla="*/ 10753 w 21506"/>
                <a:gd name="T7" fmla="*/ 10800 h 21600"/>
              </a:gdLst>
              <a:ahLst/>
              <a:cxnLst>
                <a:cxn ang="0">
                  <a:pos x="T0" y="T1"/>
                </a:cxn>
                <a:cxn ang="0">
                  <a:pos x="T2" y="T3"/>
                </a:cxn>
                <a:cxn ang="0">
                  <a:pos x="T4" y="T5"/>
                </a:cxn>
                <a:cxn ang="0">
                  <a:pos x="T6" y="T7"/>
                </a:cxn>
              </a:cxnLst>
              <a:rect l="0" t="0" r="r" b="b"/>
              <a:pathLst>
                <a:path w="21506" h="21600">
                  <a:moveTo>
                    <a:pt x="15358" y="0"/>
                  </a:moveTo>
                  <a:lnTo>
                    <a:pt x="15183" y="107"/>
                  </a:lnTo>
                  <a:lnTo>
                    <a:pt x="14457" y="1"/>
                  </a:lnTo>
                  <a:lnTo>
                    <a:pt x="13420" y="32"/>
                  </a:lnTo>
                  <a:lnTo>
                    <a:pt x="13421" y="345"/>
                  </a:lnTo>
                  <a:lnTo>
                    <a:pt x="12914" y="387"/>
                  </a:lnTo>
                  <a:lnTo>
                    <a:pt x="12059" y="302"/>
                  </a:lnTo>
                  <a:lnTo>
                    <a:pt x="11793" y="519"/>
                  </a:lnTo>
                  <a:cubicBezTo>
                    <a:pt x="11707" y="564"/>
                    <a:pt x="11616" y="598"/>
                    <a:pt x="11522" y="621"/>
                  </a:cubicBezTo>
                  <a:cubicBezTo>
                    <a:pt x="11378" y="657"/>
                    <a:pt x="11230" y="667"/>
                    <a:pt x="11083" y="650"/>
                  </a:cubicBezTo>
                  <a:lnTo>
                    <a:pt x="10773" y="700"/>
                  </a:lnTo>
                  <a:cubicBezTo>
                    <a:pt x="10738" y="761"/>
                    <a:pt x="10737" y="838"/>
                    <a:pt x="10772" y="900"/>
                  </a:cubicBezTo>
                  <a:cubicBezTo>
                    <a:pt x="10799" y="948"/>
                    <a:pt x="10843" y="980"/>
                    <a:pt x="10894" y="990"/>
                  </a:cubicBezTo>
                  <a:lnTo>
                    <a:pt x="11151" y="905"/>
                  </a:lnTo>
                  <a:lnTo>
                    <a:pt x="11678" y="944"/>
                  </a:lnTo>
                  <a:lnTo>
                    <a:pt x="11968" y="1062"/>
                  </a:lnTo>
                  <a:lnTo>
                    <a:pt x="11809" y="1450"/>
                  </a:lnTo>
                  <a:lnTo>
                    <a:pt x="11642" y="1571"/>
                  </a:lnTo>
                  <a:lnTo>
                    <a:pt x="12127" y="1645"/>
                  </a:lnTo>
                  <a:lnTo>
                    <a:pt x="11988" y="2022"/>
                  </a:lnTo>
                  <a:lnTo>
                    <a:pt x="11506" y="2182"/>
                  </a:lnTo>
                  <a:lnTo>
                    <a:pt x="11695" y="3059"/>
                  </a:lnTo>
                  <a:lnTo>
                    <a:pt x="12105" y="3098"/>
                  </a:lnTo>
                  <a:cubicBezTo>
                    <a:pt x="12162" y="2946"/>
                    <a:pt x="12246" y="2807"/>
                    <a:pt x="12352" y="2689"/>
                  </a:cubicBezTo>
                  <a:cubicBezTo>
                    <a:pt x="12475" y="2554"/>
                    <a:pt x="12623" y="2449"/>
                    <a:pt x="12788" y="2383"/>
                  </a:cubicBezTo>
                  <a:lnTo>
                    <a:pt x="12978" y="2047"/>
                  </a:lnTo>
                  <a:lnTo>
                    <a:pt x="13185" y="2047"/>
                  </a:lnTo>
                  <a:lnTo>
                    <a:pt x="13372" y="2110"/>
                  </a:lnTo>
                  <a:lnTo>
                    <a:pt x="13510" y="1785"/>
                  </a:lnTo>
                  <a:cubicBezTo>
                    <a:pt x="13629" y="1811"/>
                    <a:pt x="13748" y="1830"/>
                    <a:pt x="13869" y="1840"/>
                  </a:cubicBezTo>
                  <a:cubicBezTo>
                    <a:pt x="14010" y="1853"/>
                    <a:pt x="14152" y="1854"/>
                    <a:pt x="14293" y="1844"/>
                  </a:cubicBezTo>
                  <a:lnTo>
                    <a:pt x="14439" y="1530"/>
                  </a:lnTo>
                  <a:lnTo>
                    <a:pt x="14688" y="1459"/>
                  </a:lnTo>
                  <a:cubicBezTo>
                    <a:pt x="14751" y="1390"/>
                    <a:pt x="14817" y="1323"/>
                    <a:pt x="14885" y="1260"/>
                  </a:cubicBezTo>
                  <a:cubicBezTo>
                    <a:pt x="14959" y="1191"/>
                    <a:pt x="15037" y="1127"/>
                    <a:pt x="15117" y="1066"/>
                  </a:cubicBezTo>
                  <a:lnTo>
                    <a:pt x="15126" y="690"/>
                  </a:lnTo>
                  <a:lnTo>
                    <a:pt x="15329" y="346"/>
                  </a:lnTo>
                  <a:lnTo>
                    <a:pt x="15575" y="336"/>
                  </a:lnTo>
                  <a:lnTo>
                    <a:pt x="15625" y="156"/>
                  </a:lnTo>
                  <a:lnTo>
                    <a:pt x="15358" y="0"/>
                  </a:lnTo>
                  <a:close/>
                  <a:moveTo>
                    <a:pt x="11114" y="73"/>
                  </a:moveTo>
                  <a:lnTo>
                    <a:pt x="10739" y="206"/>
                  </a:lnTo>
                  <a:lnTo>
                    <a:pt x="10084" y="302"/>
                  </a:lnTo>
                  <a:lnTo>
                    <a:pt x="9835" y="143"/>
                  </a:lnTo>
                  <a:lnTo>
                    <a:pt x="9241" y="102"/>
                  </a:lnTo>
                  <a:lnTo>
                    <a:pt x="9093" y="316"/>
                  </a:lnTo>
                  <a:lnTo>
                    <a:pt x="8825" y="329"/>
                  </a:lnTo>
                  <a:lnTo>
                    <a:pt x="8795" y="634"/>
                  </a:lnTo>
                  <a:lnTo>
                    <a:pt x="9296" y="673"/>
                  </a:lnTo>
                  <a:lnTo>
                    <a:pt x="9520" y="600"/>
                  </a:lnTo>
                  <a:lnTo>
                    <a:pt x="9550" y="914"/>
                  </a:lnTo>
                  <a:lnTo>
                    <a:pt x="9839" y="1006"/>
                  </a:lnTo>
                  <a:lnTo>
                    <a:pt x="9989" y="671"/>
                  </a:lnTo>
                  <a:lnTo>
                    <a:pt x="10409" y="428"/>
                  </a:lnTo>
                  <a:lnTo>
                    <a:pt x="10749" y="408"/>
                  </a:lnTo>
                  <a:lnTo>
                    <a:pt x="11236" y="338"/>
                  </a:lnTo>
                  <a:lnTo>
                    <a:pt x="11598" y="230"/>
                  </a:lnTo>
                  <a:lnTo>
                    <a:pt x="11114" y="73"/>
                  </a:lnTo>
                  <a:close/>
                  <a:moveTo>
                    <a:pt x="8399" y="529"/>
                  </a:moveTo>
                  <a:lnTo>
                    <a:pt x="8051" y="558"/>
                  </a:lnTo>
                  <a:lnTo>
                    <a:pt x="7628" y="557"/>
                  </a:lnTo>
                  <a:lnTo>
                    <a:pt x="7493" y="821"/>
                  </a:lnTo>
                  <a:lnTo>
                    <a:pt x="7714" y="913"/>
                  </a:lnTo>
                  <a:lnTo>
                    <a:pt x="8098" y="707"/>
                  </a:lnTo>
                  <a:lnTo>
                    <a:pt x="8504" y="634"/>
                  </a:lnTo>
                  <a:lnTo>
                    <a:pt x="8399" y="529"/>
                  </a:lnTo>
                  <a:close/>
                  <a:moveTo>
                    <a:pt x="8332" y="917"/>
                  </a:moveTo>
                  <a:lnTo>
                    <a:pt x="7952" y="958"/>
                  </a:lnTo>
                  <a:lnTo>
                    <a:pt x="8112" y="1199"/>
                  </a:lnTo>
                  <a:lnTo>
                    <a:pt x="8272" y="1179"/>
                  </a:lnTo>
                  <a:lnTo>
                    <a:pt x="8332" y="917"/>
                  </a:lnTo>
                  <a:close/>
                  <a:moveTo>
                    <a:pt x="7232" y="1018"/>
                  </a:moveTo>
                  <a:lnTo>
                    <a:pt x="7005" y="1199"/>
                  </a:lnTo>
                  <a:lnTo>
                    <a:pt x="6350" y="1360"/>
                  </a:lnTo>
                  <a:lnTo>
                    <a:pt x="5911" y="1062"/>
                  </a:lnTo>
                  <a:lnTo>
                    <a:pt x="5433" y="1120"/>
                  </a:lnTo>
                  <a:lnTo>
                    <a:pt x="5006" y="1325"/>
                  </a:lnTo>
                  <a:lnTo>
                    <a:pt x="5337" y="1488"/>
                  </a:lnTo>
                  <a:lnTo>
                    <a:pt x="5768" y="1425"/>
                  </a:lnTo>
                  <a:lnTo>
                    <a:pt x="5846" y="1778"/>
                  </a:lnTo>
                  <a:cubicBezTo>
                    <a:pt x="5889" y="1839"/>
                    <a:pt x="5955" y="1876"/>
                    <a:pt x="6026" y="1879"/>
                  </a:cubicBezTo>
                  <a:cubicBezTo>
                    <a:pt x="6195" y="1888"/>
                    <a:pt x="6328" y="1727"/>
                    <a:pt x="6298" y="1550"/>
                  </a:cubicBezTo>
                  <a:lnTo>
                    <a:pt x="6573" y="1540"/>
                  </a:lnTo>
                  <a:lnTo>
                    <a:pt x="6802" y="1725"/>
                  </a:lnTo>
                  <a:lnTo>
                    <a:pt x="7121" y="1521"/>
                  </a:lnTo>
                  <a:lnTo>
                    <a:pt x="7232" y="1018"/>
                  </a:lnTo>
                  <a:close/>
                  <a:moveTo>
                    <a:pt x="9455" y="1106"/>
                  </a:moveTo>
                  <a:lnTo>
                    <a:pt x="9235" y="1380"/>
                  </a:lnTo>
                  <a:lnTo>
                    <a:pt x="9068" y="1460"/>
                  </a:lnTo>
                  <a:lnTo>
                    <a:pt x="8705" y="1190"/>
                  </a:lnTo>
                  <a:lnTo>
                    <a:pt x="8414" y="1291"/>
                  </a:lnTo>
                  <a:lnTo>
                    <a:pt x="8426" y="1739"/>
                  </a:lnTo>
                  <a:lnTo>
                    <a:pt x="8605" y="1860"/>
                  </a:lnTo>
                  <a:lnTo>
                    <a:pt x="8447" y="2175"/>
                  </a:lnTo>
                  <a:lnTo>
                    <a:pt x="8813" y="2299"/>
                  </a:lnTo>
                  <a:lnTo>
                    <a:pt x="8814" y="1698"/>
                  </a:lnTo>
                  <a:lnTo>
                    <a:pt x="9150" y="1603"/>
                  </a:lnTo>
                  <a:lnTo>
                    <a:pt x="9416" y="1854"/>
                  </a:lnTo>
                  <a:lnTo>
                    <a:pt x="9708" y="2306"/>
                  </a:lnTo>
                  <a:lnTo>
                    <a:pt x="10285" y="2225"/>
                  </a:lnTo>
                  <a:lnTo>
                    <a:pt x="10492" y="2288"/>
                  </a:lnTo>
                  <a:lnTo>
                    <a:pt x="10334" y="1805"/>
                  </a:lnTo>
                  <a:lnTo>
                    <a:pt x="9861" y="1664"/>
                  </a:lnTo>
                  <a:lnTo>
                    <a:pt x="9732" y="1190"/>
                  </a:lnTo>
                  <a:lnTo>
                    <a:pt x="9455" y="1106"/>
                  </a:lnTo>
                  <a:close/>
                  <a:moveTo>
                    <a:pt x="7756" y="1294"/>
                  </a:moveTo>
                  <a:lnTo>
                    <a:pt x="7657" y="1867"/>
                  </a:lnTo>
                  <a:lnTo>
                    <a:pt x="7333" y="2120"/>
                  </a:lnTo>
                  <a:lnTo>
                    <a:pt x="6862" y="2313"/>
                  </a:lnTo>
                  <a:lnTo>
                    <a:pt x="6397" y="2166"/>
                  </a:lnTo>
                  <a:lnTo>
                    <a:pt x="6160" y="1966"/>
                  </a:lnTo>
                  <a:lnTo>
                    <a:pt x="5992" y="2553"/>
                  </a:lnTo>
                  <a:lnTo>
                    <a:pt x="5686" y="2311"/>
                  </a:lnTo>
                  <a:lnTo>
                    <a:pt x="5636" y="1965"/>
                  </a:lnTo>
                  <a:lnTo>
                    <a:pt x="5312" y="2033"/>
                  </a:lnTo>
                  <a:lnTo>
                    <a:pt x="4729" y="1844"/>
                  </a:lnTo>
                  <a:lnTo>
                    <a:pt x="4226" y="1706"/>
                  </a:lnTo>
                  <a:lnTo>
                    <a:pt x="3987" y="1931"/>
                  </a:lnTo>
                  <a:lnTo>
                    <a:pt x="3650" y="2099"/>
                  </a:lnTo>
                  <a:lnTo>
                    <a:pt x="3054" y="1881"/>
                  </a:lnTo>
                  <a:lnTo>
                    <a:pt x="2117" y="1719"/>
                  </a:lnTo>
                  <a:lnTo>
                    <a:pt x="1181" y="1758"/>
                  </a:lnTo>
                  <a:lnTo>
                    <a:pt x="832" y="1973"/>
                  </a:lnTo>
                  <a:cubicBezTo>
                    <a:pt x="682" y="2152"/>
                    <a:pt x="537" y="2335"/>
                    <a:pt x="399" y="2522"/>
                  </a:cubicBezTo>
                  <a:cubicBezTo>
                    <a:pt x="260" y="2708"/>
                    <a:pt x="127" y="2898"/>
                    <a:pt x="0" y="3090"/>
                  </a:cubicBezTo>
                  <a:lnTo>
                    <a:pt x="110" y="3089"/>
                  </a:lnTo>
                  <a:lnTo>
                    <a:pt x="726" y="3365"/>
                  </a:lnTo>
                  <a:lnTo>
                    <a:pt x="1624" y="3256"/>
                  </a:lnTo>
                  <a:lnTo>
                    <a:pt x="2276" y="3097"/>
                  </a:lnTo>
                  <a:lnTo>
                    <a:pt x="2233" y="4100"/>
                  </a:lnTo>
                  <a:lnTo>
                    <a:pt x="2163" y="5066"/>
                  </a:lnTo>
                  <a:lnTo>
                    <a:pt x="1591" y="5667"/>
                  </a:lnTo>
                  <a:lnTo>
                    <a:pt x="1291" y="6154"/>
                  </a:lnTo>
                  <a:lnTo>
                    <a:pt x="1299" y="6807"/>
                  </a:lnTo>
                  <a:lnTo>
                    <a:pt x="1408" y="7158"/>
                  </a:lnTo>
                  <a:lnTo>
                    <a:pt x="1417" y="7787"/>
                  </a:lnTo>
                  <a:lnTo>
                    <a:pt x="1688" y="8623"/>
                  </a:lnTo>
                  <a:lnTo>
                    <a:pt x="1937" y="8746"/>
                  </a:lnTo>
                  <a:lnTo>
                    <a:pt x="1909" y="8466"/>
                  </a:lnTo>
                  <a:lnTo>
                    <a:pt x="1658" y="7886"/>
                  </a:lnTo>
                  <a:lnTo>
                    <a:pt x="1755" y="7618"/>
                  </a:lnTo>
                  <a:lnTo>
                    <a:pt x="2010" y="7912"/>
                  </a:lnTo>
                  <a:lnTo>
                    <a:pt x="2291" y="8570"/>
                  </a:lnTo>
                  <a:lnTo>
                    <a:pt x="2624" y="8986"/>
                  </a:lnTo>
                  <a:lnTo>
                    <a:pt x="2604" y="9523"/>
                  </a:lnTo>
                  <a:lnTo>
                    <a:pt x="2949" y="9942"/>
                  </a:lnTo>
                  <a:lnTo>
                    <a:pt x="3298" y="10092"/>
                  </a:lnTo>
                  <a:lnTo>
                    <a:pt x="3472" y="10266"/>
                  </a:lnTo>
                  <a:lnTo>
                    <a:pt x="4045" y="10245"/>
                  </a:lnTo>
                  <a:lnTo>
                    <a:pt x="4163" y="10433"/>
                  </a:lnTo>
                  <a:lnTo>
                    <a:pt x="4323" y="10555"/>
                  </a:lnTo>
                  <a:lnTo>
                    <a:pt x="4697" y="10545"/>
                  </a:lnTo>
                  <a:lnTo>
                    <a:pt x="4861" y="10684"/>
                  </a:lnTo>
                  <a:lnTo>
                    <a:pt x="4950" y="10926"/>
                  </a:lnTo>
                  <a:lnTo>
                    <a:pt x="5077" y="11170"/>
                  </a:lnTo>
                  <a:lnTo>
                    <a:pt x="5191" y="11440"/>
                  </a:lnTo>
                  <a:lnTo>
                    <a:pt x="5465" y="11573"/>
                  </a:lnTo>
                  <a:lnTo>
                    <a:pt x="5666" y="11433"/>
                  </a:lnTo>
                  <a:lnTo>
                    <a:pt x="5886" y="11402"/>
                  </a:lnTo>
                  <a:lnTo>
                    <a:pt x="6041" y="11703"/>
                  </a:lnTo>
                  <a:lnTo>
                    <a:pt x="6199" y="12089"/>
                  </a:lnTo>
                  <a:lnTo>
                    <a:pt x="6071" y="12511"/>
                  </a:lnTo>
                  <a:lnTo>
                    <a:pt x="5810" y="12763"/>
                  </a:lnTo>
                  <a:lnTo>
                    <a:pt x="5709" y="13050"/>
                  </a:lnTo>
                  <a:lnTo>
                    <a:pt x="5709" y="13383"/>
                  </a:lnTo>
                  <a:lnTo>
                    <a:pt x="5643" y="13672"/>
                  </a:lnTo>
                  <a:cubicBezTo>
                    <a:pt x="5657" y="13765"/>
                    <a:pt x="5686" y="13856"/>
                    <a:pt x="5730" y="13938"/>
                  </a:cubicBezTo>
                  <a:cubicBezTo>
                    <a:pt x="5793" y="14054"/>
                    <a:pt x="5884" y="14152"/>
                    <a:pt x="5994" y="14219"/>
                  </a:cubicBezTo>
                  <a:lnTo>
                    <a:pt x="5978" y="14557"/>
                  </a:lnTo>
                  <a:lnTo>
                    <a:pt x="6103" y="14855"/>
                  </a:lnTo>
                  <a:cubicBezTo>
                    <a:pt x="6223" y="14861"/>
                    <a:pt x="6328" y="14946"/>
                    <a:pt x="6365" y="15067"/>
                  </a:cubicBezTo>
                  <a:cubicBezTo>
                    <a:pt x="6408" y="15204"/>
                    <a:pt x="6354" y="15366"/>
                    <a:pt x="6435" y="15486"/>
                  </a:cubicBezTo>
                  <a:cubicBezTo>
                    <a:pt x="6530" y="15624"/>
                    <a:pt x="6727" y="15618"/>
                    <a:pt x="6813" y="15473"/>
                  </a:cubicBezTo>
                  <a:lnTo>
                    <a:pt x="7140" y="15643"/>
                  </a:lnTo>
                  <a:lnTo>
                    <a:pt x="7353" y="15953"/>
                  </a:lnTo>
                  <a:lnTo>
                    <a:pt x="7286" y="16240"/>
                  </a:lnTo>
                  <a:lnTo>
                    <a:pt x="7325" y="17102"/>
                  </a:lnTo>
                  <a:lnTo>
                    <a:pt x="7572" y="17364"/>
                  </a:lnTo>
                  <a:lnTo>
                    <a:pt x="7331" y="17778"/>
                  </a:lnTo>
                  <a:lnTo>
                    <a:pt x="7474" y="18168"/>
                  </a:lnTo>
                  <a:lnTo>
                    <a:pt x="7356" y="18525"/>
                  </a:lnTo>
                  <a:lnTo>
                    <a:pt x="7572" y="18819"/>
                  </a:lnTo>
                  <a:lnTo>
                    <a:pt x="7533" y="19178"/>
                  </a:lnTo>
                  <a:lnTo>
                    <a:pt x="7682" y="19389"/>
                  </a:lnTo>
                  <a:lnTo>
                    <a:pt x="7763" y="19855"/>
                  </a:lnTo>
                  <a:lnTo>
                    <a:pt x="7803" y="20281"/>
                  </a:lnTo>
                  <a:lnTo>
                    <a:pt x="7911" y="20480"/>
                  </a:lnTo>
                  <a:lnTo>
                    <a:pt x="7784" y="20965"/>
                  </a:lnTo>
                  <a:lnTo>
                    <a:pt x="8040" y="21007"/>
                  </a:lnTo>
                  <a:lnTo>
                    <a:pt x="8137" y="21405"/>
                  </a:lnTo>
                  <a:lnTo>
                    <a:pt x="8393" y="21598"/>
                  </a:lnTo>
                  <a:lnTo>
                    <a:pt x="8667" y="21600"/>
                  </a:lnTo>
                  <a:lnTo>
                    <a:pt x="8765" y="21253"/>
                  </a:lnTo>
                  <a:lnTo>
                    <a:pt x="8848" y="20896"/>
                  </a:lnTo>
                  <a:lnTo>
                    <a:pt x="8969" y="20628"/>
                  </a:lnTo>
                  <a:lnTo>
                    <a:pt x="8624" y="20449"/>
                  </a:lnTo>
                  <a:lnTo>
                    <a:pt x="8614" y="20050"/>
                  </a:lnTo>
                  <a:lnTo>
                    <a:pt x="8752" y="19915"/>
                  </a:lnTo>
                  <a:lnTo>
                    <a:pt x="8630" y="19795"/>
                  </a:lnTo>
                  <a:lnTo>
                    <a:pt x="8620" y="19596"/>
                  </a:lnTo>
                  <a:lnTo>
                    <a:pt x="8830" y="19536"/>
                  </a:lnTo>
                  <a:lnTo>
                    <a:pt x="8849" y="19115"/>
                  </a:lnTo>
                  <a:lnTo>
                    <a:pt x="9166" y="19137"/>
                  </a:lnTo>
                  <a:lnTo>
                    <a:pt x="9413" y="18989"/>
                  </a:lnTo>
                  <a:lnTo>
                    <a:pt x="9365" y="18733"/>
                  </a:lnTo>
                  <a:lnTo>
                    <a:pt x="9187" y="18512"/>
                  </a:lnTo>
                  <a:lnTo>
                    <a:pt x="9286" y="18345"/>
                  </a:lnTo>
                  <a:lnTo>
                    <a:pt x="9543" y="18461"/>
                  </a:lnTo>
                  <a:lnTo>
                    <a:pt x="9934" y="18236"/>
                  </a:lnTo>
                  <a:lnTo>
                    <a:pt x="9858" y="17793"/>
                  </a:lnTo>
                  <a:lnTo>
                    <a:pt x="9947" y="17595"/>
                  </a:lnTo>
                  <a:lnTo>
                    <a:pt x="10270" y="17506"/>
                  </a:lnTo>
                  <a:lnTo>
                    <a:pt x="10109" y="16892"/>
                  </a:lnTo>
                  <a:lnTo>
                    <a:pt x="10353" y="16634"/>
                  </a:lnTo>
                  <a:lnTo>
                    <a:pt x="10767" y="16508"/>
                  </a:lnTo>
                  <a:lnTo>
                    <a:pt x="11052" y="16529"/>
                  </a:lnTo>
                  <a:lnTo>
                    <a:pt x="11185" y="16164"/>
                  </a:lnTo>
                  <a:lnTo>
                    <a:pt x="11313" y="15654"/>
                  </a:lnTo>
                  <a:lnTo>
                    <a:pt x="11215" y="15120"/>
                  </a:lnTo>
                  <a:lnTo>
                    <a:pt x="11356" y="14743"/>
                  </a:lnTo>
                  <a:lnTo>
                    <a:pt x="11619" y="14487"/>
                  </a:lnTo>
                  <a:lnTo>
                    <a:pt x="11856" y="14172"/>
                  </a:lnTo>
                  <a:lnTo>
                    <a:pt x="11780" y="13871"/>
                  </a:lnTo>
                  <a:lnTo>
                    <a:pt x="11412" y="13626"/>
                  </a:lnTo>
                  <a:lnTo>
                    <a:pt x="11185" y="13262"/>
                  </a:lnTo>
                  <a:lnTo>
                    <a:pt x="10603" y="13262"/>
                  </a:lnTo>
                  <a:lnTo>
                    <a:pt x="10331" y="13018"/>
                  </a:lnTo>
                  <a:lnTo>
                    <a:pt x="10016" y="12850"/>
                  </a:lnTo>
                  <a:lnTo>
                    <a:pt x="9660" y="12965"/>
                  </a:lnTo>
                  <a:lnTo>
                    <a:pt x="9645" y="12508"/>
                  </a:lnTo>
                  <a:lnTo>
                    <a:pt x="9507" y="12059"/>
                  </a:lnTo>
                  <a:lnTo>
                    <a:pt x="9235" y="11866"/>
                  </a:lnTo>
                  <a:lnTo>
                    <a:pt x="8724" y="11856"/>
                  </a:lnTo>
                  <a:lnTo>
                    <a:pt x="8614" y="11553"/>
                  </a:lnTo>
                  <a:lnTo>
                    <a:pt x="8293" y="11396"/>
                  </a:lnTo>
                  <a:lnTo>
                    <a:pt x="8114" y="11112"/>
                  </a:lnTo>
                  <a:lnTo>
                    <a:pt x="7445" y="11133"/>
                  </a:lnTo>
                  <a:lnTo>
                    <a:pt x="7276" y="10955"/>
                  </a:lnTo>
                  <a:lnTo>
                    <a:pt x="6932" y="10924"/>
                  </a:lnTo>
                  <a:lnTo>
                    <a:pt x="6719" y="10965"/>
                  </a:lnTo>
                  <a:lnTo>
                    <a:pt x="6408" y="11344"/>
                  </a:lnTo>
                  <a:lnTo>
                    <a:pt x="6248" y="11579"/>
                  </a:lnTo>
                  <a:lnTo>
                    <a:pt x="6019" y="11204"/>
                  </a:lnTo>
                  <a:lnTo>
                    <a:pt x="5675" y="11225"/>
                  </a:lnTo>
                  <a:lnTo>
                    <a:pt x="5497" y="11340"/>
                  </a:lnTo>
                  <a:lnTo>
                    <a:pt x="5370" y="11205"/>
                  </a:lnTo>
                  <a:lnTo>
                    <a:pt x="5273" y="10861"/>
                  </a:lnTo>
                  <a:lnTo>
                    <a:pt x="5279" y="10555"/>
                  </a:lnTo>
                  <a:lnTo>
                    <a:pt x="5376" y="10399"/>
                  </a:lnTo>
                  <a:lnTo>
                    <a:pt x="5259" y="10192"/>
                  </a:lnTo>
                  <a:lnTo>
                    <a:pt x="5047" y="10284"/>
                  </a:lnTo>
                  <a:lnTo>
                    <a:pt x="4749" y="10316"/>
                  </a:lnTo>
                  <a:lnTo>
                    <a:pt x="4613" y="10163"/>
                  </a:lnTo>
                  <a:lnTo>
                    <a:pt x="4674" y="9879"/>
                  </a:lnTo>
                  <a:lnTo>
                    <a:pt x="4714" y="9786"/>
                  </a:lnTo>
                  <a:lnTo>
                    <a:pt x="4896" y="9694"/>
                  </a:lnTo>
                  <a:lnTo>
                    <a:pt x="4869" y="9517"/>
                  </a:lnTo>
                  <a:lnTo>
                    <a:pt x="5003" y="9395"/>
                  </a:lnTo>
                  <a:lnTo>
                    <a:pt x="4844" y="9205"/>
                  </a:lnTo>
                  <a:lnTo>
                    <a:pt x="4538" y="9269"/>
                  </a:lnTo>
                  <a:lnTo>
                    <a:pt x="4432" y="9555"/>
                  </a:lnTo>
                  <a:lnTo>
                    <a:pt x="4347" y="9830"/>
                  </a:lnTo>
                  <a:lnTo>
                    <a:pt x="3999" y="9861"/>
                  </a:lnTo>
                  <a:lnTo>
                    <a:pt x="3834" y="9595"/>
                  </a:lnTo>
                  <a:lnTo>
                    <a:pt x="3616" y="9480"/>
                  </a:lnTo>
                  <a:lnTo>
                    <a:pt x="3534" y="9065"/>
                  </a:lnTo>
                  <a:lnTo>
                    <a:pt x="3629" y="8464"/>
                  </a:lnTo>
                  <a:lnTo>
                    <a:pt x="3784" y="8081"/>
                  </a:lnTo>
                  <a:lnTo>
                    <a:pt x="4175" y="7858"/>
                  </a:lnTo>
                  <a:lnTo>
                    <a:pt x="4480" y="7742"/>
                  </a:lnTo>
                  <a:lnTo>
                    <a:pt x="4588" y="7973"/>
                  </a:lnTo>
                  <a:lnTo>
                    <a:pt x="4824" y="7920"/>
                  </a:lnTo>
                  <a:lnTo>
                    <a:pt x="4902" y="7743"/>
                  </a:lnTo>
                  <a:lnTo>
                    <a:pt x="5259" y="7743"/>
                  </a:lnTo>
                  <a:lnTo>
                    <a:pt x="5586" y="7743"/>
                  </a:lnTo>
                  <a:lnTo>
                    <a:pt x="5734" y="7984"/>
                  </a:lnTo>
                  <a:lnTo>
                    <a:pt x="5808" y="8460"/>
                  </a:lnTo>
                  <a:lnTo>
                    <a:pt x="5963" y="8658"/>
                  </a:lnTo>
                  <a:lnTo>
                    <a:pt x="6115" y="8495"/>
                  </a:lnTo>
                  <a:lnTo>
                    <a:pt x="6064" y="8016"/>
                  </a:lnTo>
                  <a:lnTo>
                    <a:pt x="5997" y="7520"/>
                  </a:lnTo>
                  <a:cubicBezTo>
                    <a:pt x="6081" y="7446"/>
                    <a:pt x="6172" y="7381"/>
                    <a:pt x="6267" y="7324"/>
                  </a:cubicBezTo>
                  <a:cubicBezTo>
                    <a:pt x="6425" y="7231"/>
                    <a:pt x="6597" y="7165"/>
                    <a:pt x="6775" y="7128"/>
                  </a:cubicBezTo>
                  <a:lnTo>
                    <a:pt x="6933" y="6868"/>
                  </a:lnTo>
                  <a:lnTo>
                    <a:pt x="6913" y="6374"/>
                  </a:lnTo>
                  <a:lnTo>
                    <a:pt x="7205" y="6301"/>
                  </a:lnTo>
                  <a:lnTo>
                    <a:pt x="7401" y="6026"/>
                  </a:lnTo>
                  <a:lnTo>
                    <a:pt x="7707" y="5995"/>
                  </a:lnTo>
                  <a:lnTo>
                    <a:pt x="8100" y="5596"/>
                  </a:lnTo>
                  <a:lnTo>
                    <a:pt x="8473" y="5301"/>
                  </a:lnTo>
                  <a:cubicBezTo>
                    <a:pt x="8587" y="5251"/>
                    <a:pt x="8719" y="5289"/>
                    <a:pt x="8794" y="5393"/>
                  </a:cubicBezTo>
                  <a:cubicBezTo>
                    <a:pt x="8854" y="5477"/>
                    <a:pt x="8864" y="5594"/>
                    <a:pt x="8936" y="5668"/>
                  </a:cubicBezTo>
                  <a:cubicBezTo>
                    <a:pt x="9045" y="5780"/>
                    <a:pt x="9224" y="5755"/>
                    <a:pt x="9301" y="5616"/>
                  </a:cubicBezTo>
                  <a:lnTo>
                    <a:pt x="9351" y="5376"/>
                  </a:lnTo>
                  <a:lnTo>
                    <a:pt x="9143" y="5250"/>
                  </a:lnTo>
                  <a:lnTo>
                    <a:pt x="8891" y="5114"/>
                  </a:lnTo>
                  <a:lnTo>
                    <a:pt x="8720" y="4567"/>
                  </a:lnTo>
                  <a:lnTo>
                    <a:pt x="8998" y="4409"/>
                  </a:lnTo>
                  <a:lnTo>
                    <a:pt x="9481" y="4472"/>
                  </a:lnTo>
                  <a:lnTo>
                    <a:pt x="9541" y="4723"/>
                  </a:lnTo>
                  <a:lnTo>
                    <a:pt x="9975" y="4450"/>
                  </a:lnTo>
                  <a:lnTo>
                    <a:pt x="9926" y="4230"/>
                  </a:lnTo>
                  <a:lnTo>
                    <a:pt x="10103" y="4146"/>
                  </a:lnTo>
                  <a:lnTo>
                    <a:pt x="10222" y="3958"/>
                  </a:lnTo>
                  <a:lnTo>
                    <a:pt x="10005" y="3854"/>
                  </a:lnTo>
                  <a:lnTo>
                    <a:pt x="9868" y="3560"/>
                  </a:lnTo>
                  <a:lnTo>
                    <a:pt x="9888" y="3152"/>
                  </a:lnTo>
                  <a:lnTo>
                    <a:pt x="9745" y="3108"/>
                  </a:lnTo>
                  <a:lnTo>
                    <a:pt x="9579" y="3381"/>
                  </a:lnTo>
                  <a:lnTo>
                    <a:pt x="9222" y="3535"/>
                  </a:lnTo>
                  <a:lnTo>
                    <a:pt x="9144" y="3305"/>
                  </a:lnTo>
                  <a:lnTo>
                    <a:pt x="9194" y="3075"/>
                  </a:lnTo>
                  <a:lnTo>
                    <a:pt x="8986" y="2949"/>
                  </a:lnTo>
                  <a:lnTo>
                    <a:pt x="8750" y="2771"/>
                  </a:lnTo>
                  <a:lnTo>
                    <a:pt x="8537" y="3003"/>
                  </a:lnTo>
                  <a:lnTo>
                    <a:pt x="8073" y="3244"/>
                  </a:lnTo>
                  <a:lnTo>
                    <a:pt x="8390" y="3570"/>
                  </a:lnTo>
                  <a:lnTo>
                    <a:pt x="8390" y="3884"/>
                  </a:lnTo>
                  <a:lnTo>
                    <a:pt x="8024" y="3894"/>
                  </a:lnTo>
                  <a:lnTo>
                    <a:pt x="7807" y="3811"/>
                  </a:lnTo>
                  <a:lnTo>
                    <a:pt x="7765" y="4223"/>
                  </a:lnTo>
                  <a:lnTo>
                    <a:pt x="7695" y="4453"/>
                  </a:lnTo>
                  <a:lnTo>
                    <a:pt x="7489" y="4538"/>
                  </a:lnTo>
                  <a:lnTo>
                    <a:pt x="7252" y="4538"/>
                  </a:lnTo>
                  <a:lnTo>
                    <a:pt x="7124" y="4275"/>
                  </a:lnTo>
                  <a:lnTo>
                    <a:pt x="7390" y="4000"/>
                  </a:lnTo>
                  <a:lnTo>
                    <a:pt x="7134" y="3928"/>
                  </a:lnTo>
                  <a:lnTo>
                    <a:pt x="7037" y="3658"/>
                  </a:lnTo>
                  <a:lnTo>
                    <a:pt x="6741" y="3741"/>
                  </a:lnTo>
                  <a:lnTo>
                    <a:pt x="6505" y="3648"/>
                  </a:lnTo>
                  <a:lnTo>
                    <a:pt x="6450" y="3257"/>
                  </a:lnTo>
                  <a:lnTo>
                    <a:pt x="6450" y="3099"/>
                  </a:lnTo>
                  <a:lnTo>
                    <a:pt x="7028" y="2730"/>
                  </a:lnTo>
                  <a:lnTo>
                    <a:pt x="7710" y="2530"/>
                  </a:lnTo>
                  <a:lnTo>
                    <a:pt x="7759" y="2331"/>
                  </a:lnTo>
                  <a:lnTo>
                    <a:pt x="7992" y="2239"/>
                  </a:lnTo>
                  <a:lnTo>
                    <a:pt x="8091" y="2060"/>
                  </a:lnTo>
                  <a:lnTo>
                    <a:pt x="7962" y="1883"/>
                  </a:lnTo>
                  <a:lnTo>
                    <a:pt x="7756" y="1294"/>
                  </a:lnTo>
                  <a:close/>
                  <a:moveTo>
                    <a:pt x="18465" y="1899"/>
                  </a:moveTo>
                  <a:lnTo>
                    <a:pt x="18204" y="2274"/>
                  </a:lnTo>
                  <a:lnTo>
                    <a:pt x="17927" y="2495"/>
                  </a:lnTo>
                  <a:lnTo>
                    <a:pt x="17689" y="2786"/>
                  </a:lnTo>
                  <a:lnTo>
                    <a:pt x="17319" y="2755"/>
                  </a:lnTo>
                  <a:cubicBezTo>
                    <a:pt x="17230" y="2896"/>
                    <a:pt x="17229" y="3079"/>
                    <a:pt x="17318" y="3220"/>
                  </a:cubicBezTo>
                  <a:cubicBezTo>
                    <a:pt x="17375" y="3310"/>
                    <a:pt x="17463" y="3373"/>
                    <a:pt x="17563" y="3393"/>
                  </a:cubicBezTo>
                  <a:lnTo>
                    <a:pt x="18009" y="3130"/>
                  </a:lnTo>
                  <a:cubicBezTo>
                    <a:pt x="18083" y="3141"/>
                    <a:pt x="18149" y="3187"/>
                    <a:pt x="18187" y="3256"/>
                  </a:cubicBezTo>
                  <a:cubicBezTo>
                    <a:pt x="18252" y="3372"/>
                    <a:pt x="18228" y="3521"/>
                    <a:pt x="18130" y="3608"/>
                  </a:cubicBezTo>
                  <a:lnTo>
                    <a:pt x="17607" y="3628"/>
                  </a:lnTo>
                  <a:cubicBezTo>
                    <a:pt x="17568" y="3678"/>
                    <a:pt x="17549" y="3743"/>
                    <a:pt x="17557" y="3807"/>
                  </a:cubicBezTo>
                  <a:cubicBezTo>
                    <a:pt x="17570" y="3918"/>
                    <a:pt x="17654" y="4006"/>
                    <a:pt x="17759" y="4019"/>
                  </a:cubicBezTo>
                  <a:cubicBezTo>
                    <a:pt x="17857" y="3975"/>
                    <a:pt x="17957" y="3931"/>
                    <a:pt x="18056" y="3888"/>
                  </a:cubicBezTo>
                  <a:cubicBezTo>
                    <a:pt x="18191" y="3829"/>
                    <a:pt x="18326" y="3770"/>
                    <a:pt x="18462" y="3712"/>
                  </a:cubicBezTo>
                  <a:lnTo>
                    <a:pt x="18528" y="3405"/>
                  </a:lnTo>
                  <a:lnTo>
                    <a:pt x="18727" y="2933"/>
                  </a:lnTo>
                  <a:lnTo>
                    <a:pt x="18895" y="2755"/>
                  </a:lnTo>
                  <a:lnTo>
                    <a:pt x="19038" y="2631"/>
                  </a:lnTo>
                  <a:cubicBezTo>
                    <a:pt x="19021" y="2609"/>
                    <a:pt x="19005" y="2586"/>
                    <a:pt x="18989" y="2564"/>
                  </a:cubicBezTo>
                  <a:cubicBezTo>
                    <a:pt x="18972" y="2542"/>
                    <a:pt x="18956" y="2520"/>
                    <a:pt x="18939" y="2497"/>
                  </a:cubicBezTo>
                  <a:lnTo>
                    <a:pt x="18630" y="2173"/>
                  </a:lnTo>
                  <a:lnTo>
                    <a:pt x="18540" y="1993"/>
                  </a:lnTo>
                  <a:cubicBezTo>
                    <a:pt x="18527" y="1978"/>
                    <a:pt x="18515" y="1962"/>
                    <a:pt x="18503" y="1946"/>
                  </a:cubicBezTo>
                  <a:cubicBezTo>
                    <a:pt x="18491" y="1930"/>
                    <a:pt x="18478" y="1915"/>
                    <a:pt x="18465" y="1899"/>
                  </a:cubicBezTo>
                  <a:close/>
                  <a:moveTo>
                    <a:pt x="14708" y="2137"/>
                  </a:moveTo>
                  <a:lnTo>
                    <a:pt x="14407" y="2191"/>
                  </a:lnTo>
                  <a:lnTo>
                    <a:pt x="14334" y="2438"/>
                  </a:lnTo>
                  <a:lnTo>
                    <a:pt x="14866" y="2756"/>
                  </a:lnTo>
                  <a:lnTo>
                    <a:pt x="15344" y="2878"/>
                  </a:lnTo>
                  <a:lnTo>
                    <a:pt x="15536" y="2544"/>
                  </a:lnTo>
                  <a:lnTo>
                    <a:pt x="15474" y="2138"/>
                  </a:lnTo>
                  <a:lnTo>
                    <a:pt x="15044" y="2186"/>
                  </a:lnTo>
                  <a:lnTo>
                    <a:pt x="14904" y="2299"/>
                  </a:lnTo>
                  <a:lnTo>
                    <a:pt x="14708" y="2137"/>
                  </a:lnTo>
                  <a:close/>
                  <a:moveTo>
                    <a:pt x="19460" y="3248"/>
                  </a:moveTo>
                  <a:lnTo>
                    <a:pt x="19288" y="3441"/>
                  </a:lnTo>
                  <a:lnTo>
                    <a:pt x="19087" y="3942"/>
                  </a:lnTo>
                  <a:lnTo>
                    <a:pt x="18592" y="4100"/>
                  </a:lnTo>
                  <a:lnTo>
                    <a:pt x="18103" y="4382"/>
                  </a:lnTo>
                  <a:lnTo>
                    <a:pt x="17557" y="4300"/>
                  </a:lnTo>
                  <a:lnTo>
                    <a:pt x="17279" y="4419"/>
                  </a:lnTo>
                  <a:lnTo>
                    <a:pt x="16810" y="4724"/>
                  </a:lnTo>
                  <a:lnTo>
                    <a:pt x="16334" y="4886"/>
                  </a:lnTo>
                  <a:lnTo>
                    <a:pt x="16478" y="5148"/>
                  </a:lnTo>
                  <a:cubicBezTo>
                    <a:pt x="16609" y="5194"/>
                    <a:pt x="16696" y="5328"/>
                    <a:pt x="16689" y="5475"/>
                  </a:cubicBezTo>
                  <a:cubicBezTo>
                    <a:pt x="16682" y="5626"/>
                    <a:pt x="16578" y="5753"/>
                    <a:pt x="16438" y="5781"/>
                  </a:cubicBezTo>
                  <a:lnTo>
                    <a:pt x="15854" y="5654"/>
                  </a:lnTo>
                  <a:lnTo>
                    <a:pt x="15452" y="5628"/>
                  </a:lnTo>
                  <a:lnTo>
                    <a:pt x="15406" y="6014"/>
                  </a:lnTo>
                  <a:lnTo>
                    <a:pt x="15782" y="6681"/>
                  </a:lnTo>
                  <a:lnTo>
                    <a:pt x="15754" y="6807"/>
                  </a:lnTo>
                  <a:lnTo>
                    <a:pt x="16279" y="6649"/>
                  </a:lnTo>
                  <a:lnTo>
                    <a:pt x="16664" y="6576"/>
                  </a:lnTo>
                  <a:lnTo>
                    <a:pt x="16703" y="6115"/>
                  </a:lnTo>
                  <a:lnTo>
                    <a:pt x="16969" y="6000"/>
                  </a:lnTo>
                  <a:lnTo>
                    <a:pt x="17049" y="5578"/>
                  </a:lnTo>
                  <a:lnTo>
                    <a:pt x="17374" y="5537"/>
                  </a:lnTo>
                  <a:lnTo>
                    <a:pt x="17670" y="5537"/>
                  </a:lnTo>
                  <a:lnTo>
                    <a:pt x="17847" y="5819"/>
                  </a:lnTo>
                  <a:lnTo>
                    <a:pt x="18181" y="5819"/>
                  </a:lnTo>
                  <a:lnTo>
                    <a:pt x="18267" y="6103"/>
                  </a:lnTo>
                  <a:lnTo>
                    <a:pt x="18569" y="6144"/>
                  </a:lnTo>
                  <a:lnTo>
                    <a:pt x="18658" y="6531"/>
                  </a:lnTo>
                  <a:lnTo>
                    <a:pt x="18386" y="6715"/>
                  </a:lnTo>
                  <a:lnTo>
                    <a:pt x="18814" y="6755"/>
                  </a:lnTo>
                  <a:lnTo>
                    <a:pt x="18920" y="6417"/>
                  </a:lnTo>
                  <a:lnTo>
                    <a:pt x="18919" y="6123"/>
                  </a:lnTo>
                  <a:lnTo>
                    <a:pt x="18608" y="5974"/>
                  </a:lnTo>
                  <a:lnTo>
                    <a:pt x="18529" y="5744"/>
                  </a:lnTo>
                  <a:lnTo>
                    <a:pt x="18735" y="5754"/>
                  </a:lnTo>
                  <a:lnTo>
                    <a:pt x="18962" y="5869"/>
                  </a:lnTo>
                  <a:lnTo>
                    <a:pt x="19155" y="6347"/>
                  </a:lnTo>
                  <a:lnTo>
                    <a:pt x="19300" y="6718"/>
                  </a:lnTo>
                  <a:lnTo>
                    <a:pt x="19497" y="6745"/>
                  </a:lnTo>
                  <a:lnTo>
                    <a:pt x="19576" y="6276"/>
                  </a:lnTo>
                  <a:lnTo>
                    <a:pt x="19844" y="6210"/>
                  </a:lnTo>
                  <a:lnTo>
                    <a:pt x="19952" y="6484"/>
                  </a:lnTo>
                  <a:lnTo>
                    <a:pt x="20049" y="6629"/>
                  </a:lnTo>
                  <a:lnTo>
                    <a:pt x="20318" y="6773"/>
                  </a:lnTo>
                  <a:lnTo>
                    <a:pt x="20605" y="6752"/>
                  </a:lnTo>
                  <a:lnTo>
                    <a:pt x="20891" y="6742"/>
                  </a:lnTo>
                  <a:lnTo>
                    <a:pt x="21046" y="6830"/>
                  </a:lnTo>
                  <a:cubicBezTo>
                    <a:pt x="20876" y="6202"/>
                    <a:pt x="20658" y="5585"/>
                    <a:pt x="20394" y="4986"/>
                  </a:cubicBezTo>
                  <a:cubicBezTo>
                    <a:pt x="20129" y="4387"/>
                    <a:pt x="19818" y="3806"/>
                    <a:pt x="19460" y="3248"/>
                  </a:cubicBezTo>
                  <a:close/>
                  <a:moveTo>
                    <a:pt x="16371" y="3400"/>
                  </a:moveTo>
                  <a:lnTo>
                    <a:pt x="16187" y="3408"/>
                  </a:lnTo>
                  <a:lnTo>
                    <a:pt x="16204" y="3599"/>
                  </a:lnTo>
                  <a:lnTo>
                    <a:pt x="16371" y="3791"/>
                  </a:lnTo>
                  <a:lnTo>
                    <a:pt x="16447" y="4096"/>
                  </a:lnTo>
                  <a:lnTo>
                    <a:pt x="16225" y="4321"/>
                  </a:lnTo>
                  <a:lnTo>
                    <a:pt x="16196" y="4575"/>
                  </a:lnTo>
                  <a:lnTo>
                    <a:pt x="16562" y="4535"/>
                  </a:lnTo>
                  <a:lnTo>
                    <a:pt x="16871" y="4246"/>
                  </a:lnTo>
                  <a:lnTo>
                    <a:pt x="16825" y="3981"/>
                  </a:lnTo>
                  <a:lnTo>
                    <a:pt x="16624" y="3768"/>
                  </a:lnTo>
                  <a:lnTo>
                    <a:pt x="16525" y="3575"/>
                  </a:lnTo>
                  <a:lnTo>
                    <a:pt x="16371" y="3400"/>
                  </a:lnTo>
                  <a:close/>
                  <a:moveTo>
                    <a:pt x="16005" y="3821"/>
                  </a:moveTo>
                  <a:lnTo>
                    <a:pt x="15507" y="3965"/>
                  </a:lnTo>
                  <a:lnTo>
                    <a:pt x="15422" y="4269"/>
                  </a:lnTo>
                  <a:lnTo>
                    <a:pt x="15605" y="4447"/>
                  </a:lnTo>
                  <a:lnTo>
                    <a:pt x="15865" y="4300"/>
                  </a:lnTo>
                  <a:lnTo>
                    <a:pt x="15995" y="4016"/>
                  </a:lnTo>
                  <a:lnTo>
                    <a:pt x="16005" y="3821"/>
                  </a:lnTo>
                  <a:close/>
                  <a:moveTo>
                    <a:pt x="17601" y="6690"/>
                  </a:moveTo>
                  <a:lnTo>
                    <a:pt x="17018" y="6830"/>
                  </a:lnTo>
                  <a:lnTo>
                    <a:pt x="16472" y="7251"/>
                  </a:lnTo>
                  <a:lnTo>
                    <a:pt x="15883" y="7177"/>
                  </a:lnTo>
                  <a:lnTo>
                    <a:pt x="15371" y="7386"/>
                  </a:lnTo>
                  <a:lnTo>
                    <a:pt x="15351" y="7723"/>
                  </a:lnTo>
                  <a:lnTo>
                    <a:pt x="15344" y="8176"/>
                  </a:lnTo>
                  <a:lnTo>
                    <a:pt x="14791" y="8427"/>
                  </a:lnTo>
                  <a:lnTo>
                    <a:pt x="14470" y="8966"/>
                  </a:lnTo>
                  <a:lnTo>
                    <a:pt x="14427" y="9238"/>
                  </a:lnTo>
                  <a:lnTo>
                    <a:pt x="14485" y="9506"/>
                  </a:lnTo>
                  <a:lnTo>
                    <a:pt x="14559" y="10077"/>
                  </a:lnTo>
                  <a:lnTo>
                    <a:pt x="14291" y="10340"/>
                  </a:lnTo>
                  <a:lnTo>
                    <a:pt x="14489" y="10907"/>
                  </a:lnTo>
                  <a:lnTo>
                    <a:pt x="14705" y="11107"/>
                  </a:lnTo>
                  <a:lnTo>
                    <a:pt x="14863" y="11452"/>
                  </a:lnTo>
                  <a:lnTo>
                    <a:pt x="15224" y="11657"/>
                  </a:lnTo>
                  <a:lnTo>
                    <a:pt x="15440" y="12110"/>
                  </a:lnTo>
                  <a:lnTo>
                    <a:pt x="15915" y="12121"/>
                  </a:lnTo>
                  <a:lnTo>
                    <a:pt x="16507" y="12021"/>
                  </a:lnTo>
                  <a:lnTo>
                    <a:pt x="16615" y="11666"/>
                  </a:lnTo>
                  <a:lnTo>
                    <a:pt x="17043" y="11634"/>
                  </a:lnTo>
                  <a:lnTo>
                    <a:pt x="17329" y="11727"/>
                  </a:lnTo>
                  <a:lnTo>
                    <a:pt x="17368" y="12053"/>
                  </a:lnTo>
                  <a:lnTo>
                    <a:pt x="17970" y="11885"/>
                  </a:lnTo>
                  <a:lnTo>
                    <a:pt x="18070" y="12216"/>
                  </a:lnTo>
                  <a:lnTo>
                    <a:pt x="17958" y="12878"/>
                  </a:lnTo>
                  <a:lnTo>
                    <a:pt x="18010" y="13214"/>
                  </a:lnTo>
                  <a:lnTo>
                    <a:pt x="18223" y="13273"/>
                  </a:lnTo>
                  <a:lnTo>
                    <a:pt x="18469" y="13089"/>
                  </a:lnTo>
                  <a:lnTo>
                    <a:pt x="18775" y="13162"/>
                  </a:lnTo>
                  <a:lnTo>
                    <a:pt x="18804" y="13438"/>
                  </a:lnTo>
                  <a:lnTo>
                    <a:pt x="18775" y="13578"/>
                  </a:lnTo>
                  <a:lnTo>
                    <a:pt x="18481" y="13526"/>
                  </a:lnTo>
                  <a:lnTo>
                    <a:pt x="18342" y="13818"/>
                  </a:lnTo>
                  <a:lnTo>
                    <a:pt x="18401" y="14088"/>
                  </a:lnTo>
                  <a:lnTo>
                    <a:pt x="18437" y="14999"/>
                  </a:lnTo>
                  <a:lnTo>
                    <a:pt x="18180" y="15238"/>
                  </a:lnTo>
                  <a:lnTo>
                    <a:pt x="18111" y="15537"/>
                  </a:lnTo>
                  <a:lnTo>
                    <a:pt x="18151" y="15966"/>
                  </a:lnTo>
                  <a:lnTo>
                    <a:pt x="18521" y="16113"/>
                  </a:lnTo>
                  <a:lnTo>
                    <a:pt x="18628" y="16506"/>
                  </a:lnTo>
                  <a:lnTo>
                    <a:pt x="18521" y="17195"/>
                  </a:lnTo>
                  <a:lnTo>
                    <a:pt x="18964" y="17391"/>
                  </a:lnTo>
                  <a:lnTo>
                    <a:pt x="19026" y="18018"/>
                  </a:lnTo>
                  <a:cubicBezTo>
                    <a:pt x="20122" y="16520"/>
                    <a:pt x="20854" y="14820"/>
                    <a:pt x="21224" y="13051"/>
                  </a:cubicBezTo>
                  <a:cubicBezTo>
                    <a:pt x="21593" y="11282"/>
                    <a:pt x="21599" y="9445"/>
                    <a:pt x="21243" y="7674"/>
                  </a:cubicBezTo>
                  <a:lnTo>
                    <a:pt x="20932" y="7722"/>
                  </a:lnTo>
                  <a:lnTo>
                    <a:pt x="20649" y="7533"/>
                  </a:lnTo>
                  <a:lnTo>
                    <a:pt x="20471" y="7795"/>
                  </a:lnTo>
                  <a:lnTo>
                    <a:pt x="20145" y="7878"/>
                  </a:lnTo>
                  <a:lnTo>
                    <a:pt x="19996" y="7617"/>
                  </a:lnTo>
                  <a:lnTo>
                    <a:pt x="19679" y="7685"/>
                  </a:lnTo>
                  <a:lnTo>
                    <a:pt x="19314" y="7377"/>
                  </a:lnTo>
                  <a:lnTo>
                    <a:pt x="19275" y="7900"/>
                  </a:lnTo>
                  <a:cubicBezTo>
                    <a:pt x="19190" y="7958"/>
                    <a:pt x="19090" y="7989"/>
                    <a:pt x="18989" y="7988"/>
                  </a:cubicBezTo>
                  <a:cubicBezTo>
                    <a:pt x="18859" y="7987"/>
                    <a:pt x="18735" y="7936"/>
                    <a:pt x="18639" y="7843"/>
                  </a:cubicBezTo>
                  <a:lnTo>
                    <a:pt x="18584" y="7632"/>
                  </a:lnTo>
                  <a:lnTo>
                    <a:pt x="18170" y="7718"/>
                  </a:lnTo>
                  <a:lnTo>
                    <a:pt x="17933" y="7603"/>
                  </a:lnTo>
                  <a:lnTo>
                    <a:pt x="18021" y="6795"/>
                  </a:lnTo>
                  <a:lnTo>
                    <a:pt x="17601" y="6690"/>
                  </a:lnTo>
                  <a:close/>
                </a:path>
              </a:pathLst>
            </a:custGeom>
            <a:solidFill>
              <a:schemeClr val="accent1"/>
            </a:solidFill>
            <a:ln>
              <a:noFill/>
            </a:ln>
            <a:effectLst/>
          </p:spPr>
          <p:txBody>
            <a:bodyPr lIns="0" tIns="0" rIns="0" bIns="0" anchor="ctr"/>
            <a:lstStyle/>
            <a:p>
              <a:pPr defTabSz="228600">
                <a:defRPr/>
              </a:pPr>
              <a:endParaRPr lang="es-ES" sz="700">
                <a:solidFill>
                  <a:srgbClr val="000000"/>
                </a:solidFill>
                <a:latin typeface="Arial" panose="020B0604020202020204" pitchFamily="34" charset="0"/>
                <a:ea typeface="微软雅黑" panose="020B0503020204020204" pitchFamily="34" charset="-122"/>
                <a:cs typeface="Helvetica" charset="0"/>
                <a:sym typeface="Arial" panose="020B0604020202020204" pitchFamily="34" charset="0"/>
              </a:endParaRPr>
            </a:p>
          </p:txBody>
        </p:sp>
      </p:grpSp>
      <p:sp>
        <p:nvSpPr>
          <p:cNvPr id="8" name="AutoShape 5"/>
          <p:cNvSpPr/>
          <p:nvPr/>
        </p:nvSpPr>
        <p:spPr bwMode="auto">
          <a:xfrm>
            <a:off x="6076581" y="2934460"/>
            <a:ext cx="1567990" cy="160087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131"/>
                </a:moveTo>
                <a:cubicBezTo>
                  <a:pt x="0" y="0"/>
                  <a:pt x="0" y="0"/>
                  <a:pt x="0" y="0"/>
                </a:cubicBezTo>
                <a:cubicBezTo>
                  <a:pt x="10685" y="0"/>
                  <a:pt x="19302" y="8437"/>
                  <a:pt x="19359" y="18899"/>
                </a:cubicBezTo>
                <a:cubicBezTo>
                  <a:pt x="21600" y="18899"/>
                  <a:pt x="21600" y="18899"/>
                  <a:pt x="21600" y="18899"/>
                </a:cubicBezTo>
                <a:cubicBezTo>
                  <a:pt x="16372" y="21599"/>
                  <a:pt x="16372" y="21599"/>
                  <a:pt x="16372" y="21599"/>
                </a:cubicBezTo>
                <a:cubicBezTo>
                  <a:pt x="11144" y="18899"/>
                  <a:pt x="11144" y="18899"/>
                  <a:pt x="11144" y="18899"/>
                </a:cubicBezTo>
                <a:cubicBezTo>
                  <a:pt x="13327" y="18899"/>
                  <a:pt x="13327" y="18899"/>
                  <a:pt x="13327" y="18899"/>
                </a:cubicBezTo>
                <a:cubicBezTo>
                  <a:pt x="13212" y="11812"/>
                  <a:pt x="7353" y="6131"/>
                  <a:pt x="114" y="6131"/>
                </a:cubicBezTo>
                <a:cubicBezTo>
                  <a:pt x="57" y="6131"/>
                  <a:pt x="57" y="6131"/>
                  <a:pt x="0" y="6131"/>
                </a:cubicBezTo>
                <a:close/>
              </a:path>
            </a:pathLst>
          </a:custGeom>
          <a:solidFill>
            <a:schemeClr val="accent1">
              <a:lumMod val="75000"/>
            </a:schemeClr>
          </a:solidFill>
          <a:ln>
            <a:noFill/>
          </a:ln>
        </p:spPr>
        <p:txBody>
          <a:bodyPr lIns="22856" tIns="22856" rIns="22856" bIns="22856"/>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AutoShape 6"/>
          <p:cNvSpPr/>
          <p:nvPr/>
        </p:nvSpPr>
        <p:spPr bwMode="auto">
          <a:xfrm>
            <a:off x="4657379" y="2743200"/>
            <a:ext cx="1604518" cy="157651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907" y="2342"/>
                </a:moveTo>
                <a:cubicBezTo>
                  <a:pt x="8471" y="2342"/>
                  <a:pt x="0" y="10971"/>
                  <a:pt x="0" y="21599"/>
                </a:cubicBezTo>
                <a:cubicBezTo>
                  <a:pt x="5890" y="21599"/>
                  <a:pt x="5890" y="21599"/>
                  <a:pt x="5890" y="21599"/>
                </a:cubicBezTo>
                <a:cubicBezTo>
                  <a:pt x="5947" y="14400"/>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22856" tIns="22856" rIns="22856" bIns="22856"/>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7"/>
          <p:cNvSpPr/>
          <p:nvPr/>
        </p:nvSpPr>
        <p:spPr bwMode="auto">
          <a:xfrm>
            <a:off x="4495800" y="4112713"/>
            <a:ext cx="1570696" cy="1598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63"/>
                </a:moveTo>
                <a:cubicBezTo>
                  <a:pt x="2291" y="2763"/>
                  <a:pt x="2291" y="2763"/>
                  <a:pt x="2291" y="2763"/>
                </a:cubicBezTo>
                <a:cubicBezTo>
                  <a:pt x="2349" y="13196"/>
                  <a:pt x="11000" y="21599"/>
                  <a:pt x="21599" y="21599"/>
                </a:cubicBezTo>
                <a:cubicBezTo>
                  <a:pt x="21599" y="15509"/>
                  <a:pt x="21599" y="15509"/>
                  <a:pt x="21599" y="15509"/>
                </a:cubicBezTo>
                <a:cubicBezTo>
                  <a:pt x="21542" y="15509"/>
                  <a:pt x="21542" y="15509"/>
                  <a:pt x="21485" y="15509"/>
                </a:cubicBezTo>
                <a:cubicBezTo>
                  <a:pt x="14266" y="15509"/>
                  <a:pt x="8422" y="9813"/>
                  <a:pt x="8307" y="2763"/>
                </a:cubicBezTo>
                <a:cubicBezTo>
                  <a:pt x="10427" y="2763"/>
                  <a:pt x="10427" y="2763"/>
                  <a:pt x="10427" y="2763"/>
                </a:cubicBezTo>
                <a:cubicBezTo>
                  <a:pt x="5213" y="0"/>
                  <a:pt x="5213" y="0"/>
                  <a:pt x="5213" y="0"/>
                </a:cubicBezTo>
                <a:lnTo>
                  <a:pt x="0" y="2763"/>
                </a:lnTo>
                <a:close/>
              </a:path>
            </a:pathLst>
          </a:custGeom>
          <a:solidFill>
            <a:schemeClr val="accent1">
              <a:lumMod val="75000"/>
            </a:schemeClr>
          </a:solidFill>
          <a:ln>
            <a:noFill/>
          </a:ln>
          <a:effectLst/>
        </p:spPr>
        <p:txBody>
          <a:bodyPr lIns="22856" tIns="22856" rIns="22856" bIns="22856"/>
          <a:lstStyle/>
          <a:p>
            <a:pPr defTabSz="457200">
              <a:defRPr/>
            </a:pPr>
            <a:endParaRPr lang="es-ES" sz="900">
              <a:solidFill>
                <a:srgbClr val="000000"/>
              </a:solidFill>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18" name="AutoShape 8"/>
          <p:cNvSpPr/>
          <p:nvPr/>
        </p:nvSpPr>
        <p:spPr bwMode="auto">
          <a:xfrm>
            <a:off x="5866919" y="4391198"/>
            <a:ext cx="1601136" cy="1477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9403"/>
                </a:moveTo>
                <a:cubicBezTo>
                  <a:pt x="12768" y="19403"/>
                  <a:pt x="21037" y="10861"/>
                  <a:pt x="21599" y="122"/>
                </a:cubicBezTo>
                <a:cubicBezTo>
                  <a:pt x="18731" y="1769"/>
                  <a:pt x="18731" y="1769"/>
                  <a:pt x="18731" y="1769"/>
                </a:cubicBezTo>
                <a:cubicBezTo>
                  <a:pt x="15693" y="0"/>
                  <a:pt x="15693" y="0"/>
                  <a:pt x="15693" y="0"/>
                </a:cubicBezTo>
                <a:cubicBezTo>
                  <a:pt x="15074" y="7200"/>
                  <a:pt x="9562" y="12813"/>
                  <a:pt x="2812" y="12813"/>
                </a:cubicBezTo>
                <a:cubicBezTo>
                  <a:pt x="2756" y="12813"/>
                  <a:pt x="2756" y="12813"/>
                  <a:pt x="2700" y="12813"/>
                </a:cubicBezTo>
                <a:cubicBezTo>
                  <a:pt x="2700" y="10494"/>
                  <a:pt x="2700" y="10494"/>
                  <a:pt x="2700" y="10494"/>
                </a:cubicBezTo>
                <a:cubicBezTo>
                  <a:pt x="0" y="16047"/>
                  <a:pt x="0" y="16047"/>
                  <a:pt x="0" y="16047"/>
                </a:cubicBezTo>
                <a:cubicBezTo>
                  <a:pt x="2700" y="21600"/>
                  <a:pt x="2700" y="21600"/>
                  <a:pt x="2700" y="21600"/>
                </a:cubicBezTo>
                <a:lnTo>
                  <a:pt x="2700" y="19403"/>
                </a:lnTo>
                <a:close/>
              </a:path>
            </a:pathLst>
          </a:custGeom>
          <a:solidFill>
            <a:schemeClr val="accent1"/>
          </a:solidFill>
          <a:ln>
            <a:noFill/>
          </a:ln>
          <a:effectLst/>
        </p:spPr>
        <p:txBody>
          <a:bodyPr lIns="22856" tIns="22856" rIns="22856" bIns="22856"/>
          <a:lstStyle/>
          <a:p>
            <a:pPr defTabSz="457200">
              <a:defRPr/>
            </a:pPr>
            <a:endParaRPr lang="es-ES" sz="900">
              <a:solidFill>
                <a:srgbClr val="000000"/>
              </a:solidFill>
              <a:latin typeface="Arial" panose="020B0604020202020204" pitchFamily="34" charset="0"/>
              <a:ea typeface="微软雅黑" panose="020B0503020204020204" pitchFamily="34" charset="-122"/>
              <a:cs typeface="Calibri" panose="020F0502020204030204" charset="0"/>
              <a:sym typeface="Arial" panose="020B0604020202020204" pitchFamily="34" charset="0"/>
            </a:endParaRPr>
          </a:p>
        </p:txBody>
      </p:sp>
      <p:sp>
        <p:nvSpPr>
          <p:cNvPr id="19" name="Text Placeholder 2"/>
          <p:cNvSpPr>
            <a:spLocks noGrp="1"/>
          </p:cNvSpPr>
          <p:nvPr>
            <p:ph type="body" sz="quarter" idx="14"/>
          </p:nvPr>
        </p:nvSpPr>
        <p:spPr>
          <a:xfrm>
            <a:off x="1375173" y="5049102"/>
            <a:ext cx="2209026" cy="680583"/>
          </a:xfrm>
        </p:spPr>
        <p:txBody>
          <a:bodyPr>
            <a:norm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2"/>
          <p:cNvSpPr>
            <a:spLocks noGrp="1"/>
          </p:cNvSpPr>
          <p:nvPr>
            <p:ph type="body" sz="quarter" idx="14"/>
          </p:nvPr>
        </p:nvSpPr>
        <p:spPr>
          <a:xfrm>
            <a:off x="8437205" y="2865716"/>
            <a:ext cx="2209026" cy="696682"/>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2"/>
          <p:cNvSpPr>
            <a:spLocks noGrp="1"/>
          </p:cNvSpPr>
          <p:nvPr>
            <p:ph type="body" sz="quarter" idx="14"/>
          </p:nvPr>
        </p:nvSpPr>
        <p:spPr>
          <a:xfrm>
            <a:off x="8437205" y="5049102"/>
            <a:ext cx="2209026" cy="680583"/>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2"/>
          <p:cNvSpPr>
            <a:spLocks noGrp="1"/>
          </p:cNvSpPr>
          <p:nvPr>
            <p:ph type="body" sz="quarter" idx="14"/>
          </p:nvPr>
        </p:nvSpPr>
        <p:spPr>
          <a:xfrm>
            <a:off x="2910758" y="1946416"/>
            <a:ext cx="6370484" cy="644384"/>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Shape 4396"/>
          <p:cNvSpPr/>
          <p:nvPr/>
        </p:nvSpPr>
        <p:spPr>
          <a:xfrm>
            <a:off x="7715521" y="3054914"/>
            <a:ext cx="318182" cy="318289"/>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28" name="Shape 4385"/>
          <p:cNvSpPr/>
          <p:nvPr/>
        </p:nvSpPr>
        <p:spPr>
          <a:xfrm>
            <a:off x="4010622" y="3078178"/>
            <a:ext cx="308735" cy="27175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29" name="Shape 4438"/>
          <p:cNvSpPr/>
          <p:nvPr/>
        </p:nvSpPr>
        <p:spPr>
          <a:xfrm>
            <a:off x="4053752" y="5290297"/>
            <a:ext cx="222475" cy="198190"/>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30" name="Shape 4375"/>
          <p:cNvSpPr/>
          <p:nvPr/>
        </p:nvSpPr>
        <p:spPr>
          <a:xfrm>
            <a:off x="7732738" y="5297941"/>
            <a:ext cx="283748" cy="182902"/>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barn(outVertical)">
                                      <p:cBhvr>
                                        <p:cTn id="11" dur="500"/>
                                        <p:tgtEl>
                                          <p:spTgt spid="25">
                                            <p:txEl>
                                              <p:pRg st="0" end="0"/>
                                            </p:txEl>
                                          </p:spTgt>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 calcmode="lin" valueType="num">
                                      <p:cBhvr>
                                        <p:cTn id="17" dur="500" fill="hold"/>
                                        <p:tgtEl>
                                          <p:spTgt spid="22"/>
                                        </p:tgtEl>
                                        <p:attrNameLst>
                                          <p:attrName>style.rotation</p:attrName>
                                        </p:attrNameLst>
                                      </p:cBhvr>
                                      <p:tavLst>
                                        <p:tav tm="0">
                                          <p:val>
                                            <p:fltVal val="360"/>
                                          </p:val>
                                        </p:tav>
                                        <p:tav tm="100000">
                                          <p:val>
                                            <p:fltVal val="0"/>
                                          </p:val>
                                        </p:tav>
                                      </p:tavLst>
                                    </p:anim>
                                    <p:animEffect transition="in" filter="fade">
                                      <p:cBhvr>
                                        <p:cTn id="18" dur="500"/>
                                        <p:tgtEl>
                                          <p:spTgt spid="22"/>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 calcmode="lin" valueType="num">
                                      <p:cBhvr>
                                        <p:cTn id="32" dur="500" fill="hold"/>
                                        <p:tgtEl>
                                          <p:spTgt spid="29"/>
                                        </p:tgtEl>
                                        <p:attrNameLst>
                                          <p:attrName>style.rotation</p:attrName>
                                        </p:attrNameLst>
                                      </p:cBhvr>
                                      <p:tavLst>
                                        <p:tav tm="0">
                                          <p:val>
                                            <p:fltVal val="360"/>
                                          </p:val>
                                        </p:tav>
                                        <p:tav tm="100000">
                                          <p:val>
                                            <p:fltVal val="0"/>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right)">
                                      <p:cBhvr>
                                        <p:cTn id="37" dur="500"/>
                                        <p:tgtEl>
                                          <p:spTgt spid="19">
                                            <p:txEl>
                                              <p:pRg st="0" end="0"/>
                                            </p:txEl>
                                          </p:spTgt>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 calcmode="lin" valueType="num">
                                      <p:cBhvr>
                                        <p:cTn id="51" dur="500" fill="hold"/>
                                        <p:tgtEl>
                                          <p:spTgt spid="28"/>
                                        </p:tgtEl>
                                        <p:attrNameLst>
                                          <p:attrName>style.rotation</p:attrName>
                                        </p:attrNameLst>
                                      </p:cBhvr>
                                      <p:tavLst>
                                        <p:tav tm="0">
                                          <p:val>
                                            <p:fltVal val="360"/>
                                          </p:val>
                                        </p:tav>
                                        <p:tav tm="100000">
                                          <p:val>
                                            <p:fltVal val="0"/>
                                          </p:val>
                                        </p:tav>
                                      </p:tavLst>
                                    </p:anim>
                                    <p:animEffect transition="in" filter="fade">
                                      <p:cBhvr>
                                        <p:cTn id="52" dur="500"/>
                                        <p:tgtEl>
                                          <p:spTgt spid="28"/>
                                        </p:tgtEl>
                                      </p:cBhvr>
                                    </p:animEffect>
                                  </p:childTnLst>
                                </p:cTn>
                              </p:par>
                            </p:childTnLst>
                          </p:cTn>
                        </p:par>
                        <p:par>
                          <p:cTn id="53" fill="hold">
                            <p:stCondLst>
                              <p:cond delay="5000"/>
                            </p:stCondLst>
                            <p:childTnLst>
                              <p:par>
                                <p:cTn id="54" presetID="22" presetClass="entr" presetSubtype="2" fill="hold" grpId="0" nodeType="after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wipe(right)">
                                      <p:cBhvr>
                                        <p:cTn id="56" dur="500"/>
                                        <p:tgtEl>
                                          <p:spTgt spid="3">
                                            <p:txEl>
                                              <p:pRg st="0" end="0"/>
                                            </p:txEl>
                                          </p:spTgt>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up)">
                                      <p:cBhvr>
                                        <p:cTn id="60" dur="500"/>
                                        <p:tgtEl>
                                          <p:spTgt spid="8"/>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20">
                                            <p:txEl>
                                              <p:pRg st="0" end="0"/>
                                            </p:txEl>
                                          </p:spTgt>
                                        </p:tgtEl>
                                        <p:attrNameLst>
                                          <p:attrName>style.visibility</p:attrName>
                                        </p:attrNameLst>
                                      </p:cBhvr>
                                      <p:to>
                                        <p:strVal val="visible"/>
                                      </p:to>
                                    </p:set>
                                    <p:animEffect transition="in" filter="wipe(left)">
                                      <p:cBhvr>
                                        <p:cTn id="75" dur="500"/>
                                        <p:tgtEl>
                                          <p:spTgt spid="20">
                                            <p:txEl>
                                              <p:pRg st="0" end="0"/>
                                            </p:txEl>
                                          </p:spTgt>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par>
                          <p:cTn id="84" fill="hold">
                            <p:stCondLst>
                              <p:cond delay="8500"/>
                            </p:stCondLst>
                            <p:childTnLst>
                              <p:par>
                                <p:cTn id="85" presetID="49" presetClass="entr" presetSubtype="0" decel="10000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 calcmode="lin" valueType="num">
                                      <p:cBhvr>
                                        <p:cTn id="89" dur="500" fill="hold"/>
                                        <p:tgtEl>
                                          <p:spTgt spid="30"/>
                                        </p:tgtEl>
                                        <p:attrNameLst>
                                          <p:attrName>style.rotation</p:attrName>
                                        </p:attrNameLst>
                                      </p:cBhvr>
                                      <p:tavLst>
                                        <p:tav tm="0">
                                          <p:val>
                                            <p:fltVal val="360"/>
                                          </p:val>
                                        </p:tav>
                                        <p:tav tm="100000">
                                          <p:val>
                                            <p:fltVal val="0"/>
                                          </p:val>
                                        </p:tav>
                                      </p:tavLst>
                                    </p:anim>
                                    <p:animEffect transition="in" filter="fade">
                                      <p:cBhvr>
                                        <p:cTn id="90" dur="500"/>
                                        <p:tgtEl>
                                          <p:spTgt spid="30"/>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21">
                                            <p:txEl>
                                              <p:pRg st="0" end="0"/>
                                            </p:txEl>
                                          </p:spTgt>
                                        </p:tgtEl>
                                        <p:attrNameLst>
                                          <p:attrName>style.visibility</p:attrName>
                                        </p:attrNameLst>
                                      </p:cBhvr>
                                      <p:to>
                                        <p:strVal val="visible"/>
                                      </p:to>
                                    </p:set>
                                    <p:animEffect transition="in" filter="wipe(left)">
                                      <p:cBhvr>
                                        <p:cTn id="9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4" grpId="0" animBg="1"/>
      <p:bldP spid="2" grpId="0"/>
      <p:bldP spid="3" grpId="0" build="p"/>
      <p:bldP spid="8" grpId="0" animBg="1"/>
      <p:bldP spid="9" grpId="0" animBg="1"/>
      <p:bldP spid="10" grpId="0" animBg="1"/>
      <p:bldP spid="18" grpId="0" animBg="1"/>
      <p:bldP spid="19" grpId="0" build="p"/>
      <p:bldP spid="20" grpId="0" build="p"/>
      <p:bldP spid="21" grpId="0" build="p"/>
      <p:bldP spid="25" grpId="0" build="p"/>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725" y="0"/>
            <a:ext cx="7534275" cy="6858000"/>
          </a:xfrm>
          <a:prstGeom prst="rect">
            <a:avLst/>
          </a:prstGeom>
        </p:spPr>
      </p:pic>
      <p:sp>
        <p:nvSpPr>
          <p:cNvPr id="9" name="心形 8"/>
          <p:cNvSpPr/>
          <p:nvPr/>
        </p:nvSpPr>
        <p:spPr bwMode="auto">
          <a:xfrm>
            <a:off x="1700213" y="1428751"/>
            <a:ext cx="5686425" cy="4714874"/>
          </a:xfrm>
          <a:prstGeom prst="heart">
            <a:avLst/>
          </a:prstGeom>
          <a:solidFill>
            <a:srgbClr val="A6468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2700338" y="3786188"/>
            <a:ext cx="3786187" cy="1015663"/>
          </a:xfrm>
          <a:prstGeom prst="rect">
            <a:avLst/>
          </a:prstGeom>
          <a:noFill/>
        </p:spPr>
        <p:txBody>
          <a:bodyPr wrap="square" rtlCol="0">
            <a:spAutoFit/>
          </a:bodyPr>
          <a:lstStyle/>
          <a:p>
            <a:pPr algn="ctr"/>
            <a:r>
              <a:rPr lang="zh-CN" altLang="en-US" sz="3600" dirty="0">
                <a:latin typeface="Arial" panose="020B0604020202020204" pitchFamily="34" charset="0"/>
                <a:ea typeface="微软雅黑" panose="020B0503020204020204" pitchFamily="34" charset="-122"/>
                <a:sym typeface="Arial" panose="020B0604020202020204" pitchFamily="34" charset="0"/>
              </a:rPr>
              <a:t>预期展望</a:t>
            </a:r>
            <a:endParaRPr lang="en-US" altLang="zh-CN" sz="3600" dirty="0">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dirty="0">
                <a:latin typeface="Arial" panose="020B0604020202020204" pitchFamily="34" charset="0"/>
                <a:ea typeface="微软雅黑" panose="020B0503020204020204" pitchFamily="34" charset="-122"/>
                <a:sym typeface="Arial" panose="020B0604020202020204" pitchFamily="34" charset="0"/>
              </a:rPr>
              <a:t>(Future Prospects)</a:t>
            </a:r>
          </a:p>
        </p:txBody>
      </p:sp>
      <p:sp>
        <p:nvSpPr>
          <p:cNvPr id="12" name="文本框 11"/>
          <p:cNvSpPr txBox="1"/>
          <p:nvPr/>
        </p:nvSpPr>
        <p:spPr>
          <a:xfrm>
            <a:off x="3429000" y="2800350"/>
            <a:ext cx="2457450" cy="769441"/>
          </a:xfrm>
          <a:prstGeom prst="rect">
            <a:avLst/>
          </a:prstGeom>
          <a:noFill/>
        </p:spPr>
        <p:txBody>
          <a:bodyPr wrap="square" rtlCol="0">
            <a:spAutoFit/>
          </a:bodyPr>
          <a:lstStyle/>
          <a:p>
            <a:r>
              <a:rPr lang="zh-CN" altLang="en-US" sz="4400" dirty="0">
                <a:latin typeface="Arial" panose="020B0604020202020204" pitchFamily="34" charset="0"/>
                <a:ea typeface="微软雅黑" panose="020B0503020204020204" pitchFamily="34" charset="-122"/>
                <a:sym typeface="Arial" panose="020B0604020202020204" pitchFamily="34" charset="0"/>
              </a:rPr>
              <a:t>第四部分</a:t>
            </a:r>
          </a:p>
        </p:txBody>
      </p:sp>
    </p:spTree>
  </p:cSld>
  <p:clrMapOvr>
    <a:masterClrMapping/>
  </p:clrMapOvr>
  <p:transition spd="slow" advClick="0" advTm="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719902" y="1940260"/>
            <a:ext cx="1107615" cy="1281429"/>
            <a:chOff x="4371128" y="1752601"/>
            <a:chExt cx="1410729" cy="1632110"/>
          </a:xfrm>
        </p:grpSpPr>
        <p:grpSp>
          <p:nvGrpSpPr>
            <p:cNvPr id="5" name="Group 4"/>
            <p:cNvGrpSpPr/>
            <p:nvPr/>
          </p:nvGrpSpPr>
          <p:grpSpPr>
            <a:xfrm>
              <a:off x="4408133" y="1841200"/>
              <a:ext cx="1336720" cy="1543511"/>
              <a:chOff x="4408133" y="1841200"/>
              <a:chExt cx="1336720" cy="1543511"/>
            </a:xfrm>
          </p:grpSpPr>
          <p:sp>
            <p:nvSpPr>
              <p:cNvPr id="29" name="Rectangle 28"/>
              <p:cNvSpPr/>
              <p:nvPr/>
            </p:nvSpPr>
            <p:spPr>
              <a:xfrm>
                <a:off x="4408133" y="1841200"/>
                <a:ext cx="1336720" cy="154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27"/>
              <p:cNvSpPr/>
              <p:nvPr/>
            </p:nvSpPr>
            <p:spPr>
              <a:xfrm>
                <a:off x="4448693" y="1887182"/>
                <a:ext cx="1255601" cy="145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Shape 1320"/>
            <p:cNvSpPr/>
            <p:nvPr/>
          </p:nvSpPr>
          <p:spPr>
            <a:xfrm>
              <a:off x="4371128" y="1752601"/>
              <a:ext cx="1410729" cy="762000"/>
            </a:xfrm>
            <a:prstGeom prst="rect">
              <a:avLst/>
            </a:prstGeom>
            <a:solidFill>
              <a:schemeClr val="bg1">
                <a:alpha val="85000"/>
              </a:schemeClr>
            </a:solidFill>
            <a:ln w="12700">
              <a:miter lim="400000"/>
            </a:ln>
          </p:spPr>
          <p:txBody>
            <a:bodyPr lIns="0" tIns="0" rIns="0" bIns="0" anchor="ctr"/>
            <a:lstStyle/>
            <a:p>
              <a:pPr>
                <a:spcBef>
                  <a:spcPts val="4500"/>
                </a:spcBef>
                <a:defRPr sz="2500"/>
              </a:pPr>
              <a:endParaRPr sz="25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Flowchart: Connector 29"/>
          <p:cNvSpPr/>
          <p:nvPr/>
        </p:nvSpPr>
        <p:spPr>
          <a:xfrm>
            <a:off x="4889710" y="2198045"/>
            <a:ext cx="768001" cy="76585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Title 1"/>
          <p:cNvSpPr>
            <a:spLocks noGrp="1"/>
          </p:cNvSpPr>
          <p:nvPr>
            <p:ph type="title"/>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预期展望</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Future Prospects)</a:t>
            </a:r>
          </a:p>
        </p:txBody>
      </p:sp>
      <p:sp>
        <p:nvSpPr>
          <p:cNvPr id="3" name="Text Placeholder 2"/>
          <p:cNvSpPr>
            <a:spLocks noGrp="1"/>
          </p:cNvSpPr>
          <p:nvPr>
            <p:ph type="body" sz="quarter" idx="14"/>
          </p:nvPr>
        </p:nvSpPr>
        <p:spPr>
          <a:xfrm>
            <a:off x="1720820" y="2496080"/>
            <a:ext cx="2589609" cy="812800"/>
          </a:xfrm>
        </p:spPr>
        <p:txBody>
          <a:bodyPr>
            <a:norm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11"/>
          <p:cNvGrpSpPr/>
          <p:nvPr/>
        </p:nvGrpSpPr>
        <p:grpSpPr>
          <a:xfrm>
            <a:off x="4759786" y="3654349"/>
            <a:ext cx="1107615" cy="1281429"/>
            <a:chOff x="4412707" y="3840319"/>
            <a:chExt cx="1410729" cy="1632110"/>
          </a:xfrm>
        </p:grpSpPr>
        <p:grpSp>
          <p:nvGrpSpPr>
            <p:cNvPr id="6" name="Group 5"/>
            <p:cNvGrpSpPr/>
            <p:nvPr/>
          </p:nvGrpSpPr>
          <p:grpSpPr>
            <a:xfrm>
              <a:off x="4448017" y="3928918"/>
              <a:ext cx="1336720" cy="1543511"/>
              <a:chOff x="4448017" y="3928918"/>
              <a:chExt cx="1336720" cy="1543511"/>
            </a:xfrm>
          </p:grpSpPr>
          <p:sp>
            <p:nvSpPr>
              <p:cNvPr id="39" name="Rectangle 38"/>
              <p:cNvSpPr/>
              <p:nvPr/>
            </p:nvSpPr>
            <p:spPr>
              <a:xfrm>
                <a:off x="4448017" y="3928918"/>
                <a:ext cx="1336720" cy="154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p:nvPr/>
            </p:nvSpPr>
            <p:spPr>
              <a:xfrm>
                <a:off x="4488577" y="3974900"/>
                <a:ext cx="1255601" cy="145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Shape 1320"/>
            <p:cNvSpPr/>
            <p:nvPr/>
          </p:nvSpPr>
          <p:spPr>
            <a:xfrm>
              <a:off x="4412707" y="3840319"/>
              <a:ext cx="1410729" cy="1036482"/>
            </a:xfrm>
            <a:prstGeom prst="rect">
              <a:avLst/>
            </a:prstGeom>
            <a:solidFill>
              <a:schemeClr val="bg1">
                <a:alpha val="85000"/>
              </a:schemeClr>
            </a:solidFill>
            <a:ln w="12700">
              <a:miter lim="400000"/>
            </a:ln>
          </p:spPr>
          <p:txBody>
            <a:bodyPr lIns="0" tIns="0" rIns="0" bIns="0" anchor="ctr"/>
            <a:lstStyle/>
            <a:p>
              <a:pPr>
                <a:spcBef>
                  <a:spcPts val="4500"/>
                </a:spcBef>
                <a:defRPr sz="2500"/>
              </a:pPr>
              <a:endParaRPr sz="25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Flowchart: Connector 35"/>
          <p:cNvSpPr/>
          <p:nvPr/>
        </p:nvSpPr>
        <p:spPr>
          <a:xfrm>
            <a:off x="4929594" y="3912134"/>
            <a:ext cx="768001" cy="76585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9"/>
          <p:cNvGrpSpPr/>
          <p:nvPr/>
        </p:nvGrpSpPr>
        <p:grpSpPr>
          <a:xfrm>
            <a:off x="6324601" y="1940258"/>
            <a:ext cx="1107615" cy="1281430"/>
            <a:chOff x="6399212" y="1752600"/>
            <a:chExt cx="1410729" cy="1632111"/>
          </a:xfrm>
        </p:grpSpPr>
        <p:grpSp>
          <p:nvGrpSpPr>
            <p:cNvPr id="4" name="Group 3"/>
            <p:cNvGrpSpPr/>
            <p:nvPr/>
          </p:nvGrpSpPr>
          <p:grpSpPr>
            <a:xfrm>
              <a:off x="6436217" y="1841200"/>
              <a:ext cx="1336720" cy="1543511"/>
              <a:chOff x="6436217" y="1841200"/>
              <a:chExt cx="1336720" cy="1543511"/>
            </a:xfrm>
          </p:grpSpPr>
          <p:sp>
            <p:nvSpPr>
              <p:cNvPr id="46" name="Rectangle 45"/>
              <p:cNvSpPr/>
              <p:nvPr/>
            </p:nvSpPr>
            <p:spPr>
              <a:xfrm>
                <a:off x="6436217" y="1841200"/>
                <a:ext cx="1336720" cy="154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6"/>
              <p:cNvSpPr/>
              <p:nvPr/>
            </p:nvSpPr>
            <p:spPr>
              <a:xfrm>
                <a:off x="6476777" y="1887182"/>
                <a:ext cx="1255601" cy="145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Shape 1320"/>
            <p:cNvSpPr/>
            <p:nvPr/>
          </p:nvSpPr>
          <p:spPr>
            <a:xfrm>
              <a:off x="6399212" y="1752600"/>
              <a:ext cx="1410729" cy="1172965"/>
            </a:xfrm>
            <a:prstGeom prst="rect">
              <a:avLst/>
            </a:prstGeom>
            <a:solidFill>
              <a:schemeClr val="bg1">
                <a:alpha val="85000"/>
              </a:schemeClr>
            </a:solidFill>
            <a:ln w="12700">
              <a:miter lim="400000"/>
            </a:ln>
          </p:spPr>
          <p:txBody>
            <a:bodyPr lIns="0" tIns="0" rIns="0" bIns="0" anchor="ctr"/>
            <a:lstStyle/>
            <a:p>
              <a:pPr>
                <a:spcBef>
                  <a:spcPts val="4500"/>
                </a:spcBef>
                <a:defRPr sz="2500"/>
              </a:pPr>
              <a:endParaRPr sz="25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Flowchart: Connector 42"/>
          <p:cNvSpPr/>
          <p:nvPr/>
        </p:nvSpPr>
        <p:spPr>
          <a:xfrm>
            <a:off x="6494409" y="2198045"/>
            <a:ext cx="768001" cy="76585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12"/>
          <p:cNvGrpSpPr/>
          <p:nvPr/>
        </p:nvGrpSpPr>
        <p:grpSpPr>
          <a:xfrm>
            <a:off x="6335713" y="3654349"/>
            <a:ext cx="1107615" cy="1281429"/>
            <a:chOff x="6410324" y="3840319"/>
            <a:chExt cx="1410729" cy="1632110"/>
          </a:xfrm>
        </p:grpSpPr>
        <p:grpSp>
          <p:nvGrpSpPr>
            <p:cNvPr id="8" name="Group 7"/>
            <p:cNvGrpSpPr/>
            <p:nvPr/>
          </p:nvGrpSpPr>
          <p:grpSpPr>
            <a:xfrm>
              <a:off x="6447329" y="3928918"/>
              <a:ext cx="1336720" cy="1543511"/>
              <a:chOff x="6447329" y="3928918"/>
              <a:chExt cx="1336720" cy="1543511"/>
            </a:xfrm>
          </p:grpSpPr>
          <p:sp>
            <p:nvSpPr>
              <p:cNvPr id="53" name="Rectangle 52"/>
              <p:cNvSpPr/>
              <p:nvPr/>
            </p:nvSpPr>
            <p:spPr>
              <a:xfrm>
                <a:off x="6447329" y="3928918"/>
                <a:ext cx="1336720" cy="154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53"/>
              <p:cNvSpPr/>
              <p:nvPr/>
            </p:nvSpPr>
            <p:spPr>
              <a:xfrm>
                <a:off x="6487889" y="3974900"/>
                <a:ext cx="1255601" cy="145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Shape 1320"/>
            <p:cNvSpPr/>
            <p:nvPr/>
          </p:nvSpPr>
          <p:spPr>
            <a:xfrm>
              <a:off x="6410324" y="3840319"/>
              <a:ext cx="1410729" cy="477425"/>
            </a:xfrm>
            <a:prstGeom prst="rect">
              <a:avLst/>
            </a:prstGeom>
            <a:solidFill>
              <a:schemeClr val="bg1">
                <a:alpha val="85000"/>
              </a:schemeClr>
            </a:solidFill>
            <a:ln w="12700">
              <a:miter lim="400000"/>
            </a:ln>
          </p:spPr>
          <p:txBody>
            <a:bodyPr lIns="0" tIns="0" rIns="0" bIns="0" anchor="ctr"/>
            <a:lstStyle/>
            <a:p>
              <a:pPr>
                <a:spcBef>
                  <a:spcPts val="4500"/>
                </a:spcBef>
                <a:defRPr sz="2500"/>
              </a:pPr>
              <a:endParaRPr sz="25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Flowchart: Connector 49"/>
          <p:cNvSpPr/>
          <p:nvPr/>
        </p:nvSpPr>
        <p:spPr>
          <a:xfrm>
            <a:off x="6505520" y="3912134"/>
            <a:ext cx="768001" cy="76585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9F9F9"/>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Content Placeholder 4"/>
          <p:cNvSpPr>
            <a:spLocks noGrp="1"/>
          </p:cNvSpPr>
          <p:nvPr>
            <p:ph sz="quarter" idx="16"/>
          </p:nvPr>
        </p:nvSpPr>
        <p:spPr>
          <a:xfrm>
            <a:off x="2254221" y="2209800"/>
            <a:ext cx="2055812" cy="292100"/>
          </a:xfrm>
        </p:spPr>
        <p:txBody>
          <a:bodyPr/>
          <a:lstStyle/>
          <a:p>
            <a:pPr algn="r"/>
            <a:r>
              <a:rPr lang="en-US" dirty="0">
                <a:latin typeface="Arial" panose="020B0604020202020204" pitchFamily="34" charset="0"/>
                <a:ea typeface="微软雅黑" panose="020B0503020204020204" pitchFamily="34" charset="-122"/>
                <a:sym typeface="Arial" panose="020B0604020202020204" pitchFamily="34" charset="0"/>
              </a:rPr>
              <a:t>60% (sales)</a:t>
            </a:r>
          </a:p>
        </p:txBody>
      </p:sp>
      <p:sp>
        <p:nvSpPr>
          <p:cNvPr id="56" name="Content Placeholder 4"/>
          <p:cNvSpPr>
            <a:spLocks noGrp="1"/>
          </p:cNvSpPr>
          <p:nvPr>
            <p:ph sz="quarter" idx="16"/>
          </p:nvPr>
        </p:nvSpPr>
        <p:spPr>
          <a:xfrm>
            <a:off x="5042228" y="2434923"/>
            <a:ext cx="462962" cy="292100"/>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60%</a:t>
            </a:r>
          </a:p>
        </p:txBody>
      </p:sp>
      <p:sp>
        <p:nvSpPr>
          <p:cNvPr id="57" name="Content Placeholder 4"/>
          <p:cNvSpPr>
            <a:spLocks noGrp="1"/>
          </p:cNvSpPr>
          <p:nvPr>
            <p:ph sz="quarter" idx="16"/>
          </p:nvPr>
        </p:nvSpPr>
        <p:spPr>
          <a:xfrm>
            <a:off x="6646927" y="2434923"/>
            <a:ext cx="462962" cy="292100"/>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30%</a:t>
            </a:r>
          </a:p>
        </p:txBody>
      </p:sp>
      <p:sp>
        <p:nvSpPr>
          <p:cNvPr id="58" name="Content Placeholder 4"/>
          <p:cNvSpPr>
            <a:spLocks noGrp="1"/>
          </p:cNvSpPr>
          <p:nvPr>
            <p:ph sz="quarter" idx="16"/>
          </p:nvPr>
        </p:nvSpPr>
        <p:spPr>
          <a:xfrm>
            <a:off x="5082112" y="4149012"/>
            <a:ext cx="462962" cy="292100"/>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40%</a:t>
            </a:r>
          </a:p>
        </p:txBody>
      </p:sp>
      <p:sp>
        <p:nvSpPr>
          <p:cNvPr id="59" name="Content Placeholder 4"/>
          <p:cNvSpPr>
            <a:spLocks noGrp="1"/>
          </p:cNvSpPr>
          <p:nvPr>
            <p:ph sz="quarter" idx="16"/>
          </p:nvPr>
        </p:nvSpPr>
        <p:spPr>
          <a:xfrm>
            <a:off x="6658038" y="4149012"/>
            <a:ext cx="462962" cy="292100"/>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90%</a:t>
            </a:r>
          </a:p>
        </p:txBody>
      </p:sp>
      <p:sp>
        <p:nvSpPr>
          <p:cNvPr id="60" name="Text Placeholder 2"/>
          <p:cNvSpPr>
            <a:spLocks noGrp="1"/>
          </p:cNvSpPr>
          <p:nvPr>
            <p:ph type="body" sz="quarter" idx="14"/>
          </p:nvPr>
        </p:nvSpPr>
        <p:spPr>
          <a:xfrm>
            <a:off x="1720819" y="4216400"/>
            <a:ext cx="2589609" cy="812800"/>
          </a:xfrm>
        </p:spPr>
        <p:txBody>
          <a:bodyPr>
            <a:normAutofit/>
          </a:bodyPr>
          <a:lstStyle/>
          <a:p>
            <a:pPr algn="r"/>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1" name="Content Placeholder 4"/>
          <p:cNvSpPr>
            <a:spLocks noGrp="1"/>
          </p:cNvSpPr>
          <p:nvPr>
            <p:ph sz="quarter" idx="16"/>
          </p:nvPr>
        </p:nvSpPr>
        <p:spPr>
          <a:xfrm>
            <a:off x="2254220" y="3930120"/>
            <a:ext cx="2055812" cy="292100"/>
          </a:xfrm>
        </p:spPr>
        <p:txBody>
          <a:bodyPr/>
          <a:lstStyle/>
          <a:p>
            <a:pPr algn="r"/>
            <a:r>
              <a:rPr lang="en-US" dirty="0">
                <a:latin typeface="Arial" panose="020B0604020202020204" pitchFamily="34" charset="0"/>
                <a:ea typeface="微软雅黑" panose="020B0503020204020204" pitchFamily="34" charset="-122"/>
                <a:sym typeface="Arial" panose="020B0604020202020204" pitchFamily="34" charset="0"/>
              </a:rPr>
              <a:t>40% (sales)</a:t>
            </a:r>
          </a:p>
        </p:txBody>
      </p:sp>
      <p:sp>
        <p:nvSpPr>
          <p:cNvPr id="62" name="Text Placeholder 2"/>
          <p:cNvSpPr>
            <a:spLocks noGrp="1"/>
          </p:cNvSpPr>
          <p:nvPr>
            <p:ph type="body" sz="quarter" idx="14"/>
          </p:nvPr>
        </p:nvSpPr>
        <p:spPr>
          <a:xfrm>
            <a:off x="7850635" y="2496080"/>
            <a:ext cx="2589609" cy="8128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Content Placeholder 4"/>
          <p:cNvSpPr>
            <a:spLocks noGrp="1"/>
          </p:cNvSpPr>
          <p:nvPr>
            <p:ph sz="quarter" idx="16"/>
          </p:nvPr>
        </p:nvSpPr>
        <p:spPr>
          <a:xfrm>
            <a:off x="7850634" y="2209800"/>
            <a:ext cx="2055812" cy="292100"/>
          </a:xfrm>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30% (sales)</a:t>
            </a:r>
          </a:p>
        </p:txBody>
      </p:sp>
      <p:sp>
        <p:nvSpPr>
          <p:cNvPr id="64" name="Text Placeholder 2"/>
          <p:cNvSpPr>
            <a:spLocks noGrp="1"/>
          </p:cNvSpPr>
          <p:nvPr>
            <p:ph type="body" sz="quarter" idx="14"/>
          </p:nvPr>
        </p:nvSpPr>
        <p:spPr>
          <a:xfrm>
            <a:off x="7849444" y="4216400"/>
            <a:ext cx="2589609" cy="8128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5" name="Content Placeholder 4"/>
          <p:cNvSpPr>
            <a:spLocks noGrp="1"/>
          </p:cNvSpPr>
          <p:nvPr>
            <p:ph sz="quarter" idx="16"/>
          </p:nvPr>
        </p:nvSpPr>
        <p:spPr>
          <a:xfrm>
            <a:off x="7849443" y="3930120"/>
            <a:ext cx="2055812" cy="292100"/>
          </a:xfrm>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90% (sales)</a:t>
            </a:r>
          </a:p>
        </p:txBody>
      </p:sp>
      <p:sp>
        <p:nvSpPr>
          <p:cNvPr id="32" name="Content Placeholder 4"/>
          <p:cNvSpPr>
            <a:spLocks noGrp="1"/>
          </p:cNvSpPr>
          <p:nvPr>
            <p:ph sz="quarter" idx="16"/>
          </p:nvPr>
        </p:nvSpPr>
        <p:spPr>
          <a:xfrm>
            <a:off x="2819400" y="5334000"/>
            <a:ext cx="6553200" cy="457200"/>
          </a:xfrm>
        </p:spPr>
        <p:txBody>
          <a:bodyPr>
            <a:noAutofit/>
          </a:bodyPr>
          <a:lstStyle/>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a:lnSpc>
                <a:spcPct val="150000"/>
              </a:lnSpc>
            </a:pP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56">
                                            <p:txEl>
                                              <p:pRg st="0" end="0"/>
                                            </p:txEl>
                                          </p:spTgt>
                                        </p:tgtEl>
                                        <p:attrNameLst>
                                          <p:attrName>style.visibility</p:attrName>
                                        </p:attrNameLst>
                                      </p:cBhvr>
                                      <p:to>
                                        <p:strVal val="visible"/>
                                      </p:to>
                                    </p:set>
                                    <p:anim calcmode="lin" valueType="num">
                                      <p:cBhvr>
                                        <p:cTn id="19"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6">
                                            <p:txEl>
                                              <p:pRg st="0" end="0"/>
                                            </p:txEl>
                                          </p:spTgt>
                                        </p:tgtEl>
                                        <p:attrNameLst>
                                          <p:attrName>ppt_h</p:attrName>
                                        </p:attrNameLst>
                                      </p:cBhvr>
                                      <p:tavLst>
                                        <p:tav tm="0">
                                          <p:val>
                                            <p:fltVal val="0"/>
                                          </p:val>
                                        </p:tav>
                                        <p:tav tm="100000">
                                          <p:val>
                                            <p:strVal val="#ppt_h"/>
                                          </p:val>
                                        </p:tav>
                                      </p:tavLst>
                                    </p:anim>
                                    <p:anim calcmode="lin" valueType="num">
                                      <p:cBhvr>
                                        <p:cTn id="21" dur="500" fill="hold"/>
                                        <p:tgtEl>
                                          <p:spTgt spid="56">
                                            <p:txEl>
                                              <p:pRg st="0" end="0"/>
                                            </p:txEl>
                                          </p:spTgt>
                                        </p:tgtEl>
                                        <p:attrNameLst>
                                          <p:attrName>style.rotation</p:attrName>
                                        </p:attrNameLst>
                                      </p:cBhvr>
                                      <p:tavLst>
                                        <p:tav tm="0">
                                          <p:val>
                                            <p:fltVal val="360"/>
                                          </p:val>
                                        </p:tav>
                                        <p:tav tm="100000">
                                          <p:val>
                                            <p:fltVal val="0"/>
                                          </p:val>
                                        </p:tav>
                                      </p:tavLst>
                                    </p:anim>
                                    <p:animEffect transition="in" filter="fade">
                                      <p:cBhvr>
                                        <p:cTn id="22" dur="500"/>
                                        <p:tgtEl>
                                          <p:spTgt spid="56">
                                            <p:txEl>
                                              <p:pRg st="0" end="0"/>
                                            </p:txEl>
                                          </p:spTgt>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55">
                                            <p:txEl>
                                              <p:pRg st="0" end="0"/>
                                            </p:txEl>
                                          </p:spTgt>
                                        </p:tgtEl>
                                        <p:attrNameLst>
                                          <p:attrName>style.visibility</p:attrName>
                                        </p:attrNameLst>
                                      </p:cBhvr>
                                      <p:to>
                                        <p:strVal val="visible"/>
                                      </p:to>
                                    </p:set>
                                    <p:animEffect transition="in" filter="wipe(right)">
                                      <p:cBhvr>
                                        <p:cTn id="26" dur="500"/>
                                        <p:tgtEl>
                                          <p:spTgt spid="55">
                                            <p:txEl>
                                              <p:pRg st="0" end="0"/>
                                            </p:txEl>
                                          </p:spTgt>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dissolve">
                                      <p:cBhvr>
                                        <p:cTn id="30" dur="500"/>
                                        <p:tgtEl>
                                          <p:spTgt spid="3">
                                            <p:txEl>
                                              <p:pRg st="0" end="0"/>
                                            </p:txEl>
                                          </p:spTgt>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par>
                          <p:cTn id="39" fill="hold">
                            <p:stCondLst>
                              <p:cond delay="4000"/>
                            </p:stCondLst>
                            <p:childTnLst>
                              <p:par>
                                <p:cTn id="40" presetID="49" presetClass="entr" presetSubtype="0" decel="100000" fill="hold" grpId="0" nodeType="afterEffect">
                                  <p:stCondLst>
                                    <p:cond delay="0"/>
                                  </p:stCondLst>
                                  <p:childTnLst>
                                    <p:set>
                                      <p:cBhvr>
                                        <p:cTn id="41" dur="1" fill="hold">
                                          <p:stCondLst>
                                            <p:cond delay="0"/>
                                          </p:stCondLst>
                                        </p:cTn>
                                        <p:tgtEl>
                                          <p:spTgt spid="57">
                                            <p:txEl>
                                              <p:pRg st="0" end="0"/>
                                            </p:txEl>
                                          </p:spTgt>
                                        </p:tgtEl>
                                        <p:attrNameLst>
                                          <p:attrName>style.visibility</p:attrName>
                                        </p:attrNameLst>
                                      </p:cBhvr>
                                      <p:to>
                                        <p:strVal val="visible"/>
                                      </p:to>
                                    </p:set>
                                    <p:anim calcmode="lin" valueType="num">
                                      <p:cBhvr>
                                        <p:cTn id="4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57">
                                            <p:txEl>
                                              <p:pRg st="0" end="0"/>
                                            </p:txEl>
                                          </p:spTgt>
                                        </p:tgtEl>
                                        <p:attrNameLst>
                                          <p:attrName>ppt_h</p:attrName>
                                        </p:attrNameLst>
                                      </p:cBhvr>
                                      <p:tavLst>
                                        <p:tav tm="0">
                                          <p:val>
                                            <p:fltVal val="0"/>
                                          </p:val>
                                        </p:tav>
                                        <p:tav tm="100000">
                                          <p:val>
                                            <p:strVal val="#ppt_h"/>
                                          </p:val>
                                        </p:tav>
                                      </p:tavLst>
                                    </p:anim>
                                    <p:anim calcmode="lin" valueType="num">
                                      <p:cBhvr>
                                        <p:cTn id="44" dur="500" fill="hold"/>
                                        <p:tgtEl>
                                          <p:spTgt spid="57">
                                            <p:txEl>
                                              <p:pRg st="0" end="0"/>
                                            </p:txEl>
                                          </p:spTgt>
                                        </p:tgtEl>
                                        <p:attrNameLst>
                                          <p:attrName>style.rotation</p:attrName>
                                        </p:attrNameLst>
                                      </p:cBhvr>
                                      <p:tavLst>
                                        <p:tav tm="0">
                                          <p:val>
                                            <p:fltVal val="360"/>
                                          </p:val>
                                        </p:tav>
                                        <p:tav tm="100000">
                                          <p:val>
                                            <p:fltVal val="0"/>
                                          </p:val>
                                        </p:tav>
                                      </p:tavLst>
                                    </p:anim>
                                    <p:animEffect transition="in" filter="fade">
                                      <p:cBhvr>
                                        <p:cTn id="45" dur="500"/>
                                        <p:tgtEl>
                                          <p:spTgt spid="57">
                                            <p:txEl>
                                              <p:pRg st="0" end="0"/>
                                            </p:txEl>
                                          </p:spTgt>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63">
                                            <p:txEl>
                                              <p:pRg st="0" end="0"/>
                                            </p:txEl>
                                          </p:spTgt>
                                        </p:tgtEl>
                                        <p:attrNameLst>
                                          <p:attrName>style.visibility</p:attrName>
                                        </p:attrNameLst>
                                      </p:cBhvr>
                                      <p:to>
                                        <p:strVal val="visible"/>
                                      </p:to>
                                    </p:set>
                                    <p:animEffect transition="in" filter="wipe(left)">
                                      <p:cBhvr>
                                        <p:cTn id="49" dur="500"/>
                                        <p:tgtEl>
                                          <p:spTgt spid="63">
                                            <p:txEl>
                                              <p:pRg st="0" end="0"/>
                                            </p:txEl>
                                          </p:spTgt>
                                        </p:tgtEl>
                                      </p:cBhvr>
                                    </p:animEffect>
                                  </p:childTnLst>
                                </p:cTn>
                              </p:par>
                            </p:childTnLst>
                          </p:cTn>
                        </p:par>
                        <p:par>
                          <p:cTn id="50" fill="hold">
                            <p:stCondLst>
                              <p:cond delay="5000"/>
                            </p:stCondLst>
                            <p:childTnLst>
                              <p:par>
                                <p:cTn id="51" presetID="9" presetClass="entr" presetSubtype="0" fill="hold" grpId="0" nodeType="afterEffect">
                                  <p:stCondLst>
                                    <p:cond delay="0"/>
                                  </p:stCondLst>
                                  <p:childTnLst>
                                    <p:set>
                                      <p:cBhvr>
                                        <p:cTn id="52" dur="1" fill="hold">
                                          <p:stCondLst>
                                            <p:cond delay="0"/>
                                          </p:stCondLst>
                                        </p:cTn>
                                        <p:tgtEl>
                                          <p:spTgt spid="62">
                                            <p:txEl>
                                              <p:pRg st="0" end="0"/>
                                            </p:txEl>
                                          </p:spTgt>
                                        </p:tgtEl>
                                        <p:attrNameLst>
                                          <p:attrName>style.visibility</p:attrName>
                                        </p:attrNameLst>
                                      </p:cBhvr>
                                      <p:to>
                                        <p:strVal val="visible"/>
                                      </p:to>
                                    </p:set>
                                    <p:animEffect transition="in" filter="dissolve">
                                      <p:cBhvr>
                                        <p:cTn id="53" dur="500"/>
                                        <p:tgtEl>
                                          <p:spTgt spid="62">
                                            <p:txEl>
                                              <p:pRg st="0" end="0"/>
                                            </p:txEl>
                                          </p:spTgt>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6500"/>
                            </p:stCondLst>
                            <p:childTnLst>
                              <p:par>
                                <p:cTn id="63" presetID="49" presetClass="entr" presetSubtype="0" decel="100000" fill="hold" grpId="0" nodeType="afterEffect">
                                  <p:stCondLst>
                                    <p:cond delay="0"/>
                                  </p:stCondLst>
                                  <p:childTnLst>
                                    <p:set>
                                      <p:cBhvr>
                                        <p:cTn id="64" dur="1" fill="hold">
                                          <p:stCondLst>
                                            <p:cond delay="0"/>
                                          </p:stCondLst>
                                        </p:cTn>
                                        <p:tgtEl>
                                          <p:spTgt spid="58">
                                            <p:txEl>
                                              <p:pRg st="0" end="0"/>
                                            </p:txEl>
                                          </p:spTgt>
                                        </p:tgtEl>
                                        <p:attrNameLst>
                                          <p:attrName>style.visibility</p:attrName>
                                        </p:attrNameLst>
                                      </p:cBhvr>
                                      <p:to>
                                        <p:strVal val="visible"/>
                                      </p:to>
                                    </p:set>
                                    <p:anim calcmode="lin" valueType="num">
                                      <p:cBhvr>
                                        <p:cTn id="65"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58">
                                            <p:txEl>
                                              <p:pRg st="0" end="0"/>
                                            </p:txEl>
                                          </p:spTgt>
                                        </p:tgtEl>
                                        <p:attrNameLst>
                                          <p:attrName>ppt_h</p:attrName>
                                        </p:attrNameLst>
                                      </p:cBhvr>
                                      <p:tavLst>
                                        <p:tav tm="0">
                                          <p:val>
                                            <p:fltVal val="0"/>
                                          </p:val>
                                        </p:tav>
                                        <p:tav tm="100000">
                                          <p:val>
                                            <p:strVal val="#ppt_h"/>
                                          </p:val>
                                        </p:tav>
                                      </p:tavLst>
                                    </p:anim>
                                    <p:anim calcmode="lin" valueType="num">
                                      <p:cBhvr>
                                        <p:cTn id="67" dur="500" fill="hold"/>
                                        <p:tgtEl>
                                          <p:spTgt spid="58">
                                            <p:txEl>
                                              <p:pRg st="0" end="0"/>
                                            </p:txEl>
                                          </p:spTgt>
                                        </p:tgtEl>
                                        <p:attrNameLst>
                                          <p:attrName>style.rotation</p:attrName>
                                        </p:attrNameLst>
                                      </p:cBhvr>
                                      <p:tavLst>
                                        <p:tav tm="0">
                                          <p:val>
                                            <p:fltVal val="360"/>
                                          </p:val>
                                        </p:tav>
                                        <p:tav tm="100000">
                                          <p:val>
                                            <p:fltVal val="0"/>
                                          </p:val>
                                        </p:tav>
                                      </p:tavLst>
                                    </p:anim>
                                    <p:animEffect transition="in" filter="fade">
                                      <p:cBhvr>
                                        <p:cTn id="68" dur="500"/>
                                        <p:tgtEl>
                                          <p:spTgt spid="58">
                                            <p:txEl>
                                              <p:pRg st="0" end="0"/>
                                            </p:txEl>
                                          </p:spTgt>
                                        </p:tgtEl>
                                      </p:cBhvr>
                                    </p:animEffect>
                                  </p:childTnLst>
                                </p:cTn>
                              </p:par>
                            </p:childTnLst>
                          </p:cTn>
                        </p:par>
                        <p:par>
                          <p:cTn id="69" fill="hold">
                            <p:stCondLst>
                              <p:cond delay="7000"/>
                            </p:stCondLst>
                            <p:childTnLst>
                              <p:par>
                                <p:cTn id="70" presetID="22" presetClass="entr" presetSubtype="2" fill="hold" grpId="0" nodeType="afterEffect">
                                  <p:stCondLst>
                                    <p:cond delay="0"/>
                                  </p:stCondLst>
                                  <p:childTnLst>
                                    <p:set>
                                      <p:cBhvr>
                                        <p:cTn id="71" dur="1" fill="hold">
                                          <p:stCondLst>
                                            <p:cond delay="0"/>
                                          </p:stCondLst>
                                        </p:cTn>
                                        <p:tgtEl>
                                          <p:spTgt spid="61">
                                            <p:txEl>
                                              <p:pRg st="0" end="0"/>
                                            </p:txEl>
                                          </p:spTgt>
                                        </p:tgtEl>
                                        <p:attrNameLst>
                                          <p:attrName>style.visibility</p:attrName>
                                        </p:attrNameLst>
                                      </p:cBhvr>
                                      <p:to>
                                        <p:strVal val="visible"/>
                                      </p:to>
                                    </p:set>
                                    <p:animEffect transition="in" filter="wipe(right)">
                                      <p:cBhvr>
                                        <p:cTn id="72" dur="500"/>
                                        <p:tgtEl>
                                          <p:spTgt spid="61">
                                            <p:txEl>
                                              <p:pRg st="0" end="0"/>
                                            </p:txEl>
                                          </p:spTgt>
                                        </p:tgtEl>
                                      </p:cBhvr>
                                    </p:animEffect>
                                  </p:childTnLst>
                                </p:cTn>
                              </p:par>
                            </p:childTnLst>
                          </p:cTn>
                        </p:par>
                        <p:par>
                          <p:cTn id="73" fill="hold">
                            <p:stCondLst>
                              <p:cond delay="7500"/>
                            </p:stCondLst>
                            <p:childTnLst>
                              <p:par>
                                <p:cTn id="74" presetID="9" presetClass="entr" presetSubtype="0" fill="hold" grpId="0" nodeType="afterEffect">
                                  <p:stCondLst>
                                    <p:cond delay="0"/>
                                  </p:stCondLst>
                                  <p:childTnLst>
                                    <p:set>
                                      <p:cBhvr>
                                        <p:cTn id="75" dur="1" fill="hold">
                                          <p:stCondLst>
                                            <p:cond delay="0"/>
                                          </p:stCondLst>
                                        </p:cTn>
                                        <p:tgtEl>
                                          <p:spTgt spid="60">
                                            <p:txEl>
                                              <p:pRg st="0" end="0"/>
                                            </p:txEl>
                                          </p:spTgt>
                                        </p:tgtEl>
                                        <p:attrNameLst>
                                          <p:attrName>style.visibility</p:attrName>
                                        </p:attrNameLst>
                                      </p:cBhvr>
                                      <p:to>
                                        <p:strVal val="visible"/>
                                      </p:to>
                                    </p:set>
                                    <p:animEffect transition="in" filter="dissolve">
                                      <p:cBhvr>
                                        <p:cTn id="76" dur="500"/>
                                        <p:tgtEl>
                                          <p:spTgt spid="60">
                                            <p:txEl>
                                              <p:pRg st="0" end="0"/>
                                            </p:txEl>
                                          </p:spTgt>
                                        </p:tgtEl>
                                      </p:cBhvr>
                                    </p:animEffect>
                                  </p:childTnLst>
                                </p:cTn>
                              </p:par>
                            </p:childTnLst>
                          </p:cTn>
                        </p:par>
                        <p:par>
                          <p:cTn id="77" fill="hold">
                            <p:stCondLst>
                              <p:cond delay="8000"/>
                            </p:stCondLst>
                            <p:childTnLst>
                              <p:par>
                                <p:cTn id="78" presetID="22" presetClass="entr" presetSubtype="4"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childTnLst>
                          </p:cTn>
                        </p:par>
                        <p:par>
                          <p:cTn id="81" fill="hold">
                            <p:stCondLst>
                              <p:cond delay="8500"/>
                            </p:stCondLst>
                            <p:childTnLst>
                              <p:par>
                                <p:cTn id="82" presetID="10" presetClass="entr" presetSubtype="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childTnLst>
                          </p:cTn>
                        </p:par>
                        <p:par>
                          <p:cTn id="85" fill="hold">
                            <p:stCondLst>
                              <p:cond delay="9000"/>
                            </p:stCondLst>
                            <p:childTnLst>
                              <p:par>
                                <p:cTn id="86" presetID="49" presetClass="entr" presetSubtype="0" decel="100000" fill="hold" grpId="0" nodeType="afterEffect">
                                  <p:stCondLst>
                                    <p:cond delay="0"/>
                                  </p:stCondLst>
                                  <p:childTnLst>
                                    <p:set>
                                      <p:cBhvr>
                                        <p:cTn id="87" dur="1" fill="hold">
                                          <p:stCondLst>
                                            <p:cond delay="0"/>
                                          </p:stCondLst>
                                        </p:cTn>
                                        <p:tgtEl>
                                          <p:spTgt spid="59">
                                            <p:txEl>
                                              <p:pRg st="0" end="0"/>
                                            </p:txEl>
                                          </p:spTgt>
                                        </p:tgtEl>
                                        <p:attrNameLst>
                                          <p:attrName>style.visibility</p:attrName>
                                        </p:attrNameLst>
                                      </p:cBhvr>
                                      <p:to>
                                        <p:strVal val="visible"/>
                                      </p:to>
                                    </p:set>
                                    <p:anim calcmode="lin" valueType="num">
                                      <p:cBhvr>
                                        <p:cTn id="88"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9">
                                            <p:txEl>
                                              <p:pRg st="0" end="0"/>
                                            </p:txEl>
                                          </p:spTgt>
                                        </p:tgtEl>
                                        <p:attrNameLst>
                                          <p:attrName>ppt_h</p:attrName>
                                        </p:attrNameLst>
                                      </p:cBhvr>
                                      <p:tavLst>
                                        <p:tav tm="0">
                                          <p:val>
                                            <p:fltVal val="0"/>
                                          </p:val>
                                        </p:tav>
                                        <p:tav tm="100000">
                                          <p:val>
                                            <p:strVal val="#ppt_h"/>
                                          </p:val>
                                        </p:tav>
                                      </p:tavLst>
                                    </p:anim>
                                    <p:anim calcmode="lin" valueType="num">
                                      <p:cBhvr>
                                        <p:cTn id="90" dur="500" fill="hold"/>
                                        <p:tgtEl>
                                          <p:spTgt spid="59">
                                            <p:txEl>
                                              <p:pRg st="0" end="0"/>
                                            </p:txEl>
                                          </p:spTgt>
                                        </p:tgtEl>
                                        <p:attrNameLst>
                                          <p:attrName>style.rotation</p:attrName>
                                        </p:attrNameLst>
                                      </p:cBhvr>
                                      <p:tavLst>
                                        <p:tav tm="0">
                                          <p:val>
                                            <p:fltVal val="360"/>
                                          </p:val>
                                        </p:tav>
                                        <p:tav tm="100000">
                                          <p:val>
                                            <p:fltVal val="0"/>
                                          </p:val>
                                        </p:tav>
                                      </p:tavLst>
                                    </p:anim>
                                    <p:animEffect transition="in" filter="fade">
                                      <p:cBhvr>
                                        <p:cTn id="91" dur="500"/>
                                        <p:tgtEl>
                                          <p:spTgt spid="59">
                                            <p:txEl>
                                              <p:pRg st="0" end="0"/>
                                            </p:txEl>
                                          </p:spTgt>
                                        </p:tgtEl>
                                      </p:cBhvr>
                                    </p:animEffect>
                                  </p:childTnLst>
                                </p:cTn>
                              </p:par>
                            </p:childTnLst>
                          </p:cTn>
                        </p:par>
                        <p:par>
                          <p:cTn id="92" fill="hold">
                            <p:stCondLst>
                              <p:cond delay="9500"/>
                            </p:stCondLst>
                            <p:childTnLst>
                              <p:par>
                                <p:cTn id="93" presetID="22" presetClass="entr" presetSubtype="8" fill="hold" grpId="0" nodeType="afterEffect">
                                  <p:stCondLst>
                                    <p:cond delay="0"/>
                                  </p:stCondLst>
                                  <p:childTnLst>
                                    <p:set>
                                      <p:cBhvr>
                                        <p:cTn id="94" dur="1" fill="hold">
                                          <p:stCondLst>
                                            <p:cond delay="0"/>
                                          </p:stCondLst>
                                        </p:cTn>
                                        <p:tgtEl>
                                          <p:spTgt spid="65">
                                            <p:txEl>
                                              <p:pRg st="0" end="0"/>
                                            </p:txEl>
                                          </p:spTgt>
                                        </p:tgtEl>
                                        <p:attrNameLst>
                                          <p:attrName>style.visibility</p:attrName>
                                        </p:attrNameLst>
                                      </p:cBhvr>
                                      <p:to>
                                        <p:strVal val="visible"/>
                                      </p:to>
                                    </p:set>
                                    <p:animEffect transition="in" filter="wipe(left)">
                                      <p:cBhvr>
                                        <p:cTn id="95" dur="500"/>
                                        <p:tgtEl>
                                          <p:spTgt spid="65">
                                            <p:txEl>
                                              <p:pRg st="0" end="0"/>
                                            </p:txEl>
                                          </p:spTgt>
                                        </p:tgtEl>
                                      </p:cBhvr>
                                    </p:animEffect>
                                  </p:childTnLst>
                                </p:cTn>
                              </p:par>
                            </p:childTnLst>
                          </p:cTn>
                        </p:par>
                        <p:par>
                          <p:cTn id="96" fill="hold">
                            <p:stCondLst>
                              <p:cond delay="10000"/>
                            </p:stCondLst>
                            <p:childTnLst>
                              <p:par>
                                <p:cTn id="97" presetID="9" presetClass="entr" presetSubtype="0" fill="hold" grpId="0" nodeType="afterEffect">
                                  <p:stCondLst>
                                    <p:cond delay="0"/>
                                  </p:stCondLst>
                                  <p:childTnLst>
                                    <p:set>
                                      <p:cBhvr>
                                        <p:cTn id="98" dur="1" fill="hold">
                                          <p:stCondLst>
                                            <p:cond delay="0"/>
                                          </p:stCondLst>
                                        </p:cTn>
                                        <p:tgtEl>
                                          <p:spTgt spid="64">
                                            <p:txEl>
                                              <p:pRg st="0" end="0"/>
                                            </p:txEl>
                                          </p:spTgt>
                                        </p:tgtEl>
                                        <p:attrNameLst>
                                          <p:attrName>style.visibility</p:attrName>
                                        </p:attrNameLst>
                                      </p:cBhvr>
                                      <p:to>
                                        <p:strVal val="visible"/>
                                      </p:to>
                                    </p:set>
                                    <p:animEffect transition="in" filter="dissolve">
                                      <p:cBhvr>
                                        <p:cTn id="99" dur="500"/>
                                        <p:tgtEl>
                                          <p:spTgt spid="64">
                                            <p:txEl>
                                              <p:pRg st="0" end="0"/>
                                            </p:txEl>
                                          </p:spTgt>
                                        </p:tgtEl>
                                      </p:cBhvr>
                                    </p:animEffect>
                                  </p:childTnLst>
                                </p:cTn>
                              </p:par>
                            </p:childTnLst>
                          </p:cTn>
                        </p:par>
                        <p:par>
                          <p:cTn id="100" fill="hold">
                            <p:stCondLst>
                              <p:cond delay="10500"/>
                            </p:stCondLst>
                            <p:childTnLst>
                              <p:par>
                                <p:cTn id="101" presetID="16" presetClass="entr" presetSubtype="37" fill="hold" grpId="0" nodeType="afterEffect">
                                  <p:stCondLst>
                                    <p:cond delay="0"/>
                                  </p:stCondLst>
                                  <p:childTnLst>
                                    <p:set>
                                      <p:cBhvr>
                                        <p:cTn id="102" dur="1" fill="hold">
                                          <p:stCondLst>
                                            <p:cond delay="0"/>
                                          </p:stCondLst>
                                        </p:cTn>
                                        <p:tgtEl>
                                          <p:spTgt spid="32">
                                            <p:txEl>
                                              <p:pRg st="0" end="0"/>
                                            </p:txEl>
                                          </p:spTgt>
                                        </p:tgtEl>
                                        <p:attrNameLst>
                                          <p:attrName>style.visibility</p:attrName>
                                        </p:attrNameLst>
                                      </p:cBhvr>
                                      <p:to>
                                        <p:strVal val="visible"/>
                                      </p:to>
                                    </p:set>
                                    <p:animEffect transition="in" filter="barn(outVertical)">
                                      <p:cBhvr>
                                        <p:cTn id="103"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3" grpId="0" build="p"/>
      <p:bldP spid="36" grpId="0" animBg="1"/>
      <p:bldP spid="43" grpId="0" animBg="1"/>
      <p:bldP spid="50" grpId="0" animBg="1"/>
      <p:bldP spid="55" grpId="0" build="p"/>
      <p:bldP spid="56" grpId="0" build="p"/>
      <p:bldP spid="57" grpId="0" build="p"/>
      <p:bldP spid="58" grpId="0" build="p"/>
      <p:bldP spid="59" grpId="0" build="p"/>
      <p:bldP spid="60" grpId="0" build="p"/>
      <p:bldP spid="61" grpId="0" build="p"/>
      <p:bldP spid="62" grpId="0" build="p"/>
      <p:bldP spid="63" grpId="0" build="p"/>
      <p:bldP spid="64" grpId="0" build="p"/>
      <p:bldP spid="65" grpId="0" build="p"/>
      <p:bldP spid="3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5"/>
          <p:cNvSpPr>
            <a:spLocks noChangeArrowheads="1"/>
          </p:cNvSpPr>
          <p:nvPr/>
        </p:nvSpPr>
        <p:spPr bwMode="auto">
          <a:xfrm>
            <a:off x="6184402" y="2568985"/>
            <a:ext cx="5362576" cy="523220"/>
          </a:xfrm>
          <a:prstGeom prst="rect">
            <a:avLst/>
          </a:prstGeom>
          <a:noFill/>
          <a:ln w="9525" algn="ctr">
            <a:noFill/>
            <a:miter lim="800000"/>
          </a:ln>
          <a:effectLst/>
        </p:spPr>
        <p:txBody>
          <a:bodyPr wrap="square">
            <a:spAutoFit/>
          </a:bodyPr>
          <a:lstStyle/>
          <a:p>
            <a:pPr algn="ctr" eaLnBrk="0" fontAlgn="base" hangingPunct="0">
              <a:spcBef>
                <a:spcPct val="0"/>
              </a:spcBef>
              <a:spcAft>
                <a:spcPct val="0"/>
              </a:spcAft>
            </a:pPr>
            <a:r>
              <a:rPr lang="zh-CN" altLang="en-US"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公司介绍</a:t>
            </a:r>
            <a:r>
              <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(Company Introduction)</a:t>
            </a:r>
          </a:p>
        </p:txBody>
      </p:sp>
      <p:sp>
        <p:nvSpPr>
          <p:cNvPr id="3" name="Rectangle 6"/>
          <p:cNvSpPr>
            <a:spLocks noChangeArrowheads="1"/>
          </p:cNvSpPr>
          <p:nvPr/>
        </p:nvSpPr>
        <p:spPr bwMode="auto">
          <a:xfrm>
            <a:off x="6080190" y="3547686"/>
            <a:ext cx="5654261" cy="523220"/>
          </a:xfrm>
          <a:prstGeom prst="rect">
            <a:avLst/>
          </a:prstGeom>
          <a:noFill/>
          <a:ln w="9525" algn="ctr">
            <a:noFill/>
            <a:miter lim="800000"/>
          </a:ln>
          <a:effectLst/>
        </p:spPr>
        <p:txBody>
          <a:bodyPr wrap="square">
            <a:spAutoFit/>
          </a:bodyPr>
          <a:lstStyle/>
          <a:p>
            <a:pPr algn="ctr" eaLnBrk="0" fontAlgn="base" hangingPunct="0">
              <a:spcBef>
                <a:spcPct val="0"/>
              </a:spcBef>
              <a:spcAft>
                <a:spcPct val="0"/>
              </a:spcAft>
            </a:pPr>
            <a:r>
              <a:rPr lang="zh-CN" altLang="en-US"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市场调研</a:t>
            </a:r>
            <a:r>
              <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(Marketing &amp; </a:t>
            </a:r>
            <a:r>
              <a:rPr lang="en-US" altLang="zh-CN" sz="2800" dirty="0" err="1">
                <a:solidFill>
                  <a:srgbClr val="000000"/>
                </a:solidFill>
                <a:latin typeface="Arial" panose="020B0604020202020204" pitchFamily="34" charset="0"/>
                <a:ea typeface="微软雅黑" panose="020B0503020204020204" pitchFamily="34" charset="-122"/>
                <a:sym typeface="Arial" panose="020B0604020202020204" pitchFamily="34" charset="0"/>
              </a:rPr>
              <a:t>Reserach</a:t>
            </a:r>
            <a:r>
              <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p>
        </p:txBody>
      </p:sp>
      <p:sp>
        <p:nvSpPr>
          <p:cNvPr id="4" name="Rectangle 7"/>
          <p:cNvSpPr>
            <a:spLocks noChangeArrowheads="1"/>
          </p:cNvSpPr>
          <p:nvPr/>
        </p:nvSpPr>
        <p:spPr bwMode="auto">
          <a:xfrm>
            <a:off x="5969172" y="4397713"/>
            <a:ext cx="5545796" cy="523220"/>
          </a:xfrm>
          <a:prstGeom prst="rect">
            <a:avLst/>
          </a:prstGeom>
          <a:noFill/>
          <a:ln w="9525" algn="ctr">
            <a:noFill/>
            <a:miter lim="800000"/>
          </a:ln>
          <a:effectLst/>
        </p:spPr>
        <p:txBody>
          <a:bodyPr wrap="square">
            <a:spAutoFit/>
          </a:bodyPr>
          <a:lstStyle/>
          <a:p>
            <a:pPr algn="ctr" eaLnBrk="0" fontAlgn="base" hangingPunct="0">
              <a:spcBef>
                <a:spcPct val="0"/>
              </a:spcBef>
              <a:spcAft>
                <a:spcPct val="0"/>
              </a:spcAft>
            </a:pPr>
            <a:r>
              <a:rPr lang="zh-CN" altLang="en-US"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活动介绍</a:t>
            </a:r>
            <a:r>
              <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(Activity Introduction)</a:t>
            </a:r>
          </a:p>
        </p:txBody>
      </p:sp>
      <p:sp>
        <p:nvSpPr>
          <p:cNvPr id="5" name="Rectangle 8"/>
          <p:cNvSpPr>
            <a:spLocks noChangeArrowheads="1"/>
          </p:cNvSpPr>
          <p:nvPr/>
        </p:nvSpPr>
        <p:spPr bwMode="auto">
          <a:xfrm>
            <a:off x="6103581" y="5427788"/>
            <a:ext cx="4943934" cy="523220"/>
          </a:xfrm>
          <a:prstGeom prst="rect">
            <a:avLst/>
          </a:prstGeom>
          <a:noFill/>
          <a:ln w="9525" algn="ctr">
            <a:noFill/>
            <a:miter lim="800000"/>
          </a:ln>
          <a:effectLst/>
        </p:spPr>
        <p:txBody>
          <a:bodyPr wrap="square">
            <a:spAutoFit/>
          </a:bodyPr>
          <a:lstStyle/>
          <a:p>
            <a:pPr algn="ctr" eaLnBrk="0" fontAlgn="base" hangingPunct="0">
              <a:spcBef>
                <a:spcPct val="0"/>
              </a:spcBef>
              <a:spcAft>
                <a:spcPct val="0"/>
              </a:spcAft>
            </a:pPr>
            <a:r>
              <a:rPr lang="zh-CN" altLang="en-US"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预期展望</a:t>
            </a:r>
            <a:r>
              <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(Future Prospects)</a:t>
            </a:r>
          </a:p>
        </p:txBody>
      </p:sp>
      <p:grpSp>
        <p:nvGrpSpPr>
          <p:cNvPr id="6" name="Group 9"/>
          <p:cNvGrpSpPr/>
          <p:nvPr/>
        </p:nvGrpSpPr>
        <p:grpSpPr bwMode="auto">
          <a:xfrm>
            <a:off x="5663218" y="2876464"/>
            <a:ext cx="5867400" cy="533400"/>
            <a:chOff x="1104" y="1488"/>
            <a:chExt cx="3696" cy="336"/>
          </a:xfrm>
          <a:solidFill>
            <a:srgbClr val="A64685"/>
          </a:solidFill>
        </p:grpSpPr>
        <p:grpSp>
          <p:nvGrpSpPr>
            <p:cNvPr id="7" name="Group 10"/>
            <p:cNvGrpSpPr/>
            <p:nvPr/>
          </p:nvGrpSpPr>
          <p:grpSpPr bwMode="auto">
            <a:xfrm>
              <a:off x="1247" y="1622"/>
              <a:ext cx="3553" cy="68"/>
              <a:chOff x="528" y="1824"/>
              <a:chExt cx="4512" cy="71"/>
            </a:xfrm>
            <a:grpFill/>
          </p:grpSpPr>
          <p:sp>
            <p:nvSpPr>
              <p:cNvPr id="23" name="Rectangle 11"/>
              <p:cNvSpPr>
                <a:spLocks noChangeArrowheads="1"/>
              </p:cNvSpPr>
              <p:nvPr/>
            </p:nvSpPr>
            <p:spPr bwMode="gray">
              <a:xfrm>
                <a:off x="528" y="1844"/>
                <a:ext cx="4512" cy="31"/>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12"/>
              <p:cNvSpPr>
                <a:spLocks noChangeArrowheads="1"/>
              </p:cNvSpPr>
              <p:nvPr/>
            </p:nvSpPr>
            <p:spPr bwMode="gray">
              <a:xfrm>
                <a:off x="528" y="1885"/>
                <a:ext cx="4512" cy="10"/>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13"/>
              <p:cNvSpPr>
                <a:spLocks noChangeArrowheads="1"/>
              </p:cNvSpPr>
              <p:nvPr/>
            </p:nvSpPr>
            <p:spPr bwMode="gray">
              <a:xfrm>
                <a:off x="528" y="1824"/>
                <a:ext cx="4512" cy="10"/>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14"/>
            <p:cNvGrpSpPr/>
            <p:nvPr/>
          </p:nvGrpSpPr>
          <p:grpSpPr bwMode="auto">
            <a:xfrm>
              <a:off x="1105" y="1488"/>
              <a:ext cx="327" cy="336"/>
              <a:chOff x="288" y="1632"/>
              <a:chExt cx="2112" cy="2448"/>
            </a:xfrm>
            <a:grpFill/>
          </p:grpSpPr>
          <p:sp>
            <p:nvSpPr>
              <p:cNvPr id="9" name="Rectangle 15"/>
              <p:cNvSpPr>
                <a:spLocks noChangeArrowheads="1"/>
              </p:cNvSpPr>
              <p:nvPr/>
            </p:nvSpPr>
            <p:spPr bwMode="gray">
              <a:xfrm rot="2686397">
                <a:off x="1252" y="2085"/>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6"/>
              <p:cNvSpPr>
                <a:spLocks noChangeArrowheads="1"/>
              </p:cNvSpPr>
              <p:nvPr/>
            </p:nvSpPr>
            <p:spPr bwMode="gray">
              <a:xfrm rot="2686397">
                <a:off x="1515" y="2386"/>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7"/>
              <p:cNvSpPr>
                <a:spLocks noChangeArrowheads="1"/>
              </p:cNvSpPr>
              <p:nvPr/>
            </p:nvSpPr>
            <p:spPr bwMode="gray">
              <a:xfrm rot="2686397">
                <a:off x="986" y="1780"/>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8"/>
              <p:cNvSpPr>
                <a:spLocks noChangeArrowheads="1"/>
              </p:cNvSpPr>
              <p:nvPr/>
            </p:nvSpPr>
            <p:spPr bwMode="gray">
              <a:xfrm rot="2686397">
                <a:off x="288" y="3237"/>
                <a:ext cx="1327" cy="149"/>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9"/>
              <p:cNvSpPr>
                <a:spLocks noChangeArrowheads="1"/>
              </p:cNvSpPr>
              <p:nvPr/>
            </p:nvSpPr>
            <p:spPr bwMode="gray">
              <a:xfrm rot="2686397">
                <a:off x="551" y="2936"/>
                <a:ext cx="1327" cy="145"/>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20"/>
              <p:cNvSpPr>
                <a:spLocks noChangeArrowheads="1"/>
              </p:cNvSpPr>
              <p:nvPr/>
            </p:nvSpPr>
            <p:spPr bwMode="gray">
              <a:xfrm rot="2686397">
                <a:off x="810" y="2627"/>
                <a:ext cx="1327" cy="149"/>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21"/>
              <p:cNvSpPr>
                <a:spLocks noChangeArrowheads="1"/>
              </p:cNvSpPr>
              <p:nvPr/>
            </p:nvSpPr>
            <p:spPr bwMode="gray">
              <a:xfrm rot="2686397">
                <a:off x="1073" y="2322"/>
                <a:ext cx="1327" cy="145"/>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22"/>
              <p:cNvSpPr>
                <a:spLocks noChangeArrowheads="1"/>
              </p:cNvSpPr>
              <p:nvPr/>
            </p:nvSpPr>
            <p:spPr bwMode="gray">
              <a:xfrm rot="2686397">
                <a:off x="1646" y="2539"/>
                <a:ext cx="128"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3"/>
              <p:cNvSpPr>
                <a:spLocks noChangeArrowheads="1"/>
              </p:cNvSpPr>
              <p:nvPr/>
            </p:nvSpPr>
            <p:spPr bwMode="gray">
              <a:xfrm rot="2686397">
                <a:off x="1387" y="2234"/>
                <a:ext cx="125"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4"/>
              <p:cNvSpPr>
                <a:spLocks noChangeArrowheads="1"/>
              </p:cNvSpPr>
              <p:nvPr/>
            </p:nvSpPr>
            <p:spPr bwMode="gray">
              <a:xfrm rot="2686397">
                <a:off x="858" y="1632"/>
                <a:ext cx="125"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5"/>
              <p:cNvSpPr>
                <a:spLocks noChangeArrowheads="1"/>
              </p:cNvSpPr>
              <p:nvPr/>
            </p:nvSpPr>
            <p:spPr bwMode="gray">
              <a:xfrm rot="2686397">
                <a:off x="1121" y="1933"/>
                <a:ext cx="128" cy="1541"/>
              </a:xfrm>
              <a:prstGeom prst="rect">
                <a:avLst/>
              </a:prstGeom>
              <a:grpFill/>
              <a:ln w="9525">
                <a:noFill/>
                <a:miter lim="800000"/>
              </a:ln>
            </p:spPr>
            <p:txBody>
              <a:bodyPr/>
              <a:lstStyle/>
              <a:p>
                <a:pPr algn="ctr" eaLnBrk="0" fontAlgn="base" hangingPunct="0">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6"/>
              <p:cNvSpPr>
                <a:spLocks noChangeArrowheads="1"/>
              </p:cNvSpPr>
              <p:nvPr/>
            </p:nvSpPr>
            <p:spPr bwMode="gray">
              <a:xfrm rot="2686397">
                <a:off x="419" y="3085"/>
                <a:ext cx="1328"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7"/>
              <p:cNvSpPr>
                <a:spLocks noChangeArrowheads="1"/>
              </p:cNvSpPr>
              <p:nvPr/>
            </p:nvSpPr>
            <p:spPr bwMode="gray">
              <a:xfrm rot="2686397">
                <a:off x="679" y="2780"/>
                <a:ext cx="1327" cy="148"/>
              </a:xfrm>
              <a:prstGeom prst="rect">
                <a:avLst/>
              </a:prstGeom>
              <a:grpFill/>
              <a:ln w="9525">
                <a:noFill/>
                <a:miter lim="800000"/>
              </a:ln>
            </p:spPr>
            <p:txBody>
              <a:bodyPr/>
              <a:lstStyle/>
              <a:p>
                <a:pPr algn="ctr" eaLnBrk="0" fontAlgn="base" hangingPunct="0">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8"/>
              <p:cNvSpPr>
                <a:spLocks noChangeArrowheads="1"/>
              </p:cNvSpPr>
              <p:nvPr/>
            </p:nvSpPr>
            <p:spPr bwMode="gray">
              <a:xfrm rot="2686397">
                <a:off x="941" y="2471"/>
                <a:ext cx="1328"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6" name="Group 29"/>
          <p:cNvGrpSpPr/>
          <p:nvPr/>
        </p:nvGrpSpPr>
        <p:grpSpPr bwMode="auto">
          <a:xfrm>
            <a:off x="5635827" y="3811010"/>
            <a:ext cx="5867400" cy="533400"/>
            <a:chOff x="960" y="1536"/>
            <a:chExt cx="3696" cy="336"/>
          </a:xfrm>
          <a:solidFill>
            <a:srgbClr val="A64685"/>
          </a:solidFill>
        </p:grpSpPr>
        <p:grpSp>
          <p:nvGrpSpPr>
            <p:cNvPr id="27" name="Group 30"/>
            <p:cNvGrpSpPr/>
            <p:nvPr/>
          </p:nvGrpSpPr>
          <p:grpSpPr bwMode="auto">
            <a:xfrm>
              <a:off x="1103" y="1670"/>
              <a:ext cx="3553" cy="68"/>
              <a:chOff x="528" y="1824"/>
              <a:chExt cx="4512" cy="71"/>
            </a:xfrm>
            <a:grpFill/>
          </p:grpSpPr>
          <p:sp>
            <p:nvSpPr>
              <p:cNvPr id="43" name="Rectangle 31"/>
              <p:cNvSpPr>
                <a:spLocks noChangeArrowheads="1"/>
              </p:cNvSpPr>
              <p:nvPr/>
            </p:nvSpPr>
            <p:spPr bwMode="gray">
              <a:xfrm>
                <a:off x="528" y="1844"/>
                <a:ext cx="4512" cy="31"/>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32"/>
              <p:cNvSpPr>
                <a:spLocks noChangeArrowheads="1"/>
              </p:cNvSpPr>
              <p:nvPr/>
            </p:nvSpPr>
            <p:spPr bwMode="gray">
              <a:xfrm>
                <a:off x="528" y="1885"/>
                <a:ext cx="4512" cy="10"/>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33"/>
              <p:cNvSpPr>
                <a:spLocks noChangeArrowheads="1"/>
              </p:cNvSpPr>
              <p:nvPr/>
            </p:nvSpPr>
            <p:spPr bwMode="gray">
              <a:xfrm>
                <a:off x="528" y="1824"/>
                <a:ext cx="4512" cy="10"/>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34"/>
            <p:cNvGrpSpPr/>
            <p:nvPr/>
          </p:nvGrpSpPr>
          <p:grpSpPr bwMode="auto">
            <a:xfrm>
              <a:off x="961" y="1536"/>
              <a:ext cx="327" cy="336"/>
              <a:chOff x="288" y="1632"/>
              <a:chExt cx="2112" cy="2448"/>
            </a:xfrm>
            <a:grpFill/>
          </p:grpSpPr>
          <p:sp>
            <p:nvSpPr>
              <p:cNvPr id="29" name="Rectangle 35"/>
              <p:cNvSpPr>
                <a:spLocks noChangeArrowheads="1"/>
              </p:cNvSpPr>
              <p:nvPr/>
            </p:nvSpPr>
            <p:spPr bwMode="gray">
              <a:xfrm rot="2686397">
                <a:off x="1252" y="2085"/>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36"/>
              <p:cNvSpPr>
                <a:spLocks noChangeArrowheads="1"/>
              </p:cNvSpPr>
              <p:nvPr/>
            </p:nvSpPr>
            <p:spPr bwMode="gray">
              <a:xfrm rot="2686397">
                <a:off x="1515" y="2386"/>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37"/>
              <p:cNvSpPr>
                <a:spLocks noChangeArrowheads="1"/>
              </p:cNvSpPr>
              <p:nvPr/>
            </p:nvSpPr>
            <p:spPr bwMode="gray">
              <a:xfrm rot="2686397">
                <a:off x="986" y="1780"/>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8"/>
              <p:cNvSpPr>
                <a:spLocks noChangeArrowheads="1"/>
              </p:cNvSpPr>
              <p:nvPr/>
            </p:nvSpPr>
            <p:spPr bwMode="gray">
              <a:xfrm rot="2686397">
                <a:off x="288" y="3237"/>
                <a:ext cx="1327" cy="149"/>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9"/>
              <p:cNvSpPr>
                <a:spLocks noChangeArrowheads="1"/>
              </p:cNvSpPr>
              <p:nvPr/>
            </p:nvSpPr>
            <p:spPr bwMode="gray">
              <a:xfrm rot="2686397">
                <a:off x="551" y="2936"/>
                <a:ext cx="1327" cy="145"/>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40"/>
              <p:cNvSpPr>
                <a:spLocks noChangeArrowheads="1"/>
              </p:cNvSpPr>
              <p:nvPr/>
            </p:nvSpPr>
            <p:spPr bwMode="gray">
              <a:xfrm rot="2686397">
                <a:off x="810" y="2627"/>
                <a:ext cx="1327" cy="149"/>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41"/>
              <p:cNvSpPr>
                <a:spLocks noChangeArrowheads="1"/>
              </p:cNvSpPr>
              <p:nvPr/>
            </p:nvSpPr>
            <p:spPr bwMode="gray">
              <a:xfrm rot="2686397">
                <a:off x="1073" y="2322"/>
                <a:ext cx="1327" cy="145"/>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42"/>
              <p:cNvSpPr>
                <a:spLocks noChangeArrowheads="1"/>
              </p:cNvSpPr>
              <p:nvPr/>
            </p:nvSpPr>
            <p:spPr bwMode="gray">
              <a:xfrm rot="2686397">
                <a:off x="1646" y="2539"/>
                <a:ext cx="128"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43"/>
              <p:cNvSpPr>
                <a:spLocks noChangeArrowheads="1"/>
              </p:cNvSpPr>
              <p:nvPr/>
            </p:nvSpPr>
            <p:spPr bwMode="gray">
              <a:xfrm rot="2686397">
                <a:off x="1387" y="2234"/>
                <a:ext cx="125"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44"/>
              <p:cNvSpPr>
                <a:spLocks noChangeArrowheads="1"/>
              </p:cNvSpPr>
              <p:nvPr/>
            </p:nvSpPr>
            <p:spPr bwMode="gray">
              <a:xfrm rot="2686397">
                <a:off x="858" y="1632"/>
                <a:ext cx="125"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45"/>
              <p:cNvSpPr>
                <a:spLocks noChangeArrowheads="1"/>
              </p:cNvSpPr>
              <p:nvPr/>
            </p:nvSpPr>
            <p:spPr bwMode="gray">
              <a:xfrm rot="2686397">
                <a:off x="1121" y="1933"/>
                <a:ext cx="128"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46"/>
              <p:cNvSpPr>
                <a:spLocks noChangeArrowheads="1"/>
              </p:cNvSpPr>
              <p:nvPr/>
            </p:nvSpPr>
            <p:spPr bwMode="gray">
              <a:xfrm rot="2686397">
                <a:off x="419" y="3085"/>
                <a:ext cx="1328"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7"/>
              <p:cNvSpPr>
                <a:spLocks noChangeArrowheads="1"/>
              </p:cNvSpPr>
              <p:nvPr/>
            </p:nvSpPr>
            <p:spPr bwMode="gray">
              <a:xfrm rot="2686397">
                <a:off x="679" y="2780"/>
                <a:ext cx="1327"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8"/>
              <p:cNvSpPr>
                <a:spLocks noChangeArrowheads="1"/>
              </p:cNvSpPr>
              <p:nvPr/>
            </p:nvSpPr>
            <p:spPr bwMode="gray">
              <a:xfrm rot="2686397">
                <a:off x="941" y="2471"/>
                <a:ext cx="1328"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6" name="Group 49"/>
          <p:cNvGrpSpPr/>
          <p:nvPr/>
        </p:nvGrpSpPr>
        <p:grpSpPr bwMode="auto">
          <a:xfrm>
            <a:off x="5675560" y="5656932"/>
            <a:ext cx="5867400" cy="533400"/>
            <a:chOff x="960" y="1536"/>
            <a:chExt cx="3696" cy="336"/>
          </a:xfrm>
          <a:solidFill>
            <a:srgbClr val="A64685"/>
          </a:solidFill>
        </p:grpSpPr>
        <p:grpSp>
          <p:nvGrpSpPr>
            <p:cNvPr id="47" name="Group 50"/>
            <p:cNvGrpSpPr/>
            <p:nvPr/>
          </p:nvGrpSpPr>
          <p:grpSpPr bwMode="auto">
            <a:xfrm>
              <a:off x="1103" y="1670"/>
              <a:ext cx="3553" cy="68"/>
              <a:chOff x="528" y="1824"/>
              <a:chExt cx="4512" cy="71"/>
            </a:xfrm>
            <a:grpFill/>
          </p:grpSpPr>
          <p:sp>
            <p:nvSpPr>
              <p:cNvPr id="63" name="Rectangle 51"/>
              <p:cNvSpPr>
                <a:spLocks noChangeArrowheads="1"/>
              </p:cNvSpPr>
              <p:nvPr/>
            </p:nvSpPr>
            <p:spPr bwMode="gray">
              <a:xfrm>
                <a:off x="528" y="1844"/>
                <a:ext cx="4512" cy="31"/>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52"/>
              <p:cNvSpPr>
                <a:spLocks noChangeArrowheads="1"/>
              </p:cNvSpPr>
              <p:nvPr/>
            </p:nvSpPr>
            <p:spPr bwMode="gray">
              <a:xfrm>
                <a:off x="528" y="1885"/>
                <a:ext cx="4512" cy="10"/>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53"/>
              <p:cNvSpPr>
                <a:spLocks noChangeArrowheads="1"/>
              </p:cNvSpPr>
              <p:nvPr/>
            </p:nvSpPr>
            <p:spPr bwMode="gray">
              <a:xfrm>
                <a:off x="528" y="1824"/>
                <a:ext cx="4512" cy="10"/>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54"/>
            <p:cNvGrpSpPr/>
            <p:nvPr/>
          </p:nvGrpSpPr>
          <p:grpSpPr bwMode="auto">
            <a:xfrm>
              <a:off x="961" y="1536"/>
              <a:ext cx="327" cy="336"/>
              <a:chOff x="288" y="1632"/>
              <a:chExt cx="2112" cy="2448"/>
            </a:xfrm>
            <a:grpFill/>
          </p:grpSpPr>
          <p:sp>
            <p:nvSpPr>
              <p:cNvPr id="49" name="Rectangle 55"/>
              <p:cNvSpPr>
                <a:spLocks noChangeArrowheads="1"/>
              </p:cNvSpPr>
              <p:nvPr/>
            </p:nvSpPr>
            <p:spPr bwMode="gray">
              <a:xfrm rot="2686397">
                <a:off x="1252" y="2085"/>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56"/>
              <p:cNvSpPr>
                <a:spLocks noChangeArrowheads="1"/>
              </p:cNvSpPr>
              <p:nvPr/>
            </p:nvSpPr>
            <p:spPr bwMode="gray">
              <a:xfrm rot="2686397">
                <a:off x="1515" y="2386"/>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57"/>
              <p:cNvSpPr>
                <a:spLocks noChangeArrowheads="1"/>
              </p:cNvSpPr>
              <p:nvPr/>
            </p:nvSpPr>
            <p:spPr bwMode="gray">
              <a:xfrm rot="2686397">
                <a:off x="986" y="1780"/>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58"/>
              <p:cNvSpPr>
                <a:spLocks noChangeArrowheads="1"/>
              </p:cNvSpPr>
              <p:nvPr/>
            </p:nvSpPr>
            <p:spPr bwMode="gray">
              <a:xfrm rot="2686397">
                <a:off x="288" y="3237"/>
                <a:ext cx="1327" cy="149"/>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59"/>
              <p:cNvSpPr>
                <a:spLocks noChangeArrowheads="1"/>
              </p:cNvSpPr>
              <p:nvPr/>
            </p:nvSpPr>
            <p:spPr bwMode="gray">
              <a:xfrm rot="2686397">
                <a:off x="551" y="2936"/>
                <a:ext cx="1327" cy="145"/>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60"/>
              <p:cNvSpPr>
                <a:spLocks noChangeArrowheads="1"/>
              </p:cNvSpPr>
              <p:nvPr/>
            </p:nvSpPr>
            <p:spPr bwMode="gray">
              <a:xfrm rot="2686397">
                <a:off x="810" y="2627"/>
                <a:ext cx="1327" cy="149"/>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61"/>
              <p:cNvSpPr>
                <a:spLocks noChangeArrowheads="1"/>
              </p:cNvSpPr>
              <p:nvPr/>
            </p:nvSpPr>
            <p:spPr bwMode="gray">
              <a:xfrm rot="2686397">
                <a:off x="1073" y="2322"/>
                <a:ext cx="1327" cy="145"/>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62"/>
              <p:cNvSpPr>
                <a:spLocks noChangeArrowheads="1"/>
              </p:cNvSpPr>
              <p:nvPr/>
            </p:nvSpPr>
            <p:spPr bwMode="gray">
              <a:xfrm rot="2686397">
                <a:off x="1646" y="2539"/>
                <a:ext cx="128"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63"/>
              <p:cNvSpPr>
                <a:spLocks noChangeArrowheads="1"/>
              </p:cNvSpPr>
              <p:nvPr/>
            </p:nvSpPr>
            <p:spPr bwMode="gray">
              <a:xfrm rot="2686397">
                <a:off x="1387" y="2234"/>
                <a:ext cx="125"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64"/>
              <p:cNvSpPr>
                <a:spLocks noChangeArrowheads="1"/>
              </p:cNvSpPr>
              <p:nvPr/>
            </p:nvSpPr>
            <p:spPr bwMode="gray">
              <a:xfrm rot="2686397">
                <a:off x="858" y="1632"/>
                <a:ext cx="125"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65"/>
              <p:cNvSpPr>
                <a:spLocks noChangeArrowheads="1"/>
              </p:cNvSpPr>
              <p:nvPr/>
            </p:nvSpPr>
            <p:spPr bwMode="gray">
              <a:xfrm rot="2686397">
                <a:off x="1121" y="1933"/>
                <a:ext cx="128"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66"/>
              <p:cNvSpPr>
                <a:spLocks noChangeArrowheads="1"/>
              </p:cNvSpPr>
              <p:nvPr/>
            </p:nvSpPr>
            <p:spPr bwMode="gray">
              <a:xfrm rot="2686397">
                <a:off x="419" y="3085"/>
                <a:ext cx="1328"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7"/>
              <p:cNvSpPr>
                <a:spLocks noChangeArrowheads="1"/>
              </p:cNvSpPr>
              <p:nvPr/>
            </p:nvSpPr>
            <p:spPr bwMode="gray">
              <a:xfrm rot="2686397">
                <a:off x="679" y="2780"/>
                <a:ext cx="1327"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8"/>
              <p:cNvSpPr>
                <a:spLocks noChangeArrowheads="1"/>
              </p:cNvSpPr>
              <p:nvPr/>
            </p:nvSpPr>
            <p:spPr bwMode="gray">
              <a:xfrm rot="2686397">
                <a:off x="941" y="2471"/>
                <a:ext cx="1328"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6" name="Group 69"/>
          <p:cNvGrpSpPr/>
          <p:nvPr/>
        </p:nvGrpSpPr>
        <p:grpSpPr bwMode="auto">
          <a:xfrm>
            <a:off x="5643563" y="4705748"/>
            <a:ext cx="5867400" cy="533400"/>
            <a:chOff x="1104" y="1488"/>
            <a:chExt cx="3696" cy="336"/>
          </a:xfrm>
          <a:solidFill>
            <a:srgbClr val="A64685"/>
          </a:solidFill>
        </p:grpSpPr>
        <p:grpSp>
          <p:nvGrpSpPr>
            <p:cNvPr id="67" name="Group 70"/>
            <p:cNvGrpSpPr/>
            <p:nvPr/>
          </p:nvGrpSpPr>
          <p:grpSpPr bwMode="auto">
            <a:xfrm>
              <a:off x="1247" y="1622"/>
              <a:ext cx="3553" cy="68"/>
              <a:chOff x="528" y="1824"/>
              <a:chExt cx="4512" cy="71"/>
            </a:xfrm>
            <a:grpFill/>
          </p:grpSpPr>
          <p:sp>
            <p:nvSpPr>
              <p:cNvPr id="83" name="Rectangle 71"/>
              <p:cNvSpPr>
                <a:spLocks noChangeArrowheads="1"/>
              </p:cNvSpPr>
              <p:nvPr/>
            </p:nvSpPr>
            <p:spPr bwMode="gray">
              <a:xfrm>
                <a:off x="528" y="1844"/>
                <a:ext cx="4512" cy="31"/>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Rectangle 72"/>
              <p:cNvSpPr>
                <a:spLocks noChangeArrowheads="1"/>
              </p:cNvSpPr>
              <p:nvPr/>
            </p:nvSpPr>
            <p:spPr bwMode="gray">
              <a:xfrm>
                <a:off x="528" y="1885"/>
                <a:ext cx="4512" cy="10"/>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Rectangle 73"/>
              <p:cNvSpPr>
                <a:spLocks noChangeArrowheads="1"/>
              </p:cNvSpPr>
              <p:nvPr/>
            </p:nvSpPr>
            <p:spPr bwMode="gray">
              <a:xfrm>
                <a:off x="528" y="1824"/>
                <a:ext cx="4512" cy="10"/>
              </a:xfrm>
              <a:prstGeom prst="rect">
                <a:avLst/>
              </a:prstGeom>
              <a:grpFill/>
              <a:ln w="9525">
                <a:noFill/>
                <a:miter lim="800000"/>
              </a:ln>
              <a:effectLst/>
            </p:spPr>
            <p:txBody>
              <a:bodyPr wrap="none" anchor="ct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74"/>
            <p:cNvGrpSpPr/>
            <p:nvPr/>
          </p:nvGrpSpPr>
          <p:grpSpPr bwMode="auto">
            <a:xfrm>
              <a:off x="1105" y="1488"/>
              <a:ext cx="327" cy="336"/>
              <a:chOff x="288" y="1632"/>
              <a:chExt cx="2112" cy="2448"/>
            </a:xfrm>
            <a:grpFill/>
          </p:grpSpPr>
          <p:sp>
            <p:nvSpPr>
              <p:cNvPr id="69" name="Rectangle 75"/>
              <p:cNvSpPr>
                <a:spLocks noChangeArrowheads="1"/>
              </p:cNvSpPr>
              <p:nvPr/>
            </p:nvSpPr>
            <p:spPr bwMode="gray">
              <a:xfrm rot="2686397">
                <a:off x="1252" y="2085"/>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Rectangle 76"/>
              <p:cNvSpPr>
                <a:spLocks noChangeArrowheads="1"/>
              </p:cNvSpPr>
              <p:nvPr/>
            </p:nvSpPr>
            <p:spPr bwMode="gray">
              <a:xfrm rot="2686397">
                <a:off x="1515" y="2386"/>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Rectangle 77"/>
              <p:cNvSpPr>
                <a:spLocks noChangeArrowheads="1"/>
              </p:cNvSpPr>
              <p:nvPr/>
            </p:nvSpPr>
            <p:spPr bwMode="gray">
              <a:xfrm rot="2686397">
                <a:off x="986" y="1780"/>
                <a:ext cx="128" cy="1542"/>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Rectangle 78"/>
              <p:cNvSpPr>
                <a:spLocks noChangeArrowheads="1"/>
              </p:cNvSpPr>
              <p:nvPr/>
            </p:nvSpPr>
            <p:spPr bwMode="gray">
              <a:xfrm rot="2686397">
                <a:off x="288" y="3237"/>
                <a:ext cx="1327" cy="149"/>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Rectangle 79"/>
              <p:cNvSpPr>
                <a:spLocks noChangeArrowheads="1"/>
              </p:cNvSpPr>
              <p:nvPr/>
            </p:nvSpPr>
            <p:spPr bwMode="gray">
              <a:xfrm rot="2686397">
                <a:off x="551" y="2936"/>
                <a:ext cx="1327" cy="145"/>
              </a:xfrm>
              <a:prstGeom prst="rect">
                <a:avLst/>
              </a:prstGeom>
              <a:grpFill/>
              <a:ln w="9525">
                <a:noFill/>
                <a:miter lim="800000"/>
              </a:ln>
            </p:spPr>
            <p:txBody>
              <a:bodyPr/>
              <a:lstStyle/>
              <a:p>
                <a:pPr algn="ctr" eaLnBrk="0" fontAlgn="base" hangingPunct="0">
                  <a:spcBef>
                    <a:spcPct val="0"/>
                  </a:spcBef>
                  <a:spcAft>
                    <a:spcPct val="0"/>
                  </a:spcAft>
                </a:pP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Rectangle 80"/>
              <p:cNvSpPr>
                <a:spLocks noChangeArrowheads="1"/>
              </p:cNvSpPr>
              <p:nvPr/>
            </p:nvSpPr>
            <p:spPr bwMode="gray">
              <a:xfrm rot="2686397">
                <a:off x="810" y="2627"/>
                <a:ext cx="1327" cy="149"/>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ectangle 81"/>
              <p:cNvSpPr>
                <a:spLocks noChangeArrowheads="1"/>
              </p:cNvSpPr>
              <p:nvPr/>
            </p:nvSpPr>
            <p:spPr bwMode="gray">
              <a:xfrm rot="2686397">
                <a:off x="1073" y="2322"/>
                <a:ext cx="1327" cy="145"/>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Rectangle 82"/>
              <p:cNvSpPr>
                <a:spLocks noChangeArrowheads="1"/>
              </p:cNvSpPr>
              <p:nvPr/>
            </p:nvSpPr>
            <p:spPr bwMode="gray">
              <a:xfrm rot="2686397">
                <a:off x="1646" y="2539"/>
                <a:ext cx="128"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Rectangle 83"/>
              <p:cNvSpPr>
                <a:spLocks noChangeArrowheads="1"/>
              </p:cNvSpPr>
              <p:nvPr/>
            </p:nvSpPr>
            <p:spPr bwMode="gray">
              <a:xfrm rot="2686397">
                <a:off x="1387" y="2234"/>
                <a:ext cx="125"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Rectangle 84"/>
              <p:cNvSpPr>
                <a:spLocks noChangeArrowheads="1"/>
              </p:cNvSpPr>
              <p:nvPr/>
            </p:nvSpPr>
            <p:spPr bwMode="gray">
              <a:xfrm rot="2686397">
                <a:off x="858" y="1632"/>
                <a:ext cx="125"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Rectangle 85"/>
              <p:cNvSpPr>
                <a:spLocks noChangeArrowheads="1"/>
              </p:cNvSpPr>
              <p:nvPr/>
            </p:nvSpPr>
            <p:spPr bwMode="gray">
              <a:xfrm rot="2686397">
                <a:off x="1121" y="1933"/>
                <a:ext cx="128" cy="1541"/>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86"/>
              <p:cNvSpPr>
                <a:spLocks noChangeArrowheads="1"/>
              </p:cNvSpPr>
              <p:nvPr/>
            </p:nvSpPr>
            <p:spPr bwMode="gray">
              <a:xfrm rot="2686397">
                <a:off x="419" y="3085"/>
                <a:ext cx="1328"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Rectangle 87"/>
              <p:cNvSpPr>
                <a:spLocks noChangeArrowheads="1"/>
              </p:cNvSpPr>
              <p:nvPr/>
            </p:nvSpPr>
            <p:spPr bwMode="gray">
              <a:xfrm rot="2686397">
                <a:off x="679" y="2780"/>
                <a:ext cx="1327"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Rectangle 88"/>
              <p:cNvSpPr>
                <a:spLocks noChangeArrowheads="1"/>
              </p:cNvSpPr>
              <p:nvPr/>
            </p:nvSpPr>
            <p:spPr bwMode="gray">
              <a:xfrm rot="2686397">
                <a:off x="941" y="2471"/>
                <a:ext cx="1328" cy="148"/>
              </a:xfrm>
              <a:prstGeom prst="rect">
                <a:avLst/>
              </a:prstGeom>
              <a:grpFill/>
              <a:ln w="9525">
                <a:noFill/>
                <a:miter lim="800000"/>
              </a:ln>
            </p:spPr>
            <p:txBody>
              <a:bodyPr/>
              <a:lstStyle/>
              <a:p>
                <a:pPr algn="ctr" eaLnBrk="0" fontAlgn="base" hangingPunct="0">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pic>
        <p:nvPicPr>
          <p:cNvPr id="89" name="图片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3" y="1171578"/>
            <a:ext cx="5444461" cy="5208087"/>
          </a:xfrm>
          <a:prstGeom prst="rect">
            <a:avLst/>
          </a:prstGeom>
          <a:ln>
            <a:noFill/>
          </a:ln>
          <a:effectLst>
            <a:softEdge rad="112500"/>
          </a:effectLst>
        </p:spPr>
      </p:pic>
      <p:sp>
        <p:nvSpPr>
          <p:cNvPr id="90" name="文本框 89"/>
          <p:cNvSpPr txBox="1"/>
          <p:nvPr/>
        </p:nvSpPr>
        <p:spPr>
          <a:xfrm>
            <a:off x="6397034" y="519739"/>
            <a:ext cx="4572000" cy="1446550"/>
          </a:xfrm>
          <a:prstGeom prst="rect">
            <a:avLst/>
          </a:prstGeom>
          <a:noFill/>
        </p:spPr>
        <p:txBody>
          <a:bodyPr wrap="square" rtlCol="0">
            <a:spAutoFit/>
          </a:bodyPr>
          <a:lstStyle/>
          <a:p>
            <a:pPr algn="ctr"/>
            <a:r>
              <a:rPr lang="zh-CN" altLang="en-US" sz="4400" dirty="0">
                <a:solidFill>
                  <a:srgbClr val="A64685"/>
                </a:solidFill>
                <a:latin typeface="Arial" panose="020B0604020202020204" pitchFamily="34" charset="0"/>
                <a:ea typeface="微软雅黑" panose="020B0503020204020204" pitchFamily="34" charset="-122"/>
                <a:sym typeface="Arial" panose="020B0604020202020204" pitchFamily="34" charset="0"/>
              </a:rPr>
              <a:t>目录   </a:t>
            </a:r>
            <a:r>
              <a:rPr lang="en-US" altLang="zh-CN" sz="4400" dirty="0">
                <a:solidFill>
                  <a:srgbClr val="A64685"/>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dirty="0">
              <a:solidFill>
                <a:srgbClr val="A6468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circle(in)">
                                      <p:cBhvr>
                                        <p:cTn id="11" dur="2000"/>
                                        <p:tgtEl>
                                          <p:spTgt spid="89"/>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6500"/>
                            </p:stCondLst>
                            <p:childTnLst>
                              <p:par>
                                <p:cTn id="21" presetID="16" presetClass="entr" presetSubtype="2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par>
                          <p:cTn id="24" fill="hold">
                            <p:stCondLst>
                              <p:cond delay="7000"/>
                            </p:stCondLst>
                            <p:childTnLst>
                              <p:par>
                                <p:cTn id="25" presetID="2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7500"/>
                            </p:stCondLst>
                            <p:childTnLst>
                              <p:par>
                                <p:cTn id="29" presetID="16" presetClass="entr" presetSubtype="21"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barn(inVertical)">
                                      <p:cBhvr>
                                        <p:cTn id="31" dur="500"/>
                                        <p:tgtEl>
                                          <p:spTgt spid="66"/>
                                        </p:tgtEl>
                                      </p:cBhvr>
                                    </p:animEffect>
                                  </p:childTnLst>
                                </p:cTn>
                              </p:par>
                            </p:childTnLst>
                          </p:cTn>
                        </p:par>
                        <p:par>
                          <p:cTn id="32" fill="hold">
                            <p:stCondLst>
                              <p:cond delay="80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8500"/>
                            </p:stCondLst>
                            <p:childTnLst>
                              <p:par>
                                <p:cTn id="37" presetID="16" presetClass="entr" presetSubtype="21"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500"/>
                                        <p:tgtEl>
                                          <p:spTgt spid="46"/>
                                        </p:tgtEl>
                                      </p:cBhvr>
                                    </p:animEffect>
                                  </p:childTnLst>
                                </p:cTn>
                              </p:par>
                            </p:childTnLst>
                          </p:cTn>
                        </p:par>
                        <p:par>
                          <p:cTn id="40" fill="hold">
                            <p:stCondLst>
                              <p:cond delay="9000"/>
                            </p:stCondLst>
                            <p:childTnLst>
                              <p:par>
                                <p:cTn id="41" presetID="22" presetClass="entr" presetSubtype="4"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47124" y="1755488"/>
            <a:ext cx="3110676" cy="1174357"/>
            <a:chOff x="2024240" y="1907887"/>
            <a:chExt cx="3110676" cy="1174357"/>
          </a:xfrm>
        </p:grpSpPr>
        <p:sp>
          <p:nvSpPr>
            <p:cNvPr id="11" name="Shape 544"/>
            <p:cNvSpPr/>
            <p:nvPr/>
          </p:nvSpPr>
          <p:spPr>
            <a:xfrm>
              <a:off x="2024240" y="1907887"/>
              <a:ext cx="2607846" cy="1174357"/>
            </a:xfrm>
            <a:custGeom>
              <a:avLst/>
              <a:gdLst/>
              <a:ahLst/>
              <a:cxnLst>
                <a:cxn ang="0">
                  <a:pos x="wd2" y="hd2"/>
                </a:cxn>
                <a:cxn ang="5400000">
                  <a:pos x="wd2" y="hd2"/>
                </a:cxn>
                <a:cxn ang="10800000">
                  <a:pos x="wd2" y="hd2"/>
                </a:cxn>
                <a:cxn ang="16200000">
                  <a:pos x="wd2" y="hd2"/>
                </a:cxn>
              </a:cxnLst>
              <a:rect l="0" t="0" r="r" b="b"/>
              <a:pathLst>
                <a:path w="19920" h="19955" extrusionOk="0">
                  <a:moveTo>
                    <a:pt x="2788" y="19955"/>
                  </a:moveTo>
                  <a:lnTo>
                    <a:pt x="16538" y="19955"/>
                  </a:lnTo>
                  <a:cubicBezTo>
                    <a:pt x="18543" y="19709"/>
                    <a:pt x="19433" y="18772"/>
                    <a:pt x="19713" y="16851"/>
                  </a:cubicBezTo>
                  <a:cubicBezTo>
                    <a:pt x="20351" y="13549"/>
                    <a:pt x="19391" y="11331"/>
                    <a:pt x="18536" y="10494"/>
                  </a:cubicBezTo>
                  <a:cubicBezTo>
                    <a:pt x="18459" y="4005"/>
                    <a:pt x="15228" y="770"/>
                    <a:pt x="13006" y="4334"/>
                  </a:cubicBezTo>
                  <a:cubicBezTo>
                    <a:pt x="11871" y="-1645"/>
                    <a:pt x="7203" y="-1366"/>
                    <a:pt x="5942" y="4728"/>
                  </a:cubicBezTo>
                  <a:cubicBezTo>
                    <a:pt x="3103" y="1574"/>
                    <a:pt x="13" y="7586"/>
                    <a:pt x="1968" y="13894"/>
                  </a:cubicBezTo>
                  <a:cubicBezTo>
                    <a:pt x="-1249" y="14978"/>
                    <a:pt x="-198" y="19659"/>
                    <a:pt x="2788" y="19955"/>
                  </a:cubicBezTo>
                  <a:close/>
                </a:path>
              </a:pathLst>
            </a:custGeom>
            <a:solidFill>
              <a:schemeClr val="accent1"/>
            </a:solidFill>
            <a:ln w="762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3"/>
            <p:cNvGrpSpPr/>
            <p:nvPr/>
          </p:nvGrpSpPr>
          <p:grpSpPr>
            <a:xfrm>
              <a:off x="4890707" y="2485683"/>
              <a:ext cx="244209" cy="433985"/>
              <a:chOff x="4890707" y="2485683"/>
              <a:chExt cx="244209" cy="433985"/>
            </a:xfrm>
          </p:grpSpPr>
          <p:sp>
            <p:nvSpPr>
              <p:cNvPr id="58" name="Shape 546"/>
              <p:cNvSpPr/>
              <p:nvPr/>
            </p:nvSpPr>
            <p:spPr>
              <a:xfrm rot="20620448">
                <a:off x="4954930" y="2739633"/>
                <a:ext cx="179986" cy="1800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59" name="Shape 547"/>
              <p:cNvSpPr/>
              <p:nvPr/>
            </p:nvSpPr>
            <p:spPr>
              <a:xfrm rot="20620448">
                <a:off x="4890707" y="2485683"/>
                <a:ext cx="179986" cy="1800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 name="Group 11"/>
          <p:cNvGrpSpPr/>
          <p:nvPr/>
        </p:nvGrpSpPr>
        <p:grpSpPr>
          <a:xfrm>
            <a:off x="6966066" y="1752600"/>
            <a:ext cx="3000377" cy="1180130"/>
            <a:chOff x="7074852" y="1905000"/>
            <a:chExt cx="3000377" cy="1180130"/>
          </a:xfrm>
        </p:grpSpPr>
        <p:sp>
          <p:nvSpPr>
            <p:cNvPr id="20" name="Shape 553"/>
            <p:cNvSpPr/>
            <p:nvPr/>
          </p:nvSpPr>
          <p:spPr>
            <a:xfrm>
              <a:off x="7074852" y="1905000"/>
              <a:ext cx="2619377" cy="1180130"/>
            </a:xfrm>
            <a:custGeom>
              <a:avLst/>
              <a:gdLst/>
              <a:ahLst/>
              <a:cxnLst>
                <a:cxn ang="0">
                  <a:pos x="wd2" y="hd2"/>
                </a:cxn>
                <a:cxn ang="5400000">
                  <a:pos x="wd2" y="hd2"/>
                </a:cxn>
                <a:cxn ang="10800000">
                  <a:pos x="wd2" y="hd2"/>
                </a:cxn>
                <a:cxn ang="16200000">
                  <a:pos x="wd2" y="hd2"/>
                </a:cxn>
              </a:cxnLst>
              <a:rect l="0" t="0" r="r" b="b"/>
              <a:pathLst>
                <a:path w="19680" h="19052" extrusionOk="0">
                  <a:moveTo>
                    <a:pt x="2483" y="19052"/>
                  </a:moveTo>
                  <a:lnTo>
                    <a:pt x="17094" y="19052"/>
                  </a:lnTo>
                  <a:cubicBezTo>
                    <a:pt x="19992" y="18593"/>
                    <a:pt x="20625" y="11760"/>
                    <a:pt x="18117" y="9146"/>
                  </a:cubicBezTo>
                  <a:cubicBezTo>
                    <a:pt x="20398" y="4790"/>
                    <a:pt x="17516" y="-2548"/>
                    <a:pt x="14245" y="2588"/>
                  </a:cubicBezTo>
                  <a:cubicBezTo>
                    <a:pt x="13190" y="723"/>
                    <a:pt x="11818" y="463"/>
                    <a:pt x="10641" y="3184"/>
                  </a:cubicBezTo>
                  <a:cubicBezTo>
                    <a:pt x="9569" y="-2151"/>
                    <a:pt x="7183" y="127"/>
                    <a:pt x="6696" y="3414"/>
                  </a:cubicBezTo>
                  <a:cubicBezTo>
                    <a:pt x="4675" y="1365"/>
                    <a:pt x="2312" y="3490"/>
                    <a:pt x="2532" y="6899"/>
                  </a:cubicBezTo>
                  <a:cubicBezTo>
                    <a:pt x="803" y="6731"/>
                    <a:pt x="316" y="8856"/>
                    <a:pt x="1217" y="10247"/>
                  </a:cubicBezTo>
                  <a:cubicBezTo>
                    <a:pt x="543" y="11393"/>
                    <a:pt x="648" y="12723"/>
                    <a:pt x="1168" y="13686"/>
                  </a:cubicBezTo>
                  <a:cubicBezTo>
                    <a:pt x="-975" y="14925"/>
                    <a:pt x="48" y="18777"/>
                    <a:pt x="2483" y="19052"/>
                  </a:cubicBezTo>
                  <a:close/>
                </a:path>
              </a:pathLst>
            </a:custGeom>
            <a:solidFill>
              <a:schemeClr val="accent1"/>
            </a:solidFill>
            <a:ln w="762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5"/>
            <p:cNvGrpSpPr/>
            <p:nvPr/>
          </p:nvGrpSpPr>
          <p:grpSpPr>
            <a:xfrm>
              <a:off x="9831018" y="2485683"/>
              <a:ext cx="244211" cy="433985"/>
              <a:chOff x="9831018" y="2485683"/>
              <a:chExt cx="244211" cy="433985"/>
            </a:xfrm>
          </p:grpSpPr>
          <p:sp>
            <p:nvSpPr>
              <p:cNvPr id="61" name="Shape 555"/>
              <p:cNvSpPr/>
              <p:nvPr/>
            </p:nvSpPr>
            <p:spPr>
              <a:xfrm rot="20620448">
                <a:off x="9895241" y="2739633"/>
                <a:ext cx="179988" cy="1800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62" name="Shape 556"/>
              <p:cNvSpPr/>
              <p:nvPr/>
            </p:nvSpPr>
            <p:spPr>
              <a:xfrm rot="20620448">
                <a:off x="9831018" y="2485683"/>
                <a:ext cx="179988" cy="1800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 name="Group 13"/>
          <p:cNvGrpSpPr/>
          <p:nvPr/>
        </p:nvGrpSpPr>
        <p:grpSpPr>
          <a:xfrm>
            <a:off x="2212349" y="4006155"/>
            <a:ext cx="2947859" cy="1245951"/>
            <a:chOff x="2089464" y="4158554"/>
            <a:chExt cx="2947859" cy="1245951"/>
          </a:xfrm>
        </p:grpSpPr>
        <p:sp>
          <p:nvSpPr>
            <p:cNvPr id="29" name="Shape 562"/>
            <p:cNvSpPr/>
            <p:nvPr/>
          </p:nvSpPr>
          <p:spPr>
            <a:xfrm>
              <a:off x="2089464" y="4158554"/>
              <a:ext cx="2477398" cy="1245951"/>
            </a:xfrm>
            <a:custGeom>
              <a:avLst/>
              <a:gdLst/>
              <a:ahLst/>
              <a:cxnLst>
                <a:cxn ang="0">
                  <a:pos x="wd2" y="hd2"/>
                </a:cxn>
                <a:cxn ang="5400000">
                  <a:pos x="wd2" y="hd2"/>
                </a:cxn>
                <a:cxn ang="10800000">
                  <a:pos x="wd2" y="hd2"/>
                </a:cxn>
                <a:cxn ang="16200000">
                  <a:pos x="wd2" y="hd2"/>
                </a:cxn>
              </a:cxnLst>
              <a:rect l="0" t="0" r="r" b="b"/>
              <a:pathLst>
                <a:path w="19535" h="20284" extrusionOk="0">
                  <a:moveTo>
                    <a:pt x="3090" y="20284"/>
                  </a:moveTo>
                  <a:lnTo>
                    <a:pt x="16309" y="20284"/>
                  </a:lnTo>
                  <a:cubicBezTo>
                    <a:pt x="19373" y="20237"/>
                    <a:pt x="20793" y="13368"/>
                    <a:pt x="18138" y="9910"/>
                  </a:cubicBezTo>
                  <a:cubicBezTo>
                    <a:pt x="18177" y="8884"/>
                    <a:pt x="18030" y="6389"/>
                    <a:pt x="16448" y="7542"/>
                  </a:cubicBezTo>
                  <a:cubicBezTo>
                    <a:pt x="16433" y="5852"/>
                    <a:pt x="16348" y="4163"/>
                    <a:pt x="14805" y="4179"/>
                  </a:cubicBezTo>
                  <a:cubicBezTo>
                    <a:pt x="14619" y="2047"/>
                    <a:pt x="13091" y="-321"/>
                    <a:pt x="11679" y="2331"/>
                  </a:cubicBezTo>
                  <a:cubicBezTo>
                    <a:pt x="10722" y="-1316"/>
                    <a:pt x="8816" y="-227"/>
                    <a:pt x="8114" y="2473"/>
                  </a:cubicBezTo>
                  <a:cubicBezTo>
                    <a:pt x="7350" y="1826"/>
                    <a:pt x="6308" y="1463"/>
                    <a:pt x="5961" y="4179"/>
                  </a:cubicBezTo>
                  <a:cubicBezTo>
                    <a:pt x="4147" y="1052"/>
                    <a:pt x="389" y="3658"/>
                    <a:pt x="1215" y="8537"/>
                  </a:cubicBezTo>
                  <a:cubicBezTo>
                    <a:pt x="-807" y="11568"/>
                    <a:pt x="-97" y="16447"/>
                    <a:pt x="1817" y="18910"/>
                  </a:cubicBezTo>
                  <a:cubicBezTo>
                    <a:pt x="2102" y="20173"/>
                    <a:pt x="2527" y="20252"/>
                    <a:pt x="3090" y="20284"/>
                  </a:cubicBezTo>
                  <a:close/>
                </a:path>
              </a:pathLst>
            </a:custGeom>
            <a:solidFill>
              <a:schemeClr val="accent1"/>
            </a:solidFill>
            <a:ln w="762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7"/>
            <p:cNvGrpSpPr/>
            <p:nvPr/>
          </p:nvGrpSpPr>
          <p:grpSpPr>
            <a:xfrm>
              <a:off x="4777303" y="4865388"/>
              <a:ext cx="260020" cy="440935"/>
              <a:chOff x="4777303" y="4865388"/>
              <a:chExt cx="260020" cy="440935"/>
            </a:xfrm>
          </p:grpSpPr>
          <p:sp>
            <p:nvSpPr>
              <p:cNvPr id="64" name="Shape 564"/>
              <p:cNvSpPr/>
              <p:nvPr/>
            </p:nvSpPr>
            <p:spPr>
              <a:xfrm rot="21164506">
                <a:off x="4857335" y="5126288"/>
                <a:ext cx="179988" cy="1800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65" name="Shape 565"/>
              <p:cNvSpPr/>
              <p:nvPr/>
            </p:nvSpPr>
            <p:spPr>
              <a:xfrm rot="21164506">
                <a:off x="4777303" y="4865388"/>
                <a:ext cx="179988" cy="1800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 name="Group 12"/>
          <p:cNvGrpSpPr/>
          <p:nvPr/>
        </p:nvGrpSpPr>
        <p:grpSpPr>
          <a:xfrm>
            <a:off x="6966065" y="4040081"/>
            <a:ext cx="3134360" cy="1178099"/>
            <a:chOff x="7074852" y="4192480"/>
            <a:chExt cx="3134360" cy="1178099"/>
          </a:xfrm>
        </p:grpSpPr>
        <p:sp>
          <p:nvSpPr>
            <p:cNvPr id="38" name="Shape 571"/>
            <p:cNvSpPr/>
            <p:nvPr/>
          </p:nvSpPr>
          <p:spPr>
            <a:xfrm>
              <a:off x="7074852" y="4192480"/>
              <a:ext cx="2619377" cy="1178099"/>
            </a:xfrm>
            <a:custGeom>
              <a:avLst/>
              <a:gdLst/>
              <a:ahLst/>
              <a:cxnLst>
                <a:cxn ang="0">
                  <a:pos x="wd2" y="hd2"/>
                </a:cxn>
                <a:cxn ang="5400000">
                  <a:pos x="wd2" y="hd2"/>
                </a:cxn>
                <a:cxn ang="10800000">
                  <a:pos x="wd2" y="hd2"/>
                </a:cxn>
                <a:cxn ang="16200000">
                  <a:pos x="wd2" y="hd2"/>
                </a:cxn>
              </a:cxnLst>
              <a:rect l="0" t="0" r="r" b="b"/>
              <a:pathLst>
                <a:path w="20142" h="20377" extrusionOk="0">
                  <a:moveTo>
                    <a:pt x="3442" y="20252"/>
                  </a:moveTo>
                  <a:lnTo>
                    <a:pt x="16452" y="20377"/>
                  </a:lnTo>
                  <a:cubicBezTo>
                    <a:pt x="17371" y="19752"/>
                    <a:pt x="19520" y="18252"/>
                    <a:pt x="20048" y="12336"/>
                  </a:cubicBezTo>
                  <a:cubicBezTo>
                    <a:pt x="20126" y="10072"/>
                    <a:pt x="20593" y="6142"/>
                    <a:pt x="18373" y="1670"/>
                  </a:cubicBezTo>
                  <a:cubicBezTo>
                    <a:pt x="17263" y="-422"/>
                    <a:pt x="14718" y="-1223"/>
                    <a:pt x="13239" y="3351"/>
                  </a:cubicBezTo>
                  <a:cubicBezTo>
                    <a:pt x="10784" y="1383"/>
                    <a:pt x="8473" y="1999"/>
                    <a:pt x="6860" y="6198"/>
                  </a:cubicBezTo>
                  <a:cubicBezTo>
                    <a:pt x="3783" y="3494"/>
                    <a:pt x="461" y="8498"/>
                    <a:pt x="953" y="14086"/>
                  </a:cubicBezTo>
                  <a:cubicBezTo>
                    <a:pt x="-1007" y="17141"/>
                    <a:pt x="171" y="20113"/>
                    <a:pt x="3442" y="20252"/>
                  </a:cubicBezTo>
                  <a:close/>
                </a:path>
              </a:pathLst>
            </a:custGeom>
            <a:solidFill>
              <a:schemeClr val="accent1"/>
            </a:solidFill>
            <a:ln w="762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
            <p:cNvGrpSpPr/>
            <p:nvPr/>
          </p:nvGrpSpPr>
          <p:grpSpPr>
            <a:xfrm>
              <a:off x="9973322" y="4764524"/>
              <a:ext cx="235890" cy="441324"/>
              <a:chOff x="9973322" y="4764524"/>
              <a:chExt cx="235890" cy="441324"/>
            </a:xfrm>
          </p:grpSpPr>
          <p:sp>
            <p:nvSpPr>
              <p:cNvPr id="67" name="Shape 573"/>
              <p:cNvSpPr/>
              <p:nvPr/>
            </p:nvSpPr>
            <p:spPr>
              <a:xfrm>
                <a:off x="10028283" y="5026462"/>
                <a:ext cx="180929" cy="1793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68" name="Shape 574"/>
              <p:cNvSpPr/>
              <p:nvPr/>
            </p:nvSpPr>
            <p:spPr>
              <a:xfrm>
                <a:off x="9973322" y="4764524"/>
                <a:ext cx="179341" cy="17938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DCDEE0"/>
                </a:solidFill>
                <a:prstDash val="solid"/>
                <a:miter lim="800000"/>
              </a:ln>
              <a:effectLst/>
            </p:spPr>
            <p:txBody>
              <a:bodyPr wrap="square" lIns="91439" tIns="91439" rIns="91439" bIns="91439" numCol="1" anchor="ctr">
                <a:noAutofit/>
              </a:bodyP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 name="Title 1"/>
          <p:cNvSpPr>
            <a:spLocks noGrp="1"/>
          </p:cNvSpPr>
          <p:nvPr>
            <p:ph type="title"/>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预期展望</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Future Prospects)</a:t>
            </a:r>
          </a:p>
        </p:txBody>
      </p:sp>
      <p:sp>
        <p:nvSpPr>
          <p:cNvPr id="3" name="Text Placeholder 2"/>
          <p:cNvSpPr>
            <a:spLocks noGrp="1"/>
          </p:cNvSpPr>
          <p:nvPr>
            <p:ph type="body" sz="quarter" idx="14"/>
          </p:nvPr>
        </p:nvSpPr>
        <p:spPr>
          <a:xfrm>
            <a:off x="2066958" y="3091754"/>
            <a:ext cx="2768179" cy="666466"/>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4"/>
          <p:cNvSpPr>
            <a:spLocks noGrp="1"/>
          </p:cNvSpPr>
          <p:nvPr>
            <p:ph sz="quarter" idx="16"/>
          </p:nvPr>
        </p:nvSpPr>
        <p:spPr>
          <a:xfrm>
            <a:off x="3185252" y="2319436"/>
            <a:ext cx="1116538" cy="331917"/>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Cloud 1</a:t>
            </a:r>
          </a:p>
        </p:txBody>
      </p:sp>
      <p:sp>
        <p:nvSpPr>
          <p:cNvPr id="46" name="Shape 4401"/>
          <p:cNvSpPr/>
          <p:nvPr/>
        </p:nvSpPr>
        <p:spPr>
          <a:xfrm>
            <a:off x="2754549" y="2224404"/>
            <a:ext cx="329746" cy="371073"/>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Shape 4471"/>
          <p:cNvSpPr/>
          <p:nvPr/>
        </p:nvSpPr>
        <p:spPr>
          <a:xfrm>
            <a:off x="7437622" y="2319435"/>
            <a:ext cx="246747" cy="217194"/>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48" name="Shape 4471"/>
          <p:cNvSpPr/>
          <p:nvPr/>
        </p:nvSpPr>
        <p:spPr>
          <a:xfrm>
            <a:off x="2565825" y="4621934"/>
            <a:ext cx="246747" cy="217194"/>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49" name="Shape 4403"/>
          <p:cNvSpPr/>
          <p:nvPr/>
        </p:nvSpPr>
        <p:spPr>
          <a:xfrm>
            <a:off x="7558264" y="4660902"/>
            <a:ext cx="329747" cy="288590"/>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54" name="Content Placeholder 4"/>
          <p:cNvSpPr>
            <a:spLocks noGrp="1"/>
          </p:cNvSpPr>
          <p:nvPr>
            <p:ph sz="quarter" idx="16"/>
          </p:nvPr>
        </p:nvSpPr>
        <p:spPr>
          <a:xfrm>
            <a:off x="3185252" y="4561477"/>
            <a:ext cx="1116538" cy="331917"/>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Cloud 3</a:t>
            </a:r>
          </a:p>
        </p:txBody>
      </p:sp>
      <p:sp>
        <p:nvSpPr>
          <p:cNvPr id="55" name="Content Placeholder 4"/>
          <p:cNvSpPr>
            <a:spLocks noGrp="1"/>
          </p:cNvSpPr>
          <p:nvPr>
            <p:ph sz="quarter" idx="16"/>
          </p:nvPr>
        </p:nvSpPr>
        <p:spPr>
          <a:xfrm>
            <a:off x="7996860" y="2224404"/>
            <a:ext cx="1116538" cy="331917"/>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Cloud 2</a:t>
            </a:r>
          </a:p>
        </p:txBody>
      </p:sp>
      <p:sp>
        <p:nvSpPr>
          <p:cNvPr id="56" name="Content Placeholder 4"/>
          <p:cNvSpPr>
            <a:spLocks noGrp="1"/>
          </p:cNvSpPr>
          <p:nvPr>
            <p:ph sz="quarter" idx="16"/>
          </p:nvPr>
        </p:nvSpPr>
        <p:spPr>
          <a:xfrm>
            <a:off x="7996860" y="4561477"/>
            <a:ext cx="1116538" cy="331917"/>
          </a:xfrm>
        </p:spPr>
        <p:txBody>
          <a:bodyPr anchor="ctr">
            <a:normAutofit/>
          </a:bodyPr>
          <a:lstStyle/>
          <a:p>
            <a:pPr algn="ct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Cloud 4</a:t>
            </a:r>
          </a:p>
        </p:txBody>
      </p:sp>
      <p:sp>
        <p:nvSpPr>
          <p:cNvPr id="74" name="Text Placeholder 2"/>
          <p:cNvSpPr>
            <a:spLocks noGrp="1"/>
          </p:cNvSpPr>
          <p:nvPr>
            <p:ph type="body" sz="quarter" idx="14"/>
          </p:nvPr>
        </p:nvSpPr>
        <p:spPr>
          <a:xfrm>
            <a:off x="2066958" y="5410986"/>
            <a:ext cx="2768179" cy="666466"/>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Text Placeholder 2"/>
          <p:cNvSpPr>
            <a:spLocks noGrp="1"/>
          </p:cNvSpPr>
          <p:nvPr>
            <p:ph type="body" sz="quarter" idx="14"/>
          </p:nvPr>
        </p:nvSpPr>
        <p:spPr>
          <a:xfrm>
            <a:off x="6934201" y="3091754"/>
            <a:ext cx="2768179" cy="666466"/>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Text Placeholder 2"/>
          <p:cNvSpPr>
            <a:spLocks noGrp="1"/>
          </p:cNvSpPr>
          <p:nvPr>
            <p:ph type="body" sz="quarter" idx="14"/>
          </p:nvPr>
        </p:nvSpPr>
        <p:spPr>
          <a:xfrm>
            <a:off x="6934201" y="5391652"/>
            <a:ext cx="2768179" cy="666466"/>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5">
                                            <p:txEl>
                                              <p:pRg st="0" end="0"/>
                                            </p:txEl>
                                          </p:spTgt>
                                        </p:tgtEl>
                                        <p:attrNameLst>
                                          <p:attrName>style.visibility</p:attrName>
                                        </p:attrNameLst>
                                      </p:cBhvr>
                                      <p:to>
                                        <p:strVal val="visible"/>
                                      </p:to>
                                    </p:set>
                                    <p:animEffect transition="in" filter="fade">
                                      <p:cBhvr>
                                        <p:cTn id="31" dur="500"/>
                                        <p:tgtEl>
                                          <p:spTgt spid="55">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5">
                                            <p:txEl>
                                              <p:pRg st="0" end="0"/>
                                            </p:txEl>
                                          </p:spTgt>
                                        </p:tgtEl>
                                        <p:attrNameLst>
                                          <p:attrName>style.visibility</p:attrName>
                                        </p:attrNameLst>
                                      </p:cBhvr>
                                      <p:to>
                                        <p:strVal val="visible"/>
                                      </p:to>
                                    </p:set>
                                    <p:animEffect transition="in" filter="fade">
                                      <p:cBhvr>
                                        <p:cTn id="39" dur="500"/>
                                        <p:tgtEl>
                                          <p:spTgt spid="75">
                                            <p:txEl>
                                              <p:pRg st="0" end="0"/>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fade">
                                      <p:cBhvr>
                                        <p:cTn id="47" dur="500"/>
                                        <p:tgtEl>
                                          <p:spTgt spid="54">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fade">
                                      <p:cBhvr>
                                        <p:cTn id="55" dur="500"/>
                                        <p:tgtEl>
                                          <p:spTgt spid="74">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6">
                                            <p:txEl>
                                              <p:pRg st="0" end="0"/>
                                            </p:txEl>
                                          </p:spTgt>
                                        </p:tgtEl>
                                        <p:attrNameLst>
                                          <p:attrName>style.visibility</p:attrName>
                                        </p:attrNameLst>
                                      </p:cBhvr>
                                      <p:to>
                                        <p:strVal val="visible"/>
                                      </p:to>
                                    </p:set>
                                    <p:animEffect transition="in" filter="fade">
                                      <p:cBhvr>
                                        <p:cTn id="63" dur="500"/>
                                        <p:tgtEl>
                                          <p:spTgt spid="56">
                                            <p:txEl>
                                              <p:pRg st="0" end="0"/>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76">
                                            <p:txEl>
                                              <p:pRg st="0" end="0"/>
                                            </p:txEl>
                                          </p:spTgt>
                                        </p:tgtEl>
                                        <p:attrNameLst>
                                          <p:attrName>style.visibility</p:attrName>
                                        </p:attrNameLst>
                                      </p:cBhvr>
                                      <p:to>
                                        <p:strVal val="visible"/>
                                      </p:to>
                                    </p:set>
                                    <p:animEffect transition="in" filter="fade">
                                      <p:cBhvr>
                                        <p:cTn id="71"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46" grpId="0" animBg="1"/>
      <p:bldP spid="47" grpId="0" animBg="1"/>
      <p:bldP spid="48" grpId="0" animBg="1"/>
      <p:bldP spid="49" grpId="0" animBg="1"/>
      <p:bldP spid="54" grpId="0" build="p"/>
      <p:bldP spid="55" grpId="0" build="p"/>
      <p:bldP spid="56" grpId="0" build="p"/>
      <p:bldP spid="74" grpId="0" build="p"/>
      <p:bldP spid="75" grpId="0" build="p"/>
      <p:bldP spid="7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预期展望</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Future Prospects)</a:t>
            </a:r>
          </a:p>
        </p:txBody>
      </p:sp>
      <p:sp>
        <p:nvSpPr>
          <p:cNvPr id="3" name="Text Placeholder 2"/>
          <p:cNvSpPr>
            <a:spLocks noGrp="1"/>
          </p:cNvSpPr>
          <p:nvPr>
            <p:ph type="body" sz="quarter" idx="14"/>
          </p:nvPr>
        </p:nvSpPr>
        <p:spPr>
          <a:xfrm>
            <a:off x="7250262" y="4292600"/>
            <a:ext cx="1990944" cy="6604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4"/>
          <p:cNvSpPr>
            <a:spLocks noGrp="1"/>
          </p:cNvSpPr>
          <p:nvPr>
            <p:ph sz="quarter" idx="16"/>
          </p:nvPr>
        </p:nvSpPr>
        <p:spPr>
          <a:xfrm>
            <a:off x="7250261" y="4002841"/>
            <a:ext cx="1068436"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a:spLocks noGrp="1"/>
          </p:cNvSpPr>
          <p:nvPr>
            <p:ph type="body" sz="quarter" idx="14"/>
          </p:nvPr>
        </p:nvSpPr>
        <p:spPr>
          <a:xfrm>
            <a:off x="3983407" y="2702759"/>
            <a:ext cx="1752738" cy="6604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Content Placeholder 4"/>
          <p:cNvSpPr>
            <a:spLocks noGrp="1"/>
          </p:cNvSpPr>
          <p:nvPr>
            <p:ph sz="quarter" idx="16"/>
          </p:nvPr>
        </p:nvSpPr>
        <p:spPr>
          <a:xfrm>
            <a:off x="3983406" y="2387600"/>
            <a:ext cx="1068436"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6" name="Shape 5"/>
          <p:cNvSpPr/>
          <p:nvPr/>
        </p:nvSpPr>
        <p:spPr>
          <a:xfrm>
            <a:off x="3921345" y="2037598"/>
            <a:ext cx="5516647" cy="3448802"/>
          </a:xfrm>
          <a:prstGeom prst="swooshArrow">
            <a:avLst>
              <a:gd name="adj1" fmla="val 25000"/>
              <a:gd name="adj2" fmla="val 25000"/>
            </a:avLst>
          </a:prstGeom>
          <a:solidFill>
            <a:schemeClr val="accent1"/>
          </a:solidFill>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4083480" y="4953000"/>
            <a:ext cx="204727" cy="204780"/>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4882239" y="4091184"/>
            <a:ext cx="259281" cy="259349"/>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5">
              <a:shade val="80000"/>
              <a:hueOff val="102612"/>
              <a:satOff val="-1118"/>
              <a:lumOff val="12789"/>
              <a:alphaOff val="0"/>
            </a:schemeClr>
          </a:fillRef>
          <a:effectRef idx="0">
            <a:schemeClr val="accent5">
              <a:shade val="80000"/>
              <a:hueOff val="102612"/>
              <a:satOff val="-1118"/>
              <a:lumOff val="12789"/>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6086178" y="3339212"/>
            <a:ext cx="358582" cy="358675"/>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7404908" y="2800859"/>
            <a:ext cx="538212" cy="538353"/>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9563714" y="2302703"/>
            <a:ext cx="877351" cy="877580"/>
          </a:xfrm>
          <a:prstGeom prst="ellipse">
            <a:avLst/>
          </a:prstGeom>
          <a:solidFill>
            <a:schemeClr val="accent1">
              <a:lumMod val="75000"/>
            </a:schemeClr>
          </a:solidFill>
          <a:ln>
            <a:noFill/>
          </a:ln>
        </p:spPr>
        <p:style>
          <a:lnRef idx="2">
            <a:schemeClr val="lt1">
              <a:hueOff val="0"/>
              <a:satOff val="0"/>
              <a:lumOff val="0"/>
              <a:alphaOff val="0"/>
            </a:schemeClr>
          </a:lnRef>
          <a:fillRef idx="1">
            <a:schemeClr val="accent5">
              <a:shade val="80000"/>
              <a:hueOff val="205224"/>
              <a:satOff val="-2237"/>
              <a:lumOff val="25579"/>
              <a:alphaOff val="0"/>
            </a:schemeClr>
          </a:fillRef>
          <a:effectRef idx="0">
            <a:schemeClr val="accent5">
              <a:shade val="80000"/>
              <a:hueOff val="205224"/>
              <a:satOff val="-2237"/>
              <a:lumOff val="25579"/>
              <a:alphaOff val="0"/>
            </a:schemeClr>
          </a:effectRef>
          <a:fontRef idx="minor">
            <a:schemeClr val="lt1"/>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a:stCxn id="11" idx="2"/>
          </p:cNvCxnSpPr>
          <p:nvPr/>
        </p:nvCxnSpPr>
        <p:spPr>
          <a:xfrm flipH="1" flipV="1">
            <a:off x="7038648" y="3070035"/>
            <a:ext cx="366260" cy="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038649" y="3070034"/>
            <a:ext cx="1" cy="161777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0"/>
          </p:cNvCxnSpPr>
          <p:nvPr/>
        </p:nvCxnSpPr>
        <p:spPr>
          <a:xfrm flipV="1">
            <a:off x="6265469" y="2212244"/>
            <a:ext cx="0" cy="112696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985611" y="2207211"/>
            <a:ext cx="227985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0"/>
          </p:cNvCxnSpPr>
          <p:nvPr/>
        </p:nvCxnSpPr>
        <p:spPr>
          <a:xfrm flipV="1">
            <a:off x="5011879" y="3415705"/>
            <a:ext cx="0" cy="67547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649907" y="3415705"/>
            <a:ext cx="236197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 Placeholder 2"/>
          <p:cNvSpPr>
            <a:spLocks noGrp="1"/>
          </p:cNvSpPr>
          <p:nvPr>
            <p:ph type="body" sz="quarter" idx="14"/>
          </p:nvPr>
        </p:nvSpPr>
        <p:spPr>
          <a:xfrm>
            <a:off x="2687868" y="3911600"/>
            <a:ext cx="1752738" cy="6604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Content Placeholder 4"/>
          <p:cNvSpPr>
            <a:spLocks noGrp="1"/>
          </p:cNvSpPr>
          <p:nvPr>
            <p:ph sz="quarter" idx="16"/>
          </p:nvPr>
        </p:nvSpPr>
        <p:spPr>
          <a:xfrm>
            <a:off x="2687867" y="3606800"/>
            <a:ext cx="1068436"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cxnSp>
        <p:nvCxnSpPr>
          <p:cNvPr id="48" name="Straight Connector 47"/>
          <p:cNvCxnSpPr>
            <a:stCxn id="8" idx="0"/>
          </p:cNvCxnSpPr>
          <p:nvPr/>
        </p:nvCxnSpPr>
        <p:spPr>
          <a:xfrm flipH="1" flipV="1">
            <a:off x="4185843" y="4572000"/>
            <a:ext cx="1" cy="3810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1828801" y="4572000"/>
            <a:ext cx="236197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Text Placeholder 2"/>
          <p:cNvSpPr>
            <a:spLocks noGrp="1"/>
          </p:cNvSpPr>
          <p:nvPr>
            <p:ph type="body" sz="quarter" idx="14"/>
          </p:nvPr>
        </p:nvSpPr>
        <p:spPr>
          <a:xfrm>
            <a:off x="1836738" y="5054600"/>
            <a:ext cx="1752738" cy="6604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Content Placeholder 4"/>
          <p:cNvSpPr>
            <a:spLocks noGrp="1"/>
          </p:cNvSpPr>
          <p:nvPr>
            <p:ph sz="quarter" idx="16"/>
          </p:nvPr>
        </p:nvSpPr>
        <p:spPr>
          <a:xfrm>
            <a:off x="1836737" y="4749800"/>
            <a:ext cx="1068436"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Shape 4416"/>
          <p:cNvSpPr/>
          <p:nvPr/>
        </p:nvSpPr>
        <p:spPr>
          <a:xfrm>
            <a:off x="9851131" y="2586826"/>
            <a:ext cx="302517" cy="30933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Content Placeholder 4"/>
          <p:cNvSpPr>
            <a:spLocks noGrp="1"/>
          </p:cNvSpPr>
          <p:nvPr>
            <p:ph sz="quarter" idx="16"/>
          </p:nvPr>
        </p:nvSpPr>
        <p:spPr>
          <a:xfrm>
            <a:off x="9468170" y="3365500"/>
            <a:ext cx="1068436" cy="292100"/>
          </a:xfrm>
        </p:spPr>
        <p:txBody>
          <a:bodyPr/>
          <a:lstStyle/>
          <a:p>
            <a:pPr algn="ctr"/>
            <a:r>
              <a:rPr lang="en-US" dirty="0">
                <a:latin typeface="Arial" panose="020B0604020202020204" pitchFamily="34" charset="0"/>
                <a:ea typeface="微软雅黑" panose="020B0503020204020204" pitchFamily="34" charset="-122"/>
                <a:sym typeface="Arial" panose="020B0604020202020204" pitchFamily="34" charset="0"/>
              </a:rPr>
              <a:t>Success</a:t>
            </a: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right)">
                                      <p:cBhvr>
                                        <p:cTn id="23" dur="500"/>
                                        <p:tgtEl>
                                          <p:spTgt spid="4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6">
                                            <p:txEl>
                                              <p:pRg st="0" end="0"/>
                                            </p:txEl>
                                          </p:spTgt>
                                        </p:tgtEl>
                                        <p:attrNameLst>
                                          <p:attrName>style.visibility</p:attrName>
                                        </p:attrNameLst>
                                      </p:cBhvr>
                                      <p:to>
                                        <p:strVal val="visible"/>
                                      </p:to>
                                    </p:set>
                                    <p:animEffect transition="in" filter="wipe(left)">
                                      <p:cBhvr>
                                        <p:cTn id="27" dur="500"/>
                                        <p:tgtEl>
                                          <p:spTgt spid="56">
                                            <p:txEl>
                                              <p:pRg st="0" end="0"/>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55">
                                            <p:txEl>
                                              <p:pRg st="0" end="0"/>
                                            </p:txEl>
                                          </p:spTgt>
                                        </p:tgtEl>
                                        <p:attrNameLst>
                                          <p:attrName>style.visibility</p:attrName>
                                        </p:attrNameLst>
                                      </p:cBhvr>
                                      <p:to>
                                        <p:strVal val="visible"/>
                                      </p:to>
                                    </p:set>
                                    <p:animEffect transition="in" filter="dissolve">
                                      <p:cBhvr>
                                        <p:cTn id="31" dur="500"/>
                                        <p:tgtEl>
                                          <p:spTgt spid="55">
                                            <p:txEl>
                                              <p:pRg st="0" end="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right)">
                                      <p:cBhvr>
                                        <p:cTn id="43" dur="500"/>
                                        <p:tgtEl>
                                          <p:spTgt spid="3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3">
                                            <p:txEl>
                                              <p:pRg st="0" end="0"/>
                                            </p:txEl>
                                          </p:spTgt>
                                        </p:tgtEl>
                                        <p:attrNameLst>
                                          <p:attrName>style.visibility</p:attrName>
                                        </p:attrNameLst>
                                      </p:cBhvr>
                                      <p:to>
                                        <p:strVal val="visible"/>
                                      </p:to>
                                    </p:set>
                                    <p:animEffect transition="in" filter="wipe(left)">
                                      <p:cBhvr>
                                        <p:cTn id="47" dur="500"/>
                                        <p:tgtEl>
                                          <p:spTgt spid="43">
                                            <p:txEl>
                                              <p:pRg st="0" end="0"/>
                                            </p:txEl>
                                          </p:spTgt>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42">
                                            <p:txEl>
                                              <p:pRg st="0" end="0"/>
                                            </p:txEl>
                                          </p:spTgt>
                                        </p:tgtEl>
                                        <p:attrNameLst>
                                          <p:attrName>style.visibility</p:attrName>
                                        </p:attrNameLst>
                                      </p:cBhvr>
                                      <p:to>
                                        <p:strVal val="visible"/>
                                      </p:to>
                                    </p:set>
                                    <p:animEffect transition="in" filter="dissolve">
                                      <p:cBhvr>
                                        <p:cTn id="51" dur="500"/>
                                        <p:tgtEl>
                                          <p:spTgt spid="42">
                                            <p:txEl>
                                              <p:pRg st="0" end="0"/>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right)">
                                      <p:cBhvr>
                                        <p:cTn id="63" dur="500"/>
                                        <p:tgtEl>
                                          <p:spTgt spid="25"/>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wipe(left)">
                                      <p:cBhvr>
                                        <p:cTn id="67" dur="500"/>
                                        <p:tgtEl>
                                          <p:spTgt spid="23">
                                            <p:txEl>
                                              <p:pRg st="0" end="0"/>
                                            </p:txEl>
                                          </p:spTgt>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Effect transition="in" filter="dissolve">
                                      <p:cBhvr>
                                        <p:cTn id="71" dur="500"/>
                                        <p:tgtEl>
                                          <p:spTgt spid="22">
                                            <p:txEl>
                                              <p:pRg st="0" end="0"/>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right)">
                                      <p:cBhvr>
                                        <p:cTn id="79" dur="500"/>
                                        <p:tgtEl>
                                          <p:spTgt spid="13"/>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up)">
                                      <p:cBhvr>
                                        <p:cTn id="83" dur="500"/>
                                        <p:tgtEl>
                                          <p:spTgt spid="14"/>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
                                            <p:txEl>
                                              <p:pRg st="0" end="0"/>
                                            </p:txEl>
                                          </p:spTgt>
                                        </p:tgtEl>
                                        <p:attrNameLst>
                                          <p:attrName>style.visibility</p:attrName>
                                        </p:attrNameLst>
                                      </p:cBhvr>
                                      <p:to>
                                        <p:strVal val="visible"/>
                                      </p:to>
                                    </p:set>
                                    <p:animEffect transition="in" filter="wipe(left)">
                                      <p:cBhvr>
                                        <p:cTn id="87" dur="500"/>
                                        <p:tgtEl>
                                          <p:spTgt spid="5">
                                            <p:txEl>
                                              <p:pRg st="0" end="0"/>
                                            </p:txEl>
                                          </p:spTgt>
                                        </p:tgtEl>
                                      </p:cBhvr>
                                    </p:animEffect>
                                  </p:childTnLst>
                                </p:cTn>
                              </p:par>
                            </p:childTnLst>
                          </p:cTn>
                        </p:par>
                        <p:par>
                          <p:cTn id="88" fill="hold">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3">
                                            <p:txEl>
                                              <p:pRg st="0" end="0"/>
                                            </p:txEl>
                                          </p:spTgt>
                                        </p:tgtEl>
                                        <p:attrNameLst>
                                          <p:attrName>style.visibility</p:attrName>
                                        </p:attrNameLst>
                                      </p:cBhvr>
                                      <p:to>
                                        <p:strVal val="visible"/>
                                      </p:to>
                                    </p:set>
                                    <p:animEffect transition="in" filter="dissolve">
                                      <p:cBhvr>
                                        <p:cTn id="91" dur="500"/>
                                        <p:tgtEl>
                                          <p:spTgt spid="3">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childTnLst>
                                </p:cTn>
                              </p:par>
                            </p:childTnLst>
                          </p:cTn>
                        </p:par>
                        <p:par>
                          <p:cTn id="96" fill="hold">
                            <p:stCondLst>
                              <p:cond delay="11500"/>
                            </p:stCondLst>
                            <p:childTnLst>
                              <p:par>
                                <p:cTn id="97" presetID="49" presetClass="entr" presetSubtype="0" decel="100000"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p:cTn id="99" dur="500" fill="hold"/>
                                        <p:tgtEl>
                                          <p:spTgt spid="57"/>
                                        </p:tgtEl>
                                        <p:attrNameLst>
                                          <p:attrName>ppt_w</p:attrName>
                                        </p:attrNameLst>
                                      </p:cBhvr>
                                      <p:tavLst>
                                        <p:tav tm="0">
                                          <p:val>
                                            <p:fltVal val="0"/>
                                          </p:val>
                                        </p:tav>
                                        <p:tav tm="100000">
                                          <p:val>
                                            <p:strVal val="#ppt_w"/>
                                          </p:val>
                                        </p:tav>
                                      </p:tavLst>
                                    </p:anim>
                                    <p:anim calcmode="lin" valueType="num">
                                      <p:cBhvr>
                                        <p:cTn id="100" dur="500" fill="hold"/>
                                        <p:tgtEl>
                                          <p:spTgt spid="57"/>
                                        </p:tgtEl>
                                        <p:attrNameLst>
                                          <p:attrName>ppt_h</p:attrName>
                                        </p:attrNameLst>
                                      </p:cBhvr>
                                      <p:tavLst>
                                        <p:tav tm="0">
                                          <p:val>
                                            <p:fltVal val="0"/>
                                          </p:val>
                                        </p:tav>
                                        <p:tav tm="100000">
                                          <p:val>
                                            <p:strVal val="#ppt_h"/>
                                          </p:val>
                                        </p:tav>
                                      </p:tavLst>
                                    </p:anim>
                                    <p:anim calcmode="lin" valueType="num">
                                      <p:cBhvr>
                                        <p:cTn id="101" dur="500" fill="hold"/>
                                        <p:tgtEl>
                                          <p:spTgt spid="57"/>
                                        </p:tgtEl>
                                        <p:attrNameLst>
                                          <p:attrName>style.rotation</p:attrName>
                                        </p:attrNameLst>
                                      </p:cBhvr>
                                      <p:tavLst>
                                        <p:tav tm="0">
                                          <p:val>
                                            <p:fltVal val="360"/>
                                          </p:val>
                                        </p:tav>
                                        <p:tav tm="100000">
                                          <p:val>
                                            <p:fltVal val="0"/>
                                          </p:val>
                                        </p:tav>
                                      </p:tavLst>
                                    </p:anim>
                                    <p:animEffect transition="in" filter="fade">
                                      <p:cBhvr>
                                        <p:cTn id="102" dur="500"/>
                                        <p:tgtEl>
                                          <p:spTgt spid="57"/>
                                        </p:tgtEl>
                                      </p:cBhvr>
                                    </p:animEffect>
                                  </p:childTnLst>
                                </p:cTn>
                              </p:par>
                            </p:childTnLst>
                          </p:cTn>
                        </p:par>
                        <p:par>
                          <p:cTn id="103" fill="hold">
                            <p:stCondLst>
                              <p:cond delay="12000"/>
                            </p:stCondLst>
                            <p:childTnLst>
                              <p:par>
                                <p:cTn id="104" presetID="22" presetClass="entr" presetSubtype="1" fill="hold" grpId="0" nodeType="afterEffect">
                                  <p:stCondLst>
                                    <p:cond delay="0"/>
                                  </p:stCondLst>
                                  <p:childTnLst>
                                    <p:set>
                                      <p:cBhvr>
                                        <p:cTn id="105" dur="1" fill="hold">
                                          <p:stCondLst>
                                            <p:cond delay="0"/>
                                          </p:stCondLst>
                                        </p:cTn>
                                        <p:tgtEl>
                                          <p:spTgt spid="58">
                                            <p:txEl>
                                              <p:pRg st="0" end="0"/>
                                            </p:txEl>
                                          </p:spTgt>
                                        </p:tgtEl>
                                        <p:attrNameLst>
                                          <p:attrName>style.visibility</p:attrName>
                                        </p:attrNameLst>
                                      </p:cBhvr>
                                      <p:to>
                                        <p:strVal val="visible"/>
                                      </p:to>
                                    </p:set>
                                    <p:animEffect transition="in" filter="wipe(up)">
                                      <p:cBhvr>
                                        <p:cTn id="106"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22" grpId="0" build="p"/>
      <p:bldP spid="23" grpId="0" build="p"/>
      <p:bldP spid="42" grpId="0" build="p"/>
      <p:bldP spid="43" grpId="0" build="p"/>
      <p:bldP spid="55" grpId="0" build="p"/>
      <p:bldP spid="56" grpId="0" build="p"/>
      <p:bldP spid="57" grpId="0" animBg="1"/>
      <p:bldP spid="5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323"/>
          <p:cNvSpPr/>
          <p:nvPr/>
        </p:nvSpPr>
        <p:spPr>
          <a:xfrm>
            <a:off x="2362201" y="2312970"/>
            <a:ext cx="3027868" cy="493876"/>
          </a:xfrm>
          <a:prstGeom prst="rect">
            <a:avLst/>
          </a:prstGeom>
          <a:solidFill>
            <a:schemeClr val="accent1"/>
          </a:solidFill>
          <a:ln w="12700" cap="flat">
            <a:noFill/>
            <a:miter lim="400000"/>
          </a:ln>
          <a:effectLst/>
        </p:spPr>
        <p:txBody>
          <a:bodyPr wrap="square" lIns="91439" tIns="91439" rIns="91439" bIns="91439" numCol="1" anchor="ctr">
            <a:noAutofit/>
          </a:bodyPr>
          <a:lstStyle/>
          <a:p>
            <a:pPr defTabSz="457200">
              <a:defRPr sz="3200">
                <a:solidFill>
                  <a:srgbClr val="FFFFFF"/>
                </a:solidFill>
                <a:latin typeface="Calibri" panose="020F0502020204030204"/>
                <a:ea typeface="Calibri" panose="020F0502020204030204"/>
                <a:cs typeface="Calibri" panose="020F0502020204030204"/>
                <a:sym typeface="Calibri" panose="020F0502020204030204"/>
              </a:defRPr>
            </a:pPr>
            <a:endParaRPr sz="3200">
              <a:latin typeface="Arial" panose="020B0604020202020204" pitchFamily="34" charset="0"/>
              <a:ea typeface="微软雅黑" panose="020B0503020204020204" pitchFamily="34" charset="-122"/>
              <a:sym typeface="Arial" panose="020B0604020202020204" pitchFamily="34" charset="0"/>
            </a:endParaRPr>
          </a:p>
        </p:txBody>
      </p:sp>
      <p:sp>
        <p:nvSpPr>
          <p:cNvPr id="2" name="Title 1"/>
          <p:cNvSpPr>
            <a:spLocks noGrp="1"/>
          </p:cNvSpPr>
          <p:nvPr>
            <p:ph type="title"/>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预期展望</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Future Prospects)</a:t>
            </a:r>
          </a:p>
        </p:txBody>
      </p:sp>
      <p:sp>
        <p:nvSpPr>
          <p:cNvPr id="3" name="Text Placeholder 2"/>
          <p:cNvSpPr>
            <a:spLocks noGrp="1"/>
          </p:cNvSpPr>
          <p:nvPr>
            <p:ph type="body" sz="quarter" idx="14"/>
          </p:nvPr>
        </p:nvSpPr>
        <p:spPr>
          <a:xfrm>
            <a:off x="2895601" y="2998770"/>
            <a:ext cx="2494468" cy="65883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4"/>
          <p:cNvSpPr>
            <a:spLocks noGrp="1"/>
          </p:cNvSpPr>
          <p:nvPr>
            <p:ph sz="quarter" idx="16"/>
          </p:nvPr>
        </p:nvSpPr>
        <p:spPr>
          <a:xfrm>
            <a:off x="3081340" y="2367759"/>
            <a:ext cx="1589593" cy="384301"/>
          </a:xfrm>
        </p:spPr>
        <p:txBody>
          <a:bodyPr anchor="ct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318"/>
          <p:cNvSpPr/>
          <p:nvPr/>
        </p:nvSpPr>
        <p:spPr>
          <a:xfrm>
            <a:off x="5794675" y="1828804"/>
            <a:ext cx="602652" cy="3962396"/>
          </a:xfrm>
          <a:prstGeom prst="rect">
            <a:avLst/>
          </a:prstGeom>
          <a:solidFill>
            <a:schemeClr val="accent1">
              <a:lumMod val="75000"/>
            </a:schemeClr>
          </a:solidFill>
          <a:ln w="12700">
            <a:noFill/>
            <a:miter lim="400000"/>
          </a:ln>
        </p:spPr>
        <p:txBody>
          <a:bodyPr lIns="45711" tIns="45710" rIns="45711" bIns="45710" anchor="ctr"/>
          <a:lstStyle/>
          <a:p>
            <a:pPr defTabSz="457200">
              <a:defRPr sz="3600">
                <a:solidFill>
                  <a:srgbClr val="FFFFFF"/>
                </a:solidFill>
                <a:latin typeface="Calibri" panose="020F0502020204030204"/>
                <a:ea typeface="Calibri" panose="020F0502020204030204"/>
                <a:cs typeface="Calibri" panose="020F0502020204030204"/>
                <a:sym typeface="Calibri" panose="020F0502020204030204"/>
              </a:defRPr>
            </a:pPr>
            <a:endParaRPr sz="3600">
              <a:latin typeface="Arial" panose="020B0604020202020204" pitchFamily="34" charset="0"/>
              <a:ea typeface="微软雅黑" panose="020B0503020204020204" pitchFamily="34" charset="-122"/>
              <a:sym typeface="Arial" panose="020B0604020202020204" pitchFamily="34" charset="0"/>
            </a:endParaRPr>
          </a:p>
        </p:txBody>
      </p:sp>
      <p:sp>
        <p:nvSpPr>
          <p:cNvPr id="9" name="Content Placeholder 4"/>
          <p:cNvSpPr>
            <a:spLocks noGrp="1"/>
          </p:cNvSpPr>
          <p:nvPr>
            <p:ph sz="quarter" idx="16"/>
          </p:nvPr>
        </p:nvSpPr>
        <p:spPr>
          <a:xfrm>
            <a:off x="5905501" y="2407508"/>
            <a:ext cx="381000" cy="304800"/>
          </a:xfrm>
        </p:spPr>
        <p:txBody>
          <a:bodyPr anchor="ctr"/>
          <a:lstStyle/>
          <a:p>
            <a:pPr algn="ct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0" name="Content Placeholder 4"/>
          <p:cNvSpPr>
            <a:spLocks noGrp="1"/>
          </p:cNvSpPr>
          <p:nvPr>
            <p:ph sz="quarter" idx="16"/>
          </p:nvPr>
        </p:nvSpPr>
        <p:spPr>
          <a:xfrm>
            <a:off x="5905501" y="3657601"/>
            <a:ext cx="381000" cy="304800"/>
          </a:xfrm>
        </p:spPr>
        <p:txBody>
          <a:bodyPr anchor="ctr"/>
          <a:lstStyle/>
          <a:p>
            <a:pPr algn="ct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1" name="Content Placeholder 4"/>
          <p:cNvSpPr>
            <a:spLocks noGrp="1"/>
          </p:cNvSpPr>
          <p:nvPr>
            <p:ph sz="quarter" idx="16"/>
          </p:nvPr>
        </p:nvSpPr>
        <p:spPr>
          <a:xfrm>
            <a:off x="5905501" y="4782262"/>
            <a:ext cx="381000" cy="304800"/>
          </a:xfrm>
        </p:spPr>
        <p:txBody>
          <a:bodyPr anchor="ctr"/>
          <a:lstStyle/>
          <a:p>
            <a:pPr algn="ctr"/>
            <a:r>
              <a:rPr 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cxnSp>
        <p:nvCxnSpPr>
          <p:cNvPr id="20" name="Straight Connector 19"/>
          <p:cNvCxnSpPr/>
          <p:nvPr/>
        </p:nvCxnSpPr>
        <p:spPr>
          <a:xfrm>
            <a:off x="5390069" y="2559908"/>
            <a:ext cx="374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Shape 323"/>
          <p:cNvSpPr/>
          <p:nvPr/>
        </p:nvSpPr>
        <p:spPr>
          <a:xfrm>
            <a:off x="6808785" y="3563063"/>
            <a:ext cx="3026664" cy="493876"/>
          </a:xfrm>
          <a:prstGeom prst="rect">
            <a:avLst/>
          </a:prstGeom>
          <a:solidFill>
            <a:schemeClr val="accent1"/>
          </a:solidFill>
          <a:ln w="12700" cap="flat">
            <a:noFill/>
            <a:miter lim="400000"/>
          </a:ln>
          <a:effectLst/>
        </p:spPr>
        <p:txBody>
          <a:bodyPr wrap="square" lIns="91439" tIns="91439" rIns="91439" bIns="91439" numCol="1" anchor="ctr">
            <a:noAutofit/>
          </a:bodyPr>
          <a:lstStyle/>
          <a:p>
            <a:pPr defTabSz="457200">
              <a:defRPr sz="3200">
                <a:solidFill>
                  <a:srgbClr val="FFFFFF"/>
                </a:solidFill>
                <a:latin typeface="Calibri" panose="020F0502020204030204"/>
                <a:ea typeface="Calibri" panose="020F0502020204030204"/>
                <a:cs typeface="Calibri" panose="020F0502020204030204"/>
                <a:sym typeface="Calibri" panose="020F0502020204030204"/>
              </a:defRPr>
            </a:pPr>
            <a:endParaRPr sz="32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27" name="Straight Connector 26"/>
          <p:cNvCxnSpPr/>
          <p:nvPr/>
        </p:nvCxnSpPr>
        <p:spPr>
          <a:xfrm>
            <a:off x="6433916" y="3810001"/>
            <a:ext cx="37487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Content Placeholder 4"/>
          <p:cNvSpPr>
            <a:spLocks noGrp="1"/>
          </p:cNvSpPr>
          <p:nvPr>
            <p:ph sz="quarter" idx="16"/>
          </p:nvPr>
        </p:nvSpPr>
        <p:spPr>
          <a:xfrm>
            <a:off x="7187277" y="3617852"/>
            <a:ext cx="2269683" cy="384301"/>
          </a:xfrm>
        </p:spPr>
        <p:txBody>
          <a:bodyPr anchor="ctr">
            <a:norm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2"/>
          <p:cNvSpPr>
            <a:spLocks noGrp="1"/>
          </p:cNvSpPr>
          <p:nvPr>
            <p:ph type="body" sz="quarter" idx="14"/>
          </p:nvPr>
        </p:nvSpPr>
        <p:spPr>
          <a:xfrm>
            <a:off x="6808785" y="4247668"/>
            <a:ext cx="2494468" cy="65883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Shape 323"/>
          <p:cNvSpPr/>
          <p:nvPr/>
        </p:nvSpPr>
        <p:spPr>
          <a:xfrm>
            <a:off x="2362201" y="4687724"/>
            <a:ext cx="3027868" cy="493876"/>
          </a:xfrm>
          <a:prstGeom prst="rect">
            <a:avLst/>
          </a:prstGeom>
          <a:solidFill>
            <a:schemeClr val="accent1"/>
          </a:solidFill>
          <a:ln w="12700" cap="flat">
            <a:noFill/>
            <a:miter lim="400000"/>
          </a:ln>
          <a:effectLst/>
        </p:spPr>
        <p:txBody>
          <a:bodyPr wrap="square" lIns="91439" tIns="91439" rIns="91439" bIns="91439" numCol="1" anchor="ctr">
            <a:noAutofit/>
          </a:bodyPr>
          <a:lstStyle/>
          <a:p>
            <a:pPr defTabSz="457200">
              <a:defRPr sz="3200">
                <a:solidFill>
                  <a:srgbClr val="FFFFFF"/>
                </a:solidFill>
                <a:latin typeface="Calibri" panose="020F0502020204030204"/>
                <a:ea typeface="Calibri" panose="020F0502020204030204"/>
                <a:cs typeface="Calibri" panose="020F0502020204030204"/>
                <a:sym typeface="Calibri" panose="020F0502020204030204"/>
              </a:defRPr>
            </a:pPr>
            <a:endParaRPr sz="3200">
              <a:latin typeface="Arial" panose="020B0604020202020204" pitchFamily="34" charset="0"/>
              <a:ea typeface="微软雅黑" panose="020B0503020204020204" pitchFamily="34" charset="-122"/>
              <a:sym typeface="Arial" panose="020B0604020202020204" pitchFamily="34" charset="0"/>
            </a:endParaRPr>
          </a:p>
        </p:txBody>
      </p:sp>
      <p:cxnSp>
        <p:nvCxnSpPr>
          <p:cNvPr id="33" name="Straight Connector 32"/>
          <p:cNvCxnSpPr/>
          <p:nvPr/>
        </p:nvCxnSpPr>
        <p:spPr>
          <a:xfrm>
            <a:off x="5390069" y="4934662"/>
            <a:ext cx="3748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Content Placeholder 4"/>
          <p:cNvSpPr>
            <a:spLocks noGrp="1"/>
          </p:cNvSpPr>
          <p:nvPr>
            <p:ph sz="quarter" idx="16"/>
          </p:nvPr>
        </p:nvSpPr>
        <p:spPr>
          <a:xfrm>
            <a:off x="2814640" y="4742513"/>
            <a:ext cx="2122993" cy="384301"/>
          </a:xfrm>
        </p:spPr>
        <p:txBody>
          <a:bodyPr anchor="ctr">
            <a:norm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 Placeholder 2"/>
          <p:cNvSpPr>
            <a:spLocks noGrp="1"/>
          </p:cNvSpPr>
          <p:nvPr>
            <p:ph type="body" sz="quarter" idx="14"/>
          </p:nvPr>
        </p:nvSpPr>
        <p:spPr>
          <a:xfrm>
            <a:off x="2895601" y="5360970"/>
            <a:ext cx="2494468" cy="65883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dissolve">
                                      <p:cBhvr>
                                        <p:cTn id="28" dur="500"/>
                                        <p:tgtEl>
                                          <p:spTgt spid="5">
                                            <p:txEl>
                                              <p:pRg st="0" end="0"/>
                                            </p:txEl>
                                          </p:spTgt>
                                        </p:tgtEl>
                                      </p:cBhvr>
                                    </p:animEffect>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dissolve">
                                      <p:cBhvr>
                                        <p:cTn id="32" dur="500"/>
                                        <p:tgtEl>
                                          <p:spTgt spid="3">
                                            <p:txEl>
                                              <p:pRg st="0" end="0"/>
                                            </p:txEl>
                                          </p:spTgt>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500"/>
                                        <p:tgtEl>
                                          <p:spTgt spid="10">
                                            <p:txEl>
                                              <p:pRg st="0" end="0"/>
                                            </p:txEl>
                                          </p:spTgt>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5000"/>
                            </p:stCondLst>
                            <p:childTnLst>
                              <p:par>
                                <p:cTn id="46" presetID="9" presetClass="entr" presetSubtype="0" fill="hold" grpId="0" nodeType="after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dissolve">
                                      <p:cBhvr>
                                        <p:cTn id="48" dur="500"/>
                                        <p:tgtEl>
                                          <p:spTgt spid="29">
                                            <p:txEl>
                                              <p:pRg st="0" end="0"/>
                                            </p:txEl>
                                          </p:spTgt>
                                        </p:tgtEl>
                                      </p:cBhvr>
                                    </p:animEffect>
                                  </p:childTnLst>
                                </p:cTn>
                              </p:par>
                            </p:childTnLst>
                          </p:cTn>
                        </p:par>
                        <p:par>
                          <p:cTn id="49" fill="hold">
                            <p:stCondLst>
                              <p:cond delay="5500"/>
                            </p:stCondLst>
                            <p:childTnLst>
                              <p:par>
                                <p:cTn id="50" presetID="9" presetClass="entr" presetSubtype="0" fill="hold" grpId="0" nodeType="after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dissolve">
                                      <p:cBhvr>
                                        <p:cTn id="52" dur="500"/>
                                        <p:tgtEl>
                                          <p:spTgt spid="31">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fade">
                                      <p:cBhvr>
                                        <p:cTn id="56" dur="500"/>
                                        <p:tgtEl>
                                          <p:spTgt spid="11">
                                            <p:txEl>
                                              <p:pRg st="0" end="0"/>
                                            </p:txEl>
                                          </p:spTgt>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7000"/>
                            </p:stCondLst>
                            <p:childTnLst>
                              <p:par>
                                <p:cTn id="62" presetID="22" presetClass="entr" presetSubtype="2"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right)">
                                      <p:cBhvr>
                                        <p:cTn id="64" dur="500"/>
                                        <p:tgtEl>
                                          <p:spTgt spid="32"/>
                                        </p:tgtEl>
                                      </p:cBhvr>
                                    </p:animEffect>
                                  </p:childTnLst>
                                </p:cTn>
                              </p:par>
                            </p:childTnLst>
                          </p:cTn>
                        </p:par>
                        <p:par>
                          <p:cTn id="65" fill="hold">
                            <p:stCondLst>
                              <p:cond delay="7500"/>
                            </p:stCondLst>
                            <p:childTnLst>
                              <p:par>
                                <p:cTn id="66" presetID="9" presetClass="entr" presetSubtype="0" fill="hold" grpId="0" nodeType="afterEffect">
                                  <p:stCondLst>
                                    <p:cond delay="0"/>
                                  </p:stCondLst>
                                  <p:childTnLst>
                                    <p:set>
                                      <p:cBhvr>
                                        <p:cTn id="67" dur="1" fill="hold">
                                          <p:stCondLst>
                                            <p:cond delay="0"/>
                                          </p:stCondLst>
                                        </p:cTn>
                                        <p:tgtEl>
                                          <p:spTgt spid="34">
                                            <p:txEl>
                                              <p:pRg st="0" end="0"/>
                                            </p:txEl>
                                          </p:spTgt>
                                        </p:tgtEl>
                                        <p:attrNameLst>
                                          <p:attrName>style.visibility</p:attrName>
                                        </p:attrNameLst>
                                      </p:cBhvr>
                                      <p:to>
                                        <p:strVal val="visible"/>
                                      </p:to>
                                    </p:set>
                                    <p:animEffect transition="in" filter="dissolve">
                                      <p:cBhvr>
                                        <p:cTn id="68" dur="500"/>
                                        <p:tgtEl>
                                          <p:spTgt spid="34">
                                            <p:txEl>
                                              <p:pRg st="0" end="0"/>
                                            </p:txEl>
                                          </p:spTgt>
                                        </p:tgtEl>
                                      </p:cBhvr>
                                    </p:animEffect>
                                  </p:childTnLst>
                                </p:cTn>
                              </p:par>
                            </p:childTnLst>
                          </p:cTn>
                        </p:par>
                        <p:par>
                          <p:cTn id="69" fill="hold">
                            <p:stCondLst>
                              <p:cond delay="8000"/>
                            </p:stCondLst>
                            <p:childTnLst>
                              <p:par>
                                <p:cTn id="70" presetID="9" presetClass="entr" presetSubtype="0" fill="hold" grpId="0" nodeType="afterEffect">
                                  <p:stCondLst>
                                    <p:cond delay="0"/>
                                  </p:stCondLst>
                                  <p:childTnLst>
                                    <p:set>
                                      <p:cBhvr>
                                        <p:cTn id="71" dur="1" fill="hold">
                                          <p:stCondLst>
                                            <p:cond delay="0"/>
                                          </p:stCondLst>
                                        </p:cTn>
                                        <p:tgtEl>
                                          <p:spTgt spid="35">
                                            <p:txEl>
                                              <p:pRg st="0" end="0"/>
                                            </p:txEl>
                                          </p:spTgt>
                                        </p:tgtEl>
                                        <p:attrNameLst>
                                          <p:attrName>style.visibility</p:attrName>
                                        </p:attrNameLst>
                                      </p:cBhvr>
                                      <p:to>
                                        <p:strVal val="visible"/>
                                      </p:to>
                                    </p:set>
                                    <p:animEffect transition="in" filter="dissolve">
                                      <p:cBhvr>
                                        <p:cTn id="7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build="p"/>
      <p:bldP spid="5" grpId="0" build="p"/>
      <p:bldP spid="8" grpId="0" animBg="1"/>
      <p:bldP spid="9" grpId="0" build="p"/>
      <p:bldP spid="10" grpId="0" build="p"/>
      <p:bldP spid="11" grpId="0" build="p"/>
      <p:bldP spid="26" grpId="0" animBg="1"/>
      <p:bldP spid="29" grpId="0" build="p"/>
      <p:bldP spid="31" grpId="0" build="p"/>
      <p:bldP spid="32" grpId="0" animBg="1"/>
      <p:bldP spid="34" grpId="0" build="p"/>
      <p:bldP spid="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7957826" y="2362202"/>
            <a:ext cx="3167375" cy="3124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Rectangle 68"/>
          <p:cNvSpPr/>
          <p:nvPr/>
        </p:nvSpPr>
        <p:spPr>
          <a:xfrm>
            <a:off x="4558253" y="2362201"/>
            <a:ext cx="3167375" cy="3124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1143001" y="2362202"/>
            <a:ext cx="3167375" cy="3124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 name="Title 1"/>
          <p:cNvSpPr>
            <a:spLocks noGrp="1"/>
          </p:cNvSpPr>
          <p:nvPr>
            <p:ph type="title"/>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预期展望</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Future Prospects)</a:t>
            </a:r>
          </a:p>
        </p:txBody>
      </p:sp>
      <p:sp>
        <p:nvSpPr>
          <p:cNvPr id="3" name="Text Placeholder 2"/>
          <p:cNvSpPr>
            <a:spLocks noGrp="1"/>
          </p:cNvSpPr>
          <p:nvPr>
            <p:ph type="body" sz="quarter" idx="14"/>
          </p:nvPr>
        </p:nvSpPr>
        <p:spPr>
          <a:xfrm>
            <a:off x="1508282" y="4156386"/>
            <a:ext cx="2415943" cy="1482414"/>
          </a:xfrm>
        </p:spPr>
        <p:txBody>
          <a:bodyPr>
            <a:norm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4"/>
          <p:cNvSpPr>
            <a:spLocks noGrp="1"/>
          </p:cNvSpPr>
          <p:nvPr>
            <p:ph sz="quarter" idx="16"/>
          </p:nvPr>
        </p:nvSpPr>
        <p:spPr>
          <a:xfrm>
            <a:off x="1508283" y="3608646"/>
            <a:ext cx="2436811" cy="304800"/>
          </a:xfrm>
        </p:spPr>
        <p:txBody>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55"/>
          <p:cNvSpPr>
            <a:spLocks noEditPoints="1"/>
          </p:cNvSpPr>
          <p:nvPr/>
        </p:nvSpPr>
        <p:spPr bwMode="auto">
          <a:xfrm>
            <a:off x="9161095" y="2689893"/>
            <a:ext cx="760832" cy="67745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67" name="Straight Connector 66"/>
          <p:cNvCxnSpPr/>
          <p:nvPr/>
        </p:nvCxnSpPr>
        <p:spPr>
          <a:xfrm>
            <a:off x="2081725" y="3961101"/>
            <a:ext cx="128992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0" name="Content Placeholder 4"/>
          <p:cNvSpPr>
            <a:spLocks noGrp="1"/>
          </p:cNvSpPr>
          <p:nvPr>
            <p:ph sz="quarter" idx="16"/>
          </p:nvPr>
        </p:nvSpPr>
        <p:spPr>
          <a:xfrm>
            <a:off x="4923535" y="3656301"/>
            <a:ext cx="2436811" cy="304800"/>
          </a:xfrm>
        </p:spPr>
        <p:txBody>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1" name="Straight Connector 70"/>
          <p:cNvCxnSpPr/>
          <p:nvPr/>
        </p:nvCxnSpPr>
        <p:spPr>
          <a:xfrm>
            <a:off x="5496977" y="4008756"/>
            <a:ext cx="128992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2" name="Text Placeholder 2"/>
          <p:cNvSpPr>
            <a:spLocks noGrp="1"/>
          </p:cNvSpPr>
          <p:nvPr>
            <p:ph type="body" sz="quarter" idx="14"/>
          </p:nvPr>
        </p:nvSpPr>
        <p:spPr>
          <a:xfrm>
            <a:off x="4933969" y="4142096"/>
            <a:ext cx="2415943" cy="1482414"/>
          </a:xfrm>
        </p:spPr>
        <p:txBody>
          <a:bodyPr>
            <a:norm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Content Placeholder 4"/>
          <p:cNvSpPr>
            <a:spLocks noGrp="1"/>
          </p:cNvSpPr>
          <p:nvPr>
            <p:ph sz="quarter" idx="16"/>
          </p:nvPr>
        </p:nvSpPr>
        <p:spPr>
          <a:xfrm>
            <a:off x="8323107" y="3656301"/>
            <a:ext cx="2436811" cy="304800"/>
          </a:xfrm>
        </p:spPr>
        <p:txBody>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8" name="Straight Connector 77"/>
          <p:cNvCxnSpPr/>
          <p:nvPr/>
        </p:nvCxnSpPr>
        <p:spPr>
          <a:xfrm>
            <a:off x="8896549" y="4008756"/>
            <a:ext cx="128992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Text Placeholder 2"/>
          <p:cNvSpPr>
            <a:spLocks noGrp="1"/>
          </p:cNvSpPr>
          <p:nvPr>
            <p:ph type="body" sz="quarter" idx="14"/>
          </p:nvPr>
        </p:nvSpPr>
        <p:spPr>
          <a:xfrm>
            <a:off x="8333541" y="4142096"/>
            <a:ext cx="2415943" cy="1482414"/>
          </a:xfrm>
        </p:spPr>
        <p:txBody>
          <a:bodyPr>
            <a:normAutofit/>
          </a:bodyPr>
          <a:lstStyle/>
          <a:p>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endParaRPr lang="en-U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Shape 4375"/>
          <p:cNvSpPr/>
          <p:nvPr/>
        </p:nvSpPr>
        <p:spPr>
          <a:xfrm>
            <a:off x="2351521" y="2819401"/>
            <a:ext cx="750332" cy="483659"/>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26" name="Shape 4374"/>
          <p:cNvSpPr/>
          <p:nvPr/>
        </p:nvSpPr>
        <p:spPr>
          <a:xfrm>
            <a:off x="5783245" y="2667001"/>
            <a:ext cx="717391" cy="717591"/>
          </a:xfrm>
          <a:custGeom>
            <a:avLst/>
            <a:gdLst/>
            <a:ahLst/>
            <a:cxnLst>
              <a:cxn ang="0">
                <a:pos x="wd2" y="hd2"/>
              </a:cxn>
              <a:cxn ang="5400000">
                <a:pos x="wd2" y="hd2"/>
              </a:cxn>
              <a:cxn ang="10800000">
                <a:pos x="wd2" y="hd2"/>
              </a:cxn>
              <a:cxn ang="16200000">
                <a:pos x="wd2" y="hd2"/>
              </a:cxn>
            </a:cxnLst>
            <a:rect l="0" t="0" r="r" b="b"/>
            <a:pathLst>
              <a:path w="19314" h="19315" extrusionOk="0">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accel="48000" decel="5200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 calcmode="lin" valueType="num">
                                      <p:cBhvr>
                                        <p:cTn id="18" dur="500" fill="hold"/>
                                        <p:tgtEl>
                                          <p:spTgt spid="25"/>
                                        </p:tgtEl>
                                        <p:attrNameLst>
                                          <p:attrName>style.rotation</p:attrName>
                                        </p:attrNameLst>
                                      </p:cBhvr>
                                      <p:tavLst>
                                        <p:tav tm="0">
                                          <p:val>
                                            <p:fltVal val="360"/>
                                          </p:val>
                                        </p:tav>
                                        <p:tav tm="100000">
                                          <p:val>
                                            <p:fltVal val="0"/>
                                          </p:val>
                                        </p:tav>
                                      </p:tavLst>
                                    </p:anim>
                                    <p:animEffect transition="in" filter="fade">
                                      <p:cBhvr>
                                        <p:cTn id="19" dur="500"/>
                                        <p:tgtEl>
                                          <p:spTgt spid="25"/>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up)">
                                      <p:cBhvr>
                                        <p:cTn id="23" dur="500"/>
                                        <p:tgtEl>
                                          <p:spTgt spid="5">
                                            <p:txEl>
                                              <p:pRg st="0" end="0"/>
                                            </p:txEl>
                                          </p:spTgt>
                                        </p:tgtEl>
                                      </p:cBhvr>
                                    </p:animEffect>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ssolve">
                                      <p:cBhvr>
                                        <p:cTn id="31" dur="500"/>
                                        <p:tgtEl>
                                          <p:spTgt spid="3">
                                            <p:txEl>
                                              <p:pRg st="0" end="0"/>
                                            </p:txEl>
                                          </p:spTgt>
                                        </p:tgtEl>
                                      </p:cBhvr>
                                    </p:animEffect>
                                  </p:childTnLst>
                                </p:cTn>
                              </p:par>
                            </p:childTnLst>
                          </p:cTn>
                        </p:par>
                        <p:par>
                          <p:cTn id="32" fill="hold">
                            <p:stCondLst>
                              <p:cond delay="3000"/>
                            </p:stCondLst>
                            <p:childTnLst>
                              <p:par>
                                <p:cTn id="33" presetID="2" presetClass="entr" presetSubtype="4" accel="48000" decel="52000"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49" presetClass="entr" presetSubtype="0" decel="10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360"/>
                                          </p:val>
                                        </p:tav>
                                        <p:tav tm="100000">
                                          <p:val>
                                            <p:fltVal val="0"/>
                                          </p:val>
                                        </p:tav>
                                      </p:tavLst>
                                    </p:anim>
                                    <p:animEffect transition="in" filter="fade">
                                      <p:cBhvr>
                                        <p:cTn id="43" dur="500"/>
                                        <p:tgtEl>
                                          <p:spTgt spid="26"/>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70">
                                            <p:txEl>
                                              <p:pRg st="0" end="0"/>
                                            </p:txEl>
                                          </p:spTgt>
                                        </p:tgtEl>
                                        <p:attrNameLst>
                                          <p:attrName>style.visibility</p:attrName>
                                        </p:attrNameLst>
                                      </p:cBhvr>
                                      <p:to>
                                        <p:strVal val="visible"/>
                                      </p:to>
                                    </p:set>
                                    <p:animEffect transition="in" filter="wipe(up)">
                                      <p:cBhvr>
                                        <p:cTn id="47" dur="500"/>
                                        <p:tgtEl>
                                          <p:spTgt spid="70">
                                            <p:txEl>
                                              <p:pRg st="0" end="0"/>
                                            </p:txEl>
                                          </p:spTgt>
                                        </p:tgtEl>
                                      </p:cBhvr>
                                    </p:animEffect>
                                  </p:childTnLst>
                                </p:cTn>
                              </p:par>
                            </p:childTnLst>
                          </p:cTn>
                        </p:par>
                        <p:par>
                          <p:cTn id="48" fill="hold">
                            <p:stCondLst>
                              <p:cond delay="4500"/>
                            </p:stCondLst>
                            <p:childTnLst>
                              <p:par>
                                <p:cTn id="49" presetID="16" presetClass="entr" presetSubtype="37"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barn(outVertical)">
                                      <p:cBhvr>
                                        <p:cTn id="51" dur="500"/>
                                        <p:tgtEl>
                                          <p:spTgt spid="71"/>
                                        </p:tgtEl>
                                      </p:cBhvr>
                                    </p:animEffect>
                                  </p:childTnLst>
                                </p:cTn>
                              </p:par>
                            </p:childTnLst>
                          </p:cTn>
                        </p:par>
                        <p:par>
                          <p:cTn id="52" fill="hold">
                            <p:stCondLst>
                              <p:cond delay="5000"/>
                            </p:stCondLst>
                            <p:childTnLst>
                              <p:par>
                                <p:cTn id="53" presetID="9" presetClass="entr" presetSubtype="0" fill="hold" grpId="0" nodeType="afterEffect">
                                  <p:stCondLst>
                                    <p:cond delay="0"/>
                                  </p:stCondLst>
                                  <p:childTnLst>
                                    <p:set>
                                      <p:cBhvr>
                                        <p:cTn id="54" dur="1" fill="hold">
                                          <p:stCondLst>
                                            <p:cond delay="0"/>
                                          </p:stCondLst>
                                        </p:cTn>
                                        <p:tgtEl>
                                          <p:spTgt spid="72">
                                            <p:txEl>
                                              <p:pRg st="0" end="0"/>
                                            </p:txEl>
                                          </p:spTgt>
                                        </p:tgtEl>
                                        <p:attrNameLst>
                                          <p:attrName>style.visibility</p:attrName>
                                        </p:attrNameLst>
                                      </p:cBhvr>
                                      <p:to>
                                        <p:strVal val="visible"/>
                                      </p:to>
                                    </p:set>
                                    <p:animEffect transition="in" filter="dissolve">
                                      <p:cBhvr>
                                        <p:cTn id="55" dur="500"/>
                                        <p:tgtEl>
                                          <p:spTgt spid="72">
                                            <p:txEl>
                                              <p:pRg st="0" end="0"/>
                                            </p:txEl>
                                          </p:spTgt>
                                        </p:tgtEl>
                                      </p:cBhvr>
                                    </p:animEffect>
                                  </p:childTnLst>
                                </p:cTn>
                              </p:par>
                            </p:childTnLst>
                          </p:cTn>
                        </p:par>
                        <p:par>
                          <p:cTn id="56" fill="hold">
                            <p:stCondLst>
                              <p:cond delay="5500"/>
                            </p:stCondLst>
                            <p:childTnLst>
                              <p:par>
                                <p:cTn id="57" presetID="2" presetClass="entr" presetSubtype="2" accel="48000" decel="52000" fill="hold" grpId="0"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1+#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49" presetClass="entr" presetSubtype="0" decel="10000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 calcmode="lin" valueType="num">
                                      <p:cBhvr>
                                        <p:cTn id="66" dur="500" fill="hold"/>
                                        <p:tgtEl>
                                          <p:spTgt spid="56"/>
                                        </p:tgtEl>
                                        <p:attrNameLst>
                                          <p:attrName>style.rotation</p:attrName>
                                        </p:attrNameLst>
                                      </p:cBhvr>
                                      <p:tavLst>
                                        <p:tav tm="0">
                                          <p:val>
                                            <p:fltVal val="360"/>
                                          </p:val>
                                        </p:tav>
                                        <p:tav tm="100000">
                                          <p:val>
                                            <p:fltVal val="0"/>
                                          </p:val>
                                        </p:tav>
                                      </p:tavLst>
                                    </p:anim>
                                    <p:animEffect transition="in" filter="fade">
                                      <p:cBhvr>
                                        <p:cTn id="67" dur="500"/>
                                        <p:tgtEl>
                                          <p:spTgt spid="56"/>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77">
                                            <p:txEl>
                                              <p:pRg st="0" end="0"/>
                                            </p:txEl>
                                          </p:spTgt>
                                        </p:tgtEl>
                                        <p:attrNameLst>
                                          <p:attrName>style.visibility</p:attrName>
                                        </p:attrNameLst>
                                      </p:cBhvr>
                                      <p:to>
                                        <p:strVal val="visible"/>
                                      </p:to>
                                    </p:set>
                                    <p:animEffect transition="in" filter="wipe(up)">
                                      <p:cBhvr>
                                        <p:cTn id="71" dur="500"/>
                                        <p:tgtEl>
                                          <p:spTgt spid="77">
                                            <p:txEl>
                                              <p:pRg st="0" end="0"/>
                                            </p:txEl>
                                          </p:spTgt>
                                        </p:tgtEl>
                                      </p:cBhvr>
                                    </p:animEffect>
                                  </p:childTnLst>
                                </p:cTn>
                              </p:par>
                            </p:childTnLst>
                          </p:cTn>
                        </p:par>
                        <p:par>
                          <p:cTn id="72" fill="hold">
                            <p:stCondLst>
                              <p:cond delay="7000"/>
                            </p:stCondLst>
                            <p:childTnLst>
                              <p:par>
                                <p:cTn id="73" presetID="16" presetClass="entr" presetSubtype="37" fill="hold" nodeType="after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barn(outVertical)">
                                      <p:cBhvr>
                                        <p:cTn id="75" dur="500"/>
                                        <p:tgtEl>
                                          <p:spTgt spid="78"/>
                                        </p:tgtEl>
                                      </p:cBhvr>
                                    </p:animEffect>
                                  </p:childTnLst>
                                </p:cTn>
                              </p:par>
                            </p:childTnLst>
                          </p:cTn>
                        </p:par>
                        <p:par>
                          <p:cTn id="76" fill="hold">
                            <p:stCondLst>
                              <p:cond delay="7500"/>
                            </p:stCondLst>
                            <p:childTnLst>
                              <p:par>
                                <p:cTn id="77" presetID="9" presetClass="entr" presetSubtype="0" fill="hold" grpId="0" nodeType="afterEffect">
                                  <p:stCondLst>
                                    <p:cond delay="0"/>
                                  </p:stCondLst>
                                  <p:childTnLst>
                                    <p:set>
                                      <p:cBhvr>
                                        <p:cTn id="78" dur="1" fill="hold">
                                          <p:stCondLst>
                                            <p:cond delay="0"/>
                                          </p:stCondLst>
                                        </p:cTn>
                                        <p:tgtEl>
                                          <p:spTgt spid="79">
                                            <p:txEl>
                                              <p:pRg st="0" end="0"/>
                                            </p:txEl>
                                          </p:spTgt>
                                        </p:tgtEl>
                                        <p:attrNameLst>
                                          <p:attrName>style.visibility</p:attrName>
                                        </p:attrNameLst>
                                      </p:cBhvr>
                                      <p:to>
                                        <p:strVal val="visible"/>
                                      </p:to>
                                    </p:set>
                                    <p:animEffect transition="in" filter="dissolve">
                                      <p:cBhvr>
                                        <p:cTn id="79"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69" grpId="0" animBg="1"/>
      <p:bldP spid="61" grpId="0" animBg="1"/>
      <p:bldP spid="2" grpId="0"/>
      <p:bldP spid="3" grpId="0" build="p"/>
      <p:bldP spid="5" grpId="0" build="p"/>
      <p:bldP spid="56" grpId="0" animBg="1"/>
      <p:bldP spid="70" grpId="0" build="p"/>
      <p:bldP spid="72" grpId="0" build="p"/>
      <p:bldP spid="77" grpId="0" build="p"/>
      <p:bldP spid="79" grpId="0" build="p"/>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64685"/>
        </a:solidFill>
        <a:effectLst/>
      </p:bgPr>
    </p:bg>
    <p:spTree>
      <p:nvGrpSpPr>
        <p:cNvPr id="1" name=""/>
        <p:cNvGrpSpPr/>
        <p:nvPr/>
      </p:nvGrpSpPr>
      <p:grpSpPr>
        <a:xfrm>
          <a:off x="0" y="0"/>
          <a:ext cx="0" cy="0"/>
          <a:chOff x="0" y="0"/>
          <a:chExt cx="0" cy="0"/>
        </a:xfrm>
      </p:grpSpPr>
      <p:pic>
        <p:nvPicPr>
          <p:cNvPr id="10" name="图片占位符 9"/>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7550" r="17550"/>
          <a:stretch>
            <a:fillRect/>
          </a:stretch>
        </p:blipFill>
        <p:spPr/>
      </p:pic>
      <p:sp>
        <p:nvSpPr>
          <p:cNvPr id="11" name="心形 10"/>
          <p:cNvSpPr/>
          <p:nvPr/>
        </p:nvSpPr>
        <p:spPr>
          <a:xfrm>
            <a:off x="4655457" y="1494972"/>
            <a:ext cx="5834743" cy="5021942"/>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p:cNvSpPr txBox="1"/>
          <p:nvPr/>
        </p:nvSpPr>
        <p:spPr>
          <a:xfrm>
            <a:off x="5442857" y="2879229"/>
            <a:ext cx="4259942" cy="2629310"/>
          </a:xfrm>
          <a:prstGeom prst="rect">
            <a:avLst/>
          </a:prstGeom>
          <a:noFill/>
        </p:spPr>
        <p:txBody>
          <a:bodyPr wrap="square" rtlCol="0">
            <a:spAutoFit/>
          </a:bodyPr>
          <a:lstStyle/>
          <a:p>
            <a:pPr algn="ctr">
              <a:lnSpc>
                <a:spcPct val="120000"/>
              </a:lnSpc>
            </a:pPr>
            <a:r>
              <a:rPr lang="en-US" altLang="zh-CN" sz="7200" dirty="0">
                <a:solidFill>
                  <a:srgbClr val="A64685"/>
                </a:solidFill>
                <a:latin typeface="Arial" panose="020B0604020202020204" pitchFamily="34" charset="0"/>
                <a:ea typeface="微软雅黑" panose="020B0503020204020204" pitchFamily="34" charset="-122"/>
                <a:sym typeface="Arial" panose="020B0604020202020204" pitchFamily="34" charset="0"/>
              </a:rPr>
              <a:t>THANK</a:t>
            </a:r>
          </a:p>
          <a:p>
            <a:pPr algn="ctr">
              <a:lnSpc>
                <a:spcPct val="120000"/>
              </a:lnSpc>
            </a:pPr>
            <a:r>
              <a:rPr lang="en-US" altLang="zh-CN" sz="7200" dirty="0">
                <a:solidFill>
                  <a:srgbClr val="A64685"/>
                </a:solidFill>
                <a:latin typeface="Arial" panose="020B0604020202020204" pitchFamily="34" charset="0"/>
                <a:ea typeface="微软雅黑" panose="020B0503020204020204" pitchFamily="34" charset="-122"/>
                <a:sym typeface="Arial" panose="020B0604020202020204" pitchFamily="34" charset="0"/>
              </a:rPr>
              <a:t> YOU</a:t>
            </a:r>
            <a:endParaRPr lang="zh-CN" altLang="en-US" sz="7200" dirty="0">
              <a:solidFill>
                <a:srgbClr val="A64685"/>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725" y="0"/>
            <a:ext cx="7534275" cy="6858000"/>
          </a:xfrm>
          <a:prstGeom prst="rect">
            <a:avLst/>
          </a:prstGeom>
        </p:spPr>
      </p:pic>
      <p:sp>
        <p:nvSpPr>
          <p:cNvPr id="9" name="心形 8"/>
          <p:cNvSpPr/>
          <p:nvPr/>
        </p:nvSpPr>
        <p:spPr bwMode="auto">
          <a:xfrm>
            <a:off x="1700213" y="1428751"/>
            <a:ext cx="5686425" cy="4714874"/>
          </a:xfrm>
          <a:prstGeom prst="heart">
            <a:avLst/>
          </a:prstGeom>
          <a:solidFill>
            <a:srgbClr val="A6468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2700338" y="3786188"/>
            <a:ext cx="3786187" cy="1015663"/>
          </a:xfrm>
          <a:prstGeom prst="rect">
            <a:avLst/>
          </a:prstGeom>
          <a:noFill/>
        </p:spPr>
        <p:txBody>
          <a:bodyPr wrap="square" rtlCol="0">
            <a:spAutoFit/>
          </a:bodyPr>
          <a:lstStyle/>
          <a:p>
            <a:pPr algn="ctr"/>
            <a:r>
              <a:rPr lang="zh-CN" altLang="en-US" sz="3600" dirty="0">
                <a:latin typeface="Arial" panose="020B0604020202020204" pitchFamily="34" charset="0"/>
                <a:ea typeface="微软雅黑" panose="020B0503020204020204" pitchFamily="34" charset="-122"/>
                <a:sym typeface="Arial" panose="020B0604020202020204" pitchFamily="34" charset="0"/>
              </a:rPr>
              <a:t>公司介绍</a:t>
            </a:r>
            <a:endParaRPr lang="en-US" altLang="zh-CN" sz="3600" dirty="0">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dirty="0">
                <a:latin typeface="Arial" panose="020B0604020202020204" pitchFamily="34" charset="0"/>
                <a:ea typeface="微软雅黑" panose="020B0503020204020204" pitchFamily="34" charset="-122"/>
                <a:sym typeface="Arial" panose="020B0604020202020204" pitchFamily="34" charset="0"/>
              </a:rPr>
              <a:t>(Company Introduction)</a:t>
            </a:r>
          </a:p>
        </p:txBody>
      </p:sp>
      <p:sp>
        <p:nvSpPr>
          <p:cNvPr id="12" name="文本框 11"/>
          <p:cNvSpPr txBox="1"/>
          <p:nvPr/>
        </p:nvSpPr>
        <p:spPr>
          <a:xfrm>
            <a:off x="3429000" y="2800350"/>
            <a:ext cx="2457450" cy="769441"/>
          </a:xfrm>
          <a:prstGeom prst="rect">
            <a:avLst/>
          </a:prstGeom>
          <a:noFill/>
        </p:spPr>
        <p:txBody>
          <a:bodyPr wrap="square" rtlCol="0">
            <a:spAutoFit/>
          </a:bodyPr>
          <a:lstStyle/>
          <a:p>
            <a:r>
              <a:rPr lang="zh-CN" altLang="en-US" sz="4400" dirty="0">
                <a:latin typeface="Arial" panose="020B0604020202020204" pitchFamily="34" charset="0"/>
                <a:ea typeface="微软雅黑" panose="020B0503020204020204" pitchFamily="34" charset="-122"/>
                <a:sym typeface="Arial" panose="020B0604020202020204" pitchFamily="34" charset="0"/>
              </a:rPr>
              <a:t>第一部分</a:t>
            </a:r>
          </a:p>
        </p:txBody>
      </p:sp>
    </p:spTree>
  </p:cSld>
  <p:clrMapOvr>
    <a:masterClrMapping/>
  </p:clrMapOvr>
  <p:transition spd="slow" advClick="0" advTm="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628" y="886588"/>
            <a:ext cx="9144000" cy="535812"/>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公司介绍</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Company Introduction)</a:t>
            </a:r>
          </a:p>
        </p:txBody>
      </p:sp>
      <p:pic>
        <p:nvPicPr>
          <p:cNvPr id="7" name="图片占位符 6"/>
          <p:cNvPicPr>
            <a:picLocks noGrp="1" noChangeAspect="1"/>
          </p:cNvPicPr>
          <p:nvPr>
            <p:ph type="pic" sz="quarter" idx="32"/>
          </p:nvPr>
        </p:nvPicPr>
        <p:blipFill>
          <a:blip r:embed="rId3">
            <a:extLst>
              <a:ext uri="{28A0092B-C50C-407E-A947-70E740481C1C}">
                <a14:useLocalDpi xmlns:a14="http://schemas.microsoft.com/office/drawing/2010/main" val="0"/>
              </a:ext>
            </a:extLst>
          </a:blip>
          <a:srcRect t="3107" b="3107"/>
          <a:stretch>
            <a:fillRect/>
          </a:stretch>
        </p:blipFill>
        <p:spPr/>
      </p:pic>
      <p:sp>
        <p:nvSpPr>
          <p:cNvPr id="3" name="Text Placeholder 2"/>
          <p:cNvSpPr>
            <a:spLocks noGrp="1"/>
          </p:cNvSpPr>
          <p:nvPr>
            <p:ph type="body" sz="quarter" idx="14"/>
          </p:nvPr>
        </p:nvSpPr>
        <p:spPr>
          <a:xfrm>
            <a:off x="2250360" y="5352715"/>
            <a:ext cx="7317105" cy="8128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pic>
        <p:nvPicPr>
          <p:cNvPr id="10" name="图片占位符 9"/>
          <p:cNvPicPr>
            <a:picLocks noGrp="1" noChangeAspect="1"/>
          </p:cNvPicPr>
          <p:nvPr>
            <p:ph type="pic" sz="quarter" idx="33"/>
          </p:nvPr>
        </p:nvPicPr>
        <p:blipFill>
          <a:blip r:embed="rId4">
            <a:extLst>
              <a:ext uri="{28A0092B-C50C-407E-A947-70E740481C1C}">
                <a14:useLocalDpi xmlns:a14="http://schemas.microsoft.com/office/drawing/2010/main" val="0"/>
              </a:ext>
            </a:extLst>
          </a:blip>
          <a:srcRect t="3107" b="3107"/>
          <a:stretch>
            <a:fillRect/>
          </a:stretch>
        </p:blipFill>
        <p:spPr/>
      </p:pic>
      <p:pic>
        <p:nvPicPr>
          <p:cNvPr id="12" name="图片占位符 11"/>
          <p:cNvPicPr>
            <a:picLocks noGrp="1" noChangeAspect="1"/>
          </p:cNvPicPr>
          <p:nvPr>
            <p:ph type="pic" sz="quarter" idx="36"/>
          </p:nvPr>
        </p:nvPicPr>
        <p:blipFill>
          <a:blip r:embed="rId5">
            <a:extLst>
              <a:ext uri="{28A0092B-C50C-407E-A947-70E740481C1C}">
                <a14:useLocalDpi xmlns:a14="http://schemas.microsoft.com/office/drawing/2010/main" val="0"/>
              </a:ext>
            </a:extLst>
          </a:blip>
          <a:srcRect t="5405" b="5405"/>
          <a:stretch>
            <a:fillRect/>
          </a:stretch>
        </p:blipFill>
        <p:spPr/>
      </p:pic>
      <p:sp>
        <p:nvSpPr>
          <p:cNvPr id="20" name="Content Placeholder 19"/>
          <p:cNvSpPr>
            <a:spLocks noGrp="1"/>
          </p:cNvSpPr>
          <p:nvPr>
            <p:ph sz="quarter" idx="35"/>
          </p:nvPr>
        </p:nvSpPr>
        <p:spPr>
          <a:xfrm>
            <a:off x="3291977" y="1872915"/>
            <a:ext cx="5945148" cy="533400"/>
          </a:xfrm>
        </p:spPr>
        <p:txBody>
          <a:bodyPr>
            <a:normAutofit/>
          </a:bodyPr>
          <a:lstStyle/>
          <a:p>
            <a:pPr>
              <a:lnSpc>
                <a:spcPct val="150000"/>
              </a:lnSpc>
            </a:pPr>
            <a:r>
              <a:rPr lang="zh-CN" altLang="en-US"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524001" y="4368800"/>
            <a:ext cx="1991315" cy="9652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4"/>
          <p:cNvSpPr>
            <a:spLocks noGrp="1"/>
          </p:cNvSpPr>
          <p:nvPr>
            <p:ph sz="quarter" idx="16"/>
          </p:nvPr>
        </p:nvSpPr>
        <p:spPr>
          <a:xfrm>
            <a:off x="1562101" y="4064000"/>
            <a:ext cx="1915115" cy="292100"/>
          </a:xfrm>
        </p:spPr>
        <p:txBody>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a:xfrm>
            <a:off x="1813663" y="2362200"/>
            <a:ext cx="1421435" cy="1421806"/>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1"/>
          </a:solidFill>
          <a:ln>
            <a:noFill/>
          </a:ln>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spcFirstLastPara="0" vert="horz" wrap="square" lIns="361030" tIns="309406" rIns="361030" bIns="309406" numCol="1" spcCol="1270" anchor="ctr" anchorCtr="0">
            <a:noAutofit/>
          </a:bodyPr>
          <a:lstStyle/>
          <a:p>
            <a:pPr algn="ctr" defTabSz="2192655">
              <a:lnSpc>
                <a:spcPct val="90000"/>
              </a:lnSpc>
              <a:spcBef>
                <a:spcPct val="0"/>
              </a:spcBef>
              <a:spcAft>
                <a:spcPct val="35000"/>
              </a:spcAft>
            </a:pPr>
            <a:endParaRPr lang="en-US" sz="490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8"/>
          <p:cNvSpPr/>
          <p:nvPr/>
        </p:nvSpPr>
        <p:spPr>
          <a:xfrm>
            <a:off x="4171520" y="2362200"/>
            <a:ext cx="1421435" cy="1421806"/>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1"/>
          </a:solidFill>
          <a:ln>
            <a:noFill/>
          </a:ln>
        </p:spPr>
        <p:style>
          <a:lnRef idx="2">
            <a:schemeClr val="lt1">
              <a:hueOff val="0"/>
              <a:satOff val="0"/>
              <a:lumOff val="0"/>
              <a:alphaOff val="0"/>
            </a:schemeClr>
          </a:lnRef>
          <a:fillRef idx="1">
            <a:schemeClr val="accent1">
              <a:shade val="80000"/>
              <a:alpha val="50000"/>
              <a:hueOff val="102082"/>
              <a:satOff val="-1463"/>
              <a:lumOff val="8538"/>
              <a:alphaOff val="0"/>
            </a:schemeClr>
          </a:fillRef>
          <a:effectRef idx="0">
            <a:schemeClr val="accent1">
              <a:shade val="80000"/>
              <a:alpha val="50000"/>
              <a:hueOff val="102082"/>
              <a:satOff val="-1463"/>
              <a:lumOff val="8538"/>
              <a:alphaOff val="0"/>
            </a:schemeClr>
          </a:effectRef>
          <a:fontRef idx="minor">
            <a:schemeClr val="tx1"/>
          </a:fontRef>
        </p:style>
        <p:txBody>
          <a:bodyPr spcFirstLastPara="0" vert="horz" wrap="square" lIns="361030" tIns="309406" rIns="361030" bIns="309406" numCol="1" spcCol="1270" anchor="ctr" anchorCtr="0">
            <a:noAutofit/>
          </a:bodyPr>
          <a:lstStyle/>
          <a:p>
            <a:pPr algn="ctr" defTabSz="2192655">
              <a:lnSpc>
                <a:spcPct val="90000"/>
              </a:lnSpc>
              <a:spcBef>
                <a:spcPct val="0"/>
              </a:spcBef>
              <a:spcAft>
                <a:spcPct val="35000"/>
              </a:spcAft>
            </a:pPr>
            <a:endParaRPr lang="en-US" sz="49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p:nvPr/>
        </p:nvSpPr>
        <p:spPr>
          <a:xfrm>
            <a:off x="6594245" y="2362200"/>
            <a:ext cx="1421435" cy="1421806"/>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1"/>
          </a:solidFill>
          <a:ln>
            <a:noFill/>
          </a:ln>
        </p:spPr>
        <p:style>
          <a:lnRef idx="2">
            <a:schemeClr val="lt1">
              <a:hueOff val="0"/>
              <a:satOff val="0"/>
              <a:lumOff val="0"/>
              <a:alphaOff val="0"/>
            </a:schemeClr>
          </a:lnRef>
          <a:fillRef idx="1">
            <a:schemeClr val="accent1">
              <a:shade val="80000"/>
              <a:alpha val="50000"/>
              <a:hueOff val="204164"/>
              <a:satOff val="-2927"/>
              <a:lumOff val="17077"/>
              <a:alphaOff val="0"/>
            </a:schemeClr>
          </a:fillRef>
          <a:effectRef idx="0">
            <a:schemeClr val="accent1">
              <a:shade val="80000"/>
              <a:alpha val="50000"/>
              <a:hueOff val="204164"/>
              <a:satOff val="-2927"/>
              <a:lumOff val="17077"/>
              <a:alphaOff val="0"/>
            </a:schemeClr>
          </a:effectRef>
          <a:fontRef idx="minor">
            <a:schemeClr val="tx1"/>
          </a:fontRef>
        </p:style>
        <p:txBody>
          <a:bodyPr spcFirstLastPara="0" vert="horz" wrap="square" lIns="361030" tIns="309406" rIns="361030" bIns="309406" numCol="1" spcCol="1270" anchor="ctr" anchorCtr="0">
            <a:noAutofit/>
          </a:bodyPr>
          <a:lstStyle/>
          <a:p>
            <a:pPr algn="ctr" defTabSz="2192655">
              <a:lnSpc>
                <a:spcPct val="90000"/>
              </a:lnSpc>
              <a:spcBef>
                <a:spcPct val="0"/>
              </a:spcBef>
              <a:spcAft>
                <a:spcPct val="35000"/>
              </a:spcAft>
            </a:pPr>
            <a:endParaRPr lang="en-US" sz="49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p:nvPr/>
        </p:nvSpPr>
        <p:spPr>
          <a:xfrm>
            <a:off x="8885427" y="2362200"/>
            <a:ext cx="1421435" cy="1421806"/>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chemeClr val="accent1"/>
          </a:solidFill>
          <a:ln>
            <a:noFill/>
          </a:ln>
        </p:spPr>
        <p:style>
          <a:lnRef idx="2">
            <a:schemeClr val="lt1">
              <a:hueOff val="0"/>
              <a:satOff val="0"/>
              <a:lumOff val="0"/>
              <a:alphaOff val="0"/>
            </a:schemeClr>
          </a:lnRef>
          <a:fillRef idx="1">
            <a:schemeClr val="accent1">
              <a:shade val="80000"/>
              <a:alpha val="50000"/>
              <a:hueOff val="306246"/>
              <a:satOff val="-4391"/>
              <a:lumOff val="25615"/>
              <a:alphaOff val="0"/>
            </a:schemeClr>
          </a:fillRef>
          <a:effectRef idx="0">
            <a:schemeClr val="accent1">
              <a:shade val="80000"/>
              <a:alpha val="50000"/>
              <a:hueOff val="306246"/>
              <a:satOff val="-4391"/>
              <a:lumOff val="25615"/>
              <a:alphaOff val="0"/>
            </a:schemeClr>
          </a:effectRef>
          <a:fontRef idx="minor">
            <a:schemeClr val="tx1"/>
          </a:fontRef>
        </p:style>
        <p:txBody>
          <a:bodyPr spcFirstLastPara="0" vert="horz" wrap="square" lIns="361030" tIns="309406" rIns="361030" bIns="309406" numCol="1" spcCol="1270" anchor="ctr" anchorCtr="0">
            <a:noAutofit/>
          </a:bodyPr>
          <a:lstStyle/>
          <a:p>
            <a:pPr algn="ctr" defTabSz="2192655">
              <a:lnSpc>
                <a:spcPct val="90000"/>
              </a:lnSpc>
              <a:spcBef>
                <a:spcPct val="0"/>
              </a:spcBef>
              <a:spcAft>
                <a:spcPct val="35000"/>
              </a:spcAft>
            </a:pPr>
            <a:endParaRPr lang="en-US" sz="4900">
              <a:latin typeface="Arial" panose="020B0604020202020204" pitchFamily="34" charset="0"/>
              <a:ea typeface="微软雅黑" panose="020B0503020204020204" pitchFamily="34" charset="-122"/>
              <a:sym typeface="Arial" panose="020B0604020202020204" pitchFamily="34" charset="0"/>
            </a:endParaRPr>
          </a:p>
        </p:txBody>
      </p:sp>
      <p:sp>
        <p:nvSpPr>
          <p:cNvPr id="12" name="Shape 4384"/>
          <p:cNvSpPr/>
          <p:nvPr/>
        </p:nvSpPr>
        <p:spPr>
          <a:xfrm>
            <a:off x="4601675" y="2804399"/>
            <a:ext cx="561122" cy="537411"/>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12"/>
          <p:cNvGrpSpPr/>
          <p:nvPr/>
        </p:nvGrpSpPr>
        <p:grpSpPr>
          <a:xfrm>
            <a:off x="9357852" y="2834751"/>
            <a:ext cx="476582" cy="476707"/>
            <a:chOff x="5696095" y="2664662"/>
            <a:chExt cx="240998" cy="241061"/>
          </a:xfrm>
          <a:solidFill>
            <a:schemeClr val="bg1"/>
          </a:solidFill>
        </p:grpSpPr>
        <p:sp>
          <p:nvSpPr>
            <p:cNvPr id="14" name="Shape 4432"/>
            <p:cNvSpPr/>
            <p:nvPr/>
          </p:nvSpPr>
          <p:spPr>
            <a:xfrm>
              <a:off x="5696095" y="2664662"/>
              <a:ext cx="240998" cy="241061"/>
            </a:xfrm>
            <a:custGeom>
              <a:avLst/>
              <a:gdLst/>
              <a:ahLst/>
              <a:cxnLst>
                <a:cxn ang="0">
                  <a:pos x="wd2" y="hd2"/>
                </a:cxn>
                <a:cxn ang="5400000">
                  <a:pos x="wd2" y="hd2"/>
                </a:cxn>
                <a:cxn ang="10800000">
                  <a:pos x="wd2" y="hd2"/>
                </a:cxn>
                <a:cxn ang="16200000">
                  <a:pos x="wd2" y="hd2"/>
                </a:cxn>
              </a:cxnLst>
              <a:rect l="0" t="0" r="r" b="b"/>
              <a:pathLst>
                <a:path w="21600" h="21600" extrusionOk="0">
                  <a:moveTo>
                    <a:pt x="10800" y="19252"/>
                  </a:moveTo>
                  <a:cubicBezTo>
                    <a:pt x="6132" y="19252"/>
                    <a:pt x="2348" y="15468"/>
                    <a:pt x="2348" y="10800"/>
                  </a:cubicBezTo>
                  <a:cubicBezTo>
                    <a:pt x="2348" y="6132"/>
                    <a:pt x="6132" y="2348"/>
                    <a:pt x="10800" y="2348"/>
                  </a:cubicBezTo>
                  <a:cubicBezTo>
                    <a:pt x="15469" y="2348"/>
                    <a:pt x="19252" y="6132"/>
                    <a:pt x="19252" y="10800"/>
                  </a:cubicBezTo>
                  <a:cubicBezTo>
                    <a:pt x="19252" y="15468"/>
                    <a:pt x="15469" y="19252"/>
                    <a:pt x="10800" y="19252"/>
                  </a:cubicBezTo>
                  <a:close/>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15" name="Shape 4433"/>
            <p:cNvSpPr/>
            <p:nvPr/>
          </p:nvSpPr>
          <p:spPr>
            <a:xfrm>
              <a:off x="5809148" y="2713125"/>
              <a:ext cx="57570" cy="116540"/>
            </a:xfrm>
            <a:custGeom>
              <a:avLst/>
              <a:gdLst/>
              <a:ahLst/>
              <a:cxnLst>
                <a:cxn ang="0">
                  <a:pos x="wd2" y="hd2"/>
                </a:cxn>
                <a:cxn ang="5400000">
                  <a:pos x="wd2" y="hd2"/>
                </a:cxn>
                <a:cxn ang="10800000">
                  <a:pos x="wd2" y="hd2"/>
                </a:cxn>
                <a:cxn ang="16200000">
                  <a:pos x="wd2" y="hd2"/>
                </a:cxn>
              </a:cxnLst>
              <a:rect l="0" t="0" r="r" b="b"/>
              <a:pathLst>
                <a:path w="21600" h="21600" extrusionOk="0">
                  <a:moveTo>
                    <a:pt x="6876" y="0"/>
                  </a:moveTo>
                  <a:lnTo>
                    <a:pt x="0" y="0"/>
                  </a:lnTo>
                  <a:lnTo>
                    <a:pt x="0" y="13331"/>
                  </a:lnTo>
                  <a:lnTo>
                    <a:pt x="16736" y="21600"/>
                  </a:lnTo>
                  <a:lnTo>
                    <a:pt x="21600" y="19196"/>
                  </a:lnTo>
                  <a:lnTo>
                    <a:pt x="6876" y="11921"/>
                  </a:lnTo>
                  <a:cubicBezTo>
                    <a:pt x="6876" y="11921"/>
                    <a:pt x="6876" y="0"/>
                    <a:pt x="6876" y="0"/>
                  </a:cubicBezTo>
                  <a:close/>
                </a:path>
              </a:pathLst>
            </a:custGeom>
            <a:grp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Shape 4487"/>
          <p:cNvSpPr/>
          <p:nvPr/>
        </p:nvSpPr>
        <p:spPr>
          <a:xfrm>
            <a:off x="2350937" y="2862447"/>
            <a:ext cx="346887" cy="421315"/>
          </a:xfrm>
          <a:custGeom>
            <a:avLst/>
            <a:gdLst/>
            <a:ahLst/>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17" name="Shape 4380"/>
          <p:cNvSpPr/>
          <p:nvPr/>
        </p:nvSpPr>
        <p:spPr>
          <a:xfrm>
            <a:off x="7090442" y="2847375"/>
            <a:ext cx="429038" cy="451459"/>
          </a:xfrm>
          <a:custGeom>
            <a:avLst/>
            <a:gdLst/>
            <a:ahLst/>
            <a:cxnLst>
              <a:cxn ang="0">
                <a:pos x="wd2" y="hd2"/>
              </a:cxn>
              <a:cxn ang="5400000">
                <a:pos x="wd2" y="hd2"/>
              </a:cxn>
              <a:cxn ang="10800000">
                <a:pos x="wd2" y="hd2"/>
              </a:cxn>
              <a:cxn ang="16200000">
                <a:pos x="wd2" y="hd2"/>
              </a:cxn>
            </a:cxnLst>
            <a:rect l="0" t="0" r="r" b="b"/>
            <a:pathLst>
              <a:path w="20689" h="21367" extrusionOk="0">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5"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60" y="7433"/>
                  <a:pt x="20463" y="7729"/>
                </a:cubicBezTo>
                <a:cubicBezTo>
                  <a:pt x="20765" y="8026"/>
                  <a:pt x="20765" y="8508"/>
                  <a:pt x="20463" y="8804"/>
                </a:cubicBezTo>
                <a:lnTo>
                  <a:pt x="9501" y="19566"/>
                </a:lnTo>
                <a:cubicBezTo>
                  <a:pt x="8209" y="20835"/>
                  <a:pt x="6763" y="21367"/>
                  <a:pt x="5399" y="21367"/>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2"/>
          <p:cNvSpPr>
            <a:spLocks noGrp="1"/>
          </p:cNvSpPr>
          <p:nvPr>
            <p:ph type="body" sz="quarter" idx="14"/>
          </p:nvPr>
        </p:nvSpPr>
        <p:spPr>
          <a:xfrm>
            <a:off x="3886580" y="4343400"/>
            <a:ext cx="1991315" cy="9652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Content Placeholder 4"/>
          <p:cNvSpPr>
            <a:spLocks noGrp="1"/>
          </p:cNvSpPr>
          <p:nvPr>
            <p:ph sz="quarter" idx="16"/>
          </p:nvPr>
        </p:nvSpPr>
        <p:spPr>
          <a:xfrm>
            <a:off x="3924680" y="4038600"/>
            <a:ext cx="1915115" cy="292100"/>
          </a:xfrm>
        </p:spPr>
        <p:txBody>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2"/>
          <p:cNvSpPr>
            <a:spLocks noGrp="1"/>
          </p:cNvSpPr>
          <p:nvPr>
            <p:ph type="body" sz="quarter" idx="14"/>
          </p:nvPr>
        </p:nvSpPr>
        <p:spPr>
          <a:xfrm>
            <a:off x="6309305" y="4343400"/>
            <a:ext cx="1991315" cy="9652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Content Placeholder 4"/>
          <p:cNvSpPr>
            <a:spLocks noGrp="1"/>
          </p:cNvSpPr>
          <p:nvPr>
            <p:ph sz="quarter" idx="16"/>
          </p:nvPr>
        </p:nvSpPr>
        <p:spPr>
          <a:xfrm>
            <a:off x="6347405" y="4038600"/>
            <a:ext cx="1915115" cy="292100"/>
          </a:xfrm>
        </p:spPr>
        <p:txBody>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a:spLocks noGrp="1"/>
          </p:cNvSpPr>
          <p:nvPr>
            <p:ph type="body" sz="quarter" idx="14"/>
          </p:nvPr>
        </p:nvSpPr>
        <p:spPr>
          <a:xfrm>
            <a:off x="8600486" y="4343400"/>
            <a:ext cx="1991315" cy="965200"/>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Content Placeholder 4"/>
          <p:cNvSpPr>
            <a:spLocks noGrp="1"/>
          </p:cNvSpPr>
          <p:nvPr>
            <p:ph sz="quarter" idx="16"/>
          </p:nvPr>
        </p:nvSpPr>
        <p:spPr>
          <a:xfrm>
            <a:off x="8638586" y="4038600"/>
            <a:ext cx="1915115" cy="292100"/>
          </a:xfrm>
        </p:spPr>
        <p:txBody>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itle 1"/>
          <p:cNvSpPr txBox="1"/>
          <p:nvPr/>
        </p:nvSpPr>
        <p:spPr>
          <a:xfrm>
            <a:off x="1841628" y="886588"/>
            <a:ext cx="9144000" cy="535812"/>
          </a:xfrm>
          <a:prstGeom prst="rect">
            <a:avLst/>
          </a:prstGeom>
        </p:spPr>
        <p:txBody>
          <a:bodyPr vert="horz" lIns="91440" tIns="45720" rIns="91440" bIns="45720" rtlCol="0" anchor="ctr">
            <a:noAutofit/>
          </a:bodyPr>
          <a:lstStyle>
            <a:lvl1pPr algn="ctr" defTabSz="914400" rtl="0" eaLnBrk="1" latinLnBrk="0" hangingPunct="1">
              <a:lnSpc>
                <a:spcPts val="4800"/>
              </a:lnSpc>
              <a:spcBef>
                <a:spcPct val="0"/>
              </a:spcBef>
              <a:buNone/>
              <a:defRPr sz="3600" b="0" kern="1200">
                <a:solidFill>
                  <a:schemeClr val="accent1"/>
                </a:solidFill>
                <a:latin typeface="Sinkin Sans 200 X Light" pitchFamily="50" charset="0"/>
                <a:ea typeface="+mj-ea"/>
                <a:cs typeface="+mj-cs"/>
              </a:defRPr>
            </a:lvl1pPr>
          </a:lstStyle>
          <a:p>
            <a:r>
              <a:rPr lang="zh-CN" altLang="en-US">
                <a:latin typeface="Arial" panose="020B0604020202020204" pitchFamily="34" charset="0"/>
                <a:ea typeface="微软雅黑" panose="020B0503020204020204" pitchFamily="34" charset="-122"/>
                <a:sym typeface="Arial" panose="020B0604020202020204" pitchFamily="34" charset="0"/>
              </a:rPr>
              <a:t>公司介绍</a:t>
            </a:r>
            <a:r>
              <a:rPr lang="en-US" altLang="zh-CN">
                <a:latin typeface="Arial" panose="020B0604020202020204" pitchFamily="34" charset="0"/>
                <a:ea typeface="微软雅黑" panose="020B0503020204020204" pitchFamily="34" charset="-122"/>
                <a:sym typeface="Arial" panose="020B0604020202020204" pitchFamily="34" charset="0"/>
              </a:rPr>
              <a:t>(</a:t>
            </a:r>
            <a:r>
              <a:rPr lang="en-US">
                <a:latin typeface="Arial" panose="020B0604020202020204" pitchFamily="34" charset="0"/>
                <a:ea typeface="微软雅黑" panose="020B0503020204020204" pitchFamily="34" charset="-122"/>
                <a:sym typeface="Arial" panose="020B0604020202020204" pitchFamily="34" charset="0"/>
              </a:rPr>
              <a:t>Company Introduction)</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 calcmode="lin" valueType="num">
                                      <p:cBhvr>
                                        <p:cTn id="13" dur="500" fill="hold"/>
                                        <p:tgtEl>
                                          <p:spTgt spid="16"/>
                                        </p:tgtEl>
                                        <p:attrNameLst>
                                          <p:attrName>style.rotation</p:attrName>
                                        </p:attrNameLst>
                                      </p:cBhvr>
                                      <p:tavLst>
                                        <p:tav tm="0">
                                          <p:val>
                                            <p:fltVal val="360"/>
                                          </p:val>
                                        </p:tav>
                                        <p:tav tm="100000">
                                          <p:val>
                                            <p:fltVal val="0"/>
                                          </p:val>
                                        </p:tav>
                                      </p:tavLst>
                                    </p:anim>
                                    <p:animEffect transition="in" filter="fade">
                                      <p:cBhvr>
                                        <p:cTn id="14" dur="500"/>
                                        <p:tgtEl>
                                          <p:spTgt spid="1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up)">
                                      <p:cBhvr>
                                        <p:cTn id="18" dur="500"/>
                                        <p:tgtEl>
                                          <p:spTgt spid="5">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 calcmode="lin" valueType="num">
                                      <p:cBhvr>
                                        <p:cTn id="32" dur="500" fill="hold"/>
                                        <p:tgtEl>
                                          <p:spTgt spid="12"/>
                                        </p:tgtEl>
                                        <p:attrNameLst>
                                          <p:attrName>style.rotation</p:attrName>
                                        </p:attrNameLst>
                                      </p:cBhvr>
                                      <p:tavLst>
                                        <p:tav tm="0">
                                          <p:val>
                                            <p:fltVal val="360"/>
                                          </p:val>
                                        </p:tav>
                                        <p:tav tm="100000">
                                          <p:val>
                                            <p:fltVal val="0"/>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up)">
                                      <p:cBhvr>
                                        <p:cTn id="37" dur="500"/>
                                        <p:tgtEl>
                                          <p:spTgt spid="19">
                                            <p:txEl>
                                              <p:pRg st="0" end="0"/>
                                            </p:txEl>
                                          </p:spTgt>
                                        </p:tgtEl>
                                      </p:cBhvr>
                                    </p:animEffect>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dissolve">
                                      <p:cBhvr>
                                        <p:cTn id="41" dur="500"/>
                                        <p:tgtEl>
                                          <p:spTgt spid="18">
                                            <p:txEl>
                                              <p:pRg st="0" end="0"/>
                                            </p:tx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Effect transition="in" filter="wipe(up)">
                                      <p:cBhvr>
                                        <p:cTn id="56" dur="500"/>
                                        <p:tgtEl>
                                          <p:spTgt spid="21">
                                            <p:txEl>
                                              <p:pRg st="0" end="0"/>
                                            </p:txEl>
                                          </p:spTgt>
                                        </p:tgtEl>
                                      </p:cBhvr>
                                    </p:animEffect>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dissolve">
                                      <p:cBhvr>
                                        <p:cTn id="60" dur="500"/>
                                        <p:tgtEl>
                                          <p:spTgt spid="20">
                                            <p:txEl>
                                              <p:pRg st="0" end="0"/>
                                            </p:txEl>
                                          </p:spTgt>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par>
                          <p:cTn id="65" fill="hold">
                            <p:stCondLst>
                              <p:cond delay="6500"/>
                            </p:stCondLst>
                            <p:childTnLst>
                              <p:par>
                                <p:cTn id="66" presetID="49" presetClass="entr" presetSubtype="0" decel="100000"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 calcmode="lin" valueType="num">
                                      <p:cBhvr>
                                        <p:cTn id="70" dur="500" fill="hold"/>
                                        <p:tgtEl>
                                          <p:spTgt spid="13"/>
                                        </p:tgtEl>
                                        <p:attrNameLst>
                                          <p:attrName>style.rotation</p:attrName>
                                        </p:attrNameLst>
                                      </p:cBhvr>
                                      <p:tavLst>
                                        <p:tav tm="0">
                                          <p:val>
                                            <p:fltVal val="360"/>
                                          </p:val>
                                        </p:tav>
                                        <p:tav tm="100000">
                                          <p:val>
                                            <p:fltVal val="0"/>
                                          </p:val>
                                        </p:tav>
                                      </p:tavLst>
                                    </p:anim>
                                    <p:animEffect transition="in" filter="fade">
                                      <p:cBhvr>
                                        <p:cTn id="71" dur="500"/>
                                        <p:tgtEl>
                                          <p:spTgt spid="13"/>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up)">
                                      <p:cBhvr>
                                        <p:cTn id="75" dur="500"/>
                                        <p:tgtEl>
                                          <p:spTgt spid="23">
                                            <p:txEl>
                                              <p:pRg st="0" end="0"/>
                                            </p:txEl>
                                          </p:spTgt>
                                        </p:tgtEl>
                                      </p:cBhvr>
                                    </p:animEffect>
                                  </p:childTnLst>
                                </p:cTn>
                              </p:par>
                            </p:childTnLst>
                          </p:cTn>
                        </p:par>
                        <p:par>
                          <p:cTn id="76" fill="hold">
                            <p:stCondLst>
                              <p:cond delay="7500"/>
                            </p:stCondLst>
                            <p:childTnLst>
                              <p:par>
                                <p:cTn id="77" presetID="9" presetClass="entr" presetSubtype="0" fill="hold" grpId="0" nodeType="after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Effect transition="in" filter="dissolve">
                                      <p:cBhvr>
                                        <p:cTn id="7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8" grpId="0" animBg="1"/>
      <p:bldP spid="9" grpId="0" animBg="1"/>
      <p:bldP spid="10" grpId="0" animBg="1"/>
      <p:bldP spid="11" grpId="0" animBg="1"/>
      <p:bldP spid="12" grpId="0" animBg="1"/>
      <p:bldP spid="16" grpId="0" animBg="1"/>
      <p:bldP spid="17" grpId="0" animBg="1"/>
      <p:bldP spid="18" grpId="0" build="p"/>
      <p:bldP spid="19" grpId="0" build="p"/>
      <p:bldP spid="20" grpId="0" build="p"/>
      <p:bldP spid="21" grpId="0" build="p"/>
      <p:bldP spid="22" grpId="0" build="p"/>
      <p:bldP spid="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286000" y="2964278"/>
            <a:ext cx="2133600" cy="617122"/>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Content Placeholder 4"/>
          <p:cNvSpPr>
            <a:spLocks noGrp="1"/>
          </p:cNvSpPr>
          <p:nvPr>
            <p:ph sz="quarter" idx="16"/>
          </p:nvPr>
        </p:nvSpPr>
        <p:spPr>
          <a:xfrm>
            <a:off x="2286001" y="2667000"/>
            <a:ext cx="2438400"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1371601" y="2695787"/>
            <a:ext cx="711015" cy="711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4698154" y="2695787"/>
            <a:ext cx="711015" cy="711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Oval 14"/>
          <p:cNvSpPr/>
          <p:nvPr/>
        </p:nvSpPr>
        <p:spPr>
          <a:xfrm>
            <a:off x="8024708" y="2695787"/>
            <a:ext cx="711015" cy="711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Oval 17"/>
          <p:cNvSpPr/>
          <p:nvPr/>
        </p:nvSpPr>
        <p:spPr>
          <a:xfrm>
            <a:off x="1371601" y="4274437"/>
            <a:ext cx="711015" cy="711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Oval 20"/>
          <p:cNvSpPr/>
          <p:nvPr/>
        </p:nvSpPr>
        <p:spPr>
          <a:xfrm>
            <a:off x="4698154" y="4266737"/>
            <a:ext cx="711015" cy="711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Oval 23"/>
          <p:cNvSpPr/>
          <p:nvPr/>
        </p:nvSpPr>
        <p:spPr>
          <a:xfrm>
            <a:off x="8024708" y="4274437"/>
            <a:ext cx="711015" cy="711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Shape 4461"/>
          <p:cNvSpPr/>
          <p:nvPr/>
        </p:nvSpPr>
        <p:spPr>
          <a:xfrm>
            <a:off x="1577448" y="4480339"/>
            <a:ext cx="299321" cy="299399"/>
          </a:xfrm>
          <a:custGeom>
            <a:avLst/>
            <a:gdLst/>
            <a:ahLst/>
            <a:cxnLst>
              <a:cxn ang="0">
                <a:pos x="wd2" y="hd2"/>
              </a:cxn>
              <a:cxn ang="5400000">
                <a:pos x="wd2" y="hd2"/>
              </a:cxn>
              <a:cxn ang="10800000">
                <a:pos x="wd2" y="hd2"/>
              </a:cxn>
              <a:cxn ang="16200000">
                <a:pos x="wd2" y="hd2"/>
              </a:cxn>
            </a:cxnLst>
            <a:rect l="0" t="0" r="r" b="b"/>
            <a:pathLst>
              <a:path w="21600" h="21600" extrusionOk="0">
                <a:moveTo>
                  <a:pt x="7903" y="19541"/>
                </a:moveTo>
                <a:cubicBezTo>
                  <a:pt x="8456" y="19250"/>
                  <a:pt x="8513" y="18872"/>
                  <a:pt x="9014" y="18851"/>
                </a:cubicBezTo>
                <a:cubicBezTo>
                  <a:pt x="9588" y="18824"/>
                  <a:pt x="10056" y="18627"/>
                  <a:pt x="10702" y="18486"/>
                </a:cubicBezTo>
                <a:cubicBezTo>
                  <a:pt x="11276" y="18360"/>
                  <a:pt x="12303" y="17777"/>
                  <a:pt x="13208" y="17703"/>
                </a:cubicBezTo>
                <a:cubicBezTo>
                  <a:pt x="13969" y="17640"/>
                  <a:pt x="15474" y="17742"/>
                  <a:pt x="15879" y="18479"/>
                </a:cubicBezTo>
                <a:cubicBezTo>
                  <a:pt x="14422" y="19446"/>
                  <a:pt x="12676" y="20011"/>
                  <a:pt x="10801" y="20011"/>
                </a:cubicBezTo>
                <a:cubicBezTo>
                  <a:pt x="9787" y="20011"/>
                  <a:pt x="8815" y="19844"/>
                  <a:pt x="7903" y="19541"/>
                </a:cubicBezTo>
                <a:close/>
                <a:moveTo>
                  <a:pt x="9534" y="1681"/>
                </a:moveTo>
                <a:cubicBezTo>
                  <a:pt x="9315" y="2109"/>
                  <a:pt x="8733" y="2284"/>
                  <a:pt x="8380" y="2606"/>
                </a:cubicBezTo>
                <a:cubicBezTo>
                  <a:pt x="7610" y="3303"/>
                  <a:pt x="7280" y="3206"/>
                  <a:pt x="6865" y="3874"/>
                </a:cubicBezTo>
                <a:cubicBezTo>
                  <a:pt x="6448" y="4542"/>
                  <a:pt x="5103" y="5505"/>
                  <a:pt x="5103" y="5989"/>
                </a:cubicBezTo>
                <a:cubicBezTo>
                  <a:pt x="5103" y="6471"/>
                  <a:pt x="5783" y="7042"/>
                  <a:pt x="6122" y="6930"/>
                </a:cubicBezTo>
                <a:cubicBezTo>
                  <a:pt x="6462" y="6819"/>
                  <a:pt x="7357" y="6825"/>
                  <a:pt x="7884" y="7010"/>
                </a:cubicBezTo>
                <a:cubicBezTo>
                  <a:pt x="8412" y="7196"/>
                  <a:pt x="12288" y="7383"/>
                  <a:pt x="11054" y="10660"/>
                </a:cubicBezTo>
                <a:cubicBezTo>
                  <a:pt x="10663" y="11702"/>
                  <a:pt x="8946" y="11525"/>
                  <a:pt x="8490" y="13251"/>
                </a:cubicBezTo>
                <a:cubicBezTo>
                  <a:pt x="8422" y="13503"/>
                  <a:pt x="8185" y="14586"/>
                  <a:pt x="8169" y="14939"/>
                </a:cubicBezTo>
                <a:cubicBezTo>
                  <a:pt x="8140" y="15485"/>
                  <a:pt x="8555" y="17547"/>
                  <a:pt x="8028" y="17547"/>
                </a:cubicBezTo>
                <a:cubicBezTo>
                  <a:pt x="7498" y="17547"/>
                  <a:pt x="6073" y="15703"/>
                  <a:pt x="6073" y="15369"/>
                </a:cubicBezTo>
                <a:cubicBezTo>
                  <a:pt x="6073" y="15035"/>
                  <a:pt x="5703" y="13864"/>
                  <a:pt x="5703" y="12860"/>
                </a:cubicBezTo>
                <a:cubicBezTo>
                  <a:pt x="5703" y="11857"/>
                  <a:pt x="3996" y="11874"/>
                  <a:pt x="3996" y="10541"/>
                </a:cubicBezTo>
                <a:cubicBezTo>
                  <a:pt x="3996" y="9336"/>
                  <a:pt x="4923" y="8739"/>
                  <a:pt x="4714" y="8162"/>
                </a:cubicBezTo>
                <a:cubicBezTo>
                  <a:pt x="4510" y="7589"/>
                  <a:pt x="2883" y="7567"/>
                  <a:pt x="2205" y="7499"/>
                </a:cubicBezTo>
                <a:cubicBezTo>
                  <a:pt x="3389" y="4426"/>
                  <a:pt x="6176" y="2144"/>
                  <a:pt x="9534" y="1681"/>
                </a:cubicBezTo>
                <a:close/>
                <a:moveTo>
                  <a:pt x="20011" y="10801"/>
                </a:moveTo>
                <a:cubicBezTo>
                  <a:pt x="20011" y="12907"/>
                  <a:pt x="19296" y="14850"/>
                  <a:pt x="18104" y="16404"/>
                </a:cubicBezTo>
                <a:cubicBezTo>
                  <a:pt x="17766" y="16139"/>
                  <a:pt x="17407" y="15428"/>
                  <a:pt x="17745" y="14690"/>
                </a:cubicBezTo>
                <a:cubicBezTo>
                  <a:pt x="18085" y="13946"/>
                  <a:pt x="18174" y="12228"/>
                  <a:pt x="18097" y="11559"/>
                </a:cubicBezTo>
                <a:cubicBezTo>
                  <a:pt x="18021" y="10891"/>
                  <a:pt x="17674" y="9281"/>
                  <a:pt x="16730" y="9264"/>
                </a:cubicBezTo>
                <a:cubicBezTo>
                  <a:pt x="15787" y="9251"/>
                  <a:pt x="15141" y="8939"/>
                  <a:pt x="14580" y="7822"/>
                </a:cubicBezTo>
                <a:cubicBezTo>
                  <a:pt x="13418" y="5494"/>
                  <a:pt x="16763" y="5049"/>
                  <a:pt x="15600" y="3759"/>
                </a:cubicBezTo>
                <a:cubicBezTo>
                  <a:pt x="15275" y="3399"/>
                  <a:pt x="13594" y="5249"/>
                  <a:pt x="13349" y="2782"/>
                </a:cubicBezTo>
                <a:cubicBezTo>
                  <a:pt x="13331" y="2608"/>
                  <a:pt x="13501" y="2344"/>
                  <a:pt x="13725" y="2070"/>
                </a:cubicBezTo>
                <a:cubicBezTo>
                  <a:pt x="17375" y="3296"/>
                  <a:pt x="20011" y="6745"/>
                  <a:pt x="20011" y="10801"/>
                </a:cubicBezTo>
                <a:close/>
                <a:moveTo>
                  <a:pt x="10801" y="0"/>
                </a:moveTo>
                <a:cubicBezTo>
                  <a:pt x="4844" y="0"/>
                  <a:pt x="0" y="4846"/>
                  <a:pt x="0" y="10801"/>
                </a:cubicBezTo>
                <a:cubicBezTo>
                  <a:pt x="0" y="16756"/>
                  <a:pt x="4844" y="21600"/>
                  <a:pt x="10801" y="21600"/>
                </a:cubicBezTo>
                <a:cubicBezTo>
                  <a:pt x="16756" y="21600"/>
                  <a:pt x="21600" y="16756"/>
                  <a:pt x="21600" y="10801"/>
                </a:cubicBezTo>
                <a:cubicBezTo>
                  <a:pt x="21600" y="4846"/>
                  <a:pt x="16756" y="0"/>
                  <a:pt x="10801"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2"/>
          <p:cNvSpPr>
            <a:spLocks noGrp="1"/>
          </p:cNvSpPr>
          <p:nvPr>
            <p:ph type="body" sz="quarter" idx="14"/>
          </p:nvPr>
        </p:nvSpPr>
        <p:spPr>
          <a:xfrm>
            <a:off x="5612551" y="2964278"/>
            <a:ext cx="2133600" cy="617122"/>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Content Placeholder 4"/>
          <p:cNvSpPr>
            <a:spLocks noGrp="1"/>
          </p:cNvSpPr>
          <p:nvPr>
            <p:ph sz="quarter" idx="16"/>
          </p:nvPr>
        </p:nvSpPr>
        <p:spPr>
          <a:xfrm>
            <a:off x="5612552" y="2667000"/>
            <a:ext cx="2438400"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 Placeholder 2"/>
          <p:cNvSpPr>
            <a:spLocks noGrp="1"/>
          </p:cNvSpPr>
          <p:nvPr>
            <p:ph type="body" sz="quarter" idx="14"/>
          </p:nvPr>
        </p:nvSpPr>
        <p:spPr>
          <a:xfrm>
            <a:off x="8965351" y="2964278"/>
            <a:ext cx="2133600" cy="617122"/>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Content Placeholder 4"/>
          <p:cNvSpPr>
            <a:spLocks noGrp="1"/>
          </p:cNvSpPr>
          <p:nvPr>
            <p:ph sz="quarter" idx="16"/>
          </p:nvPr>
        </p:nvSpPr>
        <p:spPr>
          <a:xfrm>
            <a:off x="8965352" y="2667000"/>
            <a:ext cx="2438400"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Shape 4586"/>
          <p:cNvSpPr/>
          <p:nvPr/>
        </p:nvSpPr>
        <p:spPr>
          <a:xfrm>
            <a:off x="8254795" y="4518522"/>
            <a:ext cx="250838" cy="223030"/>
          </a:xfrm>
          <a:custGeom>
            <a:avLst/>
            <a:gdLst/>
            <a:ahLst/>
            <a:cxnLst>
              <a:cxn ang="0">
                <a:pos x="wd2" y="hd2"/>
              </a:cxn>
              <a:cxn ang="5400000">
                <a:pos x="wd2" y="hd2"/>
              </a:cxn>
              <a:cxn ang="10800000">
                <a:pos x="wd2" y="hd2"/>
              </a:cxn>
              <a:cxn ang="16200000">
                <a:pos x="wd2" y="hd2"/>
              </a:cxn>
            </a:cxnLst>
            <a:rect l="0" t="0" r="r" b="b"/>
            <a:pathLst>
              <a:path w="20554" h="18517" extrusionOk="0">
                <a:moveTo>
                  <a:pt x="20452" y="4444"/>
                </a:moveTo>
                <a:cubicBezTo>
                  <a:pt x="19302" y="11125"/>
                  <a:pt x="12887" y="16782"/>
                  <a:pt x="10956" y="18073"/>
                </a:cubicBezTo>
                <a:cubicBezTo>
                  <a:pt x="9026" y="19366"/>
                  <a:pt x="7266" y="17557"/>
                  <a:pt x="6626" y="16189"/>
                </a:cubicBezTo>
                <a:cubicBezTo>
                  <a:pt x="5895" y="14628"/>
                  <a:pt x="3704" y="6169"/>
                  <a:pt x="3131" y="5470"/>
                </a:cubicBezTo>
                <a:cubicBezTo>
                  <a:pt x="2556" y="4767"/>
                  <a:pt x="835" y="6169"/>
                  <a:pt x="835" y="6169"/>
                </a:cubicBezTo>
                <a:lnTo>
                  <a:pt x="0" y="5040"/>
                </a:lnTo>
                <a:cubicBezTo>
                  <a:pt x="0" y="5040"/>
                  <a:pt x="3495" y="729"/>
                  <a:pt x="6156" y="191"/>
                </a:cubicBezTo>
                <a:cubicBezTo>
                  <a:pt x="8977" y="-381"/>
                  <a:pt x="8973" y="4661"/>
                  <a:pt x="9651" y="7462"/>
                </a:cubicBezTo>
                <a:cubicBezTo>
                  <a:pt x="10307" y="10169"/>
                  <a:pt x="10748" y="11718"/>
                  <a:pt x="11320" y="11718"/>
                </a:cubicBezTo>
                <a:cubicBezTo>
                  <a:pt x="11895" y="11718"/>
                  <a:pt x="12990" y="10210"/>
                  <a:pt x="14190" y="7894"/>
                </a:cubicBezTo>
                <a:cubicBezTo>
                  <a:pt x="15392" y="5575"/>
                  <a:pt x="14139" y="3530"/>
                  <a:pt x="11791" y="4985"/>
                </a:cubicBezTo>
                <a:cubicBezTo>
                  <a:pt x="12730" y="-835"/>
                  <a:pt x="21600" y="-2234"/>
                  <a:pt x="20452" y="4444"/>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32" name="Shape 4588"/>
          <p:cNvSpPr/>
          <p:nvPr/>
        </p:nvSpPr>
        <p:spPr>
          <a:xfrm>
            <a:off x="1657435" y="2925923"/>
            <a:ext cx="139344" cy="250929"/>
          </a:xfrm>
          <a:custGeom>
            <a:avLst/>
            <a:gdLst/>
            <a:ahLst/>
            <a:cxnLst>
              <a:cxn ang="0">
                <a:pos x="wd2" y="hd2"/>
              </a:cxn>
              <a:cxn ang="5400000">
                <a:pos x="wd2" y="hd2"/>
              </a:cxn>
              <a:cxn ang="10800000">
                <a:pos x="wd2" y="hd2"/>
              </a:cxn>
              <a:cxn ang="16200000">
                <a:pos x="wd2" y="hd2"/>
              </a:cxn>
            </a:cxnLst>
            <a:rect l="0" t="0" r="r" b="b"/>
            <a:pathLst>
              <a:path w="21600" h="21600" extrusionOk="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19" name="Shape 4477"/>
          <p:cNvSpPr/>
          <p:nvPr/>
        </p:nvSpPr>
        <p:spPr>
          <a:xfrm>
            <a:off x="8273597" y="2944742"/>
            <a:ext cx="213237" cy="213293"/>
          </a:xfrm>
          <a:custGeom>
            <a:avLst/>
            <a:gdLst/>
            <a:ahLst/>
            <a:cxnLst>
              <a:cxn ang="0">
                <a:pos x="wd2" y="hd2"/>
              </a:cxn>
              <a:cxn ang="5400000">
                <a:pos x="wd2" y="hd2"/>
              </a:cxn>
              <a:cxn ang="10800000">
                <a:pos x="wd2" y="hd2"/>
              </a:cxn>
              <a:cxn ang="16200000">
                <a:pos x="wd2" y="hd2"/>
              </a:cxn>
            </a:cxnLst>
            <a:rect l="0" t="0" r="r" b="b"/>
            <a:pathLst>
              <a:path w="21600" h="21600" extrusionOk="0">
                <a:moveTo>
                  <a:pt x="3226" y="15147"/>
                </a:moveTo>
                <a:cubicBezTo>
                  <a:pt x="1444" y="15147"/>
                  <a:pt x="0" y="16593"/>
                  <a:pt x="0" y="18374"/>
                </a:cubicBezTo>
                <a:cubicBezTo>
                  <a:pt x="0" y="20156"/>
                  <a:pt x="1444" y="21600"/>
                  <a:pt x="3226" y="21600"/>
                </a:cubicBezTo>
                <a:cubicBezTo>
                  <a:pt x="5007" y="21600"/>
                  <a:pt x="6451" y="2015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20" name="Shape 4590"/>
          <p:cNvSpPr/>
          <p:nvPr/>
        </p:nvSpPr>
        <p:spPr>
          <a:xfrm>
            <a:off x="4925452" y="4525822"/>
            <a:ext cx="256419" cy="208431"/>
          </a:xfrm>
          <a:custGeom>
            <a:avLst/>
            <a:gdLst/>
            <a:ahLst/>
            <a:cxnLst>
              <a:cxn ang="0">
                <a:pos x="wd2" y="hd2"/>
              </a:cxn>
              <a:cxn ang="5400000">
                <a:pos x="wd2" y="hd2"/>
              </a:cxn>
              <a:cxn ang="10800000">
                <a:pos x="wd2" y="hd2"/>
              </a:cxn>
              <a:cxn ang="16200000">
                <a:pos x="wd2" y="hd2"/>
              </a:cxn>
            </a:cxnLst>
            <a:rect l="0" t="0" r="r" b="b"/>
            <a:pathLst>
              <a:path w="21600" h="21600" extrusionOk="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22" name="Shape 4599"/>
          <p:cNvSpPr/>
          <p:nvPr/>
        </p:nvSpPr>
        <p:spPr>
          <a:xfrm>
            <a:off x="4913702" y="2972998"/>
            <a:ext cx="279919" cy="156778"/>
          </a:xfrm>
          <a:custGeom>
            <a:avLst/>
            <a:gdLst/>
            <a:ahLst/>
            <a:cxnLst>
              <a:cxn ang="0">
                <a:pos x="wd2" y="hd2"/>
              </a:cxn>
              <a:cxn ang="5400000">
                <a:pos x="wd2" y="hd2"/>
              </a:cxn>
              <a:cxn ang="10800000">
                <a:pos x="wd2" y="hd2"/>
              </a:cxn>
              <a:cxn ang="16200000">
                <a:pos x="wd2" y="hd2"/>
              </a:cxn>
            </a:cxnLst>
            <a:rect l="0" t="0" r="r" b="b"/>
            <a:pathLst>
              <a:path w="21600" h="21600" extrusionOk="0">
                <a:moveTo>
                  <a:pt x="8503" y="15770"/>
                </a:moveTo>
                <a:cubicBezTo>
                  <a:pt x="8050" y="16495"/>
                  <a:pt x="7181" y="17949"/>
                  <a:pt x="5734" y="17949"/>
                </a:cubicBezTo>
                <a:cubicBezTo>
                  <a:pt x="4026" y="17949"/>
                  <a:pt x="2381" y="15278"/>
                  <a:pt x="2381" y="11000"/>
                </a:cubicBezTo>
                <a:cubicBezTo>
                  <a:pt x="2381" y="5523"/>
                  <a:pt x="4348" y="3753"/>
                  <a:pt x="5857" y="3753"/>
                </a:cubicBezTo>
                <a:cubicBezTo>
                  <a:pt x="8034" y="3753"/>
                  <a:pt x="8512" y="6099"/>
                  <a:pt x="9105" y="9351"/>
                </a:cubicBezTo>
                <a:lnTo>
                  <a:pt x="9897" y="13805"/>
                </a:lnTo>
                <a:cubicBezTo>
                  <a:pt x="10689" y="18125"/>
                  <a:pt x="12173" y="21600"/>
                  <a:pt x="16454" y="21600"/>
                </a:cubicBezTo>
                <a:cubicBezTo>
                  <a:pt x="19522" y="21600"/>
                  <a:pt x="21600" y="19909"/>
                  <a:pt x="21600" y="15454"/>
                </a:cubicBezTo>
                <a:cubicBezTo>
                  <a:pt x="21600" y="11845"/>
                  <a:pt x="20462" y="9978"/>
                  <a:pt x="18334" y="9086"/>
                </a:cubicBezTo>
                <a:lnTo>
                  <a:pt x="16750" y="8459"/>
                </a:lnTo>
                <a:cubicBezTo>
                  <a:pt x="15662" y="8018"/>
                  <a:pt x="15341" y="7214"/>
                  <a:pt x="15341" y="5876"/>
                </a:cubicBezTo>
                <a:cubicBezTo>
                  <a:pt x="15341" y="4362"/>
                  <a:pt x="16008" y="3470"/>
                  <a:pt x="17096" y="3470"/>
                </a:cubicBezTo>
                <a:cubicBezTo>
                  <a:pt x="18285" y="3470"/>
                  <a:pt x="18927" y="4274"/>
                  <a:pt x="19028" y="6187"/>
                </a:cubicBezTo>
                <a:lnTo>
                  <a:pt x="21501" y="5653"/>
                </a:lnTo>
                <a:cubicBezTo>
                  <a:pt x="21303" y="1644"/>
                  <a:pt x="19769" y="0"/>
                  <a:pt x="17246" y="0"/>
                </a:cubicBezTo>
                <a:cubicBezTo>
                  <a:pt x="15018" y="0"/>
                  <a:pt x="12841" y="1514"/>
                  <a:pt x="12841" y="6369"/>
                </a:cubicBezTo>
                <a:cubicBezTo>
                  <a:pt x="12841" y="9397"/>
                  <a:pt x="13658" y="11311"/>
                  <a:pt x="15711" y="12203"/>
                </a:cubicBezTo>
                <a:lnTo>
                  <a:pt x="17394" y="12914"/>
                </a:lnTo>
                <a:cubicBezTo>
                  <a:pt x="18656" y="13448"/>
                  <a:pt x="19076" y="14386"/>
                  <a:pt x="19076" y="15677"/>
                </a:cubicBezTo>
                <a:cubicBezTo>
                  <a:pt x="19076" y="17326"/>
                  <a:pt x="18185" y="17991"/>
                  <a:pt x="16503" y="17991"/>
                </a:cubicBezTo>
                <a:cubicBezTo>
                  <a:pt x="14004" y="17991"/>
                  <a:pt x="12749" y="15631"/>
                  <a:pt x="12154" y="12379"/>
                </a:cubicBezTo>
                <a:lnTo>
                  <a:pt x="11338" y="7925"/>
                </a:lnTo>
                <a:cubicBezTo>
                  <a:pt x="10300" y="2137"/>
                  <a:pt x="9074" y="0"/>
                  <a:pt x="5783" y="0"/>
                </a:cubicBezTo>
                <a:cubicBezTo>
                  <a:pt x="2848" y="0"/>
                  <a:pt x="0" y="4139"/>
                  <a:pt x="0" y="11176"/>
                </a:cubicBezTo>
                <a:cubicBezTo>
                  <a:pt x="0" y="17949"/>
                  <a:pt x="2735" y="21600"/>
                  <a:pt x="5609" y="21600"/>
                </a:cubicBezTo>
                <a:cubicBezTo>
                  <a:pt x="7689" y="21600"/>
                  <a:pt x="8745" y="20295"/>
                  <a:pt x="9260" y="19626"/>
                </a:cubicBezTo>
                <a:cubicBezTo>
                  <a:pt x="9260" y="19626"/>
                  <a:pt x="8503" y="15770"/>
                  <a:pt x="8503" y="1577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latin typeface="Arial" panose="020B0604020202020204" pitchFamily="34" charset="0"/>
              <a:ea typeface="微软雅黑" panose="020B0503020204020204" pitchFamily="34" charset="-122"/>
              <a:sym typeface="Arial" panose="020B0604020202020204" pitchFamily="34" charset="0"/>
            </a:endParaRPr>
          </a:p>
        </p:txBody>
      </p:sp>
      <p:sp>
        <p:nvSpPr>
          <p:cNvPr id="23" name="Text Placeholder 2"/>
          <p:cNvSpPr>
            <a:spLocks noGrp="1"/>
          </p:cNvSpPr>
          <p:nvPr>
            <p:ph type="body" sz="quarter" idx="14"/>
          </p:nvPr>
        </p:nvSpPr>
        <p:spPr>
          <a:xfrm>
            <a:off x="2312248" y="4597115"/>
            <a:ext cx="2133600" cy="617122"/>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Content Placeholder 4"/>
          <p:cNvSpPr>
            <a:spLocks noGrp="1"/>
          </p:cNvSpPr>
          <p:nvPr>
            <p:ph sz="quarter" idx="16"/>
          </p:nvPr>
        </p:nvSpPr>
        <p:spPr>
          <a:xfrm>
            <a:off x="2312249" y="4299837"/>
            <a:ext cx="2438400"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Text Placeholder 2"/>
          <p:cNvSpPr>
            <a:spLocks noGrp="1"/>
          </p:cNvSpPr>
          <p:nvPr>
            <p:ph type="body" sz="quarter" idx="14"/>
          </p:nvPr>
        </p:nvSpPr>
        <p:spPr>
          <a:xfrm>
            <a:off x="5638799" y="4597115"/>
            <a:ext cx="2133600" cy="617122"/>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Content Placeholder 4"/>
          <p:cNvSpPr>
            <a:spLocks noGrp="1"/>
          </p:cNvSpPr>
          <p:nvPr>
            <p:ph sz="quarter" idx="16"/>
          </p:nvPr>
        </p:nvSpPr>
        <p:spPr>
          <a:xfrm>
            <a:off x="5638800" y="4299837"/>
            <a:ext cx="2438400"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Text Placeholder 2"/>
          <p:cNvSpPr>
            <a:spLocks noGrp="1"/>
          </p:cNvSpPr>
          <p:nvPr>
            <p:ph type="body" sz="quarter" idx="14"/>
          </p:nvPr>
        </p:nvSpPr>
        <p:spPr>
          <a:xfrm>
            <a:off x="8991599" y="4597115"/>
            <a:ext cx="2133600" cy="617122"/>
          </a:xfrm>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Content Placeholder 4"/>
          <p:cNvSpPr>
            <a:spLocks noGrp="1"/>
          </p:cNvSpPr>
          <p:nvPr>
            <p:ph sz="quarter" idx="16"/>
          </p:nvPr>
        </p:nvSpPr>
        <p:spPr>
          <a:xfrm>
            <a:off x="8991600" y="4299837"/>
            <a:ext cx="2438400" cy="292100"/>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Title 1"/>
          <p:cNvSpPr>
            <a:spLocks noGrp="1"/>
          </p:cNvSpPr>
          <p:nvPr>
            <p:ph type="title"/>
          </p:nvPr>
        </p:nvSpPr>
        <p:spPr>
          <a:xfrm>
            <a:off x="1841628" y="886588"/>
            <a:ext cx="9144000" cy="535812"/>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公司介绍</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Company Introduction)</a:t>
            </a: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 calcmode="lin" valueType="num">
                                      <p:cBhvr>
                                        <p:cTn id="32" dur="500" fill="hold"/>
                                        <p:tgtEl>
                                          <p:spTgt spid="22"/>
                                        </p:tgtEl>
                                        <p:attrNameLst>
                                          <p:attrName>style.rotation</p:attrName>
                                        </p:attrNameLst>
                                      </p:cBhvr>
                                      <p:tavLst>
                                        <p:tav tm="0">
                                          <p:val>
                                            <p:fltVal val="360"/>
                                          </p:val>
                                        </p:tav>
                                        <p:tav tm="100000">
                                          <p:val>
                                            <p:fltVal val="0"/>
                                          </p:val>
                                        </p:tav>
                                      </p:tavLst>
                                    </p:anim>
                                    <p:animEffect transition="in" filter="fade">
                                      <p:cBhvr>
                                        <p:cTn id="33" dur="500"/>
                                        <p:tgtEl>
                                          <p:spTgt spid="2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left)">
                                      <p:cBhvr>
                                        <p:cTn id="37" dur="500"/>
                                        <p:tgtEl>
                                          <p:spTgt spid="28">
                                            <p:txEl>
                                              <p:pRg st="0" end="0"/>
                                            </p:txEl>
                                          </p:spTgt>
                                        </p:tgtEl>
                                      </p:cBhvr>
                                    </p:animEffect>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style.rotation</p:attrName>
                                        </p:attrNameLst>
                                      </p:cBhvr>
                                      <p:tavLst>
                                        <p:tav tm="0">
                                          <p:val>
                                            <p:fltVal val="360"/>
                                          </p:val>
                                        </p:tav>
                                        <p:tav tm="100000">
                                          <p:val>
                                            <p:fltVal val="0"/>
                                          </p:val>
                                        </p:tav>
                                      </p:tavLst>
                                    </p:anim>
                                    <p:animEffect transition="in" filter="fade">
                                      <p:cBhvr>
                                        <p:cTn id="52" dur="500"/>
                                        <p:tgtEl>
                                          <p:spTgt spid="19"/>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left)">
                                      <p:cBhvr>
                                        <p:cTn id="56" dur="500"/>
                                        <p:tgtEl>
                                          <p:spTgt spid="30">
                                            <p:txEl>
                                              <p:pRg st="0" end="0"/>
                                            </p:txEl>
                                          </p:spTgt>
                                        </p:tgtEl>
                                      </p:cBhvr>
                                    </p:animEffect>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dissolve">
                                      <p:cBhvr>
                                        <p:cTn id="60" dur="500"/>
                                        <p:tgtEl>
                                          <p:spTgt spid="2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 calcmode="lin" valueType="num">
                                      <p:cBhvr>
                                        <p:cTn id="70" dur="500" fill="hold"/>
                                        <p:tgtEl>
                                          <p:spTgt spid="26"/>
                                        </p:tgtEl>
                                        <p:attrNameLst>
                                          <p:attrName>style.rotation</p:attrName>
                                        </p:attrNameLst>
                                      </p:cBhvr>
                                      <p:tavLst>
                                        <p:tav tm="0">
                                          <p:val>
                                            <p:fltVal val="360"/>
                                          </p:val>
                                        </p:tav>
                                        <p:tav tm="100000">
                                          <p:val>
                                            <p:fltVal val="0"/>
                                          </p:val>
                                        </p:tav>
                                      </p:tavLst>
                                    </p:anim>
                                    <p:animEffect transition="in" filter="fade">
                                      <p:cBhvr>
                                        <p:cTn id="71" dur="500"/>
                                        <p:tgtEl>
                                          <p:spTgt spid="26"/>
                                        </p:tgtEl>
                                      </p:cBhvr>
                                    </p:animEffect>
                                  </p:childTnLst>
                                </p:cTn>
                              </p:par>
                            </p:childTnLst>
                          </p:cTn>
                        </p:par>
                        <p:par>
                          <p:cTn id="72" fill="hold">
                            <p:stCondLst>
                              <p:cond delay="7000"/>
                            </p:stCondLst>
                            <p:childTnLst>
                              <p:par>
                                <p:cTn id="73" presetID="22" presetClass="entr" presetSubtype="8" fill="hold" grpId="0" nodeType="afterEffect">
                                  <p:stCondLst>
                                    <p:cond delay="0"/>
                                  </p:stCondLst>
                                  <p:childTnLst>
                                    <p:set>
                                      <p:cBhvr>
                                        <p:cTn id="74" dur="1" fill="hold">
                                          <p:stCondLst>
                                            <p:cond delay="0"/>
                                          </p:stCondLst>
                                        </p:cTn>
                                        <p:tgtEl>
                                          <p:spTgt spid="25">
                                            <p:txEl>
                                              <p:pRg st="0" end="0"/>
                                            </p:txEl>
                                          </p:spTgt>
                                        </p:tgtEl>
                                        <p:attrNameLst>
                                          <p:attrName>style.visibility</p:attrName>
                                        </p:attrNameLst>
                                      </p:cBhvr>
                                      <p:to>
                                        <p:strVal val="visible"/>
                                      </p:to>
                                    </p:set>
                                    <p:animEffect transition="in" filter="wipe(left)">
                                      <p:cBhvr>
                                        <p:cTn id="75" dur="500"/>
                                        <p:tgtEl>
                                          <p:spTgt spid="25">
                                            <p:txEl>
                                              <p:pRg st="0" end="0"/>
                                            </p:txEl>
                                          </p:spTgt>
                                        </p:tgtEl>
                                      </p:cBhvr>
                                    </p:animEffect>
                                  </p:childTnLst>
                                </p:cTn>
                              </p:par>
                            </p:childTnLst>
                          </p:cTn>
                        </p:par>
                        <p:par>
                          <p:cTn id="76" fill="hold">
                            <p:stCondLst>
                              <p:cond delay="7500"/>
                            </p:stCondLst>
                            <p:childTnLst>
                              <p:par>
                                <p:cTn id="77" presetID="9"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dissolve">
                                      <p:cBhvr>
                                        <p:cTn id="79" dur="500"/>
                                        <p:tgtEl>
                                          <p:spTgt spid="23"/>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par>
                          <p:cTn id="84" fill="hold">
                            <p:stCondLst>
                              <p:cond delay="8500"/>
                            </p:stCondLst>
                            <p:childTnLst>
                              <p:par>
                                <p:cTn id="85" presetID="49" presetClass="entr" presetSubtype="0" decel="10000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 calcmode="lin" valueType="num">
                                      <p:cBhvr>
                                        <p:cTn id="89" dur="500" fill="hold"/>
                                        <p:tgtEl>
                                          <p:spTgt spid="20"/>
                                        </p:tgtEl>
                                        <p:attrNameLst>
                                          <p:attrName>style.rotation</p:attrName>
                                        </p:attrNameLst>
                                      </p:cBhvr>
                                      <p:tavLst>
                                        <p:tav tm="0">
                                          <p:val>
                                            <p:fltVal val="360"/>
                                          </p:val>
                                        </p:tav>
                                        <p:tav tm="100000">
                                          <p:val>
                                            <p:fltVal val="0"/>
                                          </p:val>
                                        </p:tav>
                                      </p:tavLst>
                                    </p:anim>
                                    <p:animEffect transition="in" filter="fade">
                                      <p:cBhvr>
                                        <p:cTn id="90" dur="500"/>
                                        <p:tgtEl>
                                          <p:spTgt spid="20"/>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wipe(left)">
                                      <p:cBhvr>
                                        <p:cTn id="94" dur="500"/>
                                        <p:tgtEl>
                                          <p:spTgt spid="34">
                                            <p:txEl>
                                              <p:pRg st="0" end="0"/>
                                            </p:txEl>
                                          </p:spTgt>
                                        </p:tgtEl>
                                      </p:cBhvr>
                                    </p:animEffect>
                                  </p:childTnLst>
                                </p:cTn>
                              </p:par>
                            </p:childTnLst>
                          </p:cTn>
                        </p:par>
                        <p:par>
                          <p:cTn id="95" fill="hold">
                            <p:stCondLst>
                              <p:cond delay="9500"/>
                            </p:stCondLst>
                            <p:childTnLst>
                              <p:par>
                                <p:cTn id="96" presetID="9" presetClass="entr" presetSubtype="0"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dissolve">
                                      <p:cBhvr>
                                        <p:cTn id="98" dur="500"/>
                                        <p:tgtEl>
                                          <p:spTgt spid="33"/>
                                        </p:tgtEl>
                                      </p:cBhvr>
                                    </p:animEffect>
                                  </p:childTnLst>
                                </p:cTn>
                              </p:par>
                            </p:childTnLst>
                          </p:cTn>
                        </p:par>
                        <p:par>
                          <p:cTn id="99" fill="hold">
                            <p:stCondLst>
                              <p:cond delay="10000"/>
                            </p:stCondLst>
                            <p:childTnLst>
                              <p:par>
                                <p:cTn id="100" presetID="10"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par>
                          <p:cTn id="103" fill="hold">
                            <p:stCondLst>
                              <p:cond delay="10500"/>
                            </p:stCondLst>
                            <p:childTnLst>
                              <p:par>
                                <p:cTn id="104" presetID="49" presetClass="entr" presetSubtype="0" decel="10000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p:cTn id="106" dur="500" fill="hold"/>
                                        <p:tgtEl>
                                          <p:spTgt spid="31"/>
                                        </p:tgtEl>
                                        <p:attrNameLst>
                                          <p:attrName>ppt_w</p:attrName>
                                        </p:attrNameLst>
                                      </p:cBhvr>
                                      <p:tavLst>
                                        <p:tav tm="0">
                                          <p:val>
                                            <p:fltVal val="0"/>
                                          </p:val>
                                        </p:tav>
                                        <p:tav tm="100000">
                                          <p:val>
                                            <p:strVal val="#ppt_w"/>
                                          </p:val>
                                        </p:tav>
                                      </p:tavLst>
                                    </p:anim>
                                    <p:anim calcmode="lin" valueType="num">
                                      <p:cBhvr>
                                        <p:cTn id="107" dur="500" fill="hold"/>
                                        <p:tgtEl>
                                          <p:spTgt spid="31"/>
                                        </p:tgtEl>
                                        <p:attrNameLst>
                                          <p:attrName>ppt_h</p:attrName>
                                        </p:attrNameLst>
                                      </p:cBhvr>
                                      <p:tavLst>
                                        <p:tav tm="0">
                                          <p:val>
                                            <p:fltVal val="0"/>
                                          </p:val>
                                        </p:tav>
                                        <p:tav tm="100000">
                                          <p:val>
                                            <p:strVal val="#ppt_h"/>
                                          </p:val>
                                        </p:tav>
                                      </p:tavLst>
                                    </p:anim>
                                    <p:anim calcmode="lin" valueType="num">
                                      <p:cBhvr>
                                        <p:cTn id="108" dur="500" fill="hold"/>
                                        <p:tgtEl>
                                          <p:spTgt spid="31"/>
                                        </p:tgtEl>
                                        <p:attrNameLst>
                                          <p:attrName>style.rotation</p:attrName>
                                        </p:attrNameLst>
                                      </p:cBhvr>
                                      <p:tavLst>
                                        <p:tav tm="0">
                                          <p:val>
                                            <p:fltVal val="360"/>
                                          </p:val>
                                        </p:tav>
                                        <p:tav tm="100000">
                                          <p:val>
                                            <p:fltVal val="0"/>
                                          </p:val>
                                        </p:tav>
                                      </p:tavLst>
                                    </p:anim>
                                    <p:animEffect transition="in" filter="fade">
                                      <p:cBhvr>
                                        <p:cTn id="109" dur="500"/>
                                        <p:tgtEl>
                                          <p:spTgt spid="31"/>
                                        </p:tgtEl>
                                      </p:cBhvr>
                                    </p:animEffect>
                                  </p:childTnLst>
                                </p:cTn>
                              </p:par>
                            </p:childTnLst>
                          </p:cTn>
                        </p:par>
                        <p:par>
                          <p:cTn id="110" fill="hold">
                            <p:stCondLst>
                              <p:cond delay="11000"/>
                            </p:stCondLst>
                            <p:childTnLst>
                              <p:par>
                                <p:cTn id="111" presetID="22" presetClass="entr" presetSubtype="8" fill="hold" grpId="0" nodeType="afterEffect">
                                  <p:stCondLst>
                                    <p:cond delay="0"/>
                                  </p:stCondLst>
                                  <p:childTnLst>
                                    <p:set>
                                      <p:cBhvr>
                                        <p:cTn id="112" dur="1" fill="hold">
                                          <p:stCondLst>
                                            <p:cond delay="0"/>
                                          </p:stCondLst>
                                        </p:cTn>
                                        <p:tgtEl>
                                          <p:spTgt spid="36">
                                            <p:txEl>
                                              <p:pRg st="0" end="0"/>
                                            </p:txEl>
                                          </p:spTgt>
                                        </p:tgtEl>
                                        <p:attrNameLst>
                                          <p:attrName>style.visibility</p:attrName>
                                        </p:attrNameLst>
                                      </p:cBhvr>
                                      <p:to>
                                        <p:strVal val="visible"/>
                                      </p:to>
                                    </p:set>
                                    <p:animEffect transition="in" filter="wipe(left)">
                                      <p:cBhvr>
                                        <p:cTn id="113" dur="500"/>
                                        <p:tgtEl>
                                          <p:spTgt spid="36">
                                            <p:txEl>
                                              <p:pRg st="0" end="0"/>
                                            </p:txEl>
                                          </p:spTgt>
                                        </p:tgtEl>
                                      </p:cBhvr>
                                    </p:animEffect>
                                  </p:childTnLst>
                                </p:cTn>
                              </p:par>
                            </p:childTnLst>
                          </p:cTn>
                        </p:par>
                        <p:par>
                          <p:cTn id="114" fill="hold">
                            <p:stCondLst>
                              <p:cond delay="11500"/>
                            </p:stCondLst>
                            <p:childTnLst>
                              <p:par>
                                <p:cTn id="115" presetID="9" presetClass="entr" presetSubtype="0" fill="hold" grpId="0" nodeType="after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dissolve">
                                      <p:cBhvr>
                                        <p:cTn id="1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9" grpId="0" animBg="1"/>
      <p:bldP spid="12" grpId="0" animBg="1"/>
      <p:bldP spid="15" grpId="0" animBg="1"/>
      <p:bldP spid="18" grpId="0" animBg="1"/>
      <p:bldP spid="21" grpId="0" animBg="1"/>
      <p:bldP spid="24" grpId="0" animBg="1"/>
      <p:bldP spid="26" grpId="0" animBg="1"/>
      <p:bldP spid="27" grpId="0"/>
      <p:bldP spid="28" grpId="0" build="p"/>
      <p:bldP spid="29" grpId="0"/>
      <p:bldP spid="30" grpId="0" build="p"/>
      <p:bldP spid="31" grpId="0" animBg="1"/>
      <p:bldP spid="32" grpId="0" animBg="1"/>
      <p:bldP spid="19" grpId="0" animBg="1"/>
      <p:bldP spid="20" grpId="0" animBg="1"/>
      <p:bldP spid="22" grpId="0" animBg="1"/>
      <p:bldP spid="23" grpId="0"/>
      <p:bldP spid="25" grpId="0" build="p"/>
      <p:bldP spid="33" grpId="0"/>
      <p:bldP spid="34" grpId="0" build="p"/>
      <p:bldP spid="35" grpId="0"/>
      <p:bldP spid="3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8" y="6019800"/>
            <a:ext cx="7923212"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Text Placeholder 4"/>
          <p:cNvSpPr>
            <a:spLocks noGrp="1"/>
          </p:cNvSpPr>
          <p:nvPr>
            <p:ph type="body" sz="quarter" idx="14"/>
          </p:nvPr>
        </p:nvSpPr>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占位符 12"/>
          <p:cNvPicPr>
            <a:picLocks noGrp="1" noChangeAspect="1"/>
          </p:cNvPicPr>
          <p:nvPr>
            <p:ph type="pic" sz="quarter" idx="32"/>
          </p:nvPr>
        </p:nvPicPr>
        <p:blipFill>
          <a:blip r:embed="rId3">
            <a:extLst>
              <a:ext uri="{28A0092B-C50C-407E-A947-70E740481C1C}">
                <a14:useLocalDpi xmlns:a14="http://schemas.microsoft.com/office/drawing/2010/main" val="0"/>
              </a:ext>
            </a:extLst>
          </a:blip>
          <a:srcRect t="27031" b="27031"/>
          <a:stretch>
            <a:fillRect/>
          </a:stretch>
        </p:blipFill>
        <p:spPr/>
      </p:pic>
      <p:sp>
        <p:nvSpPr>
          <p:cNvPr id="11" name="Title 1"/>
          <p:cNvSpPr>
            <a:spLocks noGrp="1"/>
          </p:cNvSpPr>
          <p:nvPr>
            <p:ph type="title"/>
          </p:nvPr>
        </p:nvSpPr>
        <p:spPr>
          <a:xfrm>
            <a:off x="1841628" y="886588"/>
            <a:ext cx="9144000" cy="535812"/>
          </a:xfrm>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公司介绍</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Company Introduction)</a:t>
            </a: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725" y="0"/>
            <a:ext cx="7534275" cy="6858000"/>
          </a:xfrm>
          <a:prstGeom prst="rect">
            <a:avLst/>
          </a:prstGeom>
        </p:spPr>
      </p:pic>
      <p:sp>
        <p:nvSpPr>
          <p:cNvPr id="9" name="心形 8"/>
          <p:cNvSpPr/>
          <p:nvPr/>
        </p:nvSpPr>
        <p:spPr bwMode="auto">
          <a:xfrm>
            <a:off x="1700213" y="1428751"/>
            <a:ext cx="5686425" cy="4714874"/>
          </a:xfrm>
          <a:prstGeom prst="heart">
            <a:avLst/>
          </a:prstGeom>
          <a:solidFill>
            <a:srgbClr val="A64685"/>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2700338" y="3786188"/>
            <a:ext cx="3786187" cy="1015663"/>
          </a:xfrm>
          <a:prstGeom prst="rect">
            <a:avLst/>
          </a:prstGeom>
          <a:noFill/>
        </p:spPr>
        <p:txBody>
          <a:bodyPr wrap="square" rtlCol="0">
            <a:spAutoFit/>
          </a:bodyPr>
          <a:lstStyle/>
          <a:p>
            <a:pPr algn="ctr"/>
            <a:r>
              <a:rPr lang="zh-CN" altLang="en-US" sz="3600" dirty="0">
                <a:latin typeface="Arial" panose="020B0604020202020204" pitchFamily="34" charset="0"/>
                <a:ea typeface="微软雅黑" panose="020B0503020204020204" pitchFamily="34" charset="-122"/>
                <a:sym typeface="Arial" panose="020B0604020202020204" pitchFamily="34" charset="0"/>
              </a:rPr>
              <a:t>市场调研</a:t>
            </a:r>
            <a:endParaRPr lang="en-US" altLang="zh-CN" sz="3600" dirty="0">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dirty="0">
                <a:latin typeface="Arial" panose="020B0604020202020204" pitchFamily="34" charset="0"/>
                <a:ea typeface="微软雅黑" panose="020B0503020204020204" pitchFamily="34" charset="-122"/>
                <a:sym typeface="Arial" panose="020B0604020202020204" pitchFamily="34" charset="0"/>
              </a:rPr>
              <a:t>(Marketing &amp; </a:t>
            </a:r>
            <a:r>
              <a:rPr lang="en-US" altLang="zh-CN" sz="2400" dirty="0" err="1">
                <a:latin typeface="Arial" panose="020B0604020202020204" pitchFamily="34" charset="0"/>
                <a:ea typeface="微软雅黑" panose="020B0503020204020204" pitchFamily="34" charset="-122"/>
                <a:sym typeface="Arial" panose="020B0604020202020204" pitchFamily="34" charset="0"/>
              </a:rPr>
              <a:t>Reserach</a:t>
            </a:r>
            <a:r>
              <a:rPr lang="en-US" altLang="zh-CN" sz="2400" dirty="0">
                <a:latin typeface="Arial" panose="020B0604020202020204" pitchFamily="34" charset="0"/>
                <a:ea typeface="微软雅黑" panose="020B0503020204020204" pitchFamily="34" charset="-122"/>
                <a:sym typeface="Arial" panose="020B0604020202020204" pitchFamily="34" charset="0"/>
              </a:rPr>
              <a:t>)</a:t>
            </a:r>
          </a:p>
        </p:txBody>
      </p:sp>
      <p:sp>
        <p:nvSpPr>
          <p:cNvPr id="12" name="文本框 11"/>
          <p:cNvSpPr txBox="1"/>
          <p:nvPr/>
        </p:nvSpPr>
        <p:spPr>
          <a:xfrm>
            <a:off x="3429000" y="2800350"/>
            <a:ext cx="2457450" cy="769441"/>
          </a:xfrm>
          <a:prstGeom prst="rect">
            <a:avLst/>
          </a:prstGeom>
          <a:noFill/>
        </p:spPr>
        <p:txBody>
          <a:bodyPr wrap="square" rtlCol="0">
            <a:spAutoFit/>
          </a:bodyPr>
          <a:lstStyle/>
          <a:p>
            <a:r>
              <a:rPr lang="zh-CN" altLang="en-US" sz="4400" dirty="0">
                <a:latin typeface="Arial" panose="020B0604020202020204" pitchFamily="34" charset="0"/>
                <a:ea typeface="微软雅黑" panose="020B0503020204020204" pitchFamily="34" charset="-122"/>
                <a:sym typeface="Arial" panose="020B0604020202020204" pitchFamily="34" charset="0"/>
              </a:rPr>
              <a:t>第二部分</a:t>
            </a:r>
          </a:p>
        </p:txBody>
      </p:sp>
    </p:spTree>
  </p:cSld>
  <p:clrMapOvr>
    <a:masterClrMapping/>
  </p:clrMapOvr>
  <p:transition spd="slow" advClick="0" advTm="1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市场调研</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en-US" dirty="0">
                <a:latin typeface="Arial" panose="020B0604020202020204" pitchFamily="34" charset="0"/>
                <a:ea typeface="微软雅黑" panose="020B0503020204020204" pitchFamily="34" charset="-122"/>
                <a:sym typeface="Arial" panose="020B0604020202020204" pitchFamily="34" charset="0"/>
              </a:rPr>
              <a:t>Marketing &amp; </a:t>
            </a:r>
            <a:r>
              <a:rPr lang="en-US" dirty="0" err="1">
                <a:latin typeface="Arial" panose="020B0604020202020204" pitchFamily="34" charset="0"/>
                <a:ea typeface="微软雅黑" panose="020B0503020204020204" pitchFamily="34" charset="-122"/>
                <a:sym typeface="Arial" panose="020B0604020202020204" pitchFamily="34" charset="0"/>
              </a:rPr>
              <a:t>Reserach</a:t>
            </a:r>
            <a:r>
              <a:rPr lang="en-US" dirty="0">
                <a:latin typeface="Arial" panose="020B0604020202020204" pitchFamily="34" charset="0"/>
                <a:ea typeface="微软雅黑" panose="020B0503020204020204" pitchFamily="34" charset="-122"/>
                <a:sym typeface="Arial" panose="020B0604020202020204" pitchFamily="34" charset="0"/>
              </a:rPr>
              <a:t>)</a:t>
            </a:r>
          </a:p>
        </p:txBody>
      </p:sp>
      <p:sp>
        <p:nvSpPr>
          <p:cNvPr id="9" name="Content Placeholder 8"/>
          <p:cNvSpPr>
            <a:spLocks noGrp="1"/>
          </p:cNvSpPr>
          <p:nvPr>
            <p:ph sz="quarter" idx="16"/>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Text Placeholder 22"/>
          <p:cNvSpPr>
            <a:spLocks noGrp="1"/>
          </p:cNvSpPr>
          <p:nvPr>
            <p:ph type="body" sz="quarter" idx="21"/>
          </p:nvPr>
        </p:nvSpPr>
        <p:spPr/>
        <p:txBody>
          <a:bodyPr>
            <a:normAutofit/>
          </a:bodyPr>
          <a:lstStyle/>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sym typeface="Arial" panose="020B0604020202020204" pitchFamily="34" charset="0"/>
              </a:rPr>
              <a:t>点击此处替换文本点击此处替换文本点击此处替换文本点击此处替换文本点击此处替换文本点击此处替换文本</a:t>
            </a:r>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a:p>
            <a:endParaRPr lang="en-US" altLang="zh-CN" sz="1200" dirty="0">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占位符 5"/>
          <p:cNvPicPr>
            <a:picLocks noGrp="1" noChangeAspect="1"/>
          </p:cNvPicPr>
          <p:nvPr>
            <p:ph type="pic" sz="quarter" idx="22"/>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l="19459" r="19459"/>
          <a:stretch>
            <a:fillRect/>
          </a:stretch>
        </p:blipFill>
        <p:spPr>
          <a:xfrm>
            <a:off x="985030" y="2362200"/>
            <a:ext cx="2863008" cy="3048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ontent Placeholder 12"/>
          <p:cNvSpPr>
            <a:spLocks noGrp="1"/>
          </p:cNvSpPr>
          <p:nvPr>
            <p:ph sz="quarter" idx="23"/>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Content Placeholder 13"/>
          <p:cNvSpPr>
            <a:spLocks noGrp="1"/>
          </p:cNvSpPr>
          <p:nvPr>
            <p:ph sz="quarter" idx="24"/>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Content Placeholder 14"/>
          <p:cNvSpPr>
            <a:spLocks noGrp="1"/>
          </p:cNvSpPr>
          <p:nvPr>
            <p:ph sz="quarter" idx="25"/>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15"/>
          <p:cNvSpPr>
            <a:spLocks noGrp="1"/>
          </p:cNvSpPr>
          <p:nvPr>
            <p:ph sz="quarter" idx="26"/>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Content Placeholder 16"/>
          <p:cNvSpPr>
            <a:spLocks noGrp="1"/>
          </p:cNvSpPr>
          <p:nvPr>
            <p:ph sz="quarter" idx="27"/>
          </p:nvPr>
        </p:nvSpPr>
        <p:spPr/>
        <p:txBody>
          <a:bodyPr/>
          <a:lstStyle/>
          <a:p>
            <a:r>
              <a:rPr lang="zh-CN" altLang="en-US" dirty="0">
                <a:latin typeface="Arial" panose="020B0604020202020204" pitchFamily="34" charset="0"/>
                <a:ea typeface="微软雅黑" panose="020B0503020204020204" pitchFamily="34" charset="-122"/>
                <a:sym typeface="Arial" panose="020B0604020202020204" pitchFamily="34" charset="0"/>
              </a:rPr>
              <a:t>点击替换文本</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Content Placeholder 17"/>
          <p:cNvSpPr>
            <a:spLocks noGrp="1"/>
          </p:cNvSpPr>
          <p:nvPr>
            <p:ph sz="quarter" idx="28"/>
          </p:nvPr>
        </p:nvSpPr>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90%</a:t>
            </a:r>
          </a:p>
        </p:txBody>
      </p:sp>
      <p:sp>
        <p:nvSpPr>
          <p:cNvPr id="19" name="Content Placeholder 18"/>
          <p:cNvSpPr>
            <a:spLocks noGrp="1"/>
          </p:cNvSpPr>
          <p:nvPr>
            <p:ph sz="quarter" idx="29"/>
          </p:nvPr>
        </p:nvSpPr>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80%</a:t>
            </a:r>
          </a:p>
        </p:txBody>
      </p:sp>
      <p:sp>
        <p:nvSpPr>
          <p:cNvPr id="20" name="Content Placeholder 19"/>
          <p:cNvSpPr>
            <a:spLocks noGrp="1"/>
          </p:cNvSpPr>
          <p:nvPr>
            <p:ph sz="quarter" idx="30"/>
          </p:nvPr>
        </p:nvSpPr>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60%</a:t>
            </a:r>
          </a:p>
        </p:txBody>
      </p:sp>
      <p:sp>
        <p:nvSpPr>
          <p:cNvPr id="21" name="Content Placeholder 20"/>
          <p:cNvSpPr>
            <a:spLocks noGrp="1"/>
          </p:cNvSpPr>
          <p:nvPr>
            <p:ph sz="quarter" idx="31"/>
          </p:nvPr>
        </p:nvSpPr>
        <p:spPr/>
        <p:txBody>
          <a:bodyPr/>
          <a:lstStyle/>
          <a:p>
            <a:r>
              <a:rPr lang="en-US" dirty="0">
                <a:latin typeface="Arial" panose="020B0604020202020204" pitchFamily="34" charset="0"/>
                <a:ea typeface="微软雅黑" panose="020B0503020204020204" pitchFamily="34" charset="-122"/>
                <a:sym typeface="Arial" panose="020B0604020202020204" pitchFamily="34" charset="0"/>
              </a:rPr>
              <a:t>80%</a:t>
            </a:r>
          </a:p>
          <a:p>
            <a:endParaRPr lang="en-US"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10">
        <p:circle/>
      </p:transition>
    </mc:Choice>
    <mc:Fallback xmlns="">
      <p:transition spd="slow" advClick="0" advTm="10">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七夕1"/>
</p:tagLst>
</file>

<file path=ppt/theme/theme1.xml><?xml version="1.0" encoding="utf-8"?>
<a:theme xmlns:a="http://schemas.openxmlformats.org/drawingml/2006/main" name="1_Office Theme">
  <a:themeElements>
    <a:clrScheme name="Custom 1">
      <a:dk1>
        <a:srgbClr val="000000"/>
      </a:dk1>
      <a:lt1>
        <a:srgbClr val="F9F9F9"/>
      </a:lt1>
      <a:dk2>
        <a:srgbClr val="95A5A6"/>
      </a:dk2>
      <a:lt2>
        <a:srgbClr val="000000"/>
      </a:lt2>
      <a:accent1>
        <a:srgbClr val="A64685"/>
      </a:accent1>
      <a:accent2>
        <a:srgbClr val="A64685"/>
      </a:accent2>
      <a:accent3>
        <a:srgbClr val="A64685"/>
      </a:accent3>
      <a:accent4>
        <a:srgbClr val="A64685"/>
      </a:accent4>
      <a:accent5>
        <a:srgbClr val="A64685"/>
      </a:accent5>
      <a:accent6>
        <a:srgbClr val="7F7F7F"/>
      </a:accent6>
      <a:hlink>
        <a:srgbClr val="95A5A6"/>
      </a:hlink>
      <a:folHlink>
        <a:srgbClr val="95A5A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G_Diagram_001">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1026</Words>
  <Application>Microsoft Office PowerPoint</Application>
  <PresentationFormat>宽屏</PresentationFormat>
  <Paragraphs>206</Paragraphs>
  <Slides>24</Slides>
  <Notes>24</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24</vt:i4>
      </vt:variant>
    </vt:vector>
  </HeadingPairs>
  <TitlesOfParts>
    <vt:vector size="34" baseType="lpstr">
      <vt:lpstr>Sinkin Sans 200 X Light</vt:lpstr>
      <vt:lpstr>Sinkin Sans 300 Light</vt:lpstr>
      <vt:lpstr>Sinkin Sans 400 Regular</vt:lpstr>
      <vt:lpstr>U.S. 101</vt:lpstr>
      <vt:lpstr>等线</vt:lpstr>
      <vt:lpstr>Arial</vt:lpstr>
      <vt:lpstr>Calibri</vt:lpstr>
      <vt:lpstr>Wingdings</vt:lpstr>
      <vt:lpstr>1_Office Theme</vt:lpstr>
      <vt:lpstr>TG_Diagram_001</vt:lpstr>
      <vt:lpstr>PowerPoint 演示文稿</vt:lpstr>
      <vt:lpstr>PowerPoint 演示文稿</vt:lpstr>
      <vt:lpstr>PowerPoint 演示文稿</vt:lpstr>
      <vt:lpstr>公司介绍(Company Introduction)</vt:lpstr>
      <vt:lpstr>PowerPoint 演示文稿</vt:lpstr>
      <vt:lpstr>公司介绍(Company Introduction)</vt:lpstr>
      <vt:lpstr>公司介绍(Company Introduction)</vt:lpstr>
      <vt:lpstr>PowerPoint 演示文稿</vt:lpstr>
      <vt:lpstr>市场调研(Marketing &amp; Reserach)</vt:lpstr>
      <vt:lpstr>市场调研(Marketing &amp; Reserach)</vt:lpstr>
      <vt:lpstr>市场调研(Marketing &amp; Reserach)</vt:lpstr>
      <vt:lpstr>市场调研(Marketing &amp; Reserach)</vt:lpstr>
      <vt:lpstr>PowerPoint 演示文稿</vt:lpstr>
      <vt:lpstr> 活动介绍(Activity Introduction) </vt:lpstr>
      <vt:lpstr> 活动介绍(Activity Introduction) </vt:lpstr>
      <vt:lpstr> 活动介绍(Activity Introduction) </vt:lpstr>
      <vt:lpstr> 活动介绍(Activity Introduction) </vt:lpstr>
      <vt:lpstr>PowerPoint 演示文稿</vt:lpstr>
      <vt:lpstr>预期展望(Future Prospects)</vt:lpstr>
      <vt:lpstr>预期展望(Future Prospects)</vt:lpstr>
      <vt:lpstr>预期展望(Future Prospects)</vt:lpstr>
      <vt:lpstr>预期展望(Future Prospects)</vt:lpstr>
      <vt:lpstr>预期展望(Future Prospects)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19</cp:revision>
  <dcterms:created xsi:type="dcterms:W3CDTF">2017-08-13T01:03:00Z</dcterms:created>
  <dcterms:modified xsi:type="dcterms:W3CDTF">2021-01-06T08:55:37Z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