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7" r:id="rId2"/>
    <p:sldId id="258" r:id="rId3"/>
    <p:sldId id="257" r:id="rId4"/>
    <p:sldId id="264" r:id="rId5"/>
    <p:sldId id="263" r:id="rId6"/>
    <p:sldId id="275" r:id="rId7"/>
    <p:sldId id="274" r:id="rId8"/>
    <p:sldId id="294" r:id="rId9"/>
    <p:sldId id="278" r:id="rId10"/>
    <p:sldId id="279" r:id="rId11"/>
    <p:sldId id="280" r:id="rId12"/>
    <p:sldId id="277" r:id="rId13"/>
    <p:sldId id="295" r:id="rId14"/>
    <p:sldId id="285" r:id="rId15"/>
    <p:sldId id="288" r:id="rId16"/>
    <p:sldId id="289" r:id="rId17"/>
    <p:sldId id="291" r:id="rId18"/>
    <p:sldId id="296" r:id="rId19"/>
    <p:sldId id="268" r:id="rId20"/>
    <p:sldId id="267" r:id="rId21"/>
    <p:sldId id="266" r:id="rId22"/>
    <p:sldId id="265" r:id="rId23"/>
    <p:sldId id="281" r:id="rId24"/>
    <p:sldId id="293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73B"/>
    <a:srgbClr val="C00000"/>
    <a:srgbClr val="E2E6E9"/>
    <a:srgbClr val="0E3047"/>
    <a:srgbClr val="E398C3"/>
    <a:srgbClr val="000000"/>
    <a:srgbClr val="F97300"/>
    <a:srgbClr val="E2C9AB"/>
    <a:srgbClr val="EE632C"/>
    <a:srgbClr val="F8F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6D845-EADE-4773-8DC2-4C612D6598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62D54-3C72-444E-9060-485A626CA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2D54-3C72-444E-9060-485A626CA42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175C9-6C31-494F-86A9-56ED7EEDBD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280F-2A71-42D3-9ADA-8D295C231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moba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60000">
            <a:off x="612910" y="1131481"/>
            <a:ext cx="6089552" cy="514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7315201" y="1631852"/>
            <a:ext cx="39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C927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浪漫七夕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43004" y="2739848"/>
            <a:ext cx="5697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n w="0">
                  <a:solidFill>
                    <a:srgbClr val="C9273B"/>
                  </a:solidFill>
                </a:ln>
                <a:solidFill>
                  <a:srgbClr val="C9273B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婚礼策划活动模板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845254" y="6490952"/>
            <a:ext cx="3342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>
                <a:solidFill>
                  <a:srgbClr val="C92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>
                <a:solidFill>
                  <a:srgbClr val="C92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</a:t>
            </a:r>
            <a:r>
              <a:rPr lang="zh-CN" altLang="en-US" sz="1600">
                <a:solidFill>
                  <a:srgbClr val="C92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600">
                <a:solidFill>
                  <a:srgbClr val="C92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>
                <a:solidFill>
                  <a:srgbClr val="C92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>
                <a:solidFill>
                  <a:srgbClr val="C92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>
                <a:solidFill>
                  <a:srgbClr val="C92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600" dirty="0">
              <a:solidFill>
                <a:srgbClr val="C927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杨洋 - 微微一笑很倾城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63420" y="-364075"/>
            <a:ext cx="1325880" cy="132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670e639-4080-4df9-a5f3-085d4c1f9119"/>
          <p:cNvGrpSpPr>
            <a:grpSpLocks noChangeAspect="1"/>
          </p:cNvGrpSpPr>
          <p:nvPr/>
        </p:nvGrpSpPr>
        <p:grpSpPr>
          <a:xfrm>
            <a:off x="1063740" y="1214502"/>
            <a:ext cx="10580717" cy="4662768"/>
            <a:chOff x="1063737" y="1214502"/>
            <a:chExt cx="10580720" cy="4662769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8043742" y="1298208"/>
              <a:ext cx="3600715" cy="4579063"/>
            </a:xfrm>
            <a:custGeom>
              <a:avLst/>
              <a:gdLst>
                <a:gd name="connsiteX0" fmla="*/ 0 w 2962656"/>
                <a:gd name="connsiteY0" fmla="*/ 2880360 h 2907792"/>
                <a:gd name="connsiteX1" fmla="*/ 2926080 w 2962656"/>
                <a:gd name="connsiteY1" fmla="*/ 2907792 h 2907792"/>
                <a:gd name="connsiteX2" fmla="*/ 2962656 w 2962656"/>
                <a:gd name="connsiteY2" fmla="*/ 0 h 2907792"/>
                <a:gd name="connsiteX0-1" fmla="*/ 0 w 2962656"/>
                <a:gd name="connsiteY0-2" fmla="*/ 2880360 h 2916936"/>
                <a:gd name="connsiteX1-3" fmla="*/ 2926080 w 2962656"/>
                <a:gd name="connsiteY1-4" fmla="*/ 2916936 h 2916936"/>
                <a:gd name="connsiteX2-5" fmla="*/ 2962656 w 2962656"/>
                <a:gd name="connsiteY2-6" fmla="*/ 0 h 2916936"/>
                <a:gd name="connsiteX0-7" fmla="*/ 0 w 2962656"/>
                <a:gd name="connsiteY0-8" fmla="*/ 2990088 h 3026664"/>
                <a:gd name="connsiteX1-9" fmla="*/ 2926080 w 2962656"/>
                <a:gd name="connsiteY1-10" fmla="*/ 3026664 h 3026664"/>
                <a:gd name="connsiteX2-11" fmla="*/ 2962656 w 2962656"/>
                <a:gd name="connsiteY2-12" fmla="*/ 0 h 3026664"/>
                <a:gd name="connsiteX0-13" fmla="*/ 0 w 2970199"/>
                <a:gd name="connsiteY0-14" fmla="*/ 3020308 h 3026664"/>
                <a:gd name="connsiteX1-15" fmla="*/ 2933623 w 2970199"/>
                <a:gd name="connsiteY1-16" fmla="*/ 3026664 h 3026664"/>
                <a:gd name="connsiteX2-17" fmla="*/ 2970199 w 2970199"/>
                <a:gd name="connsiteY2-18" fmla="*/ 0 h 3026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70199" h="3026664">
                  <a:moveTo>
                    <a:pt x="0" y="3020308"/>
                  </a:moveTo>
                  <a:lnTo>
                    <a:pt x="2933623" y="3026664"/>
                  </a:lnTo>
                  <a:lnTo>
                    <a:pt x="2970199" y="0"/>
                  </a:lnTo>
                </a:path>
              </a:pathLst>
            </a:custGeom>
            <a:noFill/>
            <a:ln w="38100">
              <a:solidFill>
                <a:srgbClr val="C9273B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1682346" y="4543388"/>
              <a:ext cx="237495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zh-CN" altLang="en-US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115"/>
            <p:cNvSpPr txBox="1"/>
            <p:nvPr/>
          </p:nvSpPr>
          <p:spPr bwMode="auto">
            <a:xfrm>
              <a:off x="1682346" y="4191287"/>
              <a:ext cx="2374957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32025" y="4254591"/>
              <a:ext cx="396484" cy="396484"/>
              <a:chOff x="1078239" y="3542244"/>
              <a:chExt cx="504056" cy="504056"/>
            </a:xfrm>
          </p:grpSpPr>
          <p:sp>
            <p:nvSpPr>
              <p:cNvPr id="21" name="矩形: 圆角 20"/>
              <p:cNvSpPr/>
              <p:nvPr/>
            </p:nvSpPr>
            <p:spPr bwMode="auto">
              <a:xfrm>
                <a:off x="1078239" y="3542244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rgbClr val="C00000"/>
              </a:solidFill>
              <a:ln w="19050"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/>
              <p:cNvSpPr>
                <a:spLocks noChangeAspect="1"/>
              </p:cNvSpPr>
              <p:nvPr/>
            </p:nvSpPr>
            <p:spPr bwMode="auto">
              <a:xfrm>
                <a:off x="1161783" y="3633589"/>
                <a:ext cx="336969" cy="321365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 bwMode="auto">
            <a:xfrm>
              <a:off x="4874020" y="4543388"/>
              <a:ext cx="237495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zh-CN" altLang="en-US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20"/>
            <p:cNvSpPr txBox="1"/>
            <p:nvPr/>
          </p:nvSpPr>
          <p:spPr bwMode="auto">
            <a:xfrm>
              <a:off x="4874020" y="4191287"/>
              <a:ext cx="2374957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23699" y="4254591"/>
              <a:ext cx="396484" cy="396484"/>
              <a:chOff x="4269913" y="3542244"/>
              <a:chExt cx="504056" cy="504056"/>
            </a:xfrm>
          </p:grpSpPr>
          <p:sp>
            <p:nvSpPr>
              <p:cNvPr id="19" name="矩形: 圆角 18"/>
              <p:cNvSpPr/>
              <p:nvPr/>
            </p:nvSpPr>
            <p:spPr bwMode="auto">
              <a:xfrm>
                <a:off x="4269913" y="3542244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rgbClr val="C00000"/>
              </a:solidFill>
              <a:ln w="19050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/>
              <p:cNvSpPr>
                <a:spLocks noChangeAspect="1"/>
              </p:cNvSpPr>
              <p:nvPr/>
            </p:nvSpPr>
            <p:spPr bwMode="auto">
              <a:xfrm>
                <a:off x="4353457" y="3626022"/>
                <a:ext cx="336969" cy="336499"/>
              </a:xfrm>
              <a:custGeom>
                <a:avLst/>
                <a:gdLst>
                  <a:gd name="connsiteX0" fmla="*/ 126452 w 606933"/>
                  <a:gd name="connsiteY0" fmla="*/ 239923 h 606087"/>
                  <a:gd name="connsiteX1" fmla="*/ 191364 w 606933"/>
                  <a:gd name="connsiteY1" fmla="*/ 239923 h 606087"/>
                  <a:gd name="connsiteX2" fmla="*/ 289791 w 606933"/>
                  <a:gd name="connsiteY2" fmla="*/ 336874 h 606087"/>
                  <a:gd name="connsiteX3" fmla="*/ 303467 w 606933"/>
                  <a:gd name="connsiteY3" fmla="*/ 345627 h 606087"/>
                  <a:gd name="connsiteX4" fmla="*/ 317142 w 606933"/>
                  <a:gd name="connsiteY4" fmla="*/ 336874 h 606087"/>
                  <a:gd name="connsiteX5" fmla="*/ 415569 w 606933"/>
                  <a:gd name="connsiteY5" fmla="*/ 239923 h 606087"/>
                  <a:gd name="connsiteX6" fmla="*/ 480481 w 606933"/>
                  <a:gd name="connsiteY6" fmla="*/ 239923 h 606087"/>
                  <a:gd name="connsiteX7" fmla="*/ 480481 w 606933"/>
                  <a:gd name="connsiteY7" fmla="*/ 404009 h 606087"/>
                  <a:gd name="connsiteX8" fmla="*/ 316083 w 606933"/>
                  <a:gd name="connsiteY8" fmla="*/ 404009 h 606087"/>
                  <a:gd name="connsiteX9" fmla="*/ 316083 w 606933"/>
                  <a:gd name="connsiteY9" fmla="*/ 441905 h 606087"/>
                  <a:gd name="connsiteX10" fmla="*/ 568988 w 606933"/>
                  <a:gd name="connsiteY10" fmla="*/ 441905 h 606087"/>
                  <a:gd name="connsiteX11" fmla="*/ 568988 w 606933"/>
                  <a:gd name="connsiteY11" fmla="*/ 505096 h 606087"/>
                  <a:gd name="connsiteX12" fmla="*/ 606933 w 606933"/>
                  <a:gd name="connsiteY12" fmla="*/ 505096 h 606087"/>
                  <a:gd name="connsiteX13" fmla="*/ 606933 w 606933"/>
                  <a:gd name="connsiteY13" fmla="*/ 606087 h 606087"/>
                  <a:gd name="connsiteX14" fmla="*/ 505714 w 606933"/>
                  <a:gd name="connsiteY14" fmla="*/ 606087 h 606087"/>
                  <a:gd name="connsiteX15" fmla="*/ 505714 w 606933"/>
                  <a:gd name="connsiteY15" fmla="*/ 505096 h 606087"/>
                  <a:gd name="connsiteX16" fmla="*/ 543659 w 606933"/>
                  <a:gd name="connsiteY16" fmla="*/ 505096 h 606087"/>
                  <a:gd name="connsiteX17" fmla="*/ 543659 w 606933"/>
                  <a:gd name="connsiteY17" fmla="*/ 467105 h 606087"/>
                  <a:gd name="connsiteX18" fmla="*/ 316083 w 606933"/>
                  <a:gd name="connsiteY18" fmla="*/ 467105 h 606087"/>
                  <a:gd name="connsiteX19" fmla="*/ 316083 w 606933"/>
                  <a:gd name="connsiteY19" fmla="*/ 505096 h 606087"/>
                  <a:gd name="connsiteX20" fmla="*/ 354028 w 606933"/>
                  <a:gd name="connsiteY20" fmla="*/ 505096 h 606087"/>
                  <a:gd name="connsiteX21" fmla="*/ 354028 w 606933"/>
                  <a:gd name="connsiteY21" fmla="*/ 606087 h 606087"/>
                  <a:gd name="connsiteX22" fmla="*/ 252905 w 606933"/>
                  <a:gd name="connsiteY22" fmla="*/ 606087 h 606087"/>
                  <a:gd name="connsiteX23" fmla="*/ 252905 w 606933"/>
                  <a:gd name="connsiteY23" fmla="*/ 505096 h 606087"/>
                  <a:gd name="connsiteX24" fmla="*/ 290850 w 606933"/>
                  <a:gd name="connsiteY24" fmla="*/ 505096 h 606087"/>
                  <a:gd name="connsiteX25" fmla="*/ 290850 w 606933"/>
                  <a:gd name="connsiteY25" fmla="*/ 467105 h 606087"/>
                  <a:gd name="connsiteX26" fmla="*/ 63274 w 606933"/>
                  <a:gd name="connsiteY26" fmla="*/ 467105 h 606087"/>
                  <a:gd name="connsiteX27" fmla="*/ 63274 w 606933"/>
                  <a:gd name="connsiteY27" fmla="*/ 505096 h 606087"/>
                  <a:gd name="connsiteX28" fmla="*/ 101123 w 606933"/>
                  <a:gd name="connsiteY28" fmla="*/ 505096 h 606087"/>
                  <a:gd name="connsiteX29" fmla="*/ 101123 w 606933"/>
                  <a:gd name="connsiteY29" fmla="*/ 606087 h 606087"/>
                  <a:gd name="connsiteX30" fmla="*/ 0 w 606933"/>
                  <a:gd name="connsiteY30" fmla="*/ 606087 h 606087"/>
                  <a:gd name="connsiteX31" fmla="*/ 0 w 606933"/>
                  <a:gd name="connsiteY31" fmla="*/ 505096 h 606087"/>
                  <a:gd name="connsiteX32" fmla="*/ 37945 w 606933"/>
                  <a:gd name="connsiteY32" fmla="*/ 505096 h 606087"/>
                  <a:gd name="connsiteX33" fmla="*/ 37945 w 606933"/>
                  <a:gd name="connsiteY33" fmla="*/ 441905 h 606087"/>
                  <a:gd name="connsiteX34" fmla="*/ 290850 w 606933"/>
                  <a:gd name="connsiteY34" fmla="*/ 441905 h 606087"/>
                  <a:gd name="connsiteX35" fmla="*/ 290850 w 606933"/>
                  <a:gd name="connsiteY35" fmla="*/ 404009 h 606087"/>
                  <a:gd name="connsiteX36" fmla="*/ 126452 w 606933"/>
                  <a:gd name="connsiteY36" fmla="*/ 404009 h 606087"/>
                  <a:gd name="connsiteX37" fmla="*/ 303502 w 606933"/>
                  <a:gd name="connsiteY37" fmla="*/ 71264 h 606087"/>
                  <a:gd name="connsiteX38" fmla="*/ 250822 w 606933"/>
                  <a:gd name="connsiteY38" fmla="*/ 122140 h 606087"/>
                  <a:gd name="connsiteX39" fmla="*/ 303502 w 606933"/>
                  <a:gd name="connsiteY39" fmla="*/ 173111 h 606087"/>
                  <a:gd name="connsiteX40" fmla="*/ 356183 w 606933"/>
                  <a:gd name="connsiteY40" fmla="*/ 122140 h 606087"/>
                  <a:gd name="connsiteX41" fmla="*/ 303502 w 606933"/>
                  <a:gd name="connsiteY41" fmla="*/ 71264 h 606087"/>
                  <a:gd name="connsiteX42" fmla="*/ 303502 w 606933"/>
                  <a:gd name="connsiteY42" fmla="*/ 0 h 606087"/>
                  <a:gd name="connsiteX43" fmla="*/ 429955 w 606933"/>
                  <a:gd name="connsiteY43" fmla="*/ 122140 h 606087"/>
                  <a:gd name="connsiteX44" fmla="*/ 303502 w 606933"/>
                  <a:gd name="connsiteY44" fmla="*/ 315639 h 606087"/>
                  <a:gd name="connsiteX45" fmla="*/ 177049 w 606933"/>
                  <a:gd name="connsiteY45" fmla="*/ 122140 h 606087"/>
                  <a:gd name="connsiteX46" fmla="*/ 303502 w 606933"/>
                  <a:gd name="connsiteY46" fmla="*/ 0 h 6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6933" h="606087">
                    <a:moveTo>
                      <a:pt x="126452" y="239923"/>
                    </a:moveTo>
                    <a:lnTo>
                      <a:pt x="191364" y="239923"/>
                    </a:lnTo>
                    <a:cubicBezTo>
                      <a:pt x="230851" y="298209"/>
                      <a:pt x="286131" y="334566"/>
                      <a:pt x="289791" y="336874"/>
                    </a:cubicBezTo>
                    <a:lnTo>
                      <a:pt x="303467" y="345627"/>
                    </a:lnTo>
                    <a:lnTo>
                      <a:pt x="317142" y="336874"/>
                    </a:lnTo>
                    <a:cubicBezTo>
                      <a:pt x="320802" y="334566"/>
                      <a:pt x="376083" y="298209"/>
                      <a:pt x="415569" y="239923"/>
                    </a:cubicBezTo>
                    <a:lnTo>
                      <a:pt x="480481" y="239923"/>
                    </a:lnTo>
                    <a:lnTo>
                      <a:pt x="480481" y="404009"/>
                    </a:lnTo>
                    <a:lnTo>
                      <a:pt x="316083" y="404009"/>
                    </a:lnTo>
                    <a:lnTo>
                      <a:pt x="316083" y="441905"/>
                    </a:lnTo>
                    <a:lnTo>
                      <a:pt x="568988" y="441905"/>
                    </a:lnTo>
                    <a:lnTo>
                      <a:pt x="568988" y="505096"/>
                    </a:lnTo>
                    <a:lnTo>
                      <a:pt x="606933" y="505096"/>
                    </a:lnTo>
                    <a:lnTo>
                      <a:pt x="606933" y="606087"/>
                    </a:lnTo>
                    <a:lnTo>
                      <a:pt x="505714" y="606087"/>
                    </a:lnTo>
                    <a:lnTo>
                      <a:pt x="505714" y="505096"/>
                    </a:lnTo>
                    <a:lnTo>
                      <a:pt x="543659" y="505096"/>
                    </a:lnTo>
                    <a:lnTo>
                      <a:pt x="543659" y="467105"/>
                    </a:lnTo>
                    <a:lnTo>
                      <a:pt x="316083" y="467105"/>
                    </a:lnTo>
                    <a:lnTo>
                      <a:pt x="316083" y="505096"/>
                    </a:lnTo>
                    <a:lnTo>
                      <a:pt x="354028" y="505096"/>
                    </a:lnTo>
                    <a:lnTo>
                      <a:pt x="354028" y="606087"/>
                    </a:lnTo>
                    <a:lnTo>
                      <a:pt x="252905" y="606087"/>
                    </a:lnTo>
                    <a:lnTo>
                      <a:pt x="252905" y="505096"/>
                    </a:lnTo>
                    <a:lnTo>
                      <a:pt x="290850" y="505096"/>
                    </a:lnTo>
                    <a:lnTo>
                      <a:pt x="290850" y="467105"/>
                    </a:lnTo>
                    <a:lnTo>
                      <a:pt x="63274" y="467105"/>
                    </a:lnTo>
                    <a:lnTo>
                      <a:pt x="63274" y="505096"/>
                    </a:lnTo>
                    <a:lnTo>
                      <a:pt x="101123" y="505096"/>
                    </a:lnTo>
                    <a:lnTo>
                      <a:pt x="101123" y="606087"/>
                    </a:lnTo>
                    <a:lnTo>
                      <a:pt x="0" y="606087"/>
                    </a:lnTo>
                    <a:lnTo>
                      <a:pt x="0" y="505096"/>
                    </a:lnTo>
                    <a:lnTo>
                      <a:pt x="37945" y="505096"/>
                    </a:lnTo>
                    <a:lnTo>
                      <a:pt x="37945" y="441905"/>
                    </a:lnTo>
                    <a:lnTo>
                      <a:pt x="290850" y="441905"/>
                    </a:lnTo>
                    <a:lnTo>
                      <a:pt x="290850" y="404009"/>
                    </a:lnTo>
                    <a:lnTo>
                      <a:pt x="126452" y="404009"/>
                    </a:lnTo>
                    <a:close/>
                    <a:moveTo>
                      <a:pt x="303502" y="71264"/>
                    </a:moveTo>
                    <a:cubicBezTo>
                      <a:pt x="274417" y="71264"/>
                      <a:pt x="250822" y="94057"/>
                      <a:pt x="250822" y="122140"/>
                    </a:cubicBezTo>
                    <a:cubicBezTo>
                      <a:pt x="250822" y="150318"/>
                      <a:pt x="274417" y="173111"/>
                      <a:pt x="303502" y="173111"/>
                    </a:cubicBezTo>
                    <a:cubicBezTo>
                      <a:pt x="332587" y="173111"/>
                      <a:pt x="356183" y="150318"/>
                      <a:pt x="356183" y="122140"/>
                    </a:cubicBezTo>
                    <a:cubicBezTo>
                      <a:pt x="356183" y="94057"/>
                      <a:pt x="332587" y="71264"/>
                      <a:pt x="303502" y="71264"/>
                    </a:cubicBezTo>
                    <a:close/>
                    <a:moveTo>
                      <a:pt x="303502" y="0"/>
                    </a:moveTo>
                    <a:cubicBezTo>
                      <a:pt x="373326" y="0"/>
                      <a:pt x="429955" y="54723"/>
                      <a:pt x="429955" y="122140"/>
                    </a:cubicBezTo>
                    <a:cubicBezTo>
                      <a:pt x="429955" y="234181"/>
                      <a:pt x="303502" y="315639"/>
                      <a:pt x="303502" y="315639"/>
                    </a:cubicBezTo>
                    <a:cubicBezTo>
                      <a:pt x="303502" y="315639"/>
                      <a:pt x="177049" y="234181"/>
                      <a:pt x="177049" y="122140"/>
                    </a:cubicBezTo>
                    <a:cubicBezTo>
                      <a:pt x="177049" y="54723"/>
                      <a:pt x="233679" y="0"/>
                      <a:pt x="3035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063737" y="1214502"/>
              <a:ext cx="5104265" cy="2121615"/>
              <a:chOff x="8586317" y="1772815"/>
              <a:chExt cx="4348080" cy="2121615"/>
            </a:xfrm>
          </p:grpSpPr>
          <p:sp>
            <p:nvSpPr>
              <p:cNvPr id="16" name="文本框 128"/>
              <p:cNvSpPr txBox="1"/>
              <p:nvPr/>
            </p:nvSpPr>
            <p:spPr>
              <a:xfrm>
                <a:off x="8689246" y="1772815"/>
                <a:ext cx="462014" cy="451105"/>
              </a:xfrm>
              <a:prstGeom prst="rect">
                <a:avLst/>
              </a:prstGeom>
              <a:noFill/>
            </p:spPr>
            <p:txBody>
              <a:bodyPr wrap="none" lIns="117208" tIns="58604" rIns="117208" bIns="58604">
                <a:prstTxWarp prst="textPlain">
                  <a:avLst/>
                </a:prstTxWarp>
                <a:normAutofit fontScale="55000" lnSpcReduction="20000"/>
              </a:bodyPr>
              <a:lstStyle/>
              <a:p>
                <a:r>
                  <a:rPr lang="en-US" sz="480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“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586318" y="2395299"/>
                <a:ext cx="4348079" cy="1195571"/>
              </a:xfrm>
              <a:prstGeom prst="rect">
                <a:avLst/>
              </a:prstGeom>
            </p:spPr>
            <p:txBody>
              <a:bodyPr wrap="square" lIns="117208" tIns="58604" rIns="117208" bIns="58604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rgbClr val="0E304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双击替换内容双击替换内容</a:t>
                </a:r>
                <a:endParaRPr lang="en-US" altLang="zh-CN" sz="16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altLang="zh-CN" sz="16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586317" y="3250466"/>
                <a:ext cx="4348079" cy="643964"/>
              </a:xfrm>
              <a:prstGeom prst="rect">
                <a:avLst/>
              </a:prstGeom>
            </p:spPr>
            <p:txBody>
              <a:bodyPr wrap="square" lIns="117208" tIns="58604" rIns="117208" bIns="58604">
                <a:normAutofit/>
              </a:bodyPr>
              <a:lstStyle/>
              <a:p>
                <a:r>
                  <a:rPr lang="zh-CN" altLang="en-US" sz="1200" dirty="0">
                    <a:solidFill>
                      <a:srgbClr val="0E304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双击替换内容双击替换内容双击替换内容双击替换内容</a:t>
                </a:r>
                <a:endParaRPr lang="en-US" altLang="zh-CN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endParaRPr lang="en-US" altLang="zh-CN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7067141" y="3688053"/>
              <a:ext cx="0" cy="150996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935760" y="3688053"/>
              <a:ext cx="0" cy="150996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72" y="1406770"/>
            <a:ext cx="3449563" cy="4270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">
        <p14:reveal/>
      </p:transition>
    </mc:Choice>
    <mc:Fallback xmlns="">
      <p:transition spd="slow" advClick="0" advTm="1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59df881-8cc8-46be-80f7-ab3769919d2a"/>
          <p:cNvGrpSpPr>
            <a:grpSpLocks noChangeAspect="1"/>
          </p:cNvGrpSpPr>
          <p:nvPr/>
        </p:nvGrpSpPr>
        <p:grpSpPr>
          <a:xfrm>
            <a:off x="-51927" y="1589650"/>
            <a:ext cx="12243928" cy="3523118"/>
            <a:chOff x="719138" y="1790714"/>
            <a:chExt cx="11472863" cy="3301248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719138" y="1790714"/>
              <a:ext cx="2619563" cy="2963449"/>
            </a:xfrm>
            <a:custGeom>
              <a:avLst/>
              <a:gdLst>
                <a:gd name="T0" fmla="*/ 411 w 417"/>
                <a:gd name="T1" fmla="*/ 400 h 472"/>
                <a:gd name="T2" fmla="*/ 80 w 417"/>
                <a:gd name="T3" fmla="*/ 400 h 472"/>
                <a:gd name="T4" fmla="*/ 65 w 417"/>
                <a:gd name="T5" fmla="*/ 408 h 472"/>
                <a:gd name="T6" fmla="*/ 417 w 417"/>
                <a:gd name="T7" fmla="*/ 408 h 472"/>
                <a:gd name="T8" fmla="*/ 146 w 417"/>
                <a:gd name="T9" fmla="*/ 363 h 472"/>
                <a:gd name="T10" fmla="*/ 250 w 417"/>
                <a:gd name="T11" fmla="*/ 438 h 472"/>
                <a:gd name="T12" fmla="*/ 364 w 417"/>
                <a:gd name="T13" fmla="*/ 368 h 472"/>
                <a:gd name="T14" fmla="*/ 252 w 417"/>
                <a:gd name="T15" fmla="*/ 428 h 472"/>
                <a:gd name="T16" fmla="*/ 146 w 417"/>
                <a:gd name="T17" fmla="*/ 363 h 472"/>
                <a:gd name="T18" fmla="*/ 77 w 417"/>
                <a:gd name="T19" fmla="*/ 299 h 472"/>
                <a:gd name="T20" fmla="*/ 42 w 417"/>
                <a:gd name="T21" fmla="*/ 253 h 472"/>
                <a:gd name="T22" fmla="*/ 90 w 417"/>
                <a:gd name="T23" fmla="*/ 242 h 472"/>
                <a:gd name="T24" fmla="*/ 250 w 417"/>
                <a:gd name="T25" fmla="*/ 403 h 472"/>
                <a:gd name="T26" fmla="*/ 410 w 417"/>
                <a:gd name="T27" fmla="*/ 207 h 472"/>
                <a:gd name="T28" fmla="*/ 410 w 417"/>
                <a:gd name="T29" fmla="*/ 205 h 472"/>
                <a:gd name="T30" fmla="*/ 323 w 417"/>
                <a:gd name="T31" fmla="*/ 157 h 472"/>
                <a:gd name="T32" fmla="*/ 378 w 417"/>
                <a:gd name="T33" fmla="*/ 221 h 472"/>
                <a:gd name="T34" fmla="*/ 122 w 417"/>
                <a:gd name="T35" fmla="*/ 221 h 472"/>
                <a:gd name="T36" fmla="*/ 178 w 417"/>
                <a:gd name="T37" fmla="*/ 157 h 472"/>
                <a:gd name="T38" fmla="*/ 91 w 417"/>
                <a:gd name="T39" fmla="*/ 205 h 472"/>
                <a:gd name="T40" fmla="*/ 91 w 417"/>
                <a:gd name="T41" fmla="*/ 207 h 472"/>
                <a:gd name="T42" fmla="*/ 91 w 417"/>
                <a:gd name="T43" fmla="*/ 209 h 472"/>
                <a:gd name="T44" fmla="*/ 14 w 417"/>
                <a:gd name="T45" fmla="*/ 247 h 472"/>
                <a:gd name="T46" fmla="*/ 83 w 417"/>
                <a:gd name="T47" fmla="*/ 291 h 472"/>
                <a:gd name="T48" fmla="*/ 407 w 417"/>
                <a:gd name="T49" fmla="*/ 218 h 472"/>
                <a:gd name="T50" fmla="*/ 117 w 417"/>
                <a:gd name="T51" fmla="*/ 296 h 472"/>
                <a:gd name="T52" fmla="*/ 250 w 417"/>
                <a:gd name="T53" fmla="*/ 263 h 472"/>
                <a:gd name="T54" fmla="*/ 220 w 417"/>
                <a:gd name="T55" fmla="*/ 164 h 472"/>
                <a:gd name="T56" fmla="*/ 237 w 417"/>
                <a:gd name="T57" fmla="*/ 101 h 472"/>
                <a:gd name="T58" fmla="*/ 228 w 417"/>
                <a:gd name="T59" fmla="*/ 30 h 472"/>
                <a:gd name="T60" fmla="*/ 212 w 417"/>
                <a:gd name="T61" fmla="*/ 104 h 472"/>
                <a:gd name="T62" fmla="*/ 269 w 417"/>
                <a:gd name="T63" fmla="*/ 107 h 472"/>
                <a:gd name="T64" fmla="*/ 276 w 417"/>
                <a:gd name="T65" fmla="*/ 123 h 472"/>
                <a:gd name="T66" fmla="*/ 248 w 417"/>
                <a:gd name="T67" fmla="*/ 40 h 472"/>
                <a:gd name="T68" fmla="*/ 238 w 417"/>
                <a:gd name="T69" fmla="*/ 28 h 472"/>
                <a:gd name="T70" fmla="*/ 269 w 417"/>
                <a:gd name="T71" fmla="*/ 10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72">
                  <a:moveTo>
                    <a:pt x="406" y="385"/>
                  </a:moveTo>
                  <a:cubicBezTo>
                    <a:pt x="409" y="390"/>
                    <a:pt x="411" y="395"/>
                    <a:pt x="411" y="400"/>
                  </a:cubicBezTo>
                  <a:cubicBezTo>
                    <a:pt x="411" y="435"/>
                    <a:pt x="337" y="462"/>
                    <a:pt x="245" y="462"/>
                  </a:cubicBezTo>
                  <a:cubicBezTo>
                    <a:pt x="154" y="462"/>
                    <a:pt x="80" y="435"/>
                    <a:pt x="80" y="400"/>
                  </a:cubicBezTo>
                  <a:cubicBezTo>
                    <a:pt x="80" y="387"/>
                    <a:pt x="91" y="375"/>
                    <a:pt x="109" y="365"/>
                  </a:cubicBezTo>
                  <a:cubicBezTo>
                    <a:pt x="81" y="377"/>
                    <a:pt x="65" y="391"/>
                    <a:pt x="65" y="408"/>
                  </a:cubicBezTo>
                  <a:cubicBezTo>
                    <a:pt x="65" y="443"/>
                    <a:pt x="144" y="472"/>
                    <a:pt x="241" y="472"/>
                  </a:cubicBezTo>
                  <a:cubicBezTo>
                    <a:pt x="338" y="472"/>
                    <a:pt x="417" y="443"/>
                    <a:pt x="417" y="408"/>
                  </a:cubicBezTo>
                  <a:cubicBezTo>
                    <a:pt x="417" y="400"/>
                    <a:pt x="413" y="392"/>
                    <a:pt x="406" y="385"/>
                  </a:cubicBezTo>
                  <a:close/>
                  <a:moveTo>
                    <a:pt x="146" y="363"/>
                  </a:moveTo>
                  <a:cubicBezTo>
                    <a:pt x="129" y="371"/>
                    <a:pt x="118" y="381"/>
                    <a:pt x="118" y="392"/>
                  </a:cubicBezTo>
                  <a:cubicBezTo>
                    <a:pt x="118" y="418"/>
                    <a:pt x="177" y="438"/>
                    <a:pt x="250" y="438"/>
                  </a:cubicBezTo>
                  <a:cubicBezTo>
                    <a:pt x="324" y="438"/>
                    <a:pt x="383" y="418"/>
                    <a:pt x="383" y="392"/>
                  </a:cubicBezTo>
                  <a:cubicBezTo>
                    <a:pt x="383" y="383"/>
                    <a:pt x="376" y="375"/>
                    <a:pt x="364" y="368"/>
                  </a:cubicBezTo>
                  <a:cubicBezTo>
                    <a:pt x="370" y="373"/>
                    <a:pt x="374" y="379"/>
                    <a:pt x="374" y="385"/>
                  </a:cubicBezTo>
                  <a:cubicBezTo>
                    <a:pt x="374" y="409"/>
                    <a:pt x="319" y="428"/>
                    <a:pt x="252" y="428"/>
                  </a:cubicBezTo>
                  <a:cubicBezTo>
                    <a:pt x="184" y="428"/>
                    <a:pt x="129" y="409"/>
                    <a:pt x="129" y="385"/>
                  </a:cubicBezTo>
                  <a:cubicBezTo>
                    <a:pt x="129" y="377"/>
                    <a:pt x="135" y="370"/>
                    <a:pt x="146" y="363"/>
                  </a:cubicBezTo>
                  <a:close/>
                  <a:moveTo>
                    <a:pt x="83" y="291"/>
                  </a:moveTo>
                  <a:cubicBezTo>
                    <a:pt x="85" y="297"/>
                    <a:pt x="77" y="299"/>
                    <a:pt x="77" y="299"/>
                  </a:cubicBezTo>
                  <a:cubicBezTo>
                    <a:pt x="87" y="309"/>
                    <a:pt x="99" y="301"/>
                    <a:pt x="92" y="285"/>
                  </a:cubicBezTo>
                  <a:cubicBezTo>
                    <a:pt x="84" y="268"/>
                    <a:pt x="59" y="264"/>
                    <a:pt x="42" y="253"/>
                  </a:cubicBezTo>
                  <a:cubicBezTo>
                    <a:pt x="25" y="241"/>
                    <a:pt x="31" y="207"/>
                    <a:pt x="49" y="205"/>
                  </a:cubicBezTo>
                  <a:cubicBezTo>
                    <a:pt x="70" y="202"/>
                    <a:pt x="84" y="223"/>
                    <a:pt x="90" y="242"/>
                  </a:cubicBezTo>
                  <a:cubicBezTo>
                    <a:pt x="93" y="249"/>
                    <a:pt x="96" y="259"/>
                    <a:pt x="99" y="268"/>
                  </a:cubicBezTo>
                  <a:cubicBezTo>
                    <a:pt x="120" y="346"/>
                    <a:pt x="180" y="403"/>
                    <a:pt x="250" y="403"/>
                  </a:cubicBezTo>
                  <a:cubicBezTo>
                    <a:pt x="338" y="403"/>
                    <a:pt x="408" y="316"/>
                    <a:pt x="410" y="208"/>
                  </a:cubicBezTo>
                  <a:cubicBezTo>
                    <a:pt x="410" y="208"/>
                    <a:pt x="410" y="208"/>
                    <a:pt x="410" y="207"/>
                  </a:cubicBezTo>
                  <a:cubicBezTo>
                    <a:pt x="410" y="207"/>
                    <a:pt x="410" y="207"/>
                    <a:pt x="410" y="207"/>
                  </a:cubicBezTo>
                  <a:cubicBezTo>
                    <a:pt x="410" y="206"/>
                    <a:pt x="410" y="205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07" y="184"/>
                    <a:pt x="372" y="166"/>
                    <a:pt x="323" y="157"/>
                  </a:cubicBezTo>
                  <a:cubicBezTo>
                    <a:pt x="364" y="166"/>
                    <a:pt x="392" y="182"/>
                    <a:pt x="392" y="199"/>
                  </a:cubicBezTo>
                  <a:cubicBezTo>
                    <a:pt x="392" y="207"/>
                    <a:pt x="387" y="214"/>
                    <a:pt x="378" y="221"/>
                  </a:cubicBezTo>
                  <a:cubicBezTo>
                    <a:pt x="377" y="202"/>
                    <a:pt x="320" y="187"/>
                    <a:pt x="250" y="187"/>
                  </a:cubicBezTo>
                  <a:cubicBezTo>
                    <a:pt x="181" y="187"/>
                    <a:pt x="124" y="202"/>
                    <a:pt x="122" y="221"/>
                  </a:cubicBezTo>
                  <a:cubicBezTo>
                    <a:pt x="114" y="214"/>
                    <a:pt x="109" y="207"/>
                    <a:pt x="109" y="199"/>
                  </a:cubicBezTo>
                  <a:cubicBezTo>
                    <a:pt x="109" y="182"/>
                    <a:pt x="136" y="166"/>
                    <a:pt x="178" y="157"/>
                  </a:cubicBezTo>
                  <a:cubicBezTo>
                    <a:pt x="128" y="166"/>
                    <a:pt x="94" y="184"/>
                    <a:pt x="91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1" y="205"/>
                    <a:pt x="91" y="206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9"/>
                    <a:pt x="91" y="209"/>
                  </a:cubicBezTo>
                  <a:cubicBezTo>
                    <a:pt x="77" y="186"/>
                    <a:pt x="52" y="179"/>
                    <a:pt x="35" y="186"/>
                  </a:cubicBezTo>
                  <a:cubicBezTo>
                    <a:pt x="16" y="194"/>
                    <a:pt x="0" y="222"/>
                    <a:pt x="14" y="247"/>
                  </a:cubicBezTo>
                  <a:cubicBezTo>
                    <a:pt x="28" y="272"/>
                    <a:pt x="55" y="280"/>
                    <a:pt x="61" y="281"/>
                  </a:cubicBezTo>
                  <a:cubicBezTo>
                    <a:pt x="67" y="282"/>
                    <a:pt x="81" y="285"/>
                    <a:pt x="83" y="291"/>
                  </a:cubicBezTo>
                  <a:close/>
                  <a:moveTo>
                    <a:pt x="250" y="263"/>
                  </a:moveTo>
                  <a:cubicBezTo>
                    <a:pt x="328" y="263"/>
                    <a:pt x="393" y="244"/>
                    <a:pt x="407" y="218"/>
                  </a:cubicBezTo>
                  <a:cubicBezTo>
                    <a:pt x="401" y="307"/>
                    <a:pt x="333" y="377"/>
                    <a:pt x="250" y="377"/>
                  </a:cubicBezTo>
                  <a:cubicBezTo>
                    <a:pt x="194" y="377"/>
                    <a:pt x="144" y="345"/>
                    <a:pt x="117" y="296"/>
                  </a:cubicBezTo>
                  <a:cubicBezTo>
                    <a:pt x="104" y="274"/>
                    <a:pt x="106" y="249"/>
                    <a:pt x="97" y="223"/>
                  </a:cubicBezTo>
                  <a:cubicBezTo>
                    <a:pt x="116" y="246"/>
                    <a:pt x="178" y="263"/>
                    <a:pt x="250" y="263"/>
                  </a:cubicBezTo>
                  <a:close/>
                  <a:moveTo>
                    <a:pt x="229" y="136"/>
                  </a:moveTo>
                  <a:cubicBezTo>
                    <a:pt x="233" y="152"/>
                    <a:pt x="220" y="164"/>
                    <a:pt x="220" y="164"/>
                  </a:cubicBezTo>
                  <a:cubicBezTo>
                    <a:pt x="227" y="164"/>
                    <a:pt x="238" y="162"/>
                    <a:pt x="243" y="147"/>
                  </a:cubicBezTo>
                  <a:cubicBezTo>
                    <a:pt x="249" y="132"/>
                    <a:pt x="244" y="113"/>
                    <a:pt x="237" y="101"/>
                  </a:cubicBezTo>
                  <a:cubicBezTo>
                    <a:pt x="230" y="89"/>
                    <a:pt x="221" y="83"/>
                    <a:pt x="216" y="69"/>
                  </a:cubicBezTo>
                  <a:cubicBezTo>
                    <a:pt x="210" y="54"/>
                    <a:pt x="228" y="30"/>
                    <a:pt x="228" y="30"/>
                  </a:cubicBezTo>
                  <a:cubicBezTo>
                    <a:pt x="221" y="30"/>
                    <a:pt x="201" y="42"/>
                    <a:pt x="197" y="62"/>
                  </a:cubicBezTo>
                  <a:cubicBezTo>
                    <a:pt x="194" y="82"/>
                    <a:pt x="207" y="98"/>
                    <a:pt x="212" y="104"/>
                  </a:cubicBezTo>
                  <a:cubicBezTo>
                    <a:pt x="216" y="110"/>
                    <a:pt x="225" y="121"/>
                    <a:pt x="229" y="136"/>
                  </a:cubicBezTo>
                  <a:close/>
                  <a:moveTo>
                    <a:pt x="269" y="107"/>
                  </a:moveTo>
                  <a:cubicBezTo>
                    <a:pt x="272" y="124"/>
                    <a:pt x="257" y="135"/>
                    <a:pt x="257" y="135"/>
                  </a:cubicBezTo>
                  <a:cubicBezTo>
                    <a:pt x="257" y="135"/>
                    <a:pt x="269" y="134"/>
                    <a:pt x="276" y="123"/>
                  </a:cubicBezTo>
                  <a:cubicBezTo>
                    <a:pt x="285" y="107"/>
                    <a:pt x="279" y="88"/>
                    <a:pt x="271" y="76"/>
                  </a:cubicBezTo>
                  <a:cubicBezTo>
                    <a:pt x="263" y="64"/>
                    <a:pt x="253" y="57"/>
                    <a:pt x="248" y="40"/>
                  </a:cubicBezTo>
                  <a:cubicBezTo>
                    <a:pt x="242" y="23"/>
                    <a:pt x="265" y="0"/>
                    <a:pt x="265" y="0"/>
                  </a:cubicBezTo>
                  <a:cubicBezTo>
                    <a:pt x="265" y="0"/>
                    <a:pt x="242" y="10"/>
                    <a:pt x="238" y="28"/>
                  </a:cubicBezTo>
                  <a:cubicBezTo>
                    <a:pt x="234" y="47"/>
                    <a:pt x="243" y="59"/>
                    <a:pt x="248" y="67"/>
                  </a:cubicBezTo>
                  <a:cubicBezTo>
                    <a:pt x="253" y="74"/>
                    <a:pt x="266" y="89"/>
                    <a:pt x="269" y="10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366420" y="2607983"/>
              <a:ext cx="7825581" cy="863550"/>
            </a:xfrm>
            <a:prstGeom prst="rect">
              <a:avLst/>
            </a:prstGeom>
            <a:solidFill>
              <a:srgbClr val="C0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sz="2000" dirty="0">
                  <a:solidFill>
                    <a:srgbClr val="E2C9A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2000" dirty="0">
                <a:solidFill>
                  <a:srgbClr val="E2C9A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355"/>
            <p:cNvSpPr txBox="1"/>
            <p:nvPr/>
          </p:nvSpPr>
          <p:spPr>
            <a:xfrm>
              <a:off x="5159896" y="3794188"/>
              <a:ext cx="5033739" cy="1297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双击替换内容双击替换内容双击替换内容双击替换内容</a:t>
              </a:r>
              <a:endParaRPr lang="en-US" altLang="zh-CN" sz="1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双击替换内容双击替换内容双击替换内容双击替换内容</a:t>
              </a:r>
              <a:endParaRPr lang="en-US" altLang="zh-CN" sz="1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sz="1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sz="1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010485" y="351692"/>
            <a:ext cx="52613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市场调研</a:t>
            </a:r>
          </a:p>
          <a:p>
            <a:pPr algn="ctr"/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(Marketing &amp;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Reserach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</a:p>
          <a:p>
            <a:pPr algn="ctr"/>
            <a:endParaRPr lang="en-US" altLang="zh-CN" sz="32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">
        <p14:reveal/>
      </p:transition>
    </mc:Choice>
    <mc:Fallback xmlns="">
      <p:transition spd="slow" advClick="0" advTm="1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b4892dd-a446-4202-a0be-d6e7b00d6ade"/>
          <p:cNvGrpSpPr>
            <a:grpSpLocks noChangeAspect="1"/>
          </p:cNvGrpSpPr>
          <p:nvPr/>
        </p:nvGrpSpPr>
        <p:grpSpPr>
          <a:xfrm>
            <a:off x="0" y="0"/>
            <a:ext cx="10823732" cy="6858000"/>
            <a:chOff x="0" y="0"/>
            <a:chExt cx="10823732" cy="6858000"/>
          </a:xfrm>
        </p:grpSpPr>
        <p:sp>
          <p:nvSpPr>
            <p:cNvPr id="4" name="任意多边形: 形状 3"/>
            <p:cNvSpPr/>
            <p:nvPr/>
          </p:nvSpPr>
          <p:spPr>
            <a:xfrm flipH="1">
              <a:off x="0" y="0"/>
              <a:ext cx="2249940" cy="3429000"/>
            </a:xfrm>
            <a:custGeom>
              <a:avLst/>
              <a:gdLst>
                <a:gd name="connsiteX0" fmla="*/ 2249940 w 2249940"/>
                <a:gd name="connsiteY0" fmla="*/ 0 h 3429000"/>
                <a:gd name="connsiteX1" fmla="*/ 756084 w 2249940"/>
                <a:gd name="connsiteY1" fmla="*/ 0 h 3429000"/>
                <a:gd name="connsiteX2" fmla="*/ 0 w 2249940"/>
                <a:gd name="connsiteY2" fmla="*/ 3429000 h 3429000"/>
                <a:gd name="connsiteX3" fmla="*/ 2249940 w 224994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9940" h="3429000">
                  <a:moveTo>
                    <a:pt x="2249940" y="0"/>
                  </a:moveTo>
                  <a:lnTo>
                    <a:pt x="756084" y="0"/>
                  </a:lnTo>
                  <a:lnTo>
                    <a:pt x="0" y="3429000"/>
                  </a:lnTo>
                  <a:lnTo>
                    <a:pt x="2249940" y="342900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 flipH="1">
              <a:off x="1601868" y="0"/>
              <a:ext cx="3024336" cy="3429000"/>
            </a:xfrm>
            <a:prstGeom prst="parallelogram">
              <a:avLst/>
            </a:pr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 flipH="1">
              <a:off x="0" y="3501008"/>
              <a:ext cx="3024336" cy="3356992"/>
            </a:xfrm>
            <a:prstGeom prst="parallelogram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 flipH="1">
              <a:off x="2376146" y="3501008"/>
              <a:ext cx="3024336" cy="3356992"/>
            </a:xfrm>
            <a:prstGeom prst="parallelogram">
              <a:avLst/>
            </a:pr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598281" y="1887141"/>
              <a:ext cx="3280643" cy="3731790"/>
              <a:chOff x="5598281" y="1887141"/>
              <a:chExt cx="3280643" cy="373179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598281" y="1887141"/>
                <a:ext cx="2642096" cy="1109811"/>
                <a:chOff x="1539665" y="1934079"/>
                <a:chExt cx="2642096" cy="1109811"/>
              </a:xfrm>
            </p:grpSpPr>
            <p:sp>
              <p:nvSpPr>
                <p:cNvPr id="18" name="矩形 17"/>
                <p:cNvSpPr/>
                <p:nvPr/>
              </p:nvSpPr>
              <p:spPr bwMode="auto">
                <a:xfrm>
                  <a:off x="1539665" y="2272163"/>
                  <a:ext cx="2642096" cy="77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t" anchorCtr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dirty="0">
                      <a:solidFill>
                        <a:srgbClr val="0E3047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双击替换内容双击替换内容双击替换内容</a:t>
                  </a:r>
                </a:p>
                <a:p>
                  <a:pPr>
                    <a:lnSpc>
                      <a:spcPct val="150000"/>
                    </a:lnSpc>
                  </a:pPr>
                  <a:endParaRPr lang="zh-CN" altLang="en-US" sz="1400" dirty="0">
                    <a:solidFill>
                      <a:srgbClr val="0E304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zh-CN" altLang="en-US" sz="1400" dirty="0">
                    <a:solidFill>
                      <a:srgbClr val="0E304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文本框 17"/>
                <p:cNvSpPr txBox="1"/>
                <p:nvPr/>
              </p:nvSpPr>
              <p:spPr bwMode="auto">
                <a:xfrm>
                  <a:off x="1539665" y="1934079"/>
                  <a:ext cx="2642096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dirty="0">
                      <a:solidFill>
                        <a:srgbClr val="0E3047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双击替换内容</a:t>
                  </a: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6236828" y="4509120"/>
                <a:ext cx="2642096" cy="1109811"/>
                <a:chOff x="5239627" y="1978388"/>
                <a:chExt cx="2642096" cy="1109811"/>
              </a:xfrm>
            </p:grpSpPr>
            <p:sp>
              <p:nvSpPr>
                <p:cNvPr id="16" name="矩形 15"/>
                <p:cNvSpPr/>
                <p:nvPr/>
              </p:nvSpPr>
              <p:spPr bwMode="auto">
                <a:xfrm>
                  <a:off x="5239627" y="2316472"/>
                  <a:ext cx="2642096" cy="77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t" anchorCtr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双击替换内容双击替换内容双击替换内容</a:t>
                  </a:r>
                </a:p>
              </p:txBody>
            </p:sp>
            <p:sp>
              <p:nvSpPr>
                <p:cNvPr id="17" name="文本框 21"/>
                <p:cNvSpPr txBox="1"/>
                <p:nvPr/>
              </p:nvSpPr>
              <p:spPr bwMode="auto">
                <a:xfrm>
                  <a:off x="5239627" y="1978388"/>
                  <a:ext cx="2642096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双击替换内容</a:t>
                  </a:r>
                </a:p>
              </p:txBody>
            </p:sp>
          </p:grpSp>
        </p:grpSp>
        <p:cxnSp>
          <p:nvCxnSpPr>
            <p:cNvPr id="9" name="直接连接符 8"/>
            <p:cNvCxnSpPr/>
            <p:nvPr/>
          </p:nvCxnSpPr>
          <p:spPr>
            <a:xfrm>
              <a:off x="5021462" y="3501008"/>
              <a:ext cx="5802270" cy="0"/>
            </a:xfrm>
            <a:prstGeom prst="line">
              <a:avLst/>
            </a:prstGeom>
            <a:ln w="3175" cap="rnd">
              <a:solidFill>
                <a:srgbClr val="C9273B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10992544" y="2405575"/>
            <a:ext cx="351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市场调研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">
        <p14:reveal/>
      </p:transition>
    </mc:Choice>
    <mc:Fallback xmlns="">
      <p:transition spd="slow" advClick="0" advTm="1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66668" y="2243916"/>
            <a:ext cx="5405656" cy="3603770"/>
          </a:xfrm>
          <a:prstGeom prst="hexagon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253669" y="2663684"/>
            <a:ext cx="6891131" cy="2531165"/>
          </a:xfrm>
          <a:prstGeom prst="rect">
            <a:avLst/>
          </a:prstGeom>
          <a:solidFill>
            <a:srgbClr val="FFFFCC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60766" y="2663684"/>
            <a:ext cx="4784034" cy="2531166"/>
          </a:xfrm>
          <a:prstGeom prst="rect">
            <a:avLst/>
          </a:prstGeom>
          <a:solidFill>
            <a:srgbClr val="C00000"/>
          </a:solidFill>
          <a:ln>
            <a:solidFill>
              <a:srgbClr val="C92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活动介绍</a:t>
            </a:r>
          </a:p>
          <a:p>
            <a:pPr algn="ctr"/>
            <a:r>
              <a:rPr lang="en-US" altLang="zh-CN" sz="3200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(Activity Introduction)</a:t>
            </a:r>
          </a:p>
        </p:txBody>
      </p:sp>
      <p:sp>
        <p:nvSpPr>
          <p:cNvPr id="10" name="矩形 9"/>
          <p:cNvSpPr/>
          <p:nvPr/>
        </p:nvSpPr>
        <p:spPr>
          <a:xfrm>
            <a:off x="5657536" y="1198046"/>
            <a:ext cx="523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C9273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THREE</a:t>
            </a:r>
            <a:endParaRPr lang="zh-CN" altLang="en-US" sz="5400" dirty="0">
              <a:ln w="0"/>
              <a:solidFill>
                <a:srgbClr val="C9273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09074" y="3205991"/>
            <a:ext cx="17962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dirty="0">
                <a:ln w="0"/>
                <a:solidFill>
                  <a:srgbClr val="C9273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8800" dirty="0">
              <a:ln w="0"/>
              <a:solidFill>
                <a:srgbClr val="C9273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">
        <p:fade/>
      </p:transition>
    </mc:Choice>
    <mc:Fallback xmlns="">
      <p:transition spd="med" advClick="0" advTm="1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63" y="82264"/>
            <a:ext cx="5195034" cy="1214106"/>
          </a:xfrm>
          <a:noFill/>
        </p:spPr>
        <p:txBody>
          <a:bodyPr>
            <a:normAutofit fontScale="90000"/>
          </a:bodyPr>
          <a:lstStyle/>
          <a:p>
            <a:b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b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活动介绍</a:t>
            </a:r>
            <a:r>
              <a:rPr lang="en-US" altLang="zh-CN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(Activity Introduction)</a:t>
            </a:r>
            <a:br>
              <a:rPr lang="en-US" altLang="zh-CN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br>
              <a:rPr lang="zh-CN" altLang="en-US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endParaRPr lang="zh-CN" altLang="en-US" sz="31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158692d9-542a-4297-b288-8c9cb8d4e8af"/>
          <p:cNvGrpSpPr>
            <a:grpSpLocks noChangeAspect="1"/>
          </p:cNvGrpSpPr>
          <p:nvPr/>
        </p:nvGrpSpPr>
        <p:grpSpPr>
          <a:xfrm>
            <a:off x="1" y="1916533"/>
            <a:ext cx="12192000" cy="4228550"/>
            <a:chOff x="1" y="1916235"/>
            <a:chExt cx="12192000" cy="4228550"/>
          </a:xfrm>
        </p:grpSpPr>
        <p:sp>
          <p:nvSpPr>
            <p:cNvPr id="4" name="梯形 3"/>
            <p:cNvSpPr/>
            <p:nvPr/>
          </p:nvSpPr>
          <p:spPr>
            <a:xfrm>
              <a:off x="1" y="4382708"/>
              <a:ext cx="12192000" cy="1762077"/>
            </a:xfrm>
            <a:prstGeom prst="trapezoid">
              <a:avLst>
                <a:gd name="adj" fmla="val 99668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669152" y="1916235"/>
              <a:ext cx="2853697" cy="3162591"/>
              <a:chOff x="4669152" y="2204267"/>
              <a:chExt cx="2853697" cy="3162591"/>
            </a:xfrm>
          </p:grpSpPr>
          <p:sp>
            <p:nvSpPr>
              <p:cNvPr id="28" name="矩形: 剪去单角 27"/>
              <p:cNvSpPr/>
              <p:nvPr/>
            </p:nvSpPr>
            <p:spPr>
              <a:xfrm>
                <a:off x="4669152" y="2204864"/>
                <a:ext cx="2853695" cy="3161994"/>
              </a:xfrm>
              <a:prstGeom prst="snip1Rect">
                <a:avLst>
                  <a:gd name="adj" fmla="val 29383"/>
                </a:avLst>
              </a:prstGeom>
              <a:solidFill>
                <a:schemeClr val="bg1"/>
              </a:solidFill>
              <a:ln w="3175">
                <a:solidFill>
                  <a:srgbClr val="C927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5015963" y="2204267"/>
                <a:ext cx="2160077" cy="1973451"/>
                <a:chOff x="574750" y="3417636"/>
                <a:chExt cx="1893859" cy="197345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574750" y="3792023"/>
                  <a:ext cx="1893856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文本框 447"/>
                <p:cNvSpPr txBox="1"/>
                <p:nvPr/>
              </p:nvSpPr>
              <p:spPr bwMode="auto">
                <a:xfrm>
                  <a:off x="574751" y="3732264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r>
                    <a:rPr lang="zh-CN" altLang="en-US" sz="2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双击替换内容</a:t>
                  </a:r>
                </a:p>
              </p:txBody>
            </p:sp>
            <p:sp>
              <p:nvSpPr>
                <p:cNvPr id="34" name="文本框 448"/>
                <p:cNvSpPr txBox="1"/>
                <p:nvPr/>
              </p:nvSpPr>
              <p:spPr bwMode="auto">
                <a:xfrm>
                  <a:off x="574750" y="4480513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dirty="0">
                      <a:solidFill>
                        <a:srgbClr val="0E3047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双击替换内容双击替换内容双击替换内容双击替换内容</a:t>
                  </a:r>
                </a:p>
              </p:txBody>
            </p:sp>
            <p:sp>
              <p:nvSpPr>
                <p:cNvPr id="36" name="文本框 450"/>
                <p:cNvSpPr txBox="1"/>
                <p:nvPr/>
              </p:nvSpPr>
              <p:spPr bwMode="auto">
                <a:xfrm>
                  <a:off x="574751" y="3417636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defRPr/>
                  </a:pPr>
                  <a:r>
                    <a:rPr lang="en-US" sz="1865" b="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Step 02</a:t>
                  </a:r>
                  <a:endParaRPr lang="en-US" sz="1865" b="1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4669153" y="5243677"/>
                <a:ext cx="2853695" cy="123181"/>
              </a:xfrm>
              <a:prstGeom prst="rect">
                <a:avLst/>
              </a:prstGeom>
              <a:solidFill>
                <a:srgbClr val="C9273B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6802874" y="2204864"/>
                <a:ext cx="719975" cy="719975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C9273B"/>
              </a:solidFill>
              <a:ln w="3175">
                <a:solidFill>
                  <a:srgbClr val="C9273B"/>
                </a:solidFill>
                <a:prstDash val="solid"/>
                <a:round/>
              </a:ln>
              <a:effectLst/>
            </p:spPr>
            <p:txBody>
              <a:bodyPr vert="horz" wrap="square" lIns="121920" tIns="60960" rIns="121920" bIns="60960" anchor="t" anchorCtr="0" compatLnSpc="1">
                <a:normAutofit/>
              </a:bodyPr>
              <a:lstStyle/>
              <a:p>
                <a:pPr lvl="0" algn="r"/>
                <a:r>
                  <a:rPr lang="en-US" altLang="zh-CN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356784" y="1916235"/>
              <a:ext cx="2853697" cy="3162591"/>
              <a:chOff x="1356784" y="2204267"/>
              <a:chExt cx="2853697" cy="3162591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356784" y="2204864"/>
                <a:ext cx="2853697" cy="3161994"/>
                <a:chOff x="247577" y="3140968"/>
                <a:chExt cx="2501994" cy="2772295"/>
              </a:xfrm>
            </p:grpSpPr>
            <p:sp>
              <p:nvSpPr>
                <p:cNvPr id="25" name="矩形: 剪去单角 24"/>
                <p:cNvSpPr/>
                <p:nvPr/>
              </p:nvSpPr>
              <p:spPr>
                <a:xfrm>
                  <a:off x="247577" y="3140968"/>
                  <a:ext cx="2501992" cy="2772295"/>
                </a:xfrm>
                <a:prstGeom prst="snip1Rect">
                  <a:avLst>
                    <a:gd name="adj" fmla="val 29383"/>
                  </a:avLst>
                </a:prstGeom>
                <a:solidFill>
                  <a:schemeClr val="bg1"/>
                </a:solidFill>
                <a:ln w="3175">
                  <a:solidFill>
                    <a:srgbClr val="C927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247578" y="5805263"/>
                  <a:ext cx="2501992" cy="108000"/>
                </a:xfrm>
                <a:prstGeom prst="rect">
                  <a:avLst/>
                </a:prstGeom>
                <a:solidFill>
                  <a:srgbClr val="C9273B"/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 bwMode="auto">
                <a:xfrm>
                  <a:off x="2118329" y="3140968"/>
                  <a:ext cx="631242" cy="631242"/>
                </a:xfrm>
                <a:custGeom>
                  <a:avLst/>
                  <a:gdLst>
                    <a:gd name="T0" fmla="*/ 608 w 608"/>
                    <a:gd name="T1" fmla="*/ 0 h 608"/>
                    <a:gd name="T2" fmla="*/ 0 w 608"/>
                    <a:gd name="T3" fmla="*/ 0 h 608"/>
                    <a:gd name="T4" fmla="*/ 608 w 608"/>
                    <a:gd name="T5" fmla="*/ 608 h 608"/>
                    <a:gd name="T6" fmla="*/ 608 w 608"/>
                    <a:gd name="T7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8" h="608">
                      <a:moveTo>
                        <a:pt x="608" y="0"/>
                      </a:moveTo>
                      <a:lnTo>
                        <a:pt x="0" y="0"/>
                      </a:lnTo>
                      <a:lnTo>
                        <a:pt x="608" y="608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C9273B"/>
                </a:solidFill>
                <a:ln w="3175">
                  <a:solidFill>
                    <a:srgbClr val="C9273B"/>
                  </a:solidFill>
                  <a:prstDash val="solid"/>
                  <a:round/>
                </a:ln>
                <a:effectLst/>
              </p:spPr>
              <p:txBody>
                <a:bodyPr vert="horz" wrap="square" lIns="121920" tIns="60960" rIns="121920" bIns="60960" anchor="t" anchorCtr="0" compatLnSpc="1">
                  <a:normAutofit/>
                </a:bodyPr>
                <a:lstStyle/>
                <a:p>
                  <a:pPr lvl="0" algn="r"/>
                  <a:r>
                    <a:rPr lang="en-US" altLang="ko-KR" sz="20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1690416" y="2204267"/>
                <a:ext cx="2173255" cy="2251309"/>
                <a:chOff x="563195" y="3417636"/>
                <a:chExt cx="1905413" cy="2251309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574750" y="3792023"/>
                  <a:ext cx="1893856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文本框 431"/>
                <p:cNvSpPr txBox="1"/>
                <p:nvPr/>
              </p:nvSpPr>
              <p:spPr bwMode="auto">
                <a:xfrm>
                  <a:off x="574751" y="3732263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r>
                    <a:rPr lang="zh-CN" altLang="en-US" sz="2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双击替换内容</a:t>
                  </a:r>
                </a:p>
              </p:txBody>
            </p:sp>
            <p:sp>
              <p:nvSpPr>
                <p:cNvPr id="22" name="文本框 432"/>
                <p:cNvSpPr txBox="1"/>
                <p:nvPr/>
              </p:nvSpPr>
              <p:spPr bwMode="auto">
                <a:xfrm>
                  <a:off x="563195" y="4758371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dirty="0">
                      <a:solidFill>
                        <a:srgbClr val="0E3047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双击替换内容双击替换内容双击替换内容双击替换内容</a:t>
                  </a:r>
                </a:p>
                <a:p>
                  <a:endPara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  <a:p>
                  <a:endPara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  <a:p>
                  <a:endPara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文本框 434"/>
                <p:cNvSpPr txBox="1"/>
                <p:nvPr/>
              </p:nvSpPr>
              <p:spPr bwMode="auto">
                <a:xfrm>
                  <a:off x="574751" y="3417636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defRPr/>
                  </a:pPr>
                  <a:r>
                    <a:rPr lang="en-US" sz="1865" b="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Step 01</a:t>
                  </a:r>
                  <a:endParaRPr lang="en-US" sz="1865" b="1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7981520" y="1916235"/>
              <a:ext cx="2853697" cy="3162591"/>
              <a:chOff x="7981520" y="2204267"/>
              <a:chExt cx="2853697" cy="3162591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7981520" y="2204864"/>
                <a:ext cx="2853697" cy="3161994"/>
                <a:chOff x="247577" y="3140968"/>
                <a:chExt cx="2501994" cy="2772295"/>
              </a:xfrm>
            </p:grpSpPr>
            <p:sp>
              <p:nvSpPr>
                <p:cNvPr id="15" name="矩形: 剪去单角 14"/>
                <p:cNvSpPr/>
                <p:nvPr/>
              </p:nvSpPr>
              <p:spPr>
                <a:xfrm>
                  <a:off x="247577" y="3140968"/>
                  <a:ext cx="2501992" cy="2772295"/>
                </a:xfrm>
                <a:prstGeom prst="snip1Rect">
                  <a:avLst>
                    <a:gd name="adj" fmla="val 29383"/>
                  </a:avLst>
                </a:prstGeom>
                <a:solidFill>
                  <a:schemeClr val="bg1"/>
                </a:solidFill>
                <a:ln w="3175">
                  <a:solidFill>
                    <a:srgbClr val="C927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47578" y="5805263"/>
                  <a:ext cx="2501992" cy="108000"/>
                </a:xfrm>
                <a:prstGeom prst="rect">
                  <a:avLst/>
                </a:prstGeom>
                <a:solidFill>
                  <a:srgbClr val="C9273B"/>
                </a:solidFill>
                <a:ln w="3175">
                  <a:solidFill>
                    <a:srgbClr val="C9273B"/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任意多边形: 形状 16"/>
                <p:cNvSpPr/>
                <p:nvPr/>
              </p:nvSpPr>
              <p:spPr bwMode="auto">
                <a:xfrm>
                  <a:off x="2118329" y="3140968"/>
                  <a:ext cx="631242" cy="631242"/>
                </a:xfrm>
                <a:custGeom>
                  <a:avLst/>
                  <a:gdLst>
                    <a:gd name="T0" fmla="*/ 608 w 608"/>
                    <a:gd name="T1" fmla="*/ 0 h 608"/>
                    <a:gd name="T2" fmla="*/ 0 w 608"/>
                    <a:gd name="T3" fmla="*/ 0 h 608"/>
                    <a:gd name="T4" fmla="*/ 608 w 608"/>
                    <a:gd name="T5" fmla="*/ 608 h 608"/>
                    <a:gd name="T6" fmla="*/ 608 w 608"/>
                    <a:gd name="T7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8" h="608">
                      <a:moveTo>
                        <a:pt x="608" y="0"/>
                      </a:moveTo>
                      <a:lnTo>
                        <a:pt x="0" y="0"/>
                      </a:lnTo>
                      <a:lnTo>
                        <a:pt x="608" y="608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C9273B"/>
                </a:solidFill>
                <a:ln w="3175">
                  <a:solidFill>
                    <a:srgbClr val="C9273B"/>
                  </a:solidFill>
                  <a:prstDash val="solid"/>
                  <a:round/>
                </a:ln>
                <a:effectLst/>
              </p:spPr>
              <p:txBody>
                <a:bodyPr vert="horz" wrap="square" lIns="121920" tIns="60960" rIns="121920" bIns="60960" anchor="t" anchorCtr="0" compatLnSpc="1">
                  <a:normAutofit/>
                </a:bodyPr>
                <a:lstStyle/>
                <a:p>
                  <a:pPr lvl="0" algn="r"/>
                  <a:r>
                    <a:rPr lang="en-US" altLang="ko-KR" sz="20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8315152" y="2204267"/>
                <a:ext cx="2173255" cy="2066051"/>
                <a:chOff x="563195" y="3417636"/>
                <a:chExt cx="1905413" cy="2066051"/>
              </a:xfrm>
            </p:grpSpPr>
            <p:cxnSp>
              <p:nvCxnSpPr>
                <p:cNvPr id="10" name="直接连接符 9"/>
                <p:cNvCxnSpPr/>
                <p:nvPr/>
              </p:nvCxnSpPr>
              <p:spPr>
                <a:xfrm>
                  <a:off x="574750" y="3792023"/>
                  <a:ext cx="1893856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文本框 458"/>
                <p:cNvSpPr txBox="1"/>
                <p:nvPr/>
              </p:nvSpPr>
              <p:spPr bwMode="auto">
                <a:xfrm>
                  <a:off x="574751" y="3732264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r>
                    <a:rPr lang="zh-CN" altLang="en-US" sz="2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双击替换内容</a:t>
                  </a:r>
                </a:p>
              </p:txBody>
            </p:sp>
            <p:sp>
              <p:nvSpPr>
                <p:cNvPr id="12" name="文本框 459"/>
                <p:cNvSpPr txBox="1"/>
                <p:nvPr/>
              </p:nvSpPr>
              <p:spPr bwMode="auto">
                <a:xfrm>
                  <a:off x="563195" y="4573113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00" dirty="0">
                      <a:solidFill>
                        <a:srgbClr val="0E3047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双击替换内容双击替换内容双击替换内容双击替换内容</a:t>
                  </a:r>
                </a:p>
              </p:txBody>
            </p:sp>
            <p:sp>
              <p:nvSpPr>
                <p:cNvPr id="14" name="文本框 461"/>
                <p:cNvSpPr txBox="1"/>
                <p:nvPr/>
              </p:nvSpPr>
              <p:spPr bwMode="auto">
                <a:xfrm>
                  <a:off x="574751" y="3417636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defRPr/>
                  </a:pPr>
                  <a:r>
                    <a:rPr lang="en-US" sz="1865" b="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Step 03</a:t>
                  </a:r>
                  <a:endParaRPr lang="en-US" sz="1865" b="1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">
        <p14:reveal/>
      </p:transition>
    </mc:Choice>
    <mc:Fallback xmlns="">
      <p:transition spd="slow" advClick="0" advTm="1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48b2e50-ede2-4ea2-a45b-d347747b11d2"/>
          <p:cNvGrpSpPr>
            <a:grpSpLocks noChangeAspect="1"/>
          </p:cNvGrpSpPr>
          <p:nvPr/>
        </p:nvGrpSpPr>
        <p:grpSpPr>
          <a:xfrm>
            <a:off x="1307468" y="2022947"/>
            <a:ext cx="9613068" cy="2812106"/>
            <a:chOff x="1307468" y="2022947"/>
            <a:chExt cx="9613068" cy="2812106"/>
          </a:xfrm>
        </p:grpSpPr>
        <p:grpSp>
          <p:nvGrpSpPr>
            <p:cNvPr id="4" name="组合 3"/>
            <p:cNvGrpSpPr/>
            <p:nvPr/>
          </p:nvGrpSpPr>
          <p:grpSpPr>
            <a:xfrm>
              <a:off x="4694915" y="2022947"/>
              <a:ext cx="2802170" cy="2812106"/>
              <a:chOff x="281269" y="2420888"/>
              <a:chExt cx="2802170" cy="281210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81269" y="2420888"/>
                <a:ext cx="2802170" cy="2812106"/>
              </a:xfrm>
              <a:prstGeom prst="rect">
                <a:avLst/>
              </a:prstGeom>
              <a:solidFill>
                <a:srgbClr val="E2C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08642" y="2548711"/>
                <a:ext cx="2547427" cy="25564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42929" y="2674801"/>
                <a:ext cx="1094041" cy="109404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dist="12700" dir="2700000" algn="tl" rotWithShape="0">
                  <a:schemeClr val="accent3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23239" y="2969787"/>
                <a:ext cx="545846" cy="509639"/>
                <a:chOff x="-198935" y="-26229"/>
                <a:chExt cx="1940927" cy="1812166"/>
              </a:xfrm>
              <a:solidFill>
                <a:schemeClr val="bg1"/>
              </a:solidFill>
            </p:grpSpPr>
            <p:sp>
              <p:nvSpPr>
                <p:cNvPr id="45" name="任意多边形: 形状 44"/>
                <p:cNvSpPr/>
                <p:nvPr/>
              </p:nvSpPr>
              <p:spPr bwMode="auto">
                <a:xfrm>
                  <a:off x="-198935" y="-26229"/>
                  <a:ext cx="1940927" cy="1786006"/>
                </a:xfrm>
                <a:custGeom>
                  <a:avLst/>
                  <a:gdLst>
                    <a:gd name="connsiteX0" fmla="*/ 109769 w 338138"/>
                    <a:gd name="connsiteY0" fmla="*/ 93663 h 311150"/>
                    <a:gd name="connsiteX1" fmla="*/ 66326 w 338138"/>
                    <a:gd name="connsiteY1" fmla="*/ 122847 h 311150"/>
                    <a:gd name="connsiteX2" fmla="*/ 53161 w 338138"/>
                    <a:gd name="connsiteY2" fmla="*/ 120194 h 311150"/>
                    <a:gd name="connsiteX3" fmla="*/ 51845 w 338138"/>
                    <a:gd name="connsiteY3" fmla="*/ 121521 h 311150"/>
                    <a:gd name="connsiteX4" fmla="*/ 50528 w 338138"/>
                    <a:gd name="connsiteY4" fmla="*/ 132133 h 311150"/>
                    <a:gd name="connsiteX5" fmla="*/ 58427 w 338138"/>
                    <a:gd name="connsiteY5" fmla="*/ 141419 h 311150"/>
                    <a:gd name="connsiteX6" fmla="*/ 62377 w 338138"/>
                    <a:gd name="connsiteY6" fmla="*/ 145399 h 311150"/>
                    <a:gd name="connsiteX7" fmla="*/ 103187 w 338138"/>
                    <a:gd name="connsiteY7" fmla="*/ 190501 h 311150"/>
                    <a:gd name="connsiteX8" fmla="*/ 143997 w 338138"/>
                    <a:gd name="connsiteY8" fmla="*/ 145399 h 311150"/>
                    <a:gd name="connsiteX9" fmla="*/ 147947 w 338138"/>
                    <a:gd name="connsiteY9" fmla="*/ 141419 h 311150"/>
                    <a:gd name="connsiteX10" fmla="*/ 155845 w 338138"/>
                    <a:gd name="connsiteY10" fmla="*/ 132133 h 311150"/>
                    <a:gd name="connsiteX11" fmla="*/ 154529 w 338138"/>
                    <a:gd name="connsiteY11" fmla="*/ 121521 h 311150"/>
                    <a:gd name="connsiteX12" fmla="*/ 153212 w 338138"/>
                    <a:gd name="connsiteY12" fmla="*/ 120194 h 311150"/>
                    <a:gd name="connsiteX13" fmla="*/ 151896 w 338138"/>
                    <a:gd name="connsiteY13" fmla="*/ 120194 h 311150"/>
                    <a:gd name="connsiteX14" fmla="*/ 147947 w 338138"/>
                    <a:gd name="connsiteY14" fmla="*/ 125500 h 311150"/>
                    <a:gd name="connsiteX15" fmla="*/ 143997 w 338138"/>
                    <a:gd name="connsiteY15" fmla="*/ 128153 h 311150"/>
                    <a:gd name="connsiteX16" fmla="*/ 140048 w 338138"/>
                    <a:gd name="connsiteY16" fmla="*/ 129480 h 311150"/>
                    <a:gd name="connsiteX17" fmla="*/ 136098 w 338138"/>
                    <a:gd name="connsiteY17" fmla="*/ 126827 h 311150"/>
                    <a:gd name="connsiteX18" fmla="*/ 134782 w 338138"/>
                    <a:gd name="connsiteY18" fmla="*/ 122847 h 311150"/>
                    <a:gd name="connsiteX19" fmla="*/ 122934 w 338138"/>
                    <a:gd name="connsiteY19" fmla="*/ 102949 h 311150"/>
                    <a:gd name="connsiteX20" fmla="*/ 109769 w 338138"/>
                    <a:gd name="connsiteY20" fmla="*/ 93663 h 311150"/>
                    <a:gd name="connsiteX21" fmla="*/ 269081 w 338138"/>
                    <a:gd name="connsiteY21" fmla="*/ 79375 h 311150"/>
                    <a:gd name="connsiteX22" fmla="*/ 279400 w 338138"/>
                    <a:gd name="connsiteY22" fmla="*/ 90488 h 311150"/>
                    <a:gd name="connsiteX23" fmla="*/ 269081 w 338138"/>
                    <a:gd name="connsiteY23" fmla="*/ 101601 h 311150"/>
                    <a:gd name="connsiteX24" fmla="*/ 258762 w 338138"/>
                    <a:gd name="connsiteY24" fmla="*/ 90488 h 311150"/>
                    <a:gd name="connsiteX25" fmla="*/ 269081 w 338138"/>
                    <a:gd name="connsiteY25" fmla="*/ 79375 h 311150"/>
                    <a:gd name="connsiteX26" fmla="*/ 234950 w 338138"/>
                    <a:gd name="connsiteY26" fmla="*/ 79375 h 311150"/>
                    <a:gd name="connsiteX27" fmla="*/ 246063 w 338138"/>
                    <a:gd name="connsiteY27" fmla="*/ 90488 h 311150"/>
                    <a:gd name="connsiteX28" fmla="*/ 234950 w 338138"/>
                    <a:gd name="connsiteY28" fmla="*/ 101601 h 311150"/>
                    <a:gd name="connsiteX29" fmla="*/ 223837 w 338138"/>
                    <a:gd name="connsiteY29" fmla="*/ 90488 h 311150"/>
                    <a:gd name="connsiteX30" fmla="*/ 234950 w 338138"/>
                    <a:gd name="connsiteY30" fmla="*/ 79375 h 311150"/>
                    <a:gd name="connsiteX31" fmla="*/ 199231 w 338138"/>
                    <a:gd name="connsiteY31" fmla="*/ 79375 h 311150"/>
                    <a:gd name="connsiteX32" fmla="*/ 209550 w 338138"/>
                    <a:gd name="connsiteY32" fmla="*/ 90488 h 311150"/>
                    <a:gd name="connsiteX33" fmla="*/ 199231 w 338138"/>
                    <a:gd name="connsiteY33" fmla="*/ 101601 h 311150"/>
                    <a:gd name="connsiteX34" fmla="*/ 188912 w 338138"/>
                    <a:gd name="connsiteY34" fmla="*/ 90488 h 311150"/>
                    <a:gd name="connsiteX35" fmla="*/ 199231 w 338138"/>
                    <a:gd name="connsiteY35" fmla="*/ 79375 h 311150"/>
                    <a:gd name="connsiteX36" fmla="*/ 235223 w 338138"/>
                    <a:gd name="connsiteY36" fmla="*/ 19050 h 311150"/>
                    <a:gd name="connsiteX37" fmla="*/ 152400 w 338138"/>
                    <a:gd name="connsiteY37" fmla="*/ 72796 h 311150"/>
                    <a:gd name="connsiteX38" fmla="*/ 178693 w 338138"/>
                    <a:gd name="connsiteY38" fmla="*/ 139652 h 311150"/>
                    <a:gd name="connsiteX39" fmla="*/ 178693 w 338138"/>
                    <a:gd name="connsiteY39" fmla="*/ 147518 h 311150"/>
                    <a:gd name="connsiteX40" fmla="*/ 229964 w 338138"/>
                    <a:gd name="connsiteY40" fmla="*/ 164559 h 311150"/>
                    <a:gd name="connsiteX41" fmla="*/ 237852 w 338138"/>
                    <a:gd name="connsiteY41" fmla="*/ 173736 h 311150"/>
                    <a:gd name="connsiteX42" fmla="*/ 237852 w 338138"/>
                    <a:gd name="connsiteY42" fmla="*/ 192088 h 311150"/>
                    <a:gd name="connsiteX43" fmla="*/ 269404 w 338138"/>
                    <a:gd name="connsiteY43" fmla="*/ 159316 h 311150"/>
                    <a:gd name="connsiteX44" fmla="*/ 272033 w 338138"/>
                    <a:gd name="connsiteY44" fmla="*/ 158005 h 311150"/>
                    <a:gd name="connsiteX45" fmla="*/ 320675 w 338138"/>
                    <a:gd name="connsiteY45" fmla="*/ 91149 h 311150"/>
                    <a:gd name="connsiteX46" fmla="*/ 235223 w 338138"/>
                    <a:gd name="connsiteY46" fmla="*/ 19050 h 311150"/>
                    <a:gd name="connsiteX47" fmla="*/ 235111 w 338138"/>
                    <a:gd name="connsiteY47" fmla="*/ 0 h 311150"/>
                    <a:gd name="connsiteX48" fmla="*/ 338138 w 338138"/>
                    <a:gd name="connsiteY48" fmla="*/ 90972 h 311150"/>
                    <a:gd name="connsiteX49" fmla="*/ 320967 w 338138"/>
                    <a:gd name="connsiteY49" fmla="*/ 141072 h 311150"/>
                    <a:gd name="connsiteX50" fmla="*/ 280021 w 338138"/>
                    <a:gd name="connsiteY50" fmla="*/ 172715 h 311150"/>
                    <a:gd name="connsiteX51" fmla="*/ 235111 w 338138"/>
                    <a:gd name="connsiteY51" fmla="*/ 220178 h 311150"/>
                    <a:gd name="connsiteX52" fmla="*/ 228507 w 338138"/>
                    <a:gd name="connsiteY52" fmla="*/ 222815 h 311150"/>
                    <a:gd name="connsiteX53" fmla="*/ 225865 w 338138"/>
                    <a:gd name="connsiteY53" fmla="*/ 222815 h 311150"/>
                    <a:gd name="connsiteX54" fmla="*/ 220582 w 338138"/>
                    <a:gd name="connsiteY54" fmla="*/ 214905 h 311150"/>
                    <a:gd name="connsiteX55" fmla="*/ 220582 w 338138"/>
                    <a:gd name="connsiteY55" fmla="*/ 181944 h 311150"/>
                    <a:gd name="connsiteX56" fmla="*/ 178315 w 338138"/>
                    <a:gd name="connsiteY56" fmla="*/ 167441 h 311150"/>
                    <a:gd name="connsiteX57" fmla="*/ 178315 w 338138"/>
                    <a:gd name="connsiteY57" fmla="*/ 168760 h 311150"/>
                    <a:gd name="connsiteX58" fmla="*/ 184919 w 338138"/>
                    <a:gd name="connsiteY58" fmla="*/ 191173 h 311150"/>
                    <a:gd name="connsiteX59" fmla="*/ 186240 w 338138"/>
                    <a:gd name="connsiteY59" fmla="*/ 195128 h 311150"/>
                    <a:gd name="connsiteX60" fmla="*/ 184919 w 338138"/>
                    <a:gd name="connsiteY60" fmla="*/ 200402 h 311150"/>
                    <a:gd name="connsiteX61" fmla="*/ 163785 w 338138"/>
                    <a:gd name="connsiteY61" fmla="*/ 204357 h 311150"/>
                    <a:gd name="connsiteX62" fmla="*/ 157181 w 338138"/>
                    <a:gd name="connsiteY62" fmla="*/ 204357 h 311150"/>
                    <a:gd name="connsiteX63" fmla="*/ 206053 w 338138"/>
                    <a:gd name="connsiteY63" fmla="*/ 265005 h 311150"/>
                    <a:gd name="connsiteX64" fmla="*/ 206053 w 338138"/>
                    <a:gd name="connsiteY64" fmla="*/ 305877 h 311150"/>
                    <a:gd name="connsiteX65" fmla="*/ 200769 w 338138"/>
                    <a:gd name="connsiteY65" fmla="*/ 311150 h 311150"/>
                    <a:gd name="connsiteX66" fmla="*/ 5283 w 338138"/>
                    <a:gd name="connsiteY66" fmla="*/ 311150 h 311150"/>
                    <a:gd name="connsiteX67" fmla="*/ 0 w 338138"/>
                    <a:gd name="connsiteY67" fmla="*/ 305877 h 311150"/>
                    <a:gd name="connsiteX68" fmla="*/ 0 w 338138"/>
                    <a:gd name="connsiteY68" fmla="*/ 265005 h 311150"/>
                    <a:gd name="connsiteX69" fmla="*/ 48871 w 338138"/>
                    <a:gd name="connsiteY69" fmla="*/ 204357 h 311150"/>
                    <a:gd name="connsiteX70" fmla="*/ 42267 w 338138"/>
                    <a:gd name="connsiteY70" fmla="*/ 204357 h 311150"/>
                    <a:gd name="connsiteX71" fmla="*/ 21133 w 338138"/>
                    <a:gd name="connsiteY71" fmla="*/ 200402 h 311150"/>
                    <a:gd name="connsiteX72" fmla="*/ 19813 w 338138"/>
                    <a:gd name="connsiteY72" fmla="*/ 195128 h 311150"/>
                    <a:gd name="connsiteX73" fmla="*/ 21133 w 338138"/>
                    <a:gd name="connsiteY73" fmla="*/ 191173 h 311150"/>
                    <a:gd name="connsiteX74" fmla="*/ 27738 w 338138"/>
                    <a:gd name="connsiteY74" fmla="*/ 168760 h 311150"/>
                    <a:gd name="connsiteX75" fmla="*/ 27738 w 338138"/>
                    <a:gd name="connsiteY75" fmla="*/ 139754 h 311150"/>
                    <a:gd name="connsiteX76" fmla="*/ 101705 w 338138"/>
                    <a:gd name="connsiteY76" fmla="*/ 48782 h 311150"/>
                    <a:gd name="connsiteX77" fmla="*/ 104347 w 338138"/>
                    <a:gd name="connsiteY77" fmla="*/ 48782 h 311150"/>
                    <a:gd name="connsiteX78" fmla="*/ 137368 w 338138"/>
                    <a:gd name="connsiteY78" fmla="*/ 59329 h 311150"/>
                    <a:gd name="connsiteX79" fmla="*/ 235111 w 338138"/>
                    <a:gd name="connsiteY79" fmla="*/ 0 h 311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338138" h="311150">
                      <a:moveTo>
                        <a:pt x="109769" y="93663"/>
                      </a:moveTo>
                      <a:cubicBezTo>
                        <a:pt x="107136" y="97643"/>
                        <a:pt x="91339" y="122847"/>
                        <a:pt x="66326" y="122847"/>
                      </a:cubicBezTo>
                      <a:cubicBezTo>
                        <a:pt x="61060" y="122847"/>
                        <a:pt x="57111" y="121521"/>
                        <a:pt x="53161" y="120194"/>
                      </a:cubicBezTo>
                      <a:cubicBezTo>
                        <a:pt x="51845" y="120194"/>
                        <a:pt x="51845" y="121521"/>
                        <a:pt x="51845" y="121521"/>
                      </a:cubicBezTo>
                      <a:cubicBezTo>
                        <a:pt x="49212" y="124174"/>
                        <a:pt x="49212" y="128153"/>
                        <a:pt x="50528" y="132133"/>
                      </a:cubicBezTo>
                      <a:cubicBezTo>
                        <a:pt x="51845" y="137439"/>
                        <a:pt x="55794" y="140092"/>
                        <a:pt x="58427" y="141419"/>
                      </a:cubicBezTo>
                      <a:cubicBezTo>
                        <a:pt x="59744" y="141419"/>
                        <a:pt x="62377" y="142746"/>
                        <a:pt x="62377" y="145399"/>
                      </a:cubicBezTo>
                      <a:cubicBezTo>
                        <a:pt x="68959" y="167950"/>
                        <a:pt x="84756" y="190501"/>
                        <a:pt x="103187" y="190501"/>
                      </a:cubicBezTo>
                      <a:cubicBezTo>
                        <a:pt x="121617" y="190501"/>
                        <a:pt x="137415" y="167950"/>
                        <a:pt x="143997" y="145399"/>
                      </a:cubicBezTo>
                      <a:cubicBezTo>
                        <a:pt x="143997" y="142746"/>
                        <a:pt x="146630" y="141419"/>
                        <a:pt x="147947" y="141419"/>
                      </a:cubicBezTo>
                      <a:cubicBezTo>
                        <a:pt x="150580" y="141419"/>
                        <a:pt x="154529" y="137439"/>
                        <a:pt x="155845" y="132133"/>
                      </a:cubicBezTo>
                      <a:cubicBezTo>
                        <a:pt x="157162" y="128153"/>
                        <a:pt x="157162" y="124174"/>
                        <a:pt x="154529" y="121521"/>
                      </a:cubicBezTo>
                      <a:cubicBezTo>
                        <a:pt x="154529" y="120194"/>
                        <a:pt x="153212" y="120194"/>
                        <a:pt x="153212" y="120194"/>
                      </a:cubicBezTo>
                      <a:cubicBezTo>
                        <a:pt x="153212" y="120194"/>
                        <a:pt x="153212" y="120194"/>
                        <a:pt x="151896" y="120194"/>
                      </a:cubicBezTo>
                      <a:cubicBezTo>
                        <a:pt x="150580" y="121521"/>
                        <a:pt x="149263" y="124174"/>
                        <a:pt x="147947" y="125500"/>
                      </a:cubicBezTo>
                      <a:cubicBezTo>
                        <a:pt x="146630" y="126827"/>
                        <a:pt x="145314" y="128153"/>
                        <a:pt x="143997" y="128153"/>
                      </a:cubicBezTo>
                      <a:cubicBezTo>
                        <a:pt x="142681" y="129480"/>
                        <a:pt x="141364" y="129480"/>
                        <a:pt x="140048" y="129480"/>
                      </a:cubicBezTo>
                      <a:cubicBezTo>
                        <a:pt x="138731" y="129480"/>
                        <a:pt x="137415" y="128153"/>
                        <a:pt x="136098" y="126827"/>
                      </a:cubicBezTo>
                      <a:cubicBezTo>
                        <a:pt x="136098" y="125500"/>
                        <a:pt x="136098" y="124174"/>
                        <a:pt x="134782" y="122847"/>
                      </a:cubicBezTo>
                      <a:cubicBezTo>
                        <a:pt x="133466" y="117541"/>
                        <a:pt x="130833" y="109582"/>
                        <a:pt x="122934" y="102949"/>
                      </a:cubicBezTo>
                      <a:cubicBezTo>
                        <a:pt x="120301" y="98969"/>
                        <a:pt x="115035" y="96316"/>
                        <a:pt x="109769" y="93663"/>
                      </a:cubicBezTo>
                      <a:close/>
                      <a:moveTo>
                        <a:pt x="269081" y="79375"/>
                      </a:moveTo>
                      <a:cubicBezTo>
                        <a:pt x="274780" y="79375"/>
                        <a:pt x="279400" y="84350"/>
                        <a:pt x="279400" y="90488"/>
                      </a:cubicBezTo>
                      <a:cubicBezTo>
                        <a:pt x="279400" y="96626"/>
                        <a:pt x="274780" y="101601"/>
                        <a:pt x="269081" y="101601"/>
                      </a:cubicBezTo>
                      <a:cubicBezTo>
                        <a:pt x="263382" y="101601"/>
                        <a:pt x="258762" y="96626"/>
                        <a:pt x="258762" y="90488"/>
                      </a:cubicBezTo>
                      <a:cubicBezTo>
                        <a:pt x="258762" y="84350"/>
                        <a:pt x="263382" y="79375"/>
                        <a:pt x="269081" y="79375"/>
                      </a:cubicBezTo>
                      <a:close/>
                      <a:moveTo>
                        <a:pt x="234950" y="79375"/>
                      </a:moveTo>
                      <a:cubicBezTo>
                        <a:pt x="241088" y="79375"/>
                        <a:pt x="246063" y="84350"/>
                        <a:pt x="246063" y="90488"/>
                      </a:cubicBezTo>
                      <a:cubicBezTo>
                        <a:pt x="246063" y="96626"/>
                        <a:pt x="241088" y="101601"/>
                        <a:pt x="234950" y="101601"/>
                      </a:cubicBezTo>
                      <a:cubicBezTo>
                        <a:pt x="228812" y="101601"/>
                        <a:pt x="223837" y="96626"/>
                        <a:pt x="223837" y="90488"/>
                      </a:cubicBezTo>
                      <a:cubicBezTo>
                        <a:pt x="223837" y="84350"/>
                        <a:pt x="228812" y="79375"/>
                        <a:pt x="234950" y="79375"/>
                      </a:cubicBezTo>
                      <a:close/>
                      <a:moveTo>
                        <a:pt x="199231" y="79375"/>
                      </a:moveTo>
                      <a:cubicBezTo>
                        <a:pt x="204930" y="79375"/>
                        <a:pt x="209550" y="84350"/>
                        <a:pt x="209550" y="90488"/>
                      </a:cubicBezTo>
                      <a:cubicBezTo>
                        <a:pt x="209550" y="96626"/>
                        <a:pt x="204930" y="101601"/>
                        <a:pt x="199231" y="101601"/>
                      </a:cubicBezTo>
                      <a:cubicBezTo>
                        <a:pt x="193532" y="101601"/>
                        <a:pt x="188912" y="96626"/>
                        <a:pt x="188912" y="90488"/>
                      </a:cubicBezTo>
                      <a:cubicBezTo>
                        <a:pt x="188912" y="84350"/>
                        <a:pt x="193532" y="79375"/>
                        <a:pt x="199231" y="79375"/>
                      </a:cubicBezTo>
                      <a:close/>
                      <a:moveTo>
                        <a:pt x="235223" y="19050"/>
                      </a:moveTo>
                      <a:cubicBezTo>
                        <a:pt x="195783" y="19050"/>
                        <a:pt x="161602" y="41335"/>
                        <a:pt x="152400" y="72796"/>
                      </a:cubicBezTo>
                      <a:cubicBezTo>
                        <a:pt x="165546" y="88528"/>
                        <a:pt x="176064" y="112124"/>
                        <a:pt x="178693" y="139652"/>
                      </a:cubicBezTo>
                      <a:cubicBezTo>
                        <a:pt x="178693" y="142274"/>
                        <a:pt x="178693" y="144896"/>
                        <a:pt x="178693" y="147518"/>
                      </a:cubicBezTo>
                      <a:cubicBezTo>
                        <a:pt x="193154" y="156694"/>
                        <a:pt x="210244" y="163249"/>
                        <a:pt x="229964" y="164559"/>
                      </a:cubicBezTo>
                      <a:cubicBezTo>
                        <a:pt x="233908" y="164559"/>
                        <a:pt x="237852" y="168492"/>
                        <a:pt x="237852" y="173736"/>
                      </a:cubicBezTo>
                      <a:cubicBezTo>
                        <a:pt x="237852" y="173736"/>
                        <a:pt x="237852" y="173736"/>
                        <a:pt x="237852" y="192088"/>
                      </a:cubicBezTo>
                      <a:cubicBezTo>
                        <a:pt x="237852" y="192088"/>
                        <a:pt x="237852" y="192088"/>
                        <a:pt x="269404" y="159316"/>
                      </a:cubicBezTo>
                      <a:cubicBezTo>
                        <a:pt x="269404" y="158005"/>
                        <a:pt x="270718" y="158005"/>
                        <a:pt x="272033" y="158005"/>
                      </a:cubicBezTo>
                      <a:cubicBezTo>
                        <a:pt x="300955" y="144896"/>
                        <a:pt x="320675" y="119989"/>
                        <a:pt x="320675" y="91149"/>
                      </a:cubicBezTo>
                      <a:cubicBezTo>
                        <a:pt x="320675" y="51822"/>
                        <a:pt x="282550" y="19050"/>
                        <a:pt x="235223" y="19050"/>
                      </a:cubicBezTo>
                      <a:close/>
                      <a:moveTo>
                        <a:pt x="235111" y="0"/>
                      </a:moveTo>
                      <a:cubicBezTo>
                        <a:pt x="291908" y="0"/>
                        <a:pt x="338138" y="40871"/>
                        <a:pt x="338138" y="90972"/>
                      </a:cubicBezTo>
                      <a:cubicBezTo>
                        <a:pt x="338138" y="109430"/>
                        <a:pt x="332855" y="126570"/>
                        <a:pt x="320967" y="141072"/>
                      </a:cubicBezTo>
                      <a:cubicBezTo>
                        <a:pt x="311721" y="154257"/>
                        <a:pt x="297192" y="166123"/>
                        <a:pt x="280021" y="172715"/>
                      </a:cubicBezTo>
                      <a:cubicBezTo>
                        <a:pt x="280021" y="172715"/>
                        <a:pt x="280021" y="172715"/>
                        <a:pt x="235111" y="220178"/>
                      </a:cubicBezTo>
                      <a:cubicBezTo>
                        <a:pt x="233791" y="222815"/>
                        <a:pt x="231149" y="222815"/>
                        <a:pt x="228507" y="222815"/>
                      </a:cubicBezTo>
                      <a:cubicBezTo>
                        <a:pt x="228507" y="222815"/>
                        <a:pt x="227186" y="222815"/>
                        <a:pt x="225865" y="222815"/>
                      </a:cubicBezTo>
                      <a:cubicBezTo>
                        <a:pt x="221903" y="221497"/>
                        <a:pt x="220582" y="218860"/>
                        <a:pt x="220582" y="214905"/>
                      </a:cubicBezTo>
                      <a:cubicBezTo>
                        <a:pt x="220582" y="214905"/>
                        <a:pt x="220582" y="214905"/>
                        <a:pt x="220582" y="181944"/>
                      </a:cubicBezTo>
                      <a:cubicBezTo>
                        <a:pt x="204732" y="179307"/>
                        <a:pt x="190202" y="175352"/>
                        <a:pt x="178315" y="167441"/>
                      </a:cubicBezTo>
                      <a:cubicBezTo>
                        <a:pt x="178315" y="168760"/>
                        <a:pt x="178315" y="168760"/>
                        <a:pt x="178315" y="168760"/>
                      </a:cubicBezTo>
                      <a:cubicBezTo>
                        <a:pt x="176994" y="181944"/>
                        <a:pt x="176994" y="185899"/>
                        <a:pt x="184919" y="191173"/>
                      </a:cubicBezTo>
                      <a:cubicBezTo>
                        <a:pt x="186240" y="192491"/>
                        <a:pt x="186240" y="193810"/>
                        <a:pt x="186240" y="195128"/>
                      </a:cubicBezTo>
                      <a:cubicBezTo>
                        <a:pt x="186240" y="197765"/>
                        <a:pt x="186240" y="199084"/>
                        <a:pt x="184919" y="200402"/>
                      </a:cubicBezTo>
                      <a:cubicBezTo>
                        <a:pt x="180957" y="203039"/>
                        <a:pt x="173031" y="204357"/>
                        <a:pt x="163785" y="204357"/>
                      </a:cubicBezTo>
                      <a:cubicBezTo>
                        <a:pt x="162465" y="204357"/>
                        <a:pt x="159823" y="204357"/>
                        <a:pt x="157181" y="204357"/>
                      </a:cubicBezTo>
                      <a:cubicBezTo>
                        <a:pt x="173031" y="213586"/>
                        <a:pt x="206053" y="233363"/>
                        <a:pt x="206053" y="265005"/>
                      </a:cubicBezTo>
                      <a:cubicBezTo>
                        <a:pt x="206053" y="265005"/>
                        <a:pt x="206053" y="265005"/>
                        <a:pt x="206053" y="305877"/>
                      </a:cubicBezTo>
                      <a:cubicBezTo>
                        <a:pt x="206053" y="308513"/>
                        <a:pt x="203411" y="311150"/>
                        <a:pt x="200769" y="311150"/>
                      </a:cubicBezTo>
                      <a:cubicBezTo>
                        <a:pt x="200769" y="311150"/>
                        <a:pt x="200769" y="311150"/>
                        <a:pt x="5283" y="311150"/>
                      </a:cubicBezTo>
                      <a:cubicBezTo>
                        <a:pt x="2642" y="311150"/>
                        <a:pt x="0" y="308513"/>
                        <a:pt x="0" y="305877"/>
                      </a:cubicBezTo>
                      <a:cubicBezTo>
                        <a:pt x="0" y="305877"/>
                        <a:pt x="0" y="305877"/>
                        <a:pt x="0" y="265005"/>
                      </a:cubicBezTo>
                      <a:cubicBezTo>
                        <a:pt x="0" y="233363"/>
                        <a:pt x="33021" y="213586"/>
                        <a:pt x="48871" y="204357"/>
                      </a:cubicBezTo>
                      <a:cubicBezTo>
                        <a:pt x="46230" y="204357"/>
                        <a:pt x="44909" y="204357"/>
                        <a:pt x="42267" y="204357"/>
                      </a:cubicBezTo>
                      <a:cubicBezTo>
                        <a:pt x="33021" y="204357"/>
                        <a:pt x="25096" y="203039"/>
                        <a:pt x="21133" y="200402"/>
                      </a:cubicBezTo>
                      <a:cubicBezTo>
                        <a:pt x="19813" y="199084"/>
                        <a:pt x="19813" y="197765"/>
                        <a:pt x="19813" y="195128"/>
                      </a:cubicBezTo>
                      <a:cubicBezTo>
                        <a:pt x="19813" y="193810"/>
                        <a:pt x="19813" y="192491"/>
                        <a:pt x="21133" y="191173"/>
                      </a:cubicBezTo>
                      <a:cubicBezTo>
                        <a:pt x="29059" y="185899"/>
                        <a:pt x="29059" y="181944"/>
                        <a:pt x="27738" y="168760"/>
                      </a:cubicBezTo>
                      <a:cubicBezTo>
                        <a:pt x="27738" y="162167"/>
                        <a:pt x="26417" y="152938"/>
                        <a:pt x="27738" y="139754"/>
                      </a:cubicBezTo>
                      <a:cubicBezTo>
                        <a:pt x="33021" y="87017"/>
                        <a:pt x="63401" y="50100"/>
                        <a:pt x="101705" y="48782"/>
                      </a:cubicBezTo>
                      <a:cubicBezTo>
                        <a:pt x="101705" y="48782"/>
                        <a:pt x="101705" y="48782"/>
                        <a:pt x="104347" y="48782"/>
                      </a:cubicBezTo>
                      <a:cubicBezTo>
                        <a:pt x="116235" y="50100"/>
                        <a:pt x="128122" y="52737"/>
                        <a:pt x="137368" y="59329"/>
                      </a:cubicBezTo>
                      <a:cubicBezTo>
                        <a:pt x="151898" y="25050"/>
                        <a:pt x="190202" y="0"/>
                        <a:pt x="2351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 bwMode="auto">
                <a:xfrm>
                  <a:off x="503239" y="3177"/>
                  <a:ext cx="120649" cy="180974"/>
                </a:xfrm>
                <a:custGeom>
                  <a:avLst/>
                  <a:gdLst>
                    <a:gd name="T0" fmla="*/ 16 w 32"/>
                    <a:gd name="T1" fmla="*/ 48 h 48"/>
                    <a:gd name="T2" fmla="*/ 16 w 32"/>
                    <a:gd name="T3" fmla="*/ 48 h 48"/>
                    <a:gd name="T4" fmla="*/ 16 w 32"/>
                    <a:gd name="T5" fmla="*/ 48 h 48"/>
                    <a:gd name="T6" fmla="*/ 16 w 32"/>
                    <a:gd name="T7" fmla="*/ 48 h 48"/>
                    <a:gd name="T8" fmla="*/ 16 w 32"/>
                    <a:gd name="T9" fmla="*/ 48 h 48"/>
                    <a:gd name="T10" fmla="*/ 32 w 32"/>
                    <a:gd name="T11" fmla="*/ 32 h 48"/>
                    <a:gd name="T12" fmla="*/ 16 w 32"/>
                    <a:gd name="T13" fmla="*/ 0 h 48"/>
                    <a:gd name="T14" fmla="*/ 16 w 32"/>
                    <a:gd name="T15" fmla="*/ 0 h 48"/>
                    <a:gd name="T16" fmla="*/ 16 w 32"/>
                    <a:gd name="T17" fmla="*/ 0 h 48"/>
                    <a:gd name="T18" fmla="*/ 16 w 32"/>
                    <a:gd name="T19" fmla="*/ 0 h 48"/>
                    <a:gd name="T20" fmla="*/ 16 w 32"/>
                    <a:gd name="T21" fmla="*/ 0 h 48"/>
                    <a:gd name="T22" fmla="*/ 0 w 32"/>
                    <a:gd name="T23" fmla="*/ 32 h 48"/>
                    <a:gd name="T24" fmla="*/ 16 w 32"/>
                    <a:gd name="T2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23" y="48"/>
                        <a:pt x="32" y="43"/>
                        <a:pt x="32" y="32"/>
                      </a:cubicBezTo>
                      <a:cubicBezTo>
                        <a:pt x="32" y="15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0"/>
                        <a:pt x="0" y="15"/>
                        <a:pt x="0" y="32"/>
                      </a:cubicBezTo>
                      <a:cubicBezTo>
                        <a:pt x="0" y="43"/>
                        <a:pt x="9" y="48"/>
                        <a:pt x="16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 bwMode="auto">
                <a:xfrm>
                  <a:off x="3174" y="501649"/>
                  <a:ext cx="182563" cy="120648"/>
                </a:xfrm>
                <a:custGeom>
                  <a:avLst/>
                  <a:gdLst>
                    <a:gd name="T0" fmla="*/ 48 w 48"/>
                    <a:gd name="T1" fmla="*/ 16 h 32"/>
                    <a:gd name="T2" fmla="*/ 48 w 48"/>
                    <a:gd name="T3" fmla="*/ 16 h 32"/>
                    <a:gd name="T4" fmla="*/ 48 w 48"/>
                    <a:gd name="T5" fmla="*/ 16 h 32"/>
                    <a:gd name="T6" fmla="*/ 48 w 48"/>
                    <a:gd name="T7" fmla="*/ 16 h 32"/>
                    <a:gd name="T8" fmla="*/ 48 w 48"/>
                    <a:gd name="T9" fmla="*/ 16 h 32"/>
                    <a:gd name="T10" fmla="*/ 32 w 48"/>
                    <a:gd name="T11" fmla="*/ 0 h 32"/>
                    <a:gd name="T12" fmla="*/ 0 w 48"/>
                    <a:gd name="T13" fmla="*/ 16 h 32"/>
                    <a:gd name="T14" fmla="*/ 0 w 48"/>
                    <a:gd name="T15" fmla="*/ 16 h 32"/>
                    <a:gd name="T16" fmla="*/ 0 w 48"/>
                    <a:gd name="T17" fmla="*/ 16 h 32"/>
                    <a:gd name="T18" fmla="*/ 0 w 48"/>
                    <a:gd name="T19" fmla="*/ 16 h 32"/>
                    <a:gd name="T20" fmla="*/ 0 w 48"/>
                    <a:gd name="T21" fmla="*/ 16 h 32"/>
                    <a:gd name="T22" fmla="*/ 32 w 48"/>
                    <a:gd name="T23" fmla="*/ 32 h 32"/>
                    <a:gd name="T24" fmla="*/ 48 w 48"/>
                    <a:gd name="T25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32">
                      <a:moveTo>
                        <a:pt x="48" y="16"/>
                      </a:move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9"/>
                        <a:pt x="43" y="0"/>
                        <a:pt x="32" y="0"/>
                      </a:cubicBezTo>
                      <a:cubicBezTo>
                        <a:pt x="15" y="0"/>
                        <a:pt x="0" y="14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15" y="32"/>
                        <a:pt x="32" y="32"/>
                      </a:cubicBezTo>
                      <a:cubicBezTo>
                        <a:pt x="43" y="32"/>
                        <a:pt x="48" y="23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 bwMode="auto">
                <a:xfrm>
                  <a:off x="798516" y="161926"/>
                  <a:ext cx="161924" cy="161923"/>
                </a:xfrm>
                <a:custGeom>
                  <a:avLst/>
                  <a:gdLst>
                    <a:gd name="T0" fmla="*/ 9 w 43"/>
                    <a:gd name="T1" fmla="*/ 35 h 43"/>
                    <a:gd name="T2" fmla="*/ 9 w 43"/>
                    <a:gd name="T3" fmla="*/ 35 h 43"/>
                    <a:gd name="T4" fmla="*/ 9 w 43"/>
                    <a:gd name="T5" fmla="*/ 35 h 43"/>
                    <a:gd name="T6" fmla="*/ 9 w 43"/>
                    <a:gd name="T7" fmla="*/ 35 h 43"/>
                    <a:gd name="T8" fmla="*/ 31 w 43"/>
                    <a:gd name="T9" fmla="*/ 35 h 43"/>
                    <a:gd name="T10" fmla="*/ 42 w 43"/>
                    <a:gd name="T11" fmla="*/ 1 h 43"/>
                    <a:gd name="T12" fmla="*/ 42 w 43"/>
                    <a:gd name="T13" fmla="*/ 1 h 43"/>
                    <a:gd name="T14" fmla="*/ 42 w 43"/>
                    <a:gd name="T15" fmla="*/ 1 h 43"/>
                    <a:gd name="T16" fmla="*/ 42 w 43"/>
                    <a:gd name="T17" fmla="*/ 1 h 43"/>
                    <a:gd name="T18" fmla="*/ 42 w 43"/>
                    <a:gd name="T19" fmla="*/ 1 h 43"/>
                    <a:gd name="T20" fmla="*/ 9 w 43"/>
                    <a:gd name="T21" fmla="*/ 12 h 43"/>
                    <a:gd name="T22" fmla="*/ 8 w 43"/>
                    <a:gd name="T23" fmla="*/ 35 h 43"/>
                    <a:gd name="T24" fmla="*/ 9 w 43"/>
                    <a:gd name="T25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9" y="35"/>
                      </a:move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3" y="40"/>
                        <a:pt x="23" y="43"/>
                        <a:pt x="31" y="35"/>
                      </a:cubicBezTo>
                      <a:cubicBezTo>
                        <a:pt x="43" y="23"/>
                        <a:pt x="43" y="3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1" y="0"/>
                        <a:pt x="21" y="0"/>
                        <a:pt x="9" y="12"/>
                      </a:cubicBezTo>
                      <a:cubicBezTo>
                        <a:pt x="0" y="21"/>
                        <a:pt x="4" y="30"/>
                        <a:pt x="8" y="35"/>
                      </a:cubicBezTo>
                      <a:cubicBezTo>
                        <a:pt x="8" y="35"/>
                        <a:pt x="9" y="35"/>
                        <a:pt x="9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 bwMode="auto">
                <a:xfrm>
                  <a:off x="161925" y="161926"/>
                  <a:ext cx="163512" cy="161923"/>
                </a:xfrm>
                <a:custGeom>
                  <a:avLst/>
                  <a:gdLst>
                    <a:gd name="T0" fmla="*/ 35 w 43"/>
                    <a:gd name="T1" fmla="*/ 35 h 43"/>
                    <a:gd name="T2" fmla="*/ 35 w 43"/>
                    <a:gd name="T3" fmla="*/ 35 h 43"/>
                    <a:gd name="T4" fmla="*/ 35 w 43"/>
                    <a:gd name="T5" fmla="*/ 35 h 43"/>
                    <a:gd name="T6" fmla="*/ 35 w 43"/>
                    <a:gd name="T7" fmla="*/ 35 h 43"/>
                    <a:gd name="T8" fmla="*/ 35 w 43"/>
                    <a:gd name="T9" fmla="*/ 35 h 43"/>
                    <a:gd name="T10" fmla="*/ 35 w 43"/>
                    <a:gd name="T11" fmla="*/ 12 h 43"/>
                    <a:gd name="T12" fmla="*/ 1 w 43"/>
                    <a:gd name="T13" fmla="*/ 1 h 43"/>
                    <a:gd name="T14" fmla="*/ 1 w 43"/>
                    <a:gd name="T15" fmla="*/ 1 h 43"/>
                    <a:gd name="T16" fmla="*/ 1 w 43"/>
                    <a:gd name="T17" fmla="*/ 1 h 43"/>
                    <a:gd name="T18" fmla="*/ 1 w 43"/>
                    <a:gd name="T19" fmla="*/ 1 h 43"/>
                    <a:gd name="T20" fmla="*/ 1 w 43"/>
                    <a:gd name="T21" fmla="*/ 1 h 43"/>
                    <a:gd name="T22" fmla="*/ 12 w 43"/>
                    <a:gd name="T23" fmla="*/ 35 h 43"/>
                    <a:gd name="T24" fmla="*/ 35 w 43"/>
                    <a:gd name="T25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35" y="35"/>
                      </a:move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40" y="30"/>
                        <a:pt x="43" y="21"/>
                        <a:pt x="35" y="12"/>
                      </a:cubicBezTo>
                      <a:cubicBezTo>
                        <a:pt x="23" y="0"/>
                        <a:pt x="3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3"/>
                        <a:pt x="0" y="23"/>
                        <a:pt x="12" y="35"/>
                      </a:cubicBezTo>
                      <a:cubicBezTo>
                        <a:pt x="21" y="43"/>
                        <a:pt x="30" y="40"/>
                        <a:pt x="35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 bwMode="auto">
                <a:xfrm>
                  <a:off x="714377" y="1547811"/>
                  <a:ext cx="120649" cy="238126"/>
                </a:xfrm>
                <a:custGeom>
                  <a:avLst/>
                  <a:gdLst>
                    <a:gd name="T0" fmla="*/ 16 w 32"/>
                    <a:gd name="T1" fmla="*/ 0 h 63"/>
                    <a:gd name="T2" fmla="*/ 0 w 32"/>
                    <a:gd name="T3" fmla="*/ 16 h 63"/>
                    <a:gd name="T4" fmla="*/ 0 w 32"/>
                    <a:gd name="T5" fmla="*/ 47 h 63"/>
                    <a:gd name="T6" fmla="*/ 16 w 32"/>
                    <a:gd name="T7" fmla="*/ 63 h 63"/>
                    <a:gd name="T8" fmla="*/ 32 w 32"/>
                    <a:gd name="T9" fmla="*/ 47 h 63"/>
                    <a:gd name="T10" fmla="*/ 32 w 32"/>
                    <a:gd name="T11" fmla="*/ 16 h 63"/>
                    <a:gd name="T12" fmla="*/ 16 w 32"/>
                    <a:gd name="T1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6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56"/>
                        <a:pt x="7" y="63"/>
                        <a:pt x="16" y="63"/>
                      </a:cubicBezTo>
                      <a:cubicBezTo>
                        <a:pt x="25" y="63"/>
                        <a:pt x="32" y="56"/>
                        <a:pt x="32" y="47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任意多边形: 形状 50"/>
                <p:cNvSpPr/>
                <p:nvPr/>
              </p:nvSpPr>
              <p:spPr bwMode="auto">
                <a:xfrm>
                  <a:off x="442913" y="1427163"/>
                  <a:ext cx="120649" cy="241300"/>
                </a:xfrm>
                <a:custGeom>
                  <a:avLst/>
                  <a:gdLst>
                    <a:gd name="T0" fmla="*/ 16 w 32"/>
                    <a:gd name="T1" fmla="*/ 0 h 64"/>
                    <a:gd name="T2" fmla="*/ 0 w 32"/>
                    <a:gd name="T3" fmla="*/ 16 h 64"/>
                    <a:gd name="T4" fmla="*/ 0 w 32"/>
                    <a:gd name="T5" fmla="*/ 48 h 64"/>
                    <a:gd name="T6" fmla="*/ 16 w 32"/>
                    <a:gd name="T7" fmla="*/ 64 h 64"/>
                    <a:gd name="T8" fmla="*/ 32 w 32"/>
                    <a:gd name="T9" fmla="*/ 48 h 64"/>
                    <a:gd name="T10" fmla="*/ 32 w 32"/>
                    <a:gd name="T11" fmla="*/ 16 h 64"/>
                    <a:gd name="T12" fmla="*/ 16 w 32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64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7"/>
                        <a:pt x="7" y="64"/>
                        <a:pt x="16" y="64"/>
                      </a:cubicBezTo>
                      <a:cubicBezTo>
                        <a:pt x="25" y="64"/>
                        <a:pt x="32" y="57"/>
                        <a:pt x="32" y="48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任意多边形: 形状 51"/>
                <p:cNvSpPr/>
                <p:nvPr/>
              </p:nvSpPr>
              <p:spPr bwMode="auto">
                <a:xfrm>
                  <a:off x="987426" y="1427163"/>
                  <a:ext cx="120649" cy="241300"/>
                </a:xfrm>
                <a:custGeom>
                  <a:avLst/>
                  <a:gdLst>
                    <a:gd name="T0" fmla="*/ 16 w 32"/>
                    <a:gd name="T1" fmla="*/ 0 h 64"/>
                    <a:gd name="T2" fmla="*/ 0 w 32"/>
                    <a:gd name="T3" fmla="*/ 16 h 64"/>
                    <a:gd name="T4" fmla="*/ 0 w 32"/>
                    <a:gd name="T5" fmla="*/ 48 h 64"/>
                    <a:gd name="T6" fmla="*/ 16 w 32"/>
                    <a:gd name="T7" fmla="*/ 64 h 64"/>
                    <a:gd name="T8" fmla="*/ 32 w 32"/>
                    <a:gd name="T9" fmla="*/ 48 h 64"/>
                    <a:gd name="T10" fmla="*/ 32 w 32"/>
                    <a:gd name="T11" fmla="*/ 16 h 64"/>
                    <a:gd name="T12" fmla="*/ 16 w 32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64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7"/>
                        <a:pt x="7" y="64"/>
                        <a:pt x="16" y="64"/>
                      </a:cubicBezTo>
                      <a:cubicBezTo>
                        <a:pt x="25" y="64"/>
                        <a:pt x="32" y="57"/>
                        <a:pt x="32" y="48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>
                <a:off x="1746308" y="2671319"/>
                <a:ext cx="1094041" cy="109404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dist="12700" dir="2700000" algn="tl" rotWithShape="0">
                  <a:schemeClr val="accent3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2043490" y="3023757"/>
                <a:ext cx="488903" cy="449879"/>
                <a:chOff x="-199131" y="-66510"/>
                <a:chExt cx="1950837" cy="1795133"/>
              </a:xfrm>
              <a:solidFill>
                <a:schemeClr val="bg1"/>
              </a:solidFill>
            </p:grpSpPr>
            <p:sp>
              <p:nvSpPr>
                <p:cNvPr id="39" name="任意多边形: 形状 38"/>
                <p:cNvSpPr/>
                <p:nvPr/>
              </p:nvSpPr>
              <p:spPr bwMode="auto">
                <a:xfrm>
                  <a:off x="496889" y="-1"/>
                  <a:ext cx="120649" cy="180974"/>
                </a:xfrm>
                <a:custGeom>
                  <a:avLst/>
                  <a:gdLst>
                    <a:gd name="T0" fmla="*/ 16 w 32"/>
                    <a:gd name="T1" fmla="*/ 48 h 48"/>
                    <a:gd name="T2" fmla="*/ 16 w 32"/>
                    <a:gd name="T3" fmla="*/ 48 h 48"/>
                    <a:gd name="T4" fmla="*/ 16 w 32"/>
                    <a:gd name="T5" fmla="*/ 48 h 48"/>
                    <a:gd name="T6" fmla="*/ 16 w 32"/>
                    <a:gd name="T7" fmla="*/ 48 h 48"/>
                    <a:gd name="T8" fmla="*/ 16 w 32"/>
                    <a:gd name="T9" fmla="*/ 48 h 48"/>
                    <a:gd name="T10" fmla="*/ 32 w 32"/>
                    <a:gd name="T11" fmla="*/ 32 h 48"/>
                    <a:gd name="T12" fmla="*/ 16 w 32"/>
                    <a:gd name="T13" fmla="*/ 0 h 48"/>
                    <a:gd name="T14" fmla="*/ 16 w 32"/>
                    <a:gd name="T15" fmla="*/ 0 h 48"/>
                    <a:gd name="T16" fmla="*/ 16 w 32"/>
                    <a:gd name="T17" fmla="*/ 0 h 48"/>
                    <a:gd name="T18" fmla="*/ 16 w 32"/>
                    <a:gd name="T19" fmla="*/ 0 h 48"/>
                    <a:gd name="T20" fmla="*/ 16 w 32"/>
                    <a:gd name="T21" fmla="*/ 0 h 48"/>
                    <a:gd name="T22" fmla="*/ 0 w 32"/>
                    <a:gd name="T23" fmla="*/ 32 h 48"/>
                    <a:gd name="T24" fmla="*/ 16 w 32"/>
                    <a:gd name="T2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23" y="48"/>
                        <a:pt x="32" y="44"/>
                        <a:pt x="32" y="32"/>
                      </a:cubicBezTo>
                      <a:cubicBezTo>
                        <a:pt x="32" y="15"/>
                        <a:pt x="18" y="1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1"/>
                        <a:pt x="0" y="15"/>
                        <a:pt x="0" y="32"/>
                      </a:cubicBezTo>
                      <a:cubicBezTo>
                        <a:pt x="0" y="44"/>
                        <a:pt x="9" y="48"/>
                        <a:pt x="16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 bwMode="auto">
                <a:xfrm>
                  <a:off x="-1587" y="498474"/>
                  <a:ext cx="180974" cy="120649"/>
                </a:xfrm>
                <a:custGeom>
                  <a:avLst/>
                  <a:gdLst>
                    <a:gd name="T0" fmla="*/ 48 w 48"/>
                    <a:gd name="T1" fmla="*/ 16 h 32"/>
                    <a:gd name="T2" fmla="*/ 48 w 48"/>
                    <a:gd name="T3" fmla="*/ 16 h 32"/>
                    <a:gd name="T4" fmla="*/ 48 w 48"/>
                    <a:gd name="T5" fmla="*/ 16 h 32"/>
                    <a:gd name="T6" fmla="*/ 48 w 48"/>
                    <a:gd name="T7" fmla="*/ 16 h 32"/>
                    <a:gd name="T8" fmla="*/ 48 w 48"/>
                    <a:gd name="T9" fmla="*/ 16 h 32"/>
                    <a:gd name="T10" fmla="*/ 32 w 48"/>
                    <a:gd name="T11" fmla="*/ 0 h 32"/>
                    <a:gd name="T12" fmla="*/ 0 w 48"/>
                    <a:gd name="T13" fmla="*/ 16 h 32"/>
                    <a:gd name="T14" fmla="*/ 0 w 48"/>
                    <a:gd name="T15" fmla="*/ 16 h 32"/>
                    <a:gd name="T16" fmla="*/ 0 w 48"/>
                    <a:gd name="T17" fmla="*/ 16 h 32"/>
                    <a:gd name="T18" fmla="*/ 0 w 48"/>
                    <a:gd name="T19" fmla="*/ 16 h 32"/>
                    <a:gd name="T20" fmla="*/ 0 w 48"/>
                    <a:gd name="T21" fmla="*/ 16 h 32"/>
                    <a:gd name="T22" fmla="*/ 32 w 48"/>
                    <a:gd name="T23" fmla="*/ 32 h 32"/>
                    <a:gd name="T24" fmla="*/ 48 w 48"/>
                    <a:gd name="T25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32">
                      <a:moveTo>
                        <a:pt x="48" y="16"/>
                      </a:move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9"/>
                        <a:pt x="44" y="0"/>
                        <a:pt x="32" y="0"/>
                      </a:cubicBezTo>
                      <a:cubicBezTo>
                        <a:pt x="15" y="0"/>
                        <a:pt x="1" y="14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8"/>
                        <a:pt x="15" y="32"/>
                        <a:pt x="32" y="32"/>
                      </a:cubicBezTo>
                      <a:cubicBezTo>
                        <a:pt x="44" y="32"/>
                        <a:pt x="48" y="23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任意多边形: 形状 40"/>
                <p:cNvSpPr/>
                <p:nvPr/>
              </p:nvSpPr>
              <p:spPr bwMode="auto">
                <a:xfrm>
                  <a:off x="792164" y="161924"/>
                  <a:ext cx="161925" cy="163513"/>
                </a:xfrm>
                <a:custGeom>
                  <a:avLst/>
                  <a:gdLst>
                    <a:gd name="T0" fmla="*/ 9 w 43"/>
                    <a:gd name="T1" fmla="*/ 34 h 43"/>
                    <a:gd name="T2" fmla="*/ 9 w 43"/>
                    <a:gd name="T3" fmla="*/ 34 h 43"/>
                    <a:gd name="T4" fmla="*/ 9 w 43"/>
                    <a:gd name="T5" fmla="*/ 34 h 43"/>
                    <a:gd name="T6" fmla="*/ 9 w 43"/>
                    <a:gd name="T7" fmla="*/ 34 h 43"/>
                    <a:gd name="T8" fmla="*/ 31 w 43"/>
                    <a:gd name="T9" fmla="*/ 34 h 43"/>
                    <a:gd name="T10" fmla="*/ 43 w 43"/>
                    <a:gd name="T11" fmla="*/ 0 h 43"/>
                    <a:gd name="T12" fmla="*/ 43 w 43"/>
                    <a:gd name="T13" fmla="*/ 0 h 43"/>
                    <a:gd name="T14" fmla="*/ 43 w 43"/>
                    <a:gd name="T15" fmla="*/ 0 h 43"/>
                    <a:gd name="T16" fmla="*/ 43 w 43"/>
                    <a:gd name="T17" fmla="*/ 0 h 43"/>
                    <a:gd name="T18" fmla="*/ 43 w 43"/>
                    <a:gd name="T19" fmla="*/ 0 h 43"/>
                    <a:gd name="T20" fmla="*/ 9 w 43"/>
                    <a:gd name="T21" fmla="*/ 12 h 43"/>
                    <a:gd name="T22" fmla="*/ 9 w 43"/>
                    <a:gd name="T23" fmla="*/ 34 h 43"/>
                    <a:gd name="T24" fmla="*/ 9 w 43"/>
                    <a:gd name="T25" fmla="*/ 3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9" y="34"/>
                      </a:move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14" y="39"/>
                        <a:pt x="23" y="43"/>
                        <a:pt x="31" y="34"/>
                      </a:cubicBezTo>
                      <a:cubicBezTo>
                        <a:pt x="43" y="22"/>
                        <a:pt x="43" y="2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1" y="0"/>
                        <a:pt x="21" y="0"/>
                        <a:pt x="9" y="12"/>
                      </a:cubicBezTo>
                      <a:cubicBezTo>
                        <a:pt x="0" y="20"/>
                        <a:pt x="4" y="29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 bwMode="auto">
                <a:xfrm>
                  <a:off x="160338" y="161924"/>
                  <a:ext cx="161925" cy="163513"/>
                </a:xfrm>
                <a:custGeom>
                  <a:avLst/>
                  <a:gdLst>
                    <a:gd name="T0" fmla="*/ 34 w 43"/>
                    <a:gd name="T1" fmla="*/ 34 h 43"/>
                    <a:gd name="T2" fmla="*/ 34 w 43"/>
                    <a:gd name="T3" fmla="*/ 34 h 43"/>
                    <a:gd name="T4" fmla="*/ 34 w 43"/>
                    <a:gd name="T5" fmla="*/ 34 h 43"/>
                    <a:gd name="T6" fmla="*/ 34 w 43"/>
                    <a:gd name="T7" fmla="*/ 34 h 43"/>
                    <a:gd name="T8" fmla="*/ 34 w 43"/>
                    <a:gd name="T9" fmla="*/ 34 h 43"/>
                    <a:gd name="T10" fmla="*/ 34 w 43"/>
                    <a:gd name="T11" fmla="*/ 12 h 43"/>
                    <a:gd name="T12" fmla="*/ 0 w 43"/>
                    <a:gd name="T13" fmla="*/ 0 h 43"/>
                    <a:gd name="T14" fmla="*/ 0 w 43"/>
                    <a:gd name="T15" fmla="*/ 0 h 43"/>
                    <a:gd name="T16" fmla="*/ 0 w 43"/>
                    <a:gd name="T17" fmla="*/ 0 h 43"/>
                    <a:gd name="T18" fmla="*/ 0 w 43"/>
                    <a:gd name="T19" fmla="*/ 0 h 43"/>
                    <a:gd name="T20" fmla="*/ 0 w 43"/>
                    <a:gd name="T21" fmla="*/ 0 h 43"/>
                    <a:gd name="T22" fmla="*/ 12 w 43"/>
                    <a:gd name="T23" fmla="*/ 34 h 43"/>
                    <a:gd name="T24" fmla="*/ 34 w 43"/>
                    <a:gd name="T25" fmla="*/ 3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34" y="34"/>
                      </a:move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9" y="29"/>
                        <a:pt x="43" y="20"/>
                        <a:pt x="34" y="12"/>
                      </a:cubicBezTo>
                      <a:cubicBezTo>
                        <a:pt x="22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2"/>
                        <a:pt x="12" y="34"/>
                      </a:cubicBezTo>
                      <a:cubicBezTo>
                        <a:pt x="20" y="43"/>
                        <a:pt x="29" y="39"/>
                        <a:pt x="34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 bwMode="auto">
                <a:xfrm>
                  <a:off x="-199131" y="-66510"/>
                  <a:ext cx="1950837" cy="1795133"/>
                </a:xfrm>
                <a:custGeom>
                  <a:avLst/>
                  <a:gdLst>
                    <a:gd name="connsiteX0" fmla="*/ 109769 w 338138"/>
                    <a:gd name="connsiteY0" fmla="*/ 93663 h 311150"/>
                    <a:gd name="connsiteX1" fmla="*/ 66326 w 338138"/>
                    <a:gd name="connsiteY1" fmla="*/ 122847 h 311150"/>
                    <a:gd name="connsiteX2" fmla="*/ 53161 w 338138"/>
                    <a:gd name="connsiteY2" fmla="*/ 120194 h 311150"/>
                    <a:gd name="connsiteX3" fmla="*/ 51845 w 338138"/>
                    <a:gd name="connsiteY3" fmla="*/ 121521 h 311150"/>
                    <a:gd name="connsiteX4" fmla="*/ 50528 w 338138"/>
                    <a:gd name="connsiteY4" fmla="*/ 132133 h 311150"/>
                    <a:gd name="connsiteX5" fmla="*/ 58427 w 338138"/>
                    <a:gd name="connsiteY5" fmla="*/ 141419 h 311150"/>
                    <a:gd name="connsiteX6" fmla="*/ 62377 w 338138"/>
                    <a:gd name="connsiteY6" fmla="*/ 145399 h 311150"/>
                    <a:gd name="connsiteX7" fmla="*/ 103187 w 338138"/>
                    <a:gd name="connsiteY7" fmla="*/ 190501 h 311150"/>
                    <a:gd name="connsiteX8" fmla="*/ 143997 w 338138"/>
                    <a:gd name="connsiteY8" fmla="*/ 145399 h 311150"/>
                    <a:gd name="connsiteX9" fmla="*/ 147947 w 338138"/>
                    <a:gd name="connsiteY9" fmla="*/ 141419 h 311150"/>
                    <a:gd name="connsiteX10" fmla="*/ 155845 w 338138"/>
                    <a:gd name="connsiteY10" fmla="*/ 132133 h 311150"/>
                    <a:gd name="connsiteX11" fmla="*/ 154529 w 338138"/>
                    <a:gd name="connsiteY11" fmla="*/ 121521 h 311150"/>
                    <a:gd name="connsiteX12" fmla="*/ 153212 w 338138"/>
                    <a:gd name="connsiteY12" fmla="*/ 120194 h 311150"/>
                    <a:gd name="connsiteX13" fmla="*/ 151896 w 338138"/>
                    <a:gd name="connsiteY13" fmla="*/ 120194 h 311150"/>
                    <a:gd name="connsiteX14" fmla="*/ 147947 w 338138"/>
                    <a:gd name="connsiteY14" fmla="*/ 125500 h 311150"/>
                    <a:gd name="connsiteX15" fmla="*/ 143997 w 338138"/>
                    <a:gd name="connsiteY15" fmla="*/ 128153 h 311150"/>
                    <a:gd name="connsiteX16" fmla="*/ 140048 w 338138"/>
                    <a:gd name="connsiteY16" fmla="*/ 129480 h 311150"/>
                    <a:gd name="connsiteX17" fmla="*/ 136098 w 338138"/>
                    <a:gd name="connsiteY17" fmla="*/ 126827 h 311150"/>
                    <a:gd name="connsiteX18" fmla="*/ 134782 w 338138"/>
                    <a:gd name="connsiteY18" fmla="*/ 122847 h 311150"/>
                    <a:gd name="connsiteX19" fmla="*/ 122934 w 338138"/>
                    <a:gd name="connsiteY19" fmla="*/ 102949 h 311150"/>
                    <a:gd name="connsiteX20" fmla="*/ 109769 w 338138"/>
                    <a:gd name="connsiteY20" fmla="*/ 93663 h 311150"/>
                    <a:gd name="connsiteX21" fmla="*/ 269081 w 338138"/>
                    <a:gd name="connsiteY21" fmla="*/ 79375 h 311150"/>
                    <a:gd name="connsiteX22" fmla="*/ 279400 w 338138"/>
                    <a:gd name="connsiteY22" fmla="*/ 90488 h 311150"/>
                    <a:gd name="connsiteX23" fmla="*/ 269081 w 338138"/>
                    <a:gd name="connsiteY23" fmla="*/ 101601 h 311150"/>
                    <a:gd name="connsiteX24" fmla="*/ 258762 w 338138"/>
                    <a:gd name="connsiteY24" fmla="*/ 90488 h 311150"/>
                    <a:gd name="connsiteX25" fmla="*/ 269081 w 338138"/>
                    <a:gd name="connsiteY25" fmla="*/ 79375 h 311150"/>
                    <a:gd name="connsiteX26" fmla="*/ 234950 w 338138"/>
                    <a:gd name="connsiteY26" fmla="*/ 79375 h 311150"/>
                    <a:gd name="connsiteX27" fmla="*/ 246063 w 338138"/>
                    <a:gd name="connsiteY27" fmla="*/ 90488 h 311150"/>
                    <a:gd name="connsiteX28" fmla="*/ 234950 w 338138"/>
                    <a:gd name="connsiteY28" fmla="*/ 101601 h 311150"/>
                    <a:gd name="connsiteX29" fmla="*/ 223837 w 338138"/>
                    <a:gd name="connsiteY29" fmla="*/ 90488 h 311150"/>
                    <a:gd name="connsiteX30" fmla="*/ 234950 w 338138"/>
                    <a:gd name="connsiteY30" fmla="*/ 79375 h 311150"/>
                    <a:gd name="connsiteX31" fmla="*/ 199231 w 338138"/>
                    <a:gd name="connsiteY31" fmla="*/ 79375 h 311150"/>
                    <a:gd name="connsiteX32" fmla="*/ 209550 w 338138"/>
                    <a:gd name="connsiteY32" fmla="*/ 90488 h 311150"/>
                    <a:gd name="connsiteX33" fmla="*/ 199231 w 338138"/>
                    <a:gd name="connsiteY33" fmla="*/ 101601 h 311150"/>
                    <a:gd name="connsiteX34" fmla="*/ 188912 w 338138"/>
                    <a:gd name="connsiteY34" fmla="*/ 90488 h 311150"/>
                    <a:gd name="connsiteX35" fmla="*/ 199231 w 338138"/>
                    <a:gd name="connsiteY35" fmla="*/ 79375 h 311150"/>
                    <a:gd name="connsiteX36" fmla="*/ 235223 w 338138"/>
                    <a:gd name="connsiteY36" fmla="*/ 19050 h 311150"/>
                    <a:gd name="connsiteX37" fmla="*/ 152400 w 338138"/>
                    <a:gd name="connsiteY37" fmla="*/ 72796 h 311150"/>
                    <a:gd name="connsiteX38" fmla="*/ 178693 w 338138"/>
                    <a:gd name="connsiteY38" fmla="*/ 139652 h 311150"/>
                    <a:gd name="connsiteX39" fmla="*/ 178693 w 338138"/>
                    <a:gd name="connsiteY39" fmla="*/ 147518 h 311150"/>
                    <a:gd name="connsiteX40" fmla="*/ 229964 w 338138"/>
                    <a:gd name="connsiteY40" fmla="*/ 164559 h 311150"/>
                    <a:gd name="connsiteX41" fmla="*/ 237852 w 338138"/>
                    <a:gd name="connsiteY41" fmla="*/ 173736 h 311150"/>
                    <a:gd name="connsiteX42" fmla="*/ 237852 w 338138"/>
                    <a:gd name="connsiteY42" fmla="*/ 192088 h 311150"/>
                    <a:gd name="connsiteX43" fmla="*/ 269404 w 338138"/>
                    <a:gd name="connsiteY43" fmla="*/ 159316 h 311150"/>
                    <a:gd name="connsiteX44" fmla="*/ 272033 w 338138"/>
                    <a:gd name="connsiteY44" fmla="*/ 158005 h 311150"/>
                    <a:gd name="connsiteX45" fmla="*/ 320675 w 338138"/>
                    <a:gd name="connsiteY45" fmla="*/ 91149 h 311150"/>
                    <a:gd name="connsiteX46" fmla="*/ 235223 w 338138"/>
                    <a:gd name="connsiteY46" fmla="*/ 19050 h 311150"/>
                    <a:gd name="connsiteX47" fmla="*/ 235111 w 338138"/>
                    <a:gd name="connsiteY47" fmla="*/ 0 h 311150"/>
                    <a:gd name="connsiteX48" fmla="*/ 338138 w 338138"/>
                    <a:gd name="connsiteY48" fmla="*/ 90972 h 311150"/>
                    <a:gd name="connsiteX49" fmla="*/ 320967 w 338138"/>
                    <a:gd name="connsiteY49" fmla="*/ 141072 h 311150"/>
                    <a:gd name="connsiteX50" fmla="*/ 280021 w 338138"/>
                    <a:gd name="connsiteY50" fmla="*/ 172715 h 311150"/>
                    <a:gd name="connsiteX51" fmla="*/ 235111 w 338138"/>
                    <a:gd name="connsiteY51" fmla="*/ 220178 h 311150"/>
                    <a:gd name="connsiteX52" fmla="*/ 228507 w 338138"/>
                    <a:gd name="connsiteY52" fmla="*/ 222815 h 311150"/>
                    <a:gd name="connsiteX53" fmla="*/ 225865 w 338138"/>
                    <a:gd name="connsiteY53" fmla="*/ 222815 h 311150"/>
                    <a:gd name="connsiteX54" fmla="*/ 220582 w 338138"/>
                    <a:gd name="connsiteY54" fmla="*/ 214905 h 311150"/>
                    <a:gd name="connsiteX55" fmla="*/ 220582 w 338138"/>
                    <a:gd name="connsiteY55" fmla="*/ 181944 h 311150"/>
                    <a:gd name="connsiteX56" fmla="*/ 178315 w 338138"/>
                    <a:gd name="connsiteY56" fmla="*/ 167441 h 311150"/>
                    <a:gd name="connsiteX57" fmla="*/ 178315 w 338138"/>
                    <a:gd name="connsiteY57" fmla="*/ 168760 h 311150"/>
                    <a:gd name="connsiteX58" fmla="*/ 184919 w 338138"/>
                    <a:gd name="connsiteY58" fmla="*/ 191173 h 311150"/>
                    <a:gd name="connsiteX59" fmla="*/ 186240 w 338138"/>
                    <a:gd name="connsiteY59" fmla="*/ 195128 h 311150"/>
                    <a:gd name="connsiteX60" fmla="*/ 184919 w 338138"/>
                    <a:gd name="connsiteY60" fmla="*/ 200402 h 311150"/>
                    <a:gd name="connsiteX61" fmla="*/ 163785 w 338138"/>
                    <a:gd name="connsiteY61" fmla="*/ 204357 h 311150"/>
                    <a:gd name="connsiteX62" fmla="*/ 157181 w 338138"/>
                    <a:gd name="connsiteY62" fmla="*/ 204357 h 311150"/>
                    <a:gd name="connsiteX63" fmla="*/ 206053 w 338138"/>
                    <a:gd name="connsiteY63" fmla="*/ 265005 h 311150"/>
                    <a:gd name="connsiteX64" fmla="*/ 206053 w 338138"/>
                    <a:gd name="connsiteY64" fmla="*/ 305877 h 311150"/>
                    <a:gd name="connsiteX65" fmla="*/ 200769 w 338138"/>
                    <a:gd name="connsiteY65" fmla="*/ 311150 h 311150"/>
                    <a:gd name="connsiteX66" fmla="*/ 5283 w 338138"/>
                    <a:gd name="connsiteY66" fmla="*/ 311150 h 311150"/>
                    <a:gd name="connsiteX67" fmla="*/ 0 w 338138"/>
                    <a:gd name="connsiteY67" fmla="*/ 305877 h 311150"/>
                    <a:gd name="connsiteX68" fmla="*/ 0 w 338138"/>
                    <a:gd name="connsiteY68" fmla="*/ 265005 h 311150"/>
                    <a:gd name="connsiteX69" fmla="*/ 48871 w 338138"/>
                    <a:gd name="connsiteY69" fmla="*/ 204357 h 311150"/>
                    <a:gd name="connsiteX70" fmla="*/ 42267 w 338138"/>
                    <a:gd name="connsiteY70" fmla="*/ 204357 h 311150"/>
                    <a:gd name="connsiteX71" fmla="*/ 21133 w 338138"/>
                    <a:gd name="connsiteY71" fmla="*/ 200402 h 311150"/>
                    <a:gd name="connsiteX72" fmla="*/ 19813 w 338138"/>
                    <a:gd name="connsiteY72" fmla="*/ 195128 h 311150"/>
                    <a:gd name="connsiteX73" fmla="*/ 21133 w 338138"/>
                    <a:gd name="connsiteY73" fmla="*/ 191173 h 311150"/>
                    <a:gd name="connsiteX74" fmla="*/ 27738 w 338138"/>
                    <a:gd name="connsiteY74" fmla="*/ 168760 h 311150"/>
                    <a:gd name="connsiteX75" fmla="*/ 27738 w 338138"/>
                    <a:gd name="connsiteY75" fmla="*/ 139754 h 311150"/>
                    <a:gd name="connsiteX76" fmla="*/ 101705 w 338138"/>
                    <a:gd name="connsiteY76" fmla="*/ 48782 h 311150"/>
                    <a:gd name="connsiteX77" fmla="*/ 104347 w 338138"/>
                    <a:gd name="connsiteY77" fmla="*/ 48782 h 311150"/>
                    <a:gd name="connsiteX78" fmla="*/ 137368 w 338138"/>
                    <a:gd name="connsiteY78" fmla="*/ 59329 h 311150"/>
                    <a:gd name="connsiteX79" fmla="*/ 235111 w 338138"/>
                    <a:gd name="connsiteY79" fmla="*/ 0 h 311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338138" h="311150">
                      <a:moveTo>
                        <a:pt x="109769" y="93663"/>
                      </a:moveTo>
                      <a:cubicBezTo>
                        <a:pt x="107136" y="97643"/>
                        <a:pt x="91339" y="122847"/>
                        <a:pt x="66326" y="122847"/>
                      </a:cubicBezTo>
                      <a:cubicBezTo>
                        <a:pt x="61060" y="122847"/>
                        <a:pt x="57111" y="121521"/>
                        <a:pt x="53161" y="120194"/>
                      </a:cubicBezTo>
                      <a:cubicBezTo>
                        <a:pt x="51845" y="120194"/>
                        <a:pt x="51845" y="121521"/>
                        <a:pt x="51845" y="121521"/>
                      </a:cubicBezTo>
                      <a:cubicBezTo>
                        <a:pt x="49212" y="124174"/>
                        <a:pt x="49212" y="128153"/>
                        <a:pt x="50528" y="132133"/>
                      </a:cubicBezTo>
                      <a:cubicBezTo>
                        <a:pt x="51845" y="137439"/>
                        <a:pt x="55794" y="140092"/>
                        <a:pt x="58427" y="141419"/>
                      </a:cubicBezTo>
                      <a:cubicBezTo>
                        <a:pt x="59744" y="141419"/>
                        <a:pt x="62377" y="142746"/>
                        <a:pt x="62377" y="145399"/>
                      </a:cubicBezTo>
                      <a:cubicBezTo>
                        <a:pt x="68959" y="167950"/>
                        <a:pt x="84756" y="190501"/>
                        <a:pt x="103187" y="190501"/>
                      </a:cubicBezTo>
                      <a:cubicBezTo>
                        <a:pt x="121617" y="190501"/>
                        <a:pt x="137415" y="167950"/>
                        <a:pt x="143997" y="145399"/>
                      </a:cubicBezTo>
                      <a:cubicBezTo>
                        <a:pt x="143997" y="142746"/>
                        <a:pt x="146630" y="141419"/>
                        <a:pt x="147947" y="141419"/>
                      </a:cubicBezTo>
                      <a:cubicBezTo>
                        <a:pt x="150580" y="141419"/>
                        <a:pt x="154529" y="137439"/>
                        <a:pt x="155845" y="132133"/>
                      </a:cubicBezTo>
                      <a:cubicBezTo>
                        <a:pt x="157162" y="128153"/>
                        <a:pt x="157162" y="124174"/>
                        <a:pt x="154529" y="121521"/>
                      </a:cubicBezTo>
                      <a:cubicBezTo>
                        <a:pt x="154529" y="120194"/>
                        <a:pt x="153212" y="120194"/>
                        <a:pt x="153212" y="120194"/>
                      </a:cubicBezTo>
                      <a:cubicBezTo>
                        <a:pt x="153212" y="120194"/>
                        <a:pt x="153212" y="120194"/>
                        <a:pt x="151896" y="120194"/>
                      </a:cubicBezTo>
                      <a:cubicBezTo>
                        <a:pt x="150580" y="121521"/>
                        <a:pt x="149263" y="124174"/>
                        <a:pt x="147947" y="125500"/>
                      </a:cubicBezTo>
                      <a:cubicBezTo>
                        <a:pt x="146630" y="126827"/>
                        <a:pt x="145314" y="128153"/>
                        <a:pt x="143997" y="128153"/>
                      </a:cubicBezTo>
                      <a:cubicBezTo>
                        <a:pt x="142681" y="129480"/>
                        <a:pt x="141364" y="129480"/>
                        <a:pt x="140048" y="129480"/>
                      </a:cubicBezTo>
                      <a:cubicBezTo>
                        <a:pt x="138731" y="129480"/>
                        <a:pt x="137415" y="128153"/>
                        <a:pt x="136098" y="126827"/>
                      </a:cubicBezTo>
                      <a:cubicBezTo>
                        <a:pt x="136098" y="125500"/>
                        <a:pt x="136098" y="124174"/>
                        <a:pt x="134782" y="122847"/>
                      </a:cubicBezTo>
                      <a:cubicBezTo>
                        <a:pt x="133466" y="117541"/>
                        <a:pt x="130833" y="109582"/>
                        <a:pt x="122934" y="102949"/>
                      </a:cubicBezTo>
                      <a:cubicBezTo>
                        <a:pt x="120301" y="98969"/>
                        <a:pt x="115035" y="96316"/>
                        <a:pt x="109769" y="93663"/>
                      </a:cubicBezTo>
                      <a:close/>
                      <a:moveTo>
                        <a:pt x="269081" y="79375"/>
                      </a:moveTo>
                      <a:cubicBezTo>
                        <a:pt x="274780" y="79375"/>
                        <a:pt x="279400" y="84350"/>
                        <a:pt x="279400" y="90488"/>
                      </a:cubicBezTo>
                      <a:cubicBezTo>
                        <a:pt x="279400" y="96626"/>
                        <a:pt x="274780" y="101601"/>
                        <a:pt x="269081" y="101601"/>
                      </a:cubicBezTo>
                      <a:cubicBezTo>
                        <a:pt x="263382" y="101601"/>
                        <a:pt x="258762" y="96626"/>
                        <a:pt x="258762" y="90488"/>
                      </a:cubicBezTo>
                      <a:cubicBezTo>
                        <a:pt x="258762" y="84350"/>
                        <a:pt x="263382" y="79375"/>
                        <a:pt x="269081" y="79375"/>
                      </a:cubicBezTo>
                      <a:close/>
                      <a:moveTo>
                        <a:pt x="234950" y="79375"/>
                      </a:moveTo>
                      <a:cubicBezTo>
                        <a:pt x="241088" y="79375"/>
                        <a:pt x="246063" y="84350"/>
                        <a:pt x="246063" y="90488"/>
                      </a:cubicBezTo>
                      <a:cubicBezTo>
                        <a:pt x="246063" y="96626"/>
                        <a:pt x="241088" y="101601"/>
                        <a:pt x="234950" y="101601"/>
                      </a:cubicBezTo>
                      <a:cubicBezTo>
                        <a:pt x="228812" y="101601"/>
                        <a:pt x="223837" y="96626"/>
                        <a:pt x="223837" y="90488"/>
                      </a:cubicBezTo>
                      <a:cubicBezTo>
                        <a:pt x="223837" y="84350"/>
                        <a:pt x="228812" y="79375"/>
                        <a:pt x="234950" y="79375"/>
                      </a:cubicBezTo>
                      <a:close/>
                      <a:moveTo>
                        <a:pt x="199231" y="79375"/>
                      </a:moveTo>
                      <a:cubicBezTo>
                        <a:pt x="204930" y="79375"/>
                        <a:pt x="209550" y="84350"/>
                        <a:pt x="209550" y="90488"/>
                      </a:cubicBezTo>
                      <a:cubicBezTo>
                        <a:pt x="209550" y="96626"/>
                        <a:pt x="204930" y="101601"/>
                        <a:pt x="199231" y="101601"/>
                      </a:cubicBezTo>
                      <a:cubicBezTo>
                        <a:pt x="193532" y="101601"/>
                        <a:pt x="188912" y="96626"/>
                        <a:pt x="188912" y="90488"/>
                      </a:cubicBezTo>
                      <a:cubicBezTo>
                        <a:pt x="188912" y="84350"/>
                        <a:pt x="193532" y="79375"/>
                        <a:pt x="199231" y="79375"/>
                      </a:cubicBezTo>
                      <a:close/>
                      <a:moveTo>
                        <a:pt x="235223" y="19050"/>
                      </a:moveTo>
                      <a:cubicBezTo>
                        <a:pt x="195783" y="19050"/>
                        <a:pt x="161602" y="41335"/>
                        <a:pt x="152400" y="72796"/>
                      </a:cubicBezTo>
                      <a:cubicBezTo>
                        <a:pt x="165546" y="88528"/>
                        <a:pt x="176064" y="112124"/>
                        <a:pt x="178693" y="139652"/>
                      </a:cubicBezTo>
                      <a:cubicBezTo>
                        <a:pt x="178693" y="142274"/>
                        <a:pt x="178693" y="144896"/>
                        <a:pt x="178693" y="147518"/>
                      </a:cubicBezTo>
                      <a:cubicBezTo>
                        <a:pt x="193154" y="156694"/>
                        <a:pt x="210244" y="163249"/>
                        <a:pt x="229964" y="164559"/>
                      </a:cubicBezTo>
                      <a:cubicBezTo>
                        <a:pt x="233908" y="164559"/>
                        <a:pt x="237852" y="168492"/>
                        <a:pt x="237852" y="173736"/>
                      </a:cubicBezTo>
                      <a:cubicBezTo>
                        <a:pt x="237852" y="173736"/>
                        <a:pt x="237852" y="173736"/>
                        <a:pt x="237852" y="192088"/>
                      </a:cubicBezTo>
                      <a:cubicBezTo>
                        <a:pt x="237852" y="192088"/>
                        <a:pt x="237852" y="192088"/>
                        <a:pt x="269404" y="159316"/>
                      </a:cubicBezTo>
                      <a:cubicBezTo>
                        <a:pt x="269404" y="158005"/>
                        <a:pt x="270718" y="158005"/>
                        <a:pt x="272033" y="158005"/>
                      </a:cubicBezTo>
                      <a:cubicBezTo>
                        <a:pt x="300955" y="144896"/>
                        <a:pt x="320675" y="119989"/>
                        <a:pt x="320675" y="91149"/>
                      </a:cubicBezTo>
                      <a:cubicBezTo>
                        <a:pt x="320675" y="51822"/>
                        <a:pt x="282550" y="19050"/>
                        <a:pt x="235223" y="19050"/>
                      </a:cubicBezTo>
                      <a:close/>
                      <a:moveTo>
                        <a:pt x="235111" y="0"/>
                      </a:moveTo>
                      <a:cubicBezTo>
                        <a:pt x="291908" y="0"/>
                        <a:pt x="338138" y="40871"/>
                        <a:pt x="338138" y="90972"/>
                      </a:cubicBezTo>
                      <a:cubicBezTo>
                        <a:pt x="338138" y="109430"/>
                        <a:pt x="332855" y="126570"/>
                        <a:pt x="320967" y="141072"/>
                      </a:cubicBezTo>
                      <a:cubicBezTo>
                        <a:pt x="311721" y="154257"/>
                        <a:pt x="297192" y="166123"/>
                        <a:pt x="280021" y="172715"/>
                      </a:cubicBezTo>
                      <a:cubicBezTo>
                        <a:pt x="280021" y="172715"/>
                        <a:pt x="280021" y="172715"/>
                        <a:pt x="235111" y="220178"/>
                      </a:cubicBezTo>
                      <a:cubicBezTo>
                        <a:pt x="233791" y="222815"/>
                        <a:pt x="231149" y="222815"/>
                        <a:pt x="228507" y="222815"/>
                      </a:cubicBezTo>
                      <a:cubicBezTo>
                        <a:pt x="228507" y="222815"/>
                        <a:pt x="227186" y="222815"/>
                        <a:pt x="225865" y="222815"/>
                      </a:cubicBezTo>
                      <a:cubicBezTo>
                        <a:pt x="221903" y="221497"/>
                        <a:pt x="220582" y="218860"/>
                        <a:pt x="220582" y="214905"/>
                      </a:cubicBezTo>
                      <a:cubicBezTo>
                        <a:pt x="220582" y="214905"/>
                        <a:pt x="220582" y="214905"/>
                        <a:pt x="220582" y="181944"/>
                      </a:cubicBezTo>
                      <a:cubicBezTo>
                        <a:pt x="204732" y="179307"/>
                        <a:pt x="190202" y="175352"/>
                        <a:pt x="178315" y="167441"/>
                      </a:cubicBezTo>
                      <a:cubicBezTo>
                        <a:pt x="178315" y="168760"/>
                        <a:pt x="178315" y="168760"/>
                        <a:pt x="178315" y="168760"/>
                      </a:cubicBezTo>
                      <a:cubicBezTo>
                        <a:pt x="176994" y="181944"/>
                        <a:pt x="176994" y="185899"/>
                        <a:pt x="184919" y="191173"/>
                      </a:cubicBezTo>
                      <a:cubicBezTo>
                        <a:pt x="186240" y="192491"/>
                        <a:pt x="186240" y="193810"/>
                        <a:pt x="186240" y="195128"/>
                      </a:cubicBezTo>
                      <a:cubicBezTo>
                        <a:pt x="186240" y="197765"/>
                        <a:pt x="186240" y="199084"/>
                        <a:pt x="184919" y="200402"/>
                      </a:cubicBezTo>
                      <a:cubicBezTo>
                        <a:pt x="180957" y="203039"/>
                        <a:pt x="173031" y="204357"/>
                        <a:pt x="163785" y="204357"/>
                      </a:cubicBezTo>
                      <a:cubicBezTo>
                        <a:pt x="162465" y="204357"/>
                        <a:pt x="159823" y="204357"/>
                        <a:pt x="157181" y="204357"/>
                      </a:cubicBezTo>
                      <a:cubicBezTo>
                        <a:pt x="173031" y="213586"/>
                        <a:pt x="206053" y="233363"/>
                        <a:pt x="206053" y="265005"/>
                      </a:cubicBezTo>
                      <a:cubicBezTo>
                        <a:pt x="206053" y="265005"/>
                        <a:pt x="206053" y="265005"/>
                        <a:pt x="206053" y="305877"/>
                      </a:cubicBezTo>
                      <a:cubicBezTo>
                        <a:pt x="206053" y="308513"/>
                        <a:pt x="203411" y="311150"/>
                        <a:pt x="200769" y="311150"/>
                      </a:cubicBezTo>
                      <a:cubicBezTo>
                        <a:pt x="200769" y="311150"/>
                        <a:pt x="200769" y="311150"/>
                        <a:pt x="5283" y="311150"/>
                      </a:cubicBezTo>
                      <a:cubicBezTo>
                        <a:pt x="2642" y="311150"/>
                        <a:pt x="0" y="308513"/>
                        <a:pt x="0" y="305877"/>
                      </a:cubicBezTo>
                      <a:cubicBezTo>
                        <a:pt x="0" y="305877"/>
                        <a:pt x="0" y="305877"/>
                        <a:pt x="0" y="265005"/>
                      </a:cubicBezTo>
                      <a:cubicBezTo>
                        <a:pt x="0" y="233363"/>
                        <a:pt x="33021" y="213586"/>
                        <a:pt x="48871" y="204357"/>
                      </a:cubicBezTo>
                      <a:cubicBezTo>
                        <a:pt x="46230" y="204357"/>
                        <a:pt x="44909" y="204357"/>
                        <a:pt x="42267" y="204357"/>
                      </a:cubicBezTo>
                      <a:cubicBezTo>
                        <a:pt x="33021" y="204357"/>
                        <a:pt x="25096" y="203039"/>
                        <a:pt x="21133" y="200402"/>
                      </a:cubicBezTo>
                      <a:cubicBezTo>
                        <a:pt x="19813" y="199084"/>
                        <a:pt x="19813" y="197765"/>
                        <a:pt x="19813" y="195128"/>
                      </a:cubicBezTo>
                      <a:cubicBezTo>
                        <a:pt x="19813" y="193810"/>
                        <a:pt x="19813" y="192491"/>
                        <a:pt x="21133" y="191173"/>
                      </a:cubicBezTo>
                      <a:cubicBezTo>
                        <a:pt x="29059" y="185899"/>
                        <a:pt x="29059" y="181944"/>
                        <a:pt x="27738" y="168760"/>
                      </a:cubicBezTo>
                      <a:cubicBezTo>
                        <a:pt x="27738" y="162167"/>
                        <a:pt x="26417" y="152938"/>
                        <a:pt x="27738" y="139754"/>
                      </a:cubicBezTo>
                      <a:cubicBezTo>
                        <a:pt x="33021" y="87017"/>
                        <a:pt x="63401" y="50100"/>
                        <a:pt x="101705" y="48782"/>
                      </a:cubicBezTo>
                      <a:cubicBezTo>
                        <a:pt x="101705" y="48782"/>
                        <a:pt x="101705" y="48782"/>
                        <a:pt x="104347" y="48782"/>
                      </a:cubicBezTo>
                      <a:cubicBezTo>
                        <a:pt x="116235" y="50100"/>
                        <a:pt x="128122" y="52737"/>
                        <a:pt x="137368" y="59329"/>
                      </a:cubicBezTo>
                      <a:cubicBezTo>
                        <a:pt x="151898" y="25050"/>
                        <a:pt x="190202" y="0"/>
                        <a:pt x="2351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493714" y="1292226"/>
                  <a:ext cx="517525" cy="285749"/>
                </a:xfrm>
                <a:custGeom>
                  <a:avLst/>
                  <a:gdLst>
                    <a:gd name="T0" fmla="*/ 128 w 137"/>
                    <a:gd name="T1" fmla="*/ 47 h 76"/>
                    <a:gd name="T2" fmla="*/ 116 w 137"/>
                    <a:gd name="T3" fmla="*/ 38 h 76"/>
                    <a:gd name="T4" fmla="*/ 15 w 137"/>
                    <a:gd name="T5" fmla="*/ 6 h 76"/>
                    <a:gd name="T6" fmla="*/ 1 w 137"/>
                    <a:gd name="T7" fmla="*/ 24 h 76"/>
                    <a:gd name="T8" fmla="*/ 19 w 137"/>
                    <a:gd name="T9" fmla="*/ 38 h 76"/>
                    <a:gd name="T10" fmla="*/ 97 w 137"/>
                    <a:gd name="T11" fmla="*/ 64 h 76"/>
                    <a:gd name="T12" fmla="*/ 110 w 137"/>
                    <a:gd name="T13" fmla="*/ 73 h 76"/>
                    <a:gd name="T14" fmla="*/ 119 w 137"/>
                    <a:gd name="T15" fmla="*/ 76 h 76"/>
                    <a:gd name="T16" fmla="*/ 132 w 137"/>
                    <a:gd name="T17" fmla="*/ 69 h 76"/>
                    <a:gd name="T18" fmla="*/ 128 w 137"/>
                    <a:gd name="T19" fmla="*/ 47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76">
                      <a:moveTo>
                        <a:pt x="128" y="47"/>
                      </a:moveTo>
                      <a:cubicBezTo>
                        <a:pt x="124" y="44"/>
                        <a:pt x="120" y="41"/>
                        <a:pt x="116" y="38"/>
                      </a:cubicBezTo>
                      <a:cubicBezTo>
                        <a:pt x="85" y="17"/>
                        <a:pt x="61" y="0"/>
                        <a:pt x="15" y="6"/>
                      </a:cubicBezTo>
                      <a:cubicBezTo>
                        <a:pt x="6" y="7"/>
                        <a:pt x="0" y="15"/>
                        <a:pt x="1" y="24"/>
                      </a:cubicBezTo>
                      <a:cubicBezTo>
                        <a:pt x="2" y="33"/>
                        <a:pt x="10" y="39"/>
                        <a:pt x="19" y="38"/>
                      </a:cubicBezTo>
                      <a:cubicBezTo>
                        <a:pt x="53" y="33"/>
                        <a:pt x="69" y="44"/>
                        <a:pt x="97" y="64"/>
                      </a:cubicBezTo>
                      <a:cubicBezTo>
                        <a:pt x="101" y="67"/>
                        <a:pt x="105" y="70"/>
                        <a:pt x="110" y="73"/>
                      </a:cubicBezTo>
                      <a:cubicBezTo>
                        <a:pt x="113" y="75"/>
                        <a:pt x="116" y="76"/>
                        <a:pt x="119" y="76"/>
                      </a:cubicBezTo>
                      <a:cubicBezTo>
                        <a:pt x="124" y="76"/>
                        <a:pt x="129" y="74"/>
                        <a:pt x="132" y="69"/>
                      </a:cubicBezTo>
                      <a:cubicBezTo>
                        <a:pt x="137" y="62"/>
                        <a:pt x="135" y="52"/>
                        <a:pt x="128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1742601" y="3862923"/>
                <a:ext cx="1094041" cy="109404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dist="12700" dir="2700000" algn="tl" rotWithShape="0">
                  <a:schemeClr val="accent3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87878" y="4155165"/>
                <a:ext cx="604328" cy="556092"/>
                <a:chOff x="-197345" y="-109565"/>
                <a:chExt cx="1940910" cy="1785993"/>
              </a:xfrm>
              <a:solidFill>
                <a:schemeClr val="bg1"/>
              </a:solidFill>
            </p:grpSpPr>
            <p:sp>
              <p:nvSpPr>
                <p:cNvPr id="34" name="任意多边形: 形状 33"/>
                <p:cNvSpPr/>
                <p:nvPr/>
              </p:nvSpPr>
              <p:spPr bwMode="auto">
                <a:xfrm>
                  <a:off x="-197345" y="-109565"/>
                  <a:ext cx="1940910" cy="1785993"/>
                </a:xfrm>
                <a:custGeom>
                  <a:avLst/>
                  <a:gdLst>
                    <a:gd name="connsiteX0" fmla="*/ 109769 w 338138"/>
                    <a:gd name="connsiteY0" fmla="*/ 93663 h 311150"/>
                    <a:gd name="connsiteX1" fmla="*/ 66326 w 338138"/>
                    <a:gd name="connsiteY1" fmla="*/ 122847 h 311150"/>
                    <a:gd name="connsiteX2" fmla="*/ 53161 w 338138"/>
                    <a:gd name="connsiteY2" fmla="*/ 120194 h 311150"/>
                    <a:gd name="connsiteX3" fmla="*/ 51845 w 338138"/>
                    <a:gd name="connsiteY3" fmla="*/ 121521 h 311150"/>
                    <a:gd name="connsiteX4" fmla="*/ 50528 w 338138"/>
                    <a:gd name="connsiteY4" fmla="*/ 132133 h 311150"/>
                    <a:gd name="connsiteX5" fmla="*/ 58427 w 338138"/>
                    <a:gd name="connsiteY5" fmla="*/ 141419 h 311150"/>
                    <a:gd name="connsiteX6" fmla="*/ 62377 w 338138"/>
                    <a:gd name="connsiteY6" fmla="*/ 145399 h 311150"/>
                    <a:gd name="connsiteX7" fmla="*/ 103187 w 338138"/>
                    <a:gd name="connsiteY7" fmla="*/ 190501 h 311150"/>
                    <a:gd name="connsiteX8" fmla="*/ 143997 w 338138"/>
                    <a:gd name="connsiteY8" fmla="*/ 145399 h 311150"/>
                    <a:gd name="connsiteX9" fmla="*/ 147947 w 338138"/>
                    <a:gd name="connsiteY9" fmla="*/ 141419 h 311150"/>
                    <a:gd name="connsiteX10" fmla="*/ 155845 w 338138"/>
                    <a:gd name="connsiteY10" fmla="*/ 132133 h 311150"/>
                    <a:gd name="connsiteX11" fmla="*/ 154529 w 338138"/>
                    <a:gd name="connsiteY11" fmla="*/ 121521 h 311150"/>
                    <a:gd name="connsiteX12" fmla="*/ 153212 w 338138"/>
                    <a:gd name="connsiteY12" fmla="*/ 120194 h 311150"/>
                    <a:gd name="connsiteX13" fmla="*/ 151896 w 338138"/>
                    <a:gd name="connsiteY13" fmla="*/ 120194 h 311150"/>
                    <a:gd name="connsiteX14" fmla="*/ 147947 w 338138"/>
                    <a:gd name="connsiteY14" fmla="*/ 125500 h 311150"/>
                    <a:gd name="connsiteX15" fmla="*/ 143997 w 338138"/>
                    <a:gd name="connsiteY15" fmla="*/ 128153 h 311150"/>
                    <a:gd name="connsiteX16" fmla="*/ 140048 w 338138"/>
                    <a:gd name="connsiteY16" fmla="*/ 129480 h 311150"/>
                    <a:gd name="connsiteX17" fmla="*/ 136098 w 338138"/>
                    <a:gd name="connsiteY17" fmla="*/ 126827 h 311150"/>
                    <a:gd name="connsiteX18" fmla="*/ 134782 w 338138"/>
                    <a:gd name="connsiteY18" fmla="*/ 122847 h 311150"/>
                    <a:gd name="connsiteX19" fmla="*/ 122934 w 338138"/>
                    <a:gd name="connsiteY19" fmla="*/ 102949 h 311150"/>
                    <a:gd name="connsiteX20" fmla="*/ 109769 w 338138"/>
                    <a:gd name="connsiteY20" fmla="*/ 93663 h 311150"/>
                    <a:gd name="connsiteX21" fmla="*/ 269081 w 338138"/>
                    <a:gd name="connsiteY21" fmla="*/ 79375 h 311150"/>
                    <a:gd name="connsiteX22" fmla="*/ 279400 w 338138"/>
                    <a:gd name="connsiteY22" fmla="*/ 90488 h 311150"/>
                    <a:gd name="connsiteX23" fmla="*/ 269081 w 338138"/>
                    <a:gd name="connsiteY23" fmla="*/ 101601 h 311150"/>
                    <a:gd name="connsiteX24" fmla="*/ 258762 w 338138"/>
                    <a:gd name="connsiteY24" fmla="*/ 90488 h 311150"/>
                    <a:gd name="connsiteX25" fmla="*/ 269081 w 338138"/>
                    <a:gd name="connsiteY25" fmla="*/ 79375 h 311150"/>
                    <a:gd name="connsiteX26" fmla="*/ 234950 w 338138"/>
                    <a:gd name="connsiteY26" fmla="*/ 79375 h 311150"/>
                    <a:gd name="connsiteX27" fmla="*/ 246063 w 338138"/>
                    <a:gd name="connsiteY27" fmla="*/ 90488 h 311150"/>
                    <a:gd name="connsiteX28" fmla="*/ 234950 w 338138"/>
                    <a:gd name="connsiteY28" fmla="*/ 101601 h 311150"/>
                    <a:gd name="connsiteX29" fmla="*/ 223837 w 338138"/>
                    <a:gd name="connsiteY29" fmla="*/ 90488 h 311150"/>
                    <a:gd name="connsiteX30" fmla="*/ 234950 w 338138"/>
                    <a:gd name="connsiteY30" fmla="*/ 79375 h 311150"/>
                    <a:gd name="connsiteX31" fmla="*/ 199231 w 338138"/>
                    <a:gd name="connsiteY31" fmla="*/ 79375 h 311150"/>
                    <a:gd name="connsiteX32" fmla="*/ 209550 w 338138"/>
                    <a:gd name="connsiteY32" fmla="*/ 90488 h 311150"/>
                    <a:gd name="connsiteX33" fmla="*/ 199231 w 338138"/>
                    <a:gd name="connsiteY33" fmla="*/ 101601 h 311150"/>
                    <a:gd name="connsiteX34" fmla="*/ 188912 w 338138"/>
                    <a:gd name="connsiteY34" fmla="*/ 90488 h 311150"/>
                    <a:gd name="connsiteX35" fmla="*/ 199231 w 338138"/>
                    <a:gd name="connsiteY35" fmla="*/ 79375 h 311150"/>
                    <a:gd name="connsiteX36" fmla="*/ 235223 w 338138"/>
                    <a:gd name="connsiteY36" fmla="*/ 19050 h 311150"/>
                    <a:gd name="connsiteX37" fmla="*/ 152400 w 338138"/>
                    <a:gd name="connsiteY37" fmla="*/ 72796 h 311150"/>
                    <a:gd name="connsiteX38" fmla="*/ 178693 w 338138"/>
                    <a:gd name="connsiteY38" fmla="*/ 139652 h 311150"/>
                    <a:gd name="connsiteX39" fmla="*/ 178693 w 338138"/>
                    <a:gd name="connsiteY39" fmla="*/ 147518 h 311150"/>
                    <a:gd name="connsiteX40" fmla="*/ 229964 w 338138"/>
                    <a:gd name="connsiteY40" fmla="*/ 164559 h 311150"/>
                    <a:gd name="connsiteX41" fmla="*/ 237852 w 338138"/>
                    <a:gd name="connsiteY41" fmla="*/ 173736 h 311150"/>
                    <a:gd name="connsiteX42" fmla="*/ 237852 w 338138"/>
                    <a:gd name="connsiteY42" fmla="*/ 192088 h 311150"/>
                    <a:gd name="connsiteX43" fmla="*/ 269404 w 338138"/>
                    <a:gd name="connsiteY43" fmla="*/ 159316 h 311150"/>
                    <a:gd name="connsiteX44" fmla="*/ 272033 w 338138"/>
                    <a:gd name="connsiteY44" fmla="*/ 158005 h 311150"/>
                    <a:gd name="connsiteX45" fmla="*/ 320675 w 338138"/>
                    <a:gd name="connsiteY45" fmla="*/ 91149 h 311150"/>
                    <a:gd name="connsiteX46" fmla="*/ 235223 w 338138"/>
                    <a:gd name="connsiteY46" fmla="*/ 19050 h 311150"/>
                    <a:gd name="connsiteX47" fmla="*/ 235111 w 338138"/>
                    <a:gd name="connsiteY47" fmla="*/ 0 h 311150"/>
                    <a:gd name="connsiteX48" fmla="*/ 338138 w 338138"/>
                    <a:gd name="connsiteY48" fmla="*/ 90972 h 311150"/>
                    <a:gd name="connsiteX49" fmla="*/ 320967 w 338138"/>
                    <a:gd name="connsiteY49" fmla="*/ 141072 h 311150"/>
                    <a:gd name="connsiteX50" fmla="*/ 280021 w 338138"/>
                    <a:gd name="connsiteY50" fmla="*/ 172715 h 311150"/>
                    <a:gd name="connsiteX51" fmla="*/ 235111 w 338138"/>
                    <a:gd name="connsiteY51" fmla="*/ 220178 h 311150"/>
                    <a:gd name="connsiteX52" fmla="*/ 228507 w 338138"/>
                    <a:gd name="connsiteY52" fmla="*/ 222815 h 311150"/>
                    <a:gd name="connsiteX53" fmla="*/ 225865 w 338138"/>
                    <a:gd name="connsiteY53" fmla="*/ 222815 h 311150"/>
                    <a:gd name="connsiteX54" fmla="*/ 220582 w 338138"/>
                    <a:gd name="connsiteY54" fmla="*/ 214905 h 311150"/>
                    <a:gd name="connsiteX55" fmla="*/ 220582 w 338138"/>
                    <a:gd name="connsiteY55" fmla="*/ 181944 h 311150"/>
                    <a:gd name="connsiteX56" fmla="*/ 178315 w 338138"/>
                    <a:gd name="connsiteY56" fmla="*/ 167441 h 311150"/>
                    <a:gd name="connsiteX57" fmla="*/ 178315 w 338138"/>
                    <a:gd name="connsiteY57" fmla="*/ 168760 h 311150"/>
                    <a:gd name="connsiteX58" fmla="*/ 184919 w 338138"/>
                    <a:gd name="connsiteY58" fmla="*/ 191173 h 311150"/>
                    <a:gd name="connsiteX59" fmla="*/ 186240 w 338138"/>
                    <a:gd name="connsiteY59" fmla="*/ 195128 h 311150"/>
                    <a:gd name="connsiteX60" fmla="*/ 184919 w 338138"/>
                    <a:gd name="connsiteY60" fmla="*/ 200402 h 311150"/>
                    <a:gd name="connsiteX61" fmla="*/ 163785 w 338138"/>
                    <a:gd name="connsiteY61" fmla="*/ 204357 h 311150"/>
                    <a:gd name="connsiteX62" fmla="*/ 157181 w 338138"/>
                    <a:gd name="connsiteY62" fmla="*/ 204357 h 311150"/>
                    <a:gd name="connsiteX63" fmla="*/ 206053 w 338138"/>
                    <a:gd name="connsiteY63" fmla="*/ 265005 h 311150"/>
                    <a:gd name="connsiteX64" fmla="*/ 206053 w 338138"/>
                    <a:gd name="connsiteY64" fmla="*/ 305877 h 311150"/>
                    <a:gd name="connsiteX65" fmla="*/ 200769 w 338138"/>
                    <a:gd name="connsiteY65" fmla="*/ 311150 h 311150"/>
                    <a:gd name="connsiteX66" fmla="*/ 5283 w 338138"/>
                    <a:gd name="connsiteY66" fmla="*/ 311150 h 311150"/>
                    <a:gd name="connsiteX67" fmla="*/ 0 w 338138"/>
                    <a:gd name="connsiteY67" fmla="*/ 305877 h 311150"/>
                    <a:gd name="connsiteX68" fmla="*/ 0 w 338138"/>
                    <a:gd name="connsiteY68" fmla="*/ 265005 h 311150"/>
                    <a:gd name="connsiteX69" fmla="*/ 48871 w 338138"/>
                    <a:gd name="connsiteY69" fmla="*/ 204357 h 311150"/>
                    <a:gd name="connsiteX70" fmla="*/ 42267 w 338138"/>
                    <a:gd name="connsiteY70" fmla="*/ 204357 h 311150"/>
                    <a:gd name="connsiteX71" fmla="*/ 21133 w 338138"/>
                    <a:gd name="connsiteY71" fmla="*/ 200402 h 311150"/>
                    <a:gd name="connsiteX72" fmla="*/ 19813 w 338138"/>
                    <a:gd name="connsiteY72" fmla="*/ 195128 h 311150"/>
                    <a:gd name="connsiteX73" fmla="*/ 21133 w 338138"/>
                    <a:gd name="connsiteY73" fmla="*/ 191173 h 311150"/>
                    <a:gd name="connsiteX74" fmla="*/ 27738 w 338138"/>
                    <a:gd name="connsiteY74" fmla="*/ 168760 h 311150"/>
                    <a:gd name="connsiteX75" fmla="*/ 27738 w 338138"/>
                    <a:gd name="connsiteY75" fmla="*/ 139754 h 311150"/>
                    <a:gd name="connsiteX76" fmla="*/ 101705 w 338138"/>
                    <a:gd name="connsiteY76" fmla="*/ 48782 h 311150"/>
                    <a:gd name="connsiteX77" fmla="*/ 104347 w 338138"/>
                    <a:gd name="connsiteY77" fmla="*/ 48782 h 311150"/>
                    <a:gd name="connsiteX78" fmla="*/ 137368 w 338138"/>
                    <a:gd name="connsiteY78" fmla="*/ 59329 h 311150"/>
                    <a:gd name="connsiteX79" fmla="*/ 235111 w 338138"/>
                    <a:gd name="connsiteY79" fmla="*/ 0 h 311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338138" h="311150">
                      <a:moveTo>
                        <a:pt x="109769" y="93663"/>
                      </a:moveTo>
                      <a:cubicBezTo>
                        <a:pt x="107136" y="97643"/>
                        <a:pt x="91339" y="122847"/>
                        <a:pt x="66326" y="122847"/>
                      </a:cubicBezTo>
                      <a:cubicBezTo>
                        <a:pt x="61060" y="122847"/>
                        <a:pt x="57111" y="121521"/>
                        <a:pt x="53161" y="120194"/>
                      </a:cubicBezTo>
                      <a:cubicBezTo>
                        <a:pt x="51845" y="120194"/>
                        <a:pt x="51845" y="121521"/>
                        <a:pt x="51845" y="121521"/>
                      </a:cubicBezTo>
                      <a:cubicBezTo>
                        <a:pt x="49212" y="124174"/>
                        <a:pt x="49212" y="128153"/>
                        <a:pt x="50528" y="132133"/>
                      </a:cubicBezTo>
                      <a:cubicBezTo>
                        <a:pt x="51845" y="137439"/>
                        <a:pt x="55794" y="140092"/>
                        <a:pt x="58427" y="141419"/>
                      </a:cubicBezTo>
                      <a:cubicBezTo>
                        <a:pt x="59744" y="141419"/>
                        <a:pt x="62377" y="142746"/>
                        <a:pt x="62377" y="145399"/>
                      </a:cubicBezTo>
                      <a:cubicBezTo>
                        <a:pt x="68959" y="167950"/>
                        <a:pt x="84756" y="190501"/>
                        <a:pt x="103187" y="190501"/>
                      </a:cubicBezTo>
                      <a:cubicBezTo>
                        <a:pt x="121617" y="190501"/>
                        <a:pt x="137415" y="167950"/>
                        <a:pt x="143997" y="145399"/>
                      </a:cubicBezTo>
                      <a:cubicBezTo>
                        <a:pt x="143997" y="142746"/>
                        <a:pt x="146630" y="141419"/>
                        <a:pt x="147947" y="141419"/>
                      </a:cubicBezTo>
                      <a:cubicBezTo>
                        <a:pt x="150580" y="141419"/>
                        <a:pt x="154529" y="137439"/>
                        <a:pt x="155845" y="132133"/>
                      </a:cubicBezTo>
                      <a:cubicBezTo>
                        <a:pt x="157162" y="128153"/>
                        <a:pt x="157162" y="124174"/>
                        <a:pt x="154529" y="121521"/>
                      </a:cubicBezTo>
                      <a:cubicBezTo>
                        <a:pt x="154529" y="120194"/>
                        <a:pt x="153212" y="120194"/>
                        <a:pt x="153212" y="120194"/>
                      </a:cubicBezTo>
                      <a:cubicBezTo>
                        <a:pt x="153212" y="120194"/>
                        <a:pt x="153212" y="120194"/>
                        <a:pt x="151896" y="120194"/>
                      </a:cubicBezTo>
                      <a:cubicBezTo>
                        <a:pt x="150580" y="121521"/>
                        <a:pt x="149263" y="124174"/>
                        <a:pt x="147947" y="125500"/>
                      </a:cubicBezTo>
                      <a:cubicBezTo>
                        <a:pt x="146630" y="126827"/>
                        <a:pt x="145314" y="128153"/>
                        <a:pt x="143997" y="128153"/>
                      </a:cubicBezTo>
                      <a:cubicBezTo>
                        <a:pt x="142681" y="129480"/>
                        <a:pt x="141364" y="129480"/>
                        <a:pt x="140048" y="129480"/>
                      </a:cubicBezTo>
                      <a:cubicBezTo>
                        <a:pt x="138731" y="129480"/>
                        <a:pt x="137415" y="128153"/>
                        <a:pt x="136098" y="126827"/>
                      </a:cubicBezTo>
                      <a:cubicBezTo>
                        <a:pt x="136098" y="125500"/>
                        <a:pt x="136098" y="124174"/>
                        <a:pt x="134782" y="122847"/>
                      </a:cubicBezTo>
                      <a:cubicBezTo>
                        <a:pt x="133466" y="117541"/>
                        <a:pt x="130833" y="109582"/>
                        <a:pt x="122934" y="102949"/>
                      </a:cubicBezTo>
                      <a:cubicBezTo>
                        <a:pt x="120301" y="98969"/>
                        <a:pt x="115035" y="96316"/>
                        <a:pt x="109769" y="93663"/>
                      </a:cubicBezTo>
                      <a:close/>
                      <a:moveTo>
                        <a:pt x="269081" y="79375"/>
                      </a:moveTo>
                      <a:cubicBezTo>
                        <a:pt x="274780" y="79375"/>
                        <a:pt x="279400" y="84350"/>
                        <a:pt x="279400" y="90488"/>
                      </a:cubicBezTo>
                      <a:cubicBezTo>
                        <a:pt x="279400" y="96626"/>
                        <a:pt x="274780" y="101601"/>
                        <a:pt x="269081" y="101601"/>
                      </a:cubicBezTo>
                      <a:cubicBezTo>
                        <a:pt x="263382" y="101601"/>
                        <a:pt x="258762" y="96626"/>
                        <a:pt x="258762" y="90488"/>
                      </a:cubicBezTo>
                      <a:cubicBezTo>
                        <a:pt x="258762" y="84350"/>
                        <a:pt x="263382" y="79375"/>
                        <a:pt x="269081" y="79375"/>
                      </a:cubicBezTo>
                      <a:close/>
                      <a:moveTo>
                        <a:pt x="234950" y="79375"/>
                      </a:moveTo>
                      <a:cubicBezTo>
                        <a:pt x="241088" y="79375"/>
                        <a:pt x="246063" y="84350"/>
                        <a:pt x="246063" y="90488"/>
                      </a:cubicBezTo>
                      <a:cubicBezTo>
                        <a:pt x="246063" y="96626"/>
                        <a:pt x="241088" y="101601"/>
                        <a:pt x="234950" y="101601"/>
                      </a:cubicBezTo>
                      <a:cubicBezTo>
                        <a:pt x="228812" y="101601"/>
                        <a:pt x="223837" y="96626"/>
                        <a:pt x="223837" y="90488"/>
                      </a:cubicBezTo>
                      <a:cubicBezTo>
                        <a:pt x="223837" y="84350"/>
                        <a:pt x="228812" y="79375"/>
                        <a:pt x="234950" y="79375"/>
                      </a:cubicBezTo>
                      <a:close/>
                      <a:moveTo>
                        <a:pt x="199231" y="79375"/>
                      </a:moveTo>
                      <a:cubicBezTo>
                        <a:pt x="204930" y="79375"/>
                        <a:pt x="209550" y="84350"/>
                        <a:pt x="209550" y="90488"/>
                      </a:cubicBezTo>
                      <a:cubicBezTo>
                        <a:pt x="209550" y="96626"/>
                        <a:pt x="204930" y="101601"/>
                        <a:pt x="199231" y="101601"/>
                      </a:cubicBezTo>
                      <a:cubicBezTo>
                        <a:pt x="193532" y="101601"/>
                        <a:pt x="188912" y="96626"/>
                        <a:pt x="188912" y="90488"/>
                      </a:cubicBezTo>
                      <a:cubicBezTo>
                        <a:pt x="188912" y="84350"/>
                        <a:pt x="193532" y="79375"/>
                        <a:pt x="199231" y="79375"/>
                      </a:cubicBezTo>
                      <a:close/>
                      <a:moveTo>
                        <a:pt x="235223" y="19050"/>
                      </a:moveTo>
                      <a:cubicBezTo>
                        <a:pt x="195783" y="19050"/>
                        <a:pt x="161602" y="41335"/>
                        <a:pt x="152400" y="72796"/>
                      </a:cubicBezTo>
                      <a:cubicBezTo>
                        <a:pt x="165546" y="88528"/>
                        <a:pt x="176064" y="112124"/>
                        <a:pt x="178693" y="139652"/>
                      </a:cubicBezTo>
                      <a:cubicBezTo>
                        <a:pt x="178693" y="142274"/>
                        <a:pt x="178693" y="144896"/>
                        <a:pt x="178693" y="147518"/>
                      </a:cubicBezTo>
                      <a:cubicBezTo>
                        <a:pt x="193154" y="156694"/>
                        <a:pt x="210244" y="163249"/>
                        <a:pt x="229964" y="164559"/>
                      </a:cubicBezTo>
                      <a:cubicBezTo>
                        <a:pt x="233908" y="164559"/>
                        <a:pt x="237852" y="168492"/>
                        <a:pt x="237852" y="173736"/>
                      </a:cubicBezTo>
                      <a:cubicBezTo>
                        <a:pt x="237852" y="173736"/>
                        <a:pt x="237852" y="173736"/>
                        <a:pt x="237852" y="192088"/>
                      </a:cubicBezTo>
                      <a:cubicBezTo>
                        <a:pt x="237852" y="192088"/>
                        <a:pt x="237852" y="192088"/>
                        <a:pt x="269404" y="159316"/>
                      </a:cubicBezTo>
                      <a:cubicBezTo>
                        <a:pt x="269404" y="158005"/>
                        <a:pt x="270718" y="158005"/>
                        <a:pt x="272033" y="158005"/>
                      </a:cubicBezTo>
                      <a:cubicBezTo>
                        <a:pt x="300955" y="144896"/>
                        <a:pt x="320675" y="119989"/>
                        <a:pt x="320675" y="91149"/>
                      </a:cubicBezTo>
                      <a:cubicBezTo>
                        <a:pt x="320675" y="51822"/>
                        <a:pt x="282550" y="19050"/>
                        <a:pt x="235223" y="19050"/>
                      </a:cubicBezTo>
                      <a:close/>
                      <a:moveTo>
                        <a:pt x="235111" y="0"/>
                      </a:moveTo>
                      <a:cubicBezTo>
                        <a:pt x="291908" y="0"/>
                        <a:pt x="338138" y="40871"/>
                        <a:pt x="338138" y="90972"/>
                      </a:cubicBezTo>
                      <a:cubicBezTo>
                        <a:pt x="338138" y="109430"/>
                        <a:pt x="332855" y="126570"/>
                        <a:pt x="320967" y="141072"/>
                      </a:cubicBezTo>
                      <a:cubicBezTo>
                        <a:pt x="311721" y="154257"/>
                        <a:pt x="297192" y="166123"/>
                        <a:pt x="280021" y="172715"/>
                      </a:cubicBezTo>
                      <a:cubicBezTo>
                        <a:pt x="280021" y="172715"/>
                        <a:pt x="280021" y="172715"/>
                        <a:pt x="235111" y="220178"/>
                      </a:cubicBezTo>
                      <a:cubicBezTo>
                        <a:pt x="233791" y="222815"/>
                        <a:pt x="231149" y="222815"/>
                        <a:pt x="228507" y="222815"/>
                      </a:cubicBezTo>
                      <a:cubicBezTo>
                        <a:pt x="228507" y="222815"/>
                        <a:pt x="227186" y="222815"/>
                        <a:pt x="225865" y="222815"/>
                      </a:cubicBezTo>
                      <a:cubicBezTo>
                        <a:pt x="221903" y="221497"/>
                        <a:pt x="220582" y="218860"/>
                        <a:pt x="220582" y="214905"/>
                      </a:cubicBezTo>
                      <a:cubicBezTo>
                        <a:pt x="220582" y="214905"/>
                        <a:pt x="220582" y="214905"/>
                        <a:pt x="220582" y="181944"/>
                      </a:cubicBezTo>
                      <a:cubicBezTo>
                        <a:pt x="204732" y="179307"/>
                        <a:pt x="190202" y="175352"/>
                        <a:pt x="178315" y="167441"/>
                      </a:cubicBezTo>
                      <a:cubicBezTo>
                        <a:pt x="178315" y="168760"/>
                        <a:pt x="178315" y="168760"/>
                        <a:pt x="178315" y="168760"/>
                      </a:cubicBezTo>
                      <a:cubicBezTo>
                        <a:pt x="176994" y="181944"/>
                        <a:pt x="176994" y="185899"/>
                        <a:pt x="184919" y="191173"/>
                      </a:cubicBezTo>
                      <a:cubicBezTo>
                        <a:pt x="186240" y="192491"/>
                        <a:pt x="186240" y="193810"/>
                        <a:pt x="186240" y="195128"/>
                      </a:cubicBezTo>
                      <a:cubicBezTo>
                        <a:pt x="186240" y="197765"/>
                        <a:pt x="186240" y="199084"/>
                        <a:pt x="184919" y="200402"/>
                      </a:cubicBezTo>
                      <a:cubicBezTo>
                        <a:pt x="180957" y="203039"/>
                        <a:pt x="173031" y="204357"/>
                        <a:pt x="163785" y="204357"/>
                      </a:cubicBezTo>
                      <a:cubicBezTo>
                        <a:pt x="162465" y="204357"/>
                        <a:pt x="159823" y="204357"/>
                        <a:pt x="157181" y="204357"/>
                      </a:cubicBezTo>
                      <a:cubicBezTo>
                        <a:pt x="173031" y="213586"/>
                        <a:pt x="206053" y="233363"/>
                        <a:pt x="206053" y="265005"/>
                      </a:cubicBezTo>
                      <a:cubicBezTo>
                        <a:pt x="206053" y="265005"/>
                        <a:pt x="206053" y="265005"/>
                        <a:pt x="206053" y="305877"/>
                      </a:cubicBezTo>
                      <a:cubicBezTo>
                        <a:pt x="206053" y="308513"/>
                        <a:pt x="203411" y="311150"/>
                        <a:pt x="200769" y="311150"/>
                      </a:cubicBezTo>
                      <a:cubicBezTo>
                        <a:pt x="200769" y="311150"/>
                        <a:pt x="200769" y="311150"/>
                        <a:pt x="5283" y="311150"/>
                      </a:cubicBezTo>
                      <a:cubicBezTo>
                        <a:pt x="2642" y="311150"/>
                        <a:pt x="0" y="308513"/>
                        <a:pt x="0" y="305877"/>
                      </a:cubicBezTo>
                      <a:cubicBezTo>
                        <a:pt x="0" y="305877"/>
                        <a:pt x="0" y="305877"/>
                        <a:pt x="0" y="265005"/>
                      </a:cubicBezTo>
                      <a:cubicBezTo>
                        <a:pt x="0" y="233363"/>
                        <a:pt x="33021" y="213586"/>
                        <a:pt x="48871" y="204357"/>
                      </a:cubicBezTo>
                      <a:cubicBezTo>
                        <a:pt x="46230" y="204357"/>
                        <a:pt x="44909" y="204357"/>
                        <a:pt x="42267" y="204357"/>
                      </a:cubicBezTo>
                      <a:cubicBezTo>
                        <a:pt x="33021" y="204357"/>
                        <a:pt x="25096" y="203039"/>
                        <a:pt x="21133" y="200402"/>
                      </a:cubicBezTo>
                      <a:cubicBezTo>
                        <a:pt x="19813" y="199084"/>
                        <a:pt x="19813" y="197765"/>
                        <a:pt x="19813" y="195128"/>
                      </a:cubicBezTo>
                      <a:cubicBezTo>
                        <a:pt x="19813" y="193810"/>
                        <a:pt x="19813" y="192491"/>
                        <a:pt x="21133" y="191173"/>
                      </a:cubicBezTo>
                      <a:cubicBezTo>
                        <a:pt x="29059" y="185899"/>
                        <a:pt x="29059" y="181944"/>
                        <a:pt x="27738" y="168760"/>
                      </a:cubicBezTo>
                      <a:cubicBezTo>
                        <a:pt x="27738" y="162167"/>
                        <a:pt x="26417" y="152938"/>
                        <a:pt x="27738" y="139754"/>
                      </a:cubicBezTo>
                      <a:cubicBezTo>
                        <a:pt x="33021" y="87017"/>
                        <a:pt x="63401" y="50100"/>
                        <a:pt x="101705" y="48782"/>
                      </a:cubicBezTo>
                      <a:cubicBezTo>
                        <a:pt x="101705" y="48782"/>
                        <a:pt x="101705" y="48782"/>
                        <a:pt x="104347" y="48782"/>
                      </a:cubicBezTo>
                      <a:cubicBezTo>
                        <a:pt x="116235" y="50100"/>
                        <a:pt x="128122" y="52737"/>
                        <a:pt x="137368" y="59329"/>
                      </a:cubicBezTo>
                      <a:cubicBezTo>
                        <a:pt x="151898" y="25050"/>
                        <a:pt x="190202" y="0"/>
                        <a:pt x="2351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 bwMode="auto">
                <a:xfrm>
                  <a:off x="504823" y="3175"/>
                  <a:ext cx="120650" cy="182563"/>
                </a:xfrm>
                <a:custGeom>
                  <a:avLst/>
                  <a:gdLst>
                    <a:gd name="T0" fmla="*/ 16 w 32"/>
                    <a:gd name="T1" fmla="*/ 48 h 48"/>
                    <a:gd name="T2" fmla="*/ 16 w 32"/>
                    <a:gd name="T3" fmla="*/ 48 h 48"/>
                    <a:gd name="T4" fmla="*/ 16 w 32"/>
                    <a:gd name="T5" fmla="*/ 48 h 48"/>
                    <a:gd name="T6" fmla="*/ 16 w 32"/>
                    <a:gd name="T7" fmla="*/ 48 h 48"/>
                    <a:gd name="T8" fmla="*/ 16 w 32"/>
                    <a:gd name="T9" fmla="*/ 48 h 48"/>
                    <a:gd name="T10" fmla="*/ 32 w 32"/>
                    <a:gd name="T11" fmla="*/ 32 h 48"/>
                    <a:gd name="T12" fmla="*/ 16 w 32"/>
                    <a:gd name="T13" fmla="*/ 0 h 48"/>
                    <a:gd name="T14" fmla="*/ 16 w 32"/>
                    <a:gd name="T15" fmla="*/ 0 h 48"/>
                    <a:gd name="T16" fmla="*/ 16 w 32"/>
                    <a:gd name="T17" fmla="*/ 0 h 48"/>
                    <a:gd name="T18" fmla="*/ 16 w 32"/>
                    <a:gd name="T19" fmla="*/ 0 h 48"/>
                    <a:gd name="T20" fmla="*/ 16 w 32"/>
                    <a:gd name="T21" fmla="*/ 0 h 48"/>
                    <a:gd name="T22" fmla="*/ 0 w 32"/>
                    <a:gd name="T23" fmla="*/ 32 h 48"/>
                    <a:gd name="T24" fmla="*/ 16 w 32"/>
                    <a:gd name="T2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23" y="48"/>
                        <a:pt x="32" y="43"/>
                        <a:pt x="32" y="32"/>
                      </a:cubicBezTo>
                      <a:cubicBezTo>
                        <a:pt x="32" y="15"/>
                        <a:pt x="18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0"/>
                        <a:pt x="0" y="15"/>
                        <a:pt x="0" y="32"/>
                      </a:cubicBezTo>
                      <a:cubicBezTo>
                        <a:pt x="0" y="43"/>
                        <a:pt x="9" y="48"/>
                        <a:pt x="16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 bwMode="auto">
                <a:xfrm>
                  <a:off x="4763" y="503238"/>
                  <a:ext cx="182562" cy="120651"/>
                </a:xfrm>
                <a:custGeom>
                  <a:avLst/>
                  <a:gdLst>
                    <a:gd name="T0" fmla="*/ 48 w 48"/>
                    <a:gd name="T1" fmla="*/ 16 h 32"/>
                    <a:gd name="T2" fmla="*/ 48 w 48"/>
                    <a:gd name="T3" fmla="*/ 16 h 32"/>
                    <a:gd name="T4" fmla="*/ 48 w 48"/>
                    <a:gd name="T5" fmla="*/ 16 h 32"/>
                    <a:gd name="T6" fmla="*/ 48 w 48"/>
                    <a:gd name="T7" fmla="*/ 16 h 32"/>
                    <a:gd name="T8" fmla="*/ 48 w 48"/>
                    <a:gd name="T9" fmla="*/ 16 h 32"/>
                    <a:gd name="T10" fmla="*/ 32 w 48"/>
                    <a:gd name="T11" fmla="*/ 0 h 32"/>
                    <a:gd name="T12" fmla="*/ 0 w 48"/>
                    <a:gd name="T13" fmla="*/ 16 h 32"/>
                    <a:gd name="T14" fmla="*/ 0 w 48"/>
                    <a:gd name="T15" fmla="*/ 16 h 32"/>
                    <a:gd name="T16" fmla="*/ 0 w 48"/>
                    <a:gd name="T17" fmla="*/ 16 h 32"/>
                    <a:gd name="T18" fmla="*/ 0 w 48"/>
                    <a:gd name="T19" fmla="*/ 16 h 32"/>
                    <a:gd name="T20" fmla="*/ 0 w 48"/>
                    <a:gd name="T21" fmla="*/ 16 h 32"/>
                    <a:gd name="T22" fmla="*/ 32 w 48"/>
                    <a:gd name="T23" fmla="*/ 32 h 32"/>
                    <a:gd name="T24" fmla="*/ 48 w 48"/>
                    <a:gd name="T25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32">
                      <a:moveTo>
                        <a:pt x="48" y="16"/>
                      </a:move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9"/>
                        <a:pt x="44" y="0"/>
                        <a:pt x="32" y="0"/>
                      </a:cubicBezTo>
                      <a:cubicBezTo>
                        <a:pt x="15" y="0"/>
                        <a:pt x="1" y="14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5" y="32"/>
                        <a:pt x="32" y="32"/>
                      </a:cubicBezTo>
                      <a:cubicBezTo>
                        <a:pt x="44" y="32"/>
                        <a:pt x="48" y="23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 bwMode="auto">
                <a:xfrm>
                  <a:off x="803273" y="161925"/>
                  <a:ext cx="161925" cy="163513"/>
                </a:xfrm>
                <a:custGeom>
                  <a:avLst/>
                  <a:gdLst>
                    <a:gd name="T0" fmla="*/ 8 w 43"/>
                    <a:gd name="T1" fmla="*/ 35 h 43"/>
                    <a:gd name="T2" fmla="*/ 8 w 43"/>
                    <a:gd name="T3" fmla="*/ 35 h 43"/>
                    <a:gd name="T4" fmla="*/ 8 w 43"/>
                    <a:gd name="T5" fmla="*/ 35 h 43"/>
                    <a:gd name="T6" fmla="*/ 8 w 43"/>
                    <a:gd name="T7" fmla="*/ 35 h 43"/>
                    <a:gd name="T8" fmla="*/ 30 w 43"/>
                    <a:gd name="T9" fmla="*/ 35 h 43"/>
                    <a:gd name="T10" fmla="*/ 42 w 43"/>
                    <a:gd name="T11" fmla="*/ 1 h 43"/>
                    <a:gd name="T12" fmla="*/ 42 w 43"/>
                    <a:gd name="T13" fmla="*/ 1 h 43"/>
                    <a:gd name="T14" fmla="*/ 42 w 43"/>
                    <a:gd name="T15" fmla="*/ 1 h 43"/>
                    <a:gd name="T16" fmla="*/ 42 w 43"/>
                    <a:gd name="T17" fmla="*/ 1 h 43"/>
                    <a:gd name="T18" fmla="*/ 42 w 43"/>
                    <a:gd name="T19" fmla="*/ 1 h 43"/>
                    <a:gd name="T20" fmla="*/ 8 w 43"/>
                    <a:gd name="T21" fmla="*/ 12 h 43"/>
                    <a:gd name="T22" fmla="*/ 8 w 43"/>
                    <a:gd name="T23" fmla="*/ 35 h 43"/>
                    <a:gd name="T24" fmla="*/ 8 w 43"/>
                    <a:gd name="T25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8" y="35"/>
                      </a:move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13" y="40"/>
                        <a:pt x="22" y="43"/>
                        <a:pt x="30" y="35"/>
                      </a:cubicBezTo>
                      <a:cubicBezTo>
                        <a:pt x="42" y="23"/>
                        <a:pt x="43" y="3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0" y="0"/>
                        <a:pt x="20" y="0"/>
                        <a:pt x="8" y="12"/>
                      </a:cubicBezTo>
                      <a:cubicBezTo>
                        <a:pt x="0" y="21"/>
                        <a:pt x="3" y="30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 bwMode="auto">
                <a:xfrm>
                  <a:off x="168274" y="161925"/>
                  <a:ext cx="161925" cy="163513"/>
                </a:xfrm>
                <a:custGeom>
                  <a:avLst/>
                  <a:gdLst>
                    <a:gd name="T0" fmla="*/ 34 w 43"/>
                    <a:gd name="T1" fmla="*/ 35 h 43"/>
                    <a:gd name="T2" fmla="*/ 34 w 43"/>
                    <a:gd name="T3" fmla="*/ 35 h 43"/>
                    <a:gd name="T4" fmla="*/ 34 w 43"/>
                    <a:gd name="T5" fmla="*/ 35 h 43"/>
                    <a:gd name="T6" fmla="*/ 34 w 43"/>
                    <a:gd name="T7" fmla="*/ 35 h 43"/>
                    <a:gd name="T8" fmla="*/ 34 w 43"/>
                    <a:gd name="T9" fmla="*/ 35 h 43"/>
                    <a:gd name="T10" fmla="*/ 34 w 43"/>
                    <a:gd name="T11" fmla="*/ 12 h 43"/>
                    <a:gd name="T12" fmla="*/ 0 w 43"/>
                    <a:gd name="T13" fmla="*/ 1 h 43"/>
                    <a:gd name="T14" fmla="*/ 0 w 43"/>
                    <a:gd name="T15" fmla="*/ 1 h 43"/>
                    <a:gd name="T16" fmla="*/ 0 w 43"/>
                    <a:gd name="T17" fmla="*/ 1 h 43"/>
                    <a:gd name="T18" fmla="*/ 0 w 43"/>
                    <a:gd name="T19" fmla="*/ 1 h 43"/>
                    <a:gd name="T20" fmla="*/ 0 w 43"/>
                    <a:gd name="T21" fmla="*/ 1 h 43"/>
                    <a:gd name="T22" fmla="*/ 12 w 43"/>
                    <a:gd name="T23" fmla="*/ 35 h 43"/>
                    <a:gd name="T24" fmla="*/ 34 w 43"/>
                    <a:gd name="T25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34" y="35"/>
                      </a:move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9" y="30"/>
                        <a:pt x="43" y="21"/>
                        <a:pt x="34" y="12"/>
                      </a:cubicBezTo>
                      <a:cubicBezTo>
                        <a:pt x="22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0" y="23"/>
                        <a:pt x="12" y="35"/>
                      </a:cubicBezTo>
                      <a:cubicBezTo>
                        <a:pt x="20" y="43"/>
                        <a:pt x="29" y="40"/>
                        <a:pt x="34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>
                <a:off x="542929" y="3862923"/>
                <a:ext cx="1094041" cy="109404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dist="12700" dir="2700000" algn="tl" rotWithShape="0">
                  <a:schemeClr val="accent3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792888" y="4138168"/>
                <a:ext cx="642914" cy="591598"/>
              </a:xfrm>
              <a:custGeom>
                <a:avLst/>
                <a:gdLst>
                  <a:gd name="connsiteX0" fmla="*/ 109769 w 338138"/>
                  <a:gd name="connsiteY0" fmla="*/ 93663 h 311150"/>
                  <a:gd name="connsiteX1" fmla="*/ 66326 w 338138"/>
                  <a:gd name="connsiteY1" fmla="*/ 122847 h 311150"/>
                  <a:gd name="connsiteX2" fmla="*/ 53161 w 338138"/>
                  <a:gd name="connsiteY2" fmla="*/ 120194 h 311150"/>
                  <a:gd name="connsiteX3" fmla="*/ 51845 w 338138"/>
                  <a:gd name="connsiteY3" fmla="*/ 121521 h 311150"/>
                  <a:gd name="connsiteX4" fmla="*/ 50528 w 338138"/>
                  <a:gd name="connsiteY4" fmla="*/ 132133 h 311150"/>
                  <a:gd name="connsiteX5" fmla="*/ 58427 w 338138"/>
                  <a:gd name="connsiteY5" fmla="*/ 141419 h 311150"/>
                  <a:gd name="connsiteX6" fmla="*/ 62377 w 338138"/>
                  <a:gd name="connsiteY6" fmla="*/ 145399 h 311150"/>
                  <a:gd name="connsiteX7" fmla="*/ 103187 w 338138"/>
                  <a:gd name="connsiteY7" fmla="*/ 190501 h 311150"/>
                  <a:gd name="connsiteX8" fmla="*/ 143997 w 338138"/>
                  <a:gd name="connsiteY8" fmla="*/ 145399 h 311150"/>
                  <a:gd name="connsiteX9" fmla="*/ 147947 w 338138"/>
                  <a:gd name="connsiteY9" fmla="*/ 141419 h 311150"/>
                  <a:gd name="connsiteX10" fmla="*/ 155845 w 338138"/>
                  <a:gd name="connsiteY10" fmla="*/ 132133 h 311150"/>
                  <a:gd name="connsiteX11" fmla="*/ 154529 w 338138"/>
                  <a:gd name="connsiteY11" fmla="*/ 121521 h 311150"/>
                  <a:gd name="connsiteX12" fmla="*/ 153212 w 338138"/>
                  <a:gd name="connsiteY12" fmla="*/ 120194 h 311150"/>
                  <a:gd name="connsiteX13" fmla="*/ 151896 w 338138"/>
                  <a:gd name="connsiteY13" fmla="*/ 120194 h 311150"/>
                  <a:gd name="connsiteX14" fmla="*/ 147947 w 338138"/>
                  <a:gd name="connsiteY14" fmla="*/ 125500 h 311150"/>
                  <a:gd name="connsiteX15" fmla="*/ 143997 w 338138"/>
                  <a:gd name="connsiteY15" fmla="*/ 128153 h 311150"/>
                  <a:gd name="connsiteX16" fmla="*/ 140048 w 338138"/>
                  <a:gd name="connsiteY16" fmla="*/ 129480 h 311150"/>
                  <a:gd name="connsiteX17" fmla="*/ 136098 w 338138"/>
                  <a:gd name="connsiteY17" fmla="*/ 126827 h 311150"/>
                  <a:gd name="connsiteX18" fmla="*/ 134782 w 338138"/>
                  <a:gd name="connsiteY18" fmla="*/ 122847 h 311150"/>
                  <a:gd name="connsiteX19" fmla="*/ 122934 w 338138"/>
                  <a:gd name="connsiteY19" fmla="*/ 102949 h 311150"/>
                  <a:gd name="connsiteX20" fmla="*/ 109769 w 338138"/>
                  <a:gd name="connsiteY20" fmla="*/ 93663 h 311150"/>
                  <a:gd name="connsiteX21" fmla="*/ 269081 w 338138"/>
                  <a:gd name="connsiteY21" fmla="*/ 79375 h 311150"/>
                  <a:gd name="connsiteX22" fmla="*/ 279400 w 338138"/>
                  <a:gd name="connsiteY22" fmla="*/ 90488 h 311150"/>
                  <a:gd name="connsiteX23" fmla="*/ 269081 w 338138"/>
                  <a:gd name="connsiteY23" fmla="*/ 101601 h 311150"/>
                  <a:gd name="connsiteX24" fmla="*/ 258762 w 338138"/>
                  <a:gd name="connsiteY24" fmla="*/ 90488 h 311150"/>
                  <a:gd name="connsiteX25" fmla="*/ 269081 w 338138"/>
                  <a:gd name="connsiteY25" fmla="*/ 79375 h 311150"/>
                  <a:gd name="connsiteX26" fmla="*/ 234950 w 338138"/>
                  <a:gd name="connsiteY26" fmla="*/ 79375 h 311150"/>
                  <a:gd name="connsiteX27" fmla="*/ 246063 w 338138"/>
                  <a:gd name="connsiteY27" fmla="*/ 90488 h 311150"/>
                  <a:gd name="connsiteX28" fmla="*/ 234950 w 338138"/>
                  <a:gd name="connsiteY28" fmla="*/ 101601 h 311150"/>
                  <a:gd name="connsiteX29" fmla="*/ 223837 w 338138"/>
                  <a:gd name="connsiteY29" fmla="*/ 90488 h 311150"/>
                  <a:gd name="connsiteX30" fmla="*/ 234950 w 338138"/>
                  <a:gd name="connsiteY30" fmla="*/ 79375 h 311150"/>
                  <a:gd name="connsiteX31" fmla="*/ 199231 w 338138"/>
                  <a:gd name="connsiteY31" fmla="*/ 79375 h 311150"/>
                  <a:gd name="connsiteX32" fmla="*/ 209550 w 338138"/>
                  <a:gd name="connsiteY32" fmla="*/ 90488 h 311150"/>
                  <a:gd name="connsiteX33" fmla="*/ 199231 w 338138"/>
                  <a:gd name="connsiteY33" fmla="*/ 101601 h 311150"/>
                  <a:gd name="connsiteX34" fmla="*/ 188912 w 338138"/>
                  <a:gd name="connsiteY34" fmla="*/ 90488 h 311150"/>
                  <a:gd name="connsiteX35" fmla="*/ 199231 w 338138"/>
                  <a:gd name="connsiteY35" fmla="*/ 79375 h 311150"/>
                  <a:gd name="connsiteX36" fmla="*/ 235223 w 338138"/>
                  <a:gd name="connsiteY36" fmla="*/ 19050 h 311150"/>
                  <a:gd name="connsiteX37" fmla="*/ 152400 w 338138"/>
                  <a:gd name="connsiteY37" fmla="*/ 72796 h 311150"/>
                  <a:gd name="connsiteX38" fmla="*/ 178693 w 338138"/>
                  <a:gd name="connsiteY38" fmla="*/ 139652 h 311150"/>
                  <a:gd name="connsiteX39" fmla="*/ 178693 w 338138"/>
                  <a:gd name="connsiteY39" fmla="*/ 147518 h 311150"/>
                  <a:gd name="connsiteX40" fmla="*/ 229964 w 338138"/>
                  <a:gd name="connsiteY40" fmla="*/ 164559 h 311150"/>
                  <a:gd name="connsiteX41" fmla="*/ 237852 w 338138"/>
                  <a:gd name="connsiteY41" fmla="*/ 173736 h 311150"/>
                  <a:gd name="connsiteX42" fmla="*/ 237852 w 338138"/>
                  <a:gd name="connsiteY42" fmla="*/ 192088 h 311150"/>
                  <a:gd name="connsiteX43" fmla="*/ 269404 w 338138"/>
                  <a:gd name="connsiteY43" fmla="*/ 159316 h 311150"/>
                  <a:gd name="connsiteX44" fmla="*/ 272033 w 338138"/>
                  <a:gd name="connsiteY44" fmla="*/ 158005 h 311150"/>
                  <a:gd name="connsiteX45" fmla="*/ 320675 w 338138"/>
                  <a:gd name="connsiteY45" fmla="*/ 91149 h 311150"/>
                  <a:gd name="connsiteX46" fmla="*/ 235223 w 338138"/>
                  <a:gd name="connsiteY46" fmla="*/ 19050 h 311150"/>
                  <a:gd name="connsiteX47" fmla="*/ 235111 w 338138"/>
                  <a:gd name="connsiteY47" fmla="*/ 0 h 311150"/>
                  <a:gd name="connsiteX48" fmla="*/ 338138 w 338138"/>
                  <a:gd name="connsiteY48" fmla="*/ 90972 h 311150"/>
                  <a:gd name="connsiteX49" fmla="*/ 320967 w 338138"/>
                  <a:gd name="connsiteY49" fmla="*/ 141072 h 311150"/>
                  <a:gd name="connsiteX50" fmla="*/ 280021 w 338138"/>
                  <a:gd name="connsiteY50" fmla="*/ 172715 h 311150"/>
                  <a:gd name="connsiteX51" fmla="*/ 235111 w 338138"/>
                  <a:gd name="connsiteY51" fmla="*/ 220178 h 311150"/>
                  <a:gd name="connsiteX52" fmla="*/ 228507 w 338138"/>
                  <a:gd name="connsiteY52" fmla="*/ 222815 h 311150"/>
                  <a:gd name="connsiteX53" fmla="*/ 225865 w 338138"/>
                  <a:gd name="connsiteY53" fmla="*/ 222815 h 311150"/>
                  <a:gd name="connsiteX54" fmla="*/ 220582 w 338138"/>
                  <a:gd name="connsiteY54" fmla="*/ 214905 h 311150"/>
                  <a:gd name="connsiteX55" fmla="*/ 220582 w 338138"/>
                  <a:gd name="connsiteY55" fmla="*/ 181944 h 311150"/>
                  <a:gd name="connsiteX56" fmla="*/ 178315 w 338138"/>
                  <a:gd name="connsiteY56" fmla="*/ 167441 h 311150"/>
                  <a:gd name="connsiteX57" fmla="*/ 178315 w 338138"/>
                  <a:gd name="connsiteY57" fmla="*/ 168760 h 311150"/>
                  <a:gd name="connsiteX58" fmla="*/ 184919 w 338138"/>
                  <a:gd name="connsiteY58" fmla="*/ 191173 h 311150"/>
                  <a:gd name="connsiteX59" fmla="*/ 186240 w 338138"/>
                  <a:gd name="connsiteY59" fmla="*/ 195128 h 311150"/>
                  <a:gd name="connsiteX60" fmla="*/ 184919 w 338138"/>
                  <a:gd name="connsiteY60" fmla="*/ 200402 h 311150"/>
                  <a:gd name="connsiteX61" fmla="*/ 163785 w 338138"/>
                  <a:gd name="connsiteY61" fmla="*/ 204357 h 311150"/>
                  <a:gd name="connsiteX62" fmla="*/ 157181 w 338138"/>
                  <a:gd name="connsiteY62" fmla="*/ 204357 h 311150"/>
                  <a:gd name="connsiteX63" fmla="*/ 206053 w 338138"/>
                  <a:gd name="connsiteY63" fmla="*/ 265005 h 311150"/>
                  <a:gd name="connsiteX64" fmla="*/ 206053 w 338138"/>
                  <a:gd name="connsiteY64" fmla="*/ 305877 h 311150"/>
                  <a:gd name="connsiteX65" fmla="*/ 200769 w 338138"/>
                  <a:gd name="connsiteY65" fmla="*/ 311150 h 311150"/>
                  <a:gd name="connsiteX66" fmla="*/ 5283 w 338138"/>
                  <a:gd name="connsiteY66" fmla="*/ 311150 h 311150"/>
                  <a:gd name="connsiteX67" fmla="*/ 0 w 338138"/>
                  <a:gd name="connsiteY67" fmla="*/ 305877 h 311150"/>
                  <a:gd name="connsiteX68" fmla="*/ 0 w 338138"/>
                  <a:gd name="connsiteY68" fmla="*/ 265005 h 311150"/>
                  <a:gd name="connsiteX69" fmla="*/ 48871 w 338138"/>
                  <a:gd name="connsiteY69" fmla="*/ 204357 h 311150"/>
                  <a:gd name="connsiteX70" fmla="*/ 42267 w 338138"/>
                  <a:gd name="connsiteY70" fmla="*/ 204357 h 311150"/>
                  <a:gd name="connsiteX71" fmla="*/ 21133 w 338138"/>
                  <a:gd name="connsiteY71" fmla="*/ 200402 h 311150"/>
                  <a:gd name="connsiteX72" fmla="*/ 19813 w 338138"/>
                  <a:gd name="connsiteY72" fmla="*/ 195128 h 311150"/>
                  <a:gd name="connsiteX73" fmla="*/ 21133 w 338138"/>
                  <a:gd name="connsiteY73" fmla="*/ 191173 h 311150"/>
                  <a:gd name="connsiteX74" fmla="*/ 27738 w 338138"/>
                  <a:gd name="connsiteY74" fmla="*/ 168760 h 311150"/>
                  <a:gd name="connsiteX75" fmla="*/ 27738 w 338138"/>
                  <a:gd name="connsiteY75" fmla="*/ 139754 h 311150"/>
                  <a:gd name="connsiteX76" fmla="*/ 101705 w 338138"/>
                  <a:gd name="connsiteY76" fmla="*/ 48782 h 311150"/>
                  <a:gd name="connsiteX77" fmla="*/ 104347 w 338138"/>
                  <a:gd name="connsiteY77" fmla="*/ 48782 h 311150"/>
                  <a:gd name="connsiteX78" fmla="*/ 137368 w 338138"/>
                  <a:gd name="connsiteY78" fmla="*/ 59329 h 311150"/>
                  <a:gd name="connsiteX79" fmla="*/ 235111 w 338138"/>
                  <a:gd name="connsiteY79" fmla="*/ 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38138" h="311150">
                    <a:moveTo>
                      <a:pt x="109769" y="93663"/>
                    </a:moveTo>
                    <a:cubicBezTo>
                      <a:pt x="107136" y="97643"/>
                      <a:pt x="91339" y="122847"/>
                      <a:pt x="66326" y="122847"/>
                    </a:cubicBezTo>
                    <a:cubicBezTo>
                      <a:pt x="61060" y="122847"/>
                      <a:pt x="57111" y="121521"/>
                      <a:pt x="53161" y="120194"/>
                    </a:cubicBezTo>
                    <a:cubicBezTo>
                      <a:pt x="51845" y="120194"/>
                      <a:pt x="51845" y="121521"/>
                      <a:pt x="51845" y="121521"/>
                    </a:cubicBezTo>
                    <a:cubicBezTo>
                      <a:pt x="49212" y="124174"/>
                      <a:pt x="49212" y="128153"/>
                      <a:pt x="50528" y="132133"/>
                    </a:cubicBezTo>
                    <a:cubicBezTo>
                      <a:pt x="51845" y="137439"/>
                      <a:pt x="55794" y="140092"/>
                      <a:pt x="58427" y="141419"/>
                    </a:cubicBezTo>
                    <a:cubicBezTo>
                      <a:pt x="59744" y="141419"/>
                      <a:pt x="62377" y="142746"/>
                      <a:pt x="62377" y="145399"/>
                    </a:cubicBezTo>
                    <a:cubicBezTo>
                      <a:pt x="68959" y="167950"/>
                      <a:pt x="84756" y="190501"/>
                      <a:pt x="103187" y="190501"/>
                    </a:cubicBezTo>
                    <a:cubicBezTo>
                      <a:pt x="121617" y="190501"/>
                      <a:pt x="137415" y="167950"/>
                      <a:pt x="143997" y="145399"/>
                    </a:cubicBezTo>
                    <a:cubicBezTo>
                      <a:pt x="143997" y="142746"/>
                      <a:pt x="146630" y="141419"/>
                      <a:pt x="147947" y="141419"/>
                    </a:cubicBezTo>
                    <a:cubicBezTo>
                      <a:pt x="150580" y="141419"/>
                      <a:pt x="154529" y="137439"/>
                      <a:pt x="155845" y="132133"/>
                    </a:cubicBezTo>
                    <a:cubicBezTo>
                      <a:pt x="157162" y="128153"/>
                      <a:pt x="157162" y="124174"/>
                      <a:pt x="154529" y="121521"/>
                    </a:cubicBezTo>
                    <a:cubicBezTo>
                      <a:pt x="154529" y="120194"/>
                      <a:pt x="153212" y="120194"/>
                      <a:pt x="153212" y="120194"/>
                    </a:cubicBezTo>
                    <a:cubicBezTo>
                      <a:pt x="153212" y="120194"/>
                      <a:pt x="153212" y="120194"/>
                      <a:pt x="151896" y="120194"/>
                    </a:cubicBezTo>
                    <a:cubicBezTo>
                      <a:pt x="150580" y="121521"/>
                      <a:pt x="149263" y="124174"/>
                      <a:pt x="147947" y="125500"/>
                    </a:cubicBezTo>
                    <a:cubicBezTo>
                      <a:pt x="146630" y="126827"/>
                      <a:pt x="145314" y="128153"/>
                      <a:pt x="143997" y="128153"/>
                    </a:cubicBezTo>
                    <a:cubicBezTo>
                      <a:pt x="142681" y="129480"/>
                      <a:pt x="141364" y="129480"/>
                      <a:pt x="140048" y="129480"/>
                    </a:cubicBezTo>
                    <a:cubicBezTo>
                      <a:pt x="138731" y="129480"/>
                      <a:pt x="137415" y="128153"/>
                      <a:pt x="136098" y="126827"/>
                    </a:cubicBezTo>
                    <a:cubicBezTo>
                      <a:pt x="136098" y="125500"/>
                      <a:pt x="136098" y="124174"/>
                      <a:pt x="134782" y="122847"/>
                    </a:cubicBezTo>
                    <a:cubicBezTo>
                      <a:pt x="133466" y="117541"/>
                      <a:pt x="130833" y="109582"/>
                      <a:pt x="122934" y="102949"/>
                    </a:cubicBezTo>
                    <a:cubicBezTo>
                      <a:pt x="120301" y="98969"/>
                      <a:pt x="115035" y="96316"/>
                      <a:pt x="109769" y="93663"/>
                    </a:cubicBezTo>
                    <a:close/>
                    <a:moveTo>
                      <a:pt x="269081" y="79375"/>
                    </a:moveTo>
                    <a:cubicBezTo>
                      <a:pt x="274780" y="79375"/>
                      <a:pt x="279400" y="84350"/>
                      <a:pt x="279400" y="90488"/>
                    </a:cubicBezTo>
                    <a:cubicBezTo>
                      <a:pt x="279400" y="96626"/>
                      <a:pt x="274780" y="101601"/>
                      <a:pt x="269081" y="101601"/>
                    </a:cubicBezTo>
                    <a:cubicBezTo>
                      <a:pt x="263382" y="101601"/>
                      <a:pt x="258762" y="96626"/>
                      <a:pt x="258762" y="90488"/>
                    </a:cubicBezTo>
                    <a:cubicBezTo>
                      <a:pt x="258762" y="84350"/>
                      <a:pt x="263382" y="79375"/>
                      <a:pt x="269081" y="79375"/>
                    </a:cubicBezTo>
                    <a:close/>
                    <a:moveTo>
                      <a:pt x="234950" y="79375"/>
                    </a:moveTo>
                    <a:cubicBezTo>
                      <a:pt x="241088" y="79375"/>
                      <a:pt x="246063" y="84350"/>
                      <a:pt x="246063" y="90488"/>
                    </a:cubicBezTo>
                    <a:cubicBezTo>
                      <a:pt x="246063" y="96626"/>
                      <a:pt x="241088" y="101601"/>
                      <a:pt x="234950" y="101601"/>
                    </a:cubicBezTo>
                    <a:cubicBezTo>
                      <a:pt x="228812" y="101601"/>
                      <a:pt x="223837" y="96626"/>
                      <a:pt x="223837" y="90488"/>
                    </a:cubicBezTo>
                    <a:cubicBezTo>
                      <a:pt x="223837" y="84350"/>
                      <a:pt x="228812" y="79375"/>
                      <a:pt x="234950" y="79375"/>
                    </a:cubicBezTo>
                    <a:close/>
                    <a:moveTo>
                      <a:pt x="199231" y="79375"/>
                    </a:moveTo>
                    <a:cubicBezTo>
                      <a:pt x="204930" y="79375"/>
                      <a:pt x="209550" y="84350"/>
                      <a:pt x="209550" y="90488"/>
                    </a:cubicBezTo>
                    <a:cubicBezTo>
                      <a:pt x="209550" y="96626"/>
                      <a:pt x="204930" y="101601"/>
                      <a:pt x="199231" y="101601"/>
                    </a:cubicBezTo>
                    <a:cubicBezTo>
                      <a:pt x="193532" y="101601"/>
                      <a:pt x="188912" y="96626"/>
                      <a:pt x="188912" y="90488"/>
                    </a:cubicBezTo>
                    <a:cubicBezTo>
                      <a:pt x="188912" y="84350"/>
                      <a:pt x="193532" y="79375"/>
                      <a:pt x="199231" y="79375"/>
                    </a:cubicBezTo>
                    <a:close/>
                    <a:moveTo>
                      <a:pt x="235223" y="19050"/>
                    </a:moveTo>
                    <a:cubicBezTo>
                      <a:pt x="195783" y="19050"/>
                      <a:pt x="161602" y="41335"/>
                      <a:pt x="152400" y="72796"/>
                    </a:cubicBezTo>
                    <a:cubicBezTo>
                      <a:pt x="165546" y="88528"/>
                      <a:pt x="176064" y="112124"/>
                      <a:pt x="178693" y="139652"/>
                    </a:cubicBezTo>
                    <a:cubicBezTo>
                      <a:pt x="178693" y="142274"/>
                      <a:pt x="178693" y="144896"/>
                      <a:pt x="178693" y="147518"/>
                    </a:cubicBezTo>
                    <a:cubicBezTo>
                      <a:pt x="193154" y="156694"/>
                      <a:pt x="210244" y="163249"/>
                      <a:pt x="229964" y="164559"/>
                    </a:cubicBezTo>
                    <a:cubicBezTo>
                      <a:pt x="233908" y="164559"/>
                      <a:pt x="237852" y="168492"/>
                      <a:pt x="237852" y="173736"/>
                    </a:cubicBezTo>
                    <a:cubicBezTo>
                      <a:pt x="237852" y="173736"/>
                      <a:pt x="237852" y="173736"/>
                      <a:pt x="237852" y="192088"/>
                    </a:cubicBezTo>
                    <a:cubicBezTo>
                      <a:pt x="237852" y="192088"/>
                      <a:pt x="237852" y="192088"/>
                      <a:pt x="269404" y="159316"/>
                    </a:cubicBezTo>
                    <a:cubicBezTo>
                      <a:pt x="269404" y="158005"/>
                      <a:pt x="270718" y="158005"/>
                      <a:pt x="272033" y="158005"/>
                    </a:cubicBezTo>
                    <a:cubicBezTo>
                      <a:pt x="300955" y="144896"/>
                      <a:pt x="320675" y="119989"/>
                      <a:pt x="320675" y="91149"/>
                    </a:cubicBezTo>
                    <a:cubicBezTo>
                      <a:pt x="320675" y="51822"/>
                      <a:pt x="282550" y="19050"/>
                      <a:pt x="235223" y="19050"/>
                    </a:cubicBezTo>
                    <a:close/>
                    <a:moveTo>
                      <a:pt x="235111" y="0"/>
                    </a:moveTo>
                    <a:cubicBezTo>
                      <a:pt x="291908" y="0"/>
                      <a:pt x="338138" y="40871"/>
                      <a:pt x="338138" y="90972"/>
                    </a:cubicBezTo>
                    <a:cubicBezTo>
                      <a:pt x="338138" y="109430"/>
                      <a:pt x="332855" y="126570"/>
                      <a:pt x="320967" y="141072"/>
                    </a:cubicBezTo>
                    <a:cubicBezTo>
                      <a:pt x="311721" y="154257"/>
                      <a:pt x="297192" y="166123"/>
                      <a:pt x="280021" y="172715"/>
                    </a:cubicBezTo>
                    <a:cubicBezTo>
                      <a:pt x="280021" y="172715"/>
                      <a:pt x="280021" y="172715"/>
                      <a:pt x="235111" y="220178"/>
                    </a:cubicBezTo>
                    <a:cubicBezTo>
                      <a:pt x="233791" y="222815"/>
                      <a:pt x="231149" y="222815"/>
                      <a:pt x="228507" y="222815"/>
                    </a:cubicBezTo>
                    <a:cubicBezTo>
                      <a:pt x="228507" y="222815"/>
                      <a:pt x="227186" y="222815"/>
                      <a:pt x="225865" y="222815"/>
                    </a:cubicBezTo>
                    <a:cubicBezTo>
                      <a:pt x="221903" y="221497"/>
                      <a:pt x="220582" y="218860"/>
                      <a:pt x="220582" y="214905"/>
                    </a:cubicBezTo>
                    <a:cubicBezTo>
                      <a:pt x="220582" y="214905"/>
                      <a:pt x="220582" y="214905"/>
                      <a:pt x="220582" y="181944"/>
                    </a:cubicBezTo>
                    <a:cubicBezTo>
                      <a:pt x="204732" y="179307"/>
                      <a:pt x="190202" y="175352"/>
                      <a:pt x="178315" y="167441"/>
                    </a:cubicBezTo>
                    <a:cubicBezTo>
                      <a:pt x="178315" y="168760"/>
                      <a:pt x="178315" y="168760"/>
                      <a:pt x="178315" y="168760"/>
                    </a:cubicBezTo>
                    <a:cubicBezTo>
                      <a:pt x="176994" y="181944"/>
                      <a:pt x="176994" y="185899"/>
                      <a:pt x="184919" y="191173"/>
                    </a:cubicBezTo>
                    <a:cubicBezTo>
                      <a:pt x="186240" y="192491"/>
                      <a:pt x="186240" y="193810"/>
                      <a:pt x="186240" y="195128"/>
                    </a:cubicBezTo>
                    <a:cubicBezTo>
                      <a:pt x="186240" y="197765"/>
                      <a:pt x="186240" y="199084"/>
                      <a:pt x="184919" y="200402"/>
                    </a:cubicBezTo>
                    <a:cubicBezTo>
                      <a:pt x="180957" y="203039"/>
                      <a:pt x="173031" y="204357"/>
                      <a:pt x="163785" y="204357"/>
                    </a:cubicBezTo>
                    <a:cubicBezTo>
                      <a:pt x="162465" y="204357"/>
                      <a:pt x="159823" y="204357"/>
                      <a:pt x="157181" y="204357"/>
                    </a:cubicBezTo>
                    <a:cubicBezTo>
                      <a:pt x="173031" y="213586"/>
                      <a:pt x="206053" y="233363"/>
                      <a:pt x="206053" y="265005"/>
                    </a:cubicBezTo>
                    <a:cubicBezTo>
                      <a:pt x="206053" y="265005"/>
                      <a:pt x="206053" y="265005"/>
                      <a:pt x="206053" y="305877"/>
                    </a:cubicBezTo>
                    <a:cubicBezTo>
                      <a:pt x="206053" y="308513"/>
                      <a:pt x="203411" y="311150"/>
                      <a:pt x="200769" y="311150"/>
                    </a:cubicBezTo>
                    <a:cubicBezTo>
                      <a:pt x="200769" y="311150"/>
                      <a:pt x="200769" y="311150"/>
                      <a:pt x="5283" y="311150"/>
                    </a:cubicBezTo>
                    <a:cubicBezTo>
                      <a:pt x="2642" y="311150"/>
                      <a:pt x="0" y="308513"/>
                      <a:pt x="0" y="305877"/>
                    </a:cubicBezTo>
                    <a:cubicBezTo>
                      <a:pt x="0" y="305877"/>
                      <a:pt x="0" y="305877"/>
                      <a:pt x="0" y="265005"/>
                    </a:cubicBezTo>
                    <a:cubicBezTo>
                      <a:pt x="0" y="233363"/>
                      <a:pt x="33021" y="213586"/>
                      <a:pt x="48871" y="204357"/>
                    </a:cubicBezTo>
                    <a:cubicBezTo>
                      <a:pt x="46230" y="204357"/>
                      <a:pt x="44909" y="204357"/>
                      <a:pt x="42267" y="204357"/>
                    </a:cubicBezTo>
                    <a:cubicBezTo>
                      <a:pt x="33021" y="204357"/>
                      <a:pt x="25096" y="203039"/>
                      <a:pt x="21133" y="200402"/>
                    </a:cubicBezTo>
                    <a:cubicBezTo>
                      <a:pt x="19813" y="199084"/>
                      <a:pt x="19813" y="197765"/>
                      <a:pt x="19813" y="195128"/>
                    </a:cubicBezTo>
                    <a:cubicBezTo>
                      <a:pt x="19813" y="193810"/>
                      <a:pt x="19813" y="192491"/>
                      <a:pt x="21133" y="191173"/>
                    </a:cubicBezTo>
                    <a:cubicBezTo>
                      <a:pt x="29059" y="185899"/>
                      <a:pt x="29059" y="181944"/>
                      <a:pt x="27738" y="168760"/>
                    </a:cubicBezTo>
                    <a:cubicBezTo>
                      <a:pt x="27738" y="162167"/>
                      <a:pt x="26417" y="152938"/>
                      <a:pt x="27738" y="139754"/>
                    </a:cubicBezTo>
                    <a:cubicBezTo>
                      <a:pt x="33021" y="87017"/>
                      <a:pt x="63401" y="50100"/>
                      <a:pt x="101705" y="48782"/>
                    </a:cubicBezTo>
                    <a:cubicBezTo>
                      <a:pt x="101705" y="48782"/>
                      <a:pt x="101705" y="48782"/>
                      <a:pt x="104347" y="48782"/>
                    </a:cubicBezTo>
                    <a:cubicBezTo>
                      <a:pt x="116235" y="50100"/>
                      <a:pt x="128122" y="52737"/>
                      <a:pt x="137368" y="59329"/>
                    </a:cubicBezTo>
                    <a:cubicBezTo>
                      <a:pt x="151898" y="25050"/>
                      <a:pt x="190202" y="0"/>
                      <a:pt x="235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307468" y="2371765"/>
              <a:ext cx="9613068" cy="2139516"/>
              <a:chOff x="1307468" y="2624665"/>
              <a:chExt cx="9613068" cy="213951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8170814" y="2624665"/>
                <a:ext cx="2749722" cy="2139516"/>
                <a:chOff x="8170814" y="1912116"/>
                <a:chExt cx="2749722" cy="2139516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8170814" y="1912116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18" name="组合 17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22" name="文本框 111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双击替换内容双击替换内容</a:t>
                      </a:r>
                    </a:p>
                  </p:txBody>
                </p:sp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zh-CN" altLang="en-US" sz="16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p:txBody>
                </p:sp>
              </p:grpSp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20" name="文本框 109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双击替换内容双击替换内容</a:t>
                      </a:r>
                    </a:p>
                  </p:txBody>
                </p:sp>
                <p:sp>
                  <p:nvSpPr>
                    <p:cNvPr id="21" name="矩形 20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zh-CN" altLang="en-US" sz="16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p:txBody>
                </p:sp>
              </p:grpSp>
            </p:grpSp>
            <p:cxnSp>
              <p:nvCxnSpPr>
                <p:cNvPr id="17" name="直接连接符 16"/>
                <p:cNvCxnSpPr/>
                <p:nvPr/>
              </p:nvCxnSpPr>
              <p:spPr>
                <a:xfrm>
                  <a:off x="8472264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/>
              <p:cNvGrpSpPr/>
              <p:nvPr/>
            </p:nvGrpSpPr>
            <p:grpSpPr>
              <a:xfrm>
                <a:off x="1307468" y="2624665"/>
                <a:ext cx="2713719" cy="2139516"/>
                <a:chOff x="1307468" y="1697288"/>
                <a:chExt cx="2713719" cy="2139516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1410010" y="1697288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10" name="组合 9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4" name="文本框 103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双击替换内容双击替换内容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zh-CN" altLang="en-US" sz="1400" dirty="0">
                        <a:solidFill>
                          <a:srgbClr val="0E3047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" name="矩形 14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zh-CN" altLang="en-US" sz="16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p:txBody>
                </p:sp>
              </p:grpSp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2" name="文本框 101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双击替换内容双击替换内容</a:t>
                      </a:r>
                    </a:p>
                  </p:txBody>
                </p:sp>
                <p:sp>
                  <p:nvSpPr>
                    <p:cNvPr id="13" name="矩形 12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zh-CN" altLang="en-US" sz="16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p:txBody>
                </p:sp>
              </p:grpSp>
            </p:grpSp>
            <p:cxnSp>
              <p:nvCxnSpPr>
                <p:cNvPr id="9" name="直接连接符 8"/>
                <p:cNvCxnSpPr/>
                <p:nvPr/>
              </p:nvCxnSpPr>
              <p:spPr>
                <a:xfrm>
                  <a:off x="1307468" y="2710116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5" name="标题 1"/>
          <p:cNvSpPr>
            <a:spLocks noGrp="1"/>
          </p:cNvSpPr>
          <p:nvPr>
            <p:ph type="title"/>
          </p:nvPr>
        </p:nvSpPr>
        <p:spPr>
          <a:xfrm>
            <a:off x="654414" y="375819"/>
            <a:ext cx="5195034" cy="1214106"/>
          </a:xfrm>
          <a:noFill/>
        </p:spPr>
        <p:txBody>
          <a:bodyPr>
            <a:normAutofit fontScale="90000"/>
          </a:bodyPr>
          <a:lstStyle/>
          <a:p>
            <a:b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b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活动介绍</a:t>
            </a:r>
            <a:r>
              <a:rPr lang="en-US" altLang="zh-CN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(Activity Introduction)</a:t>
            </a:r>
            <a:br>
              <a:rPr lang="en-US" altLang="zh-CN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br>
              <a:rPr lang="zh-CN" altLang="en-US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endParaRPr lang="zh-CN" altLang="en-US" sz="31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">
        <p14:reveal/>
      </p:transition>
    </mc:Choice>
    <mc:Fallback xmlns="">
      <p:transition spd="slow" advClick="0" advTm="1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95e91cf-58a4-4e71-b536-74e4c4e9b22d"/>
          <p:cNvGrpSpPr>
            <a:grpSpLocks noChangeAspect="1"/>
          </p:cNvGrpSpPr>
          <p:nvPr/>
        </p:nvGrpSpPr>
        <p:grpSpPr>
          <a:xfrm>
            <a:off x="1484840" y="1916832"/>
            <a:ext cx="9214397" cy="3242520"/>
            <a:chOff x="1484426" y="2312876"/>
            <a:chExt cx="9214397" cy="3242520"/>
          </a:xfrm>
        </p:grpSpPr>
        <p:grpSp>
          <p:nvGrpSpPr>
            <p:cNvPr id="4" name="组合 3"/>
            <p:cNvGrpSpPr/>
            <p:nvPr/>
          </p:nvGrpSpPr>
          <p:grpSpPr>
            <a:xfrm>
              <a:off x="2284887" y="2312876"/>
              <a:ext cx="1133154" cy="1133153"/>
              <a:chOff x="3561416" y="2805766"/>
              <a:chExt cx="1246469" cy="1246469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561416" y="2805766"/>
                <a:ext cx="1246469" cy="1246469"/>
              </a:xfrm>
              <a:prstGeom prst="ellipse">
                <a:avLst/>
              </a:prstGeom>
              <a:solidFill>
                <a:srgbClr val="C9273B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弦形 31"/>
              <p:cNvSpPr/>
              <p:nvPr/>
            </p:nvSpPr>
            <p:spPr>
              <a:xfrm>
                <a:off x="3686064" y="2930413"/>
                <a:ext cx="997173" cy="997173"/>
              </a:xfrm>
              <a:prstGeom prst="chord">
                <a:avLst>
                  <a:gd name="adj1" fmla="val 1168272"/>
                  <a:gd name="adj2" fmla="val 963172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553550" y="2312876"/>
              <a:ext cx="1133154" cy="1133153"/>
              <a:chOff x="5472766" y="2805766"/>
              <a:chExt cx="1246469" cy="1246469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472766" y="2805766"/>
                <a:ext cx="1246469" cy="1246469"/>
              </a:xfrm>
              <a:prstGeom prst="ellipse">
                <a:avLst/>
              </a:prstGeom>
              <a:solidFill>
                <a:srgbClr val="C9273B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弦形 29"/>
              <p:cNvSpPr/>
              <p:nvPr/>
            </p:nvSpPr>
            <p:spPr>
              <a:xfrm>
                <a:off x="5597414" y="2930413"/>
                <a:ext cx="997173" cy="997173"/>
              </a:xfrm>
              <a:prstGeom prst="chord">
                <a:avLst>
                  <a:gd name="adj1" fmla="val 20431728"/>
                  <a:gd name="adj2" fmla="val 11968272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8822211" y="2312876"/>
              <a:ext cx="1133154" cy="1133153"/>
              <a:chOff x="7384116" y="2805766"/>
              <a:chExt cx="1246469" cy="1246469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7384116" y="2805766"/>
                <a:ext cx="1246469" cy="1246469"/>
              </a:xfrm>
              <a:prstGeom prst="ellipse">
                <a:avLst/>
              </a:prstGeom>
              <a:solidFill>
                <a:srgbClr val="C9273B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弦形 27"/>
              <p:cNvSpPr/>
              <p:nvPr/>
            </p:nvSpPr>
            <p:spPr>
              <a:xfrm>
                <a:off x="7508764" y="2930413"/>
                <a:ext cx="997173" cy="997173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514542" y="2879451"/>
              <a:ext cx="1942507" cy="1307831"/>
              <a:chOff x="3695790" y="4328050"/>
              <a:chExt cx="1942507" cy="1307831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3695790" y="4384928"/>
                <a:ext cx="541319" cy="671945"/>
              </a:xfrm>
              <a:prstGeom prst="line">
                <a:avLst/>
              </a:prstGeom>
              <a:ln>
                <a:solidFill>
                  <a:srgbClr val="C9273B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5040802" y="4328050"/>
                <a:ext cx="597495" cy="742677"/>
              </a:xfrm>
              <a:prstGeom prst="line">
                <a:avLst/>
              </a:prstGeom>
              <a:ln>
                <a:solidFill>
                  <a:srgbClr val="C9273B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4319138" y="4996246"/>
                <a:ext cx="639635" cy="639635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783205" y="2861646"/>
              <a:ext cx="1942507" cy="1307832"/>
              <a:chOff x="6623978" y="4052235"/>
              <a:chExt cx="2136758" cy="1438614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6623978" y="4114800"/>
                <a:ext cx="595451" cy="739140"/>
              </a:xfrm>
              <a:prstGeom prst="line">
                <a:avLst/>
              </a:prstGeom>
              <a:ln>
                <a:solidFill>
                  <a:srgbClr val="C9273B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103492" y="4052235"/>
                <a:ext cx="657244" cy="816945"/>
              </a:xfrm>
              <a:prstGeom prst="line">
                <a:avLst/>
              </a:prstGeom>
              <a:ln>
                <a:solidFill>
                  <a:srgbClr val="C9273B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7309661" y="4787252"/>
                <a:ext cx="703599" cy="703597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613610" y="3659856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484426" y="4029321"/>
              <a:ext cx="1973940" cy="4247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zh-CN" altLang="en-US" sz="1200" noProof="1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005854" y="3515561"/>
              <a:ext cx="2251788" cy="831130"/>
              <a:chOff x="5572814" y="4397582"/>
              <a:chExt cx="1844755" cy="83113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572814" y="4397582"/>
                <a:ext cx="1844752" cy="338554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E304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572814" y="4767047"/>
                <a:ext cx="1844755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000" dirty="0">
                    <a:solidFill>
                      <a:srgbClr val="0E304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双击替换内容双击替换内容</a:t>
                </a:r>
                <a:endParaRPr lang="zh-CN" altLang="en-US" sz="1000" noProof="1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3997378" y="3201906"/>
              <a:ext cx="976832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725712" y="3656955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725712" y="4026420"/>
              <a:ext cx="1973111" cy="42473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zh-CN" altLang="en-US" sz="900" noProof="1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257641" y="3201906"/>
              <a:ext cx="976832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281589" y="5019865"/>
              <a:ext cx="5627995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7590396" y="3714082"/>
              <a:ext cx="271948" cy="271153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4321733" y="3714082"/>
              <a:ext cx="271948" cy="271153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标题 1"/>
          <p:cNvSpPr>
            <a:spLocks noGrp="1"/>
          </p:cNvSpPr>
          <p:nvPr>
            <p:ph type="title"/>
          </p:nvPr>
        </p:nvSpPr>
        <p:spPr>
          <a:xfrm>
            <a:off x="654414" y="375819"/>
            <a:ext cx="5195034" cy="1214106"/>
          </a:xfrm>
          <a:noFill/>
        </p:spPr>
        <p:txBody>
          <a:bodyPr>
            <a:normAutofit fontScale="90000"/>
          </a:bodyPr>
          <a:lstStyle/>
          <a:p>
            <a:b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b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活动介绍</a:t>
            </a:r>
            <a:r>
              <a:rPr lang="en-US" altLang="zh-CN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(Activity Introduction)</a:t>
            </a:r>
            <a:br>
              <a:rPr lang="en-US" altLang="zh-CN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br>
              <a:rPr lang="zh-CN" altLang="en-US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endParaRPr lang="zh-CN" altLang="en-US" sz="31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">
        <p14:reveal/>
      </p:transition>
    </mc:Choice>
    <mc:Fallback xmlns="">
      <p:transition spd="slow" advClick="0" advTm="1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aab6165-3871-4d41-a465-5b9c24384411"/>
          <p:cNvGrpSpPr>
            <a:grpSpLocks noChangeAspect="1"/>
          </p:cNvGrpSpPr>
          <p:nvPr/>
        </p:nvGrpSpPr>
        <p:grpSpPr>
          <a:xfrm>
            <a:off x="665302" y="1392703"/>
            <a:ext cx="9020888" cy="3713870"/>
            <a:chOff x="3296239" y="1934827"/>
            <a:chExt cx="7192251" cy="2961026"/>
          </a:xfrm>
        </p:grpSpPr>
        <p:cxnSp>
          <p:nvCxnSpPr>
            <p:cNvPr id="4" name="Straight Connector 11"/>
            <p:cNvCxnSpPr/>
            <p:nvPr/>
          </p:nvCxnSpPr>
          <p:spPr>
            <a:xfrm>
              <a:off x="7381875" y="1934830"/>
              <a:ext cx="0" cy="2961023"/>
            </a:xfrm>
            <a:prstGeom prst="line">
              <a:avLst/>
            </a:prstGeom>
            <a:ln w="38100">
              <a:solidFill>
                <a:srgbClr val="C927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2"/>
            <p:cNvSpPr txBox="1"/>
            <p:nvPr/>
          </p:nvSpPr>
          <p:spPr>
            <a:xfrm>
              <a:off x="7784935" y="3808363"/>
              <a:ext cx="2703555" cy="80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TextBox 16"/>
            <p:cNvSpPr txBox="1"/>
            <p:nvPr/>
          </p:nvSpPr>
          <p:spPr>
            <a:xfrm>
              <a:off x="5182192" y="3808365"/>
              <a:ext cx="1796627" cy="858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6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r>
                <a:rPr lang="zh-CN" altLang="en-US" sz="16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6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296239" y="1934827"/>
              <a:ext cx="3654004" cy="1673853"/>
              <a:chOff x="7162379" y="1882918"/>
              <a:chExt cx="3654004" cy="1673853"/>
            </a:xfrm>
          </p:grpSpPr>
          <p:sp>
            <p:nvSpPr>
              <p:cNvPr id="9" name="Rectangle 20"/>
              <p:cNvSpPr/>
              <p:nvPr/>
            </p:nvSpPr>
            <p:spPr>
              <a:xfrm>
                <a:off x="7162379" y="1882918"/>
                <a:ext cx="1768052" cy="167385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Rectangle 50"/>
              <p:cNvSpPr/>
              <p:nvPr/>
            </p:nvSpPr>
            <p:spPr>
              <a:xfrm>
                <a:off x="9048331" y="1882918"/>
                <a:ext cx="1768052" cy="1673853"/>
              </a:xfrm>
              <a:prstGeom prst="rect">
                <a:avLst/>
              </a:prstGeom>
              <a:solidFill>
                <a:srgbClr val="C927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椭圆 34"/>
              <p:cNvSpPr/>
              <p:nvPr/>
            </p:nvSpPr>
            <p:spPr>
              <a:xfrm>
                <a:off x="7707912" y="2553603"/>
                <a:ext cx="676984" cy="670628"/>
              </a:xfrm>
              <a:custGeom>
                <a:avLst/>
                <a:gdLst>
                  <a:gd name="connsiteX0" fmla="*/ 247218 w 338138"/>
                  <a:gd name="connsiteY0" fmla="*/ 247650 h 334963"/>
                  <a:gd name="connsiteX1" fmla="*/ 182563 w 338138"/>
                  <a:gd name="connsiteY1" fmla="*/ 325438 h 334963"/>
                  <a:gd name="connsiteX2" fmla="*/ 284163 w 338138"/>
                  <a:gd name="connsiteY2" fmla="*/ 276656 h 334963"/>
                  <a:gd name="connsiteX3" fmla="*/ 247218 w 338138"/>
                  <a:gd name="connsiteY3" fmla="*/ 247650 h 334963"/>
                  <a:gd name="connsiteX4" fmla="*/ 90921 w 338138"/>
                  <a:gd name="connsiteY4" fmla="*/ 247650 h 334963"/>
                  <a:gd name="connsiteX5" fmla="*/ 53975 w 338138"/>
                  <a:gd name="connsiteY5" fmla="*/ 276656 h 334963"/>
                  <a:gd name="connsiteX6" fmla="*/ 155575 w 338138"/>
                  <a:gd name="connsiteY6" fmla="*/ 325438 h 334963"/>
                  <a:gd name="connsiteX7" fmla="*/ 90921 w 338138"/>
                  <a:gd name="connsiteY7" fmla="*/ 247650 h 334963"/>
                  <a:gd name="connsiteX8" fmla="*/ 174625 w 338138"/>
                  <a:gd name="connsiteY8" fmla="*/ 227012 h 334963"/>
                  <a:gd name="connsiteX9" fmla="*/ 174625 w 338138"/>
                  <a:gd name="connsiteY9" fmla="*/ 319087 h 334963"/>
                  <a:gd name="connsiteX10" fmla="*/ 238125 w 338138"/>
                  <a:gd name="connsiteY10" fmla="*/ 242796 h 334963"/>
                  <a:gd name="connsiteX11" fmla="*/ 174625 w 338138"/>
                  <a:gd name="connsiteY11" fmla="*/ 227012 h 334963"/>
                  <a:gd name="connsiteX12" fmla="*/ 163513 w 338138"/>
                  <a:gd name="connsiteY12" fmla="*/ 227012 h 334963"/>
                  <a:gd name="connsiteX13" fmla="*/ 98425 w 338138"/>
                  <a:gd name="connsiteY13" fmla="*/ 242796 h 334963"/>
                  <a:gd name="connsiteX14" fmla="*/ 163513 w 338138"/>
                  <a:gd name="connsiteY14" fmla="*/ 319087 h 334963"/>
                  <a:gd name="connsiteX15" fmla="*/ 163513 w 338138"/>
                  <a:gd name="connsiteY15" fmla="*/ 227012 h 334963"/>
                  <a:gd name="connsiteX16" fmla="*/ 264009 w 338138"/>
                  <a:gd name="connsiteY16" fmla="*/ 173037 h 334963"/>
                  <a:gd name="connsiteX17" fmla="*/ 250825 w 338138"/>
                  <a:gd name="connsiteY17" fmla="*/ 238277 h 334963"/>
                  <a:gd name="connsiteX18" fmla="*/ 290378 w 338138"/>
                  <a:gd name="connsiteY18" fmla="*/ 268287 h 334963"/>
                  <a:gd name="connsiteX19" fmla="*/ 328613 w 338138"/>
                  <a:gd name="connsiteY19" fmla="*/ 173037 h 334963"/>
                  <a:gd name="connsiteX20" fmla="*/ 264009 w 338138"/>
                  <a:gd name="connsiteY20" fmla="*/ 173037 h 334963"/>
                  <a:gd name="connsiteX21" fmla="*/ 174625 w 338138"/>
                  <a:gd name="connsiteY21" fmla="*/ 173037 h 334963"/>
                  <a:gd name="connsiteX22" fmla="*/ 174625 w 338138"/>
                  <a:gd name="connsiteY22" fmla="*/ 217625 h 334963"/>
                  <a:gd name="connsiteX23" fmla="*/ 242094 w 338138"/>
                  <a:gd name="connsiteY23" fmla="*/ 233362 h 334963"/>
                  <a:gd name="connsiteX24" fmla="*/ 254000 w 338138"/>
                  <a:gd name="connsiteY24" fmla="*/ 173037 h 334963"/>
                  <a:gd name="connsiteX25" fmla="*/ 174625 w 338138"/>
                  <a:gd name="connsiteY25" fmla="*/ 173037 h 334963"/>
                  <a:gd name="connsiteX26" fmla="*/ 84138 w 338138"/>
                  <a:gd name="connsiteY26" fmla="*/ 173037 h 334963"/>
                  <a:gd name="connsiteX27" fmla="*/ 96044 w 338138"/>
                  <a:gd name="connsiteY27" fmla="*/ 233362 h 334963"/>
                  <a:gd name="connsiteX28" fmla="*/ 163513 w 338138"/>
                  <a:gd name="connsiteY28" fmla="*/ 217625 h 334963"/>
                  <a:gd name="connsiteX29" fmla="*/ 163513 w 338138"/>
                  <a:gd name="connsiteY29" fmla="*/ 173037 h 334963"/>
                  <a:gd name="connsiteX30" fmla="*/ 9525 w 338138"/>
                  <a:gd name="connsiteY30" fmla="*/ 173037 h 334963"/>
                  <a:gd name="connsiteX31" fmla="*/ 47760 w 338138"/>
                  <a:gd name="connsiteY31" fmla="*/ 268287 h 334963"/>
                  <a:gd name="connsiteX32" fmla="*/ 87313 w 338138"/>
                  <a:gd name="connsiteY32" fmla="*/ 238277 h 334963"/>
                  <a:gd name="connsiteX33" fmla="*/ 74129 w 338138"/>
                  <a:gd name="connsiteY33" fmla="*/ 173037 h 334963"/>
                  <a:gd name="connsiteX34" fmla="*/ 9525 w 338138"/>
                  <a:gd name="connsiteY34" fmla="*/ 173037 h 334963"/>
                  <a:gd name="connsiteX35" fmla="*/ 242094 w 338138"/>
                  <a:gd name="connsiteY35" fmla="*/ 101600 h 334963"/>
                  <a:gd name="connsiteX36" fmla="*/ 174625 w 338138"/>
                  <a:gd name="connsiteY36" fmla="*/ 117337 h 334963"/>
                  <a:gd name="connsiteX37" fmla="*/ 174625 w 338138"/>
                  <a:gd name="connsiteY37" fmla="*/ 161925 h 334963"/>
                  <a:gd name="connsiteX38" fmla="*/ 254000 w 338138"/>
                  <a:gd name="connsiteY38" fmla="*/ 161925 h 334963"/>
                  <a:gd name="connsiteX39" fmla="*/ 242094 w 338138"/>
                  <a:gd name="connsiteY39" fmla="*/ 101600 h 334963"/>
                  <a:gd name="connsiteX40" fmla="*/ 96044 w 338138"/>
                  <a:gd name="connsiteY40" fmla="*/ 101600 h 334963"/>
                  <a:gd name="connsiteX41" fmla="*/ 84138 w 338138"/>
                  <a:gd name="connsiteY41" fmla="*/ 161925 h 334963"/>
                  <a:gd name="connsiteX42" fmla="*/ 163513 w 338138"/>
                  <a:gd name="connsiteY42" fmla="*/ 161925 h 334963"/>
                  <a:gd name="connsiteX43" fmla="*/ 163513 w 338138"/>
                  <a:gd name="connsiteY43" fmla="*/ 117337 h 334963"/>
                  <a:gd name="connsiteX44" fmla="*/ 96044 w 338138"/>
                  <a:gd name="connsiteY44" fmla="*/ 101600 h 334963"/>
                  <a:gd name="connsiteX45" fmla="*/ 290378 w 338138"/>
                  <a:gd name="connsiteY45" fmla="*/ 65087 h 334963"/>
                  <a:gd name="connsiteX46" fmla="*/ 250825 w 338138"/>
                  <a:gd name="connsiteY46" fmla="*/ 95597 h 334963"/>
                  <a:gd name="connsiteX47" fmla="*/ 264009 w 338138"/>
                  <a:gd name="connsiteY47" fmla="*/ 161925 h 334963"/>
                  <a:gd name="connsiteX48" fmla="*/ 328613 w 338138"/>
                  <a:gd name="connsiteY48" fmla="*/ 161925 h 334963"/>
                  <a:gd name="connsiteX49" fmla="*/ 290378 w 338138"/>
                  <a:gd name="connsiteY49" fmla="*/ 65087 h 334963"/>
                  <a:gd name="connsiteX50" fmla="*/ 47760 w 338138"/>
                  <a:gd name="connsiteY50" fmla="*/ 65087 h 334963"/>
                  <a:gd name="connsiteX51" fmla="*/ 9525 w 338138"/>
                  <a:gd name="connsiteY51" fmla="*/ 161925 h 334963"/>
                  <a:gd name="connsiteX52" fmla="*/ 74129 w 338138"/>
                  <a:gd name="connsiteY52" fmla="*/ 161925 h 334963"/>
                  <a:gd name="connsiteX53" fmla="*/ 87313 w 338138"/>
                  <a:gd name="connsiteY53" fmla="*/ 95597 h 334963"/>
                  <a:gd name="connsiteX54" fmla="*/ 47760 w 338138"/>
                  <a:gd name="connsiteY54" fmla="*/ 65087 h 334963"/>
                  <a:gd name="connsiteX55" fmla="*/ 174625 w 338138"/>
                  <a:gd name="connsiteY55" fmla="*/ 15875 h 334963"/>
                  <a:gd name="connsiteX56" fmla="*/ 174625 w 338138"/>
                  <a:gd name="connsiteY56" fmla="*/ 107950 h 334963"/>
                  <a:gd name="connsiteX57" fmla="*/ 238125 w 338138"/>
                  <a:gd name="connsiteY57" fmla="*/ 92166 h 334963"/>
                  <a:gd name="connsiteX58" fmla="*/ 174625 w 338138"/>
                  <a:gd name="connsiteY58" fmla="*/ 15875 h 334963"/>
                  <a:gd name="connsiteX59" fmla="*/ 163513 w 338138"/>
                  <a:gd name="connsiteY59" fmla="*/ 15875 h 334963"/>
                  <a:gd name="connsiteX60" fmla="*/ 98425 w 338138"/>
                  <a:gd name="connsiteY60" fmla="*/ 92166 h 334963"/>
                  <a:gd name="connsiteX61" fmla="*/ 163513 w 338138"/>
                  <a:gd name="connsiteY61" fmla="*/ 107950 h 334963"/>
                  <a:gd name="connsiteX62" fmla="*/ 182563 w 338138"/>
                  <a:gd name="connsiteY62" fmla="*/ 9525 h 334963"/>
                  <a:gd name="connsiteX63" fmla="*/ 247218 w 338138"/>
                  <a:gd name="connsiteY63" fmla="*/ 87313 h 334963"/>
                  <a:gd name="connsiteX64" fmla="*/ 284163 w 338138"/>
                  <a:gd name="connsiteY64" fmla="*/ 58307 h 334963"/>
                  <a:gd name="connsiteX65" fmla="*/ 182563 w 338138"/>
                  <a:gd name="connsiteY65" fmla="*/ 9525 h 334963"/>
                  <a:gd name="connsiteX66" fmla="*/ 155575 w 338138"/>
                  <a:gd name="connsiteY66" fmla="*/ 9525 h 334963"/>
                  <a:gd name="connsiteX67" fmla="*/ 53975 w 338138"/>
                  <a:gd name="connsiteY67" fmla="*/ 58307 h 334963"/>
                  <a:gd name="connsiteX68" fmla="*/ 90921 w 338138"/>
                  <a:gd name="connsiteY68" fmla="*/ 87313 h 334963"/>
                  <a:gd name="connsiteX69" fmla="*/ 155575 w 338138"/>
                  <a:gd name="connsiteY69" fmla="*/ 9525 h 334963"/>
                  <a:gd name="connsiteX70" fmla="*/ 165106 w 338138"/>
                  <a:gd name="connsiteY70" fmla="*/ 0 h 334963"/>
                  <a:gd name="connsiteX71" fmla="*/ 173032 w 338138"/>
                  <a:gd name="connsiteY71" fmla="*/ 0 h 334963"/>
                  <a:gd name="connsiteX72" fmla="*/ 294550 w 338138"/>
                  <a:gd name="connsiteY72" fmla="*/ 55387 h 334963"/>
                  <a:gd name="connsiteX73" fmla="*/ 338138 w 338138"/>
                  <a:gd name="connsiteY73" fmla="*/ 162206 h 334963"/>
                  <a:gd name="connsiteX74" fmla="*/ 338138 w 338138"/>
                  <a:gd name="connsiteY74" fmla="*/ 167481 h 334963"/>
                  <a:gd name="connsiteX75" fmla="*/ 338138 w 338138"/>
                  <a:gd name="connsiteY75" fmla="*/ 172756 h 334963"/>
                  <a:gd name="connsiteX76" fmla="*/ 294550 w 338138"/>
                  <a:gd name="connsiteY76" fmla="*/ 279576 h 334963"/>
                  <a:gd name="connsiteX77" fmla="*/ 173032 w 338138"/>
                  <a:gd name="connsiteY77" fmla="*/ 334963 h 334963"/>
                  <a:gd name="connsiteX78" fmla="*/ 165106 w 338138"/>
                  <a:gd name="connsiteY78" fmla="*/ 334963 h 334963"/>
                  <a:gd name="connsiteX79" fmla="*/ 43588 w 338138"/>
                  <a:gd name="connsiteY79" fmla="*/ 279576 h 334963"/>
                  <a:gd name="connsiteX80" fmla="*/ 0 w 338138"/>
                  <a:gd name="connsiteY80" fmla="*/ 172756 h 334963"/>
                  <a:gd name="connsiteX81" fmla="*/ 0 w 338138"/>
                  <a:gd name="connsiteY81" fmla="*/ 162206 h 334963"/>
                  <a:gd name="connsiteX82" fmla="*/ 43588 w 338138"/>
                  <a:gd name="connsiteY82" fmla="*/ 55387 h 334963"/>
                  <a:gd name="connsiteX83" fmla="*/ 165106 w 338138"/>
                  <a:gd name="connsiteY83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8138" h="334963">
                    <a:moveTo>
                      <a:pt x="247218" y="247650"/>
                    </a:moveTo>
                    <a:cubicBezTo>
                      <a:pt x="232703" y="279293"/>
                      <a:pt x="210272" y="306980"/>
                      <a:pt x="182563" y="325438"/>
                    </a:cubicBezTo>
                    <a:cubicBezTo>
                      <a:pt x="222147" y="321483"/>
                      <a:pt x="257773" y="304343"/>
                      <a:pt x="284163" y="276656"/>
                    </a:cubicBezTo>
                    <a:cubicBezTo>
                      <a:pt x="273607" y="264790"/>
                      <a:pt x="261732" y="255561"/>
                      <a:pt x="247218" y="247650"/>
                    </a:cubicBezTo>
                    <a:close/>
                    <a:moveTo>
                      <a:pt x="90921" y="247650"/>
                    </a:moveTo>
                    <a:cubicBezTo>
                      <a:pt x="76406" y="255561"/>
                      <a:pt x="64531" y="264790"/>
                      <a:pt x="53975" y="276656"/>
                    </a:cubicBezTo>
                    <a:cubicBezTo>
                      <a:pt x="80365" y="304343"/>
                      <a:pt x="115991" y="321483"/>
                      <a:pt x="155575" y="325438"/>
                    </a:cubicBezTo>
                    <a:cubicBezTo>
                      <a:pt x="127866" y="306980"/>
                      <a:pt x="105435" y="279293"/>
                      <a:pt x="90921" y="247650"/>
                    </a:cubicBezTo>
                    <a:close/>
                    <a:moveTo>
                      <a:pt x="174625" y="227012"/>
                    </a:moveTo>
                    <a:lnTo>
                      <a:pt x="174625" y="319087"/>
                    </a:lnTo>
                    <a:cubicBezTo>
                      <a:pt x="201839" y="300672"/>
                      <a:pt x="223870" y="274365"/>
                      <a:pt x="238125" y="242796"/>
                    </a:cubicBezTo>
                    <a:cubicBezTo>
                      <a:pt x="217390" y="233589"/>
                      <a:pt x="196656" y="228327"/>
                      <a:pt x="174625" y="227012"/>
                    </a:cubicBezTo>
                    <a:close/>
                    <a:moveTo>
                      <a:pt x="163513" y="227012"/>
                    </a:moveTo>
                    <a:cubicBezTo>
                      <a:pt x="140931" y="228327"/>
                      <a:pt x="119678" y="233589"/>
                      <a:pt x="98425" y="242796"/>
                    </a:cubicBezTo>
                    <a:cubicBezTo>
                      <a:pt x="113037" y="274365"/>
                      <a:pt x="135618" y="300672"/>
                      <a:pt x="163513" y="319087"/>
                    </a:cubicBezTo>
                    <a:cubicBezTo>
                      <a:pt x="163513" y="319087"/>
                      <a:pt x="163513" y="319087"/>
                      <a:pt x="163513" y="227012"/>
                    </a:cubicBezTo>
                    <a:close/>
                    <a:moveTo>
                      <a:pt x="264009" y="173037"/>
                    </a:moveTo>
                    <a:cubicBezTo>
                      <a:pt x="262691" y="195219"/>
                      <a:pt x="258736" y="217400"/>
                      <a:pt x="250825" y="238277"/>
                    </a:cubicBezTo>
                    <a:cubicBezTo>
                      <a:pt x="265328" y="246106"/>
                      <a:pt x="279831" y="256544"/>
                      <a:pt x="290378" y="268287"/>
                    </a:cubicBezTo>
                    <a:cubicBezTo>
                      <a:pt x="314110" y="240886"/>
                      <a:pt x="327295" y="208267"/>
                      <a:pt x="328613" y="173037"/>
                    </a:cubicBezTo>
                    <a:cubicBezTo>
                      <a:pt x="328613" y="173037"/>
                      <a:pt x="328613" y="173037"/>
                      <a:pt x="264009" y="173037"/>
                    </a:cubicBezTo>
                    <a:close/>
                    <a:moveTo>
                      <a:pt x="174625" y="173037"/>
                    </a:moveTo>
                    <a:cubicBezTo>
                      <a:pt x="174625" y="173037"/>
                      <a:pt x="174625" y="173037"/>
                      <a:pt x="174625" y="217625"/>
                    </a:cubicBezTo>
                    <a:cubicBezTo>
                      <a:pt x="198437" y="218937"/>
                      <a:pt x="220927" y="224182"/>
                      <a:pt x="242094" y="233362"/>
                    </a:cubicBezTo>
                    <a:cubicBezTo>
                      <a:pt x="250031" y="213691"/>
                      <a:pt x="254000" y="194020"/>
                      <a:pt x="254000" y="173037"/>
                    </a:cubicBezTo>
                    <a:cubicBezTo>
                      <a:pt x="254000" y="173037"/>
                      <a:pt x="254000" y="173037"/>
                      <a:pt x="174625" y="173037"/>
                    </a:cubicBezTo>
                    <a:close/>
                    <a:moveTo>
                      <a:pt x="84138" y="173037"/>
                    </a:moveTo>
                    <a:cubicBezTo>
                      <a:pt x="84138" y="194020"/>
                      <a:pt x="88107" y="213691"/>
                      <a:pt x="96044" y="233362"/>
                    </a:cubicBezTo>
                    <a:cubicBezTo>
                      <a:pt x="117211" y="224182"/>
                      <a:pt x="139700" y="218937"/>
                      <a:pt x="163513" y="217625"/>
                    </a:cubicBezTo>
                    <a:cubicBezTo>
                      <a:pt x="163513" y="217625"/>
                      <a:pt x="163513" y="217625"/>
                      <a:pt x="163513" y="173037"/>
                    </a:cubicBezTo>
                    <a:close/>
                    <a:moveTo>
                      <a:pt x="9525" y="173037"/>
                    </a:moveTo>
                    <a:cubicBezTo>
                      <a:pt x="10844" y="208267"/>
                      <a:pt x="24028" y="240886"/>
                      <a:pt x="47760" y="268287"/>
                    </a:cubicBezTo>
                    <a:cubicBezTo>
                      <a:pt x="58307" y="256544"/>
                      <a:pt x="72810" y="246106"/>
                      <a:pt x="87313" y="238277"/>
                    </a:cubicBezTo>
                    <a:cubicBezTo>
                      <a:pt x="79402" y="217400"/>
                      <a:pt x="75447" y="195219"/>
                      <a:pt x="74129" y="173037"/>
                    </a:cubicBezTo>
                    <a:cubicBezTo>
                      <a:pt x="74129" y="173037"/>
                      <a:pt x="74129" y="173037"/>
                      <a:pt x="9525" y="173037"/>
                    </a:cubicBezTo>
                    <a:close/>
                    <a:moveTo>
                      <a:pt x="242094" y="101600"/>
                    </a:moveTo>
                    <a:cubicBezTo>
                      <a:pt x="220927" y="110780"/>
                      <a:pt x="198437" y="116025"/>
                      <a:pt x="174625" y="117337"/>
                    </a:cubicBezTo>
                    <a:lnTo>
                      <a:pt x="174625" y="161925"/>
                    </a:lnTo>
                    <a:cubicBezTo>
                      <a:pt x="174625" y="161925"/>
                      <a:pt x="174625" y="161925"/>
                      <a:pt x="254000" y="161925"/>
                    </a:cubicBezTo>
                    <a:cubicBezTo>
                      <a:pt x="254000" y="140942"/>
                      <a:pt x="250031" y="121271"/>
                      <a:pt x="242094" y="101600"/>
                    </a:cubicBezTo>
                    <a:close/>
                    <a:moveTo>
                      <a:pt x="96044" y="101600"/>
                    </a:moveTo>
                    <a:cubicBezTo>
                      <a:pt x="88107" y="121271"/>
                      <a:pt x="84138" y="140942"/>
                      <a:pt x="84138" y="161925"/>
                    </a:cubicBezTo>
                    <a:cubicBezTo>
                      <a:pt x="84138" y="161925"/>
                      <a:pt x="84138" y="161925"/>
                      <a:pt x="163513" y="161925"/>
                    </a:cubicBezTo>
                    <a:cubicBezTo>
                      <a:pt x="163513" y="161925"/>
                      <a:pt x="163513" y="161925"/>
                      <a:pt x="163513" y="117337"/>
                    </a:cubicBezTo>
                    <a:cubicBezTo>
                      <a:pt x="139700" y="116025"/>
                      <a:pt x="117211" y="110780"/>
                      <a:pt x="96044" y="101600"/>
                    </a:cubicBezTo>
                    <a:close/>
                    <a:moveTo>
                      <a:pt x="290378" y="65087"/>
                    </a:moveTo>
                    <a:cubicBezTo>
                      <a:pt x="279831" y="77026"/>
                      <a:pt x="265328" y="87638"/>
                      <a:pt x="250825" y="95597"/>
                    </a:cubicBezTo>
                    <a:cubicBezTo>
                      <a:pt x="258736" y="116822"/>
                      <a:pt x="262691" y="139374"/>
                      <a:pt x="264009" y="161925"/>
                    </a:cubicBezTo>
                    <a:cubicBezTo>
                      <a:pt x="264009" y="161925"/>
                      <a:pt x="264009" y="161925"/>
                      <a:pt x="328613" y="161925"/>
                    </a:cubicBezTo>
                    <a:cubicBezTo>
                      <a:pt x="327295" y="126108"/>
                      <a:pt x="314110" y="92944"/>
                      <a:pt x="290378" y="65087"/>
                    </a:cubicBezTo>
                    <a:close/>
                    <a:moveTo>
                      <a:pt x="47760" y="65087"/>
                    </a:moveTo>
                    <a:cubicBezTo>
                      <a:pt x="24028" y="92944"/>
                      <a:pt x="10843" y="126108"/>
                      <a:pt x="9525" y="161925"/>
                    </a:cubicBezTo>
                    <a:cubicBezTo>
                      <a:pt x="9525" y="161925"/>
                      <a:pt x="9525" y="161925"/>
                      <a:pt x="74129" y="161925"/>
                    </a:cubicBezTo>
                    <a:cubicBezTo>
                      <a:pt x="75447" y="139374"/>
                      <a:pt x="79402" y="116822"/>
                      <a:pt x="87313" y="95597"/>
                    </a:cubicBezTo>
                    <a:cubicBezTo>
                      <a:pt x="72810" y="87638"/>
                      <a:pt x="58307" y="77026"/>
                      <a:pt x="47760" y="65087"/>
                    </a:cubicBezTo>
                    <a:close/>
                    <a:moveTo>
                      <a:pt x="174625" y="15875"/>
                    </a:moveTo>
                    <a:cubicBezTo>
                      <a:pt x="174625" y="15875"/>
                      <a:pt x="174625" y="15875"/>
                      <a:pt x="174625" y="107950"/>
                    </a:cubicBezTo>
                    <a:cubicBezTo>
                      <a:pt x="196656" y="106635"/>
                      <a:pt x="217390" y="101373"/>
                      <a:pt x="238125" y="92166"/>
                    </a:cubicBezTo>
                    <a:cubicBezTo>
                      <a:pt x="223870" y="60597"/>
                      <a:pt x="201839" y="34290"/>
                      <a:pt x="174625" y="15875"/>
                    </a:cubicBezTo>
                    <a:close/>
                    <a:moveTo>
                      <a:pt x="163513" y="15875"/>
                    </a:moveTo>
                    <a:cubicBezTo>
                      <a:pt x="135618" y="34290"/>
                      <a:pt x="113037" y="60597"/>
                      <a:pt x="98425" y="92166"/>
                    </a:cubicBezTo>
                    <a:cubicBezTo>
                      <a:pt x="119678" y="101373"/>
                      <a:pt x="140931" y="106635"/>
                      <a:pt x="163513" y="107950"/>
                    </a:cubicBezTo>
                    <a:close/>
                    <a:moveTo>
                      <a:pt x="182563" y="9525"/>
                    </a:moveTo>
                    <a:cubicBezTo>
                      <a:pt x="210272" y="27983"/>
                      <a:pt x="232703" y="55670"/>
                      <a:pt x="247218" y="87313"/>
                    </a:cubicBezTo>
                    <a:cubicBezTo>
                      <a:pt x="261732" y="79402"/>
                      <a:pt x="273607" y="70173"/>
                      <a:pt x="284163" y="58307"/>
                    </a:cubicBezTo>
                    <a:cubicBezTo>
                      <a:pt x="257773" y="30620"/>
                      <a:pt x="222147" y="13480"/>
                      <a:pt x="182563" y="9525"/>
                    </a:cubicBezTo>
                    <a:close/>
                    <a:moveTo>
                      <a:pt x="155575" y="9525"/>
                    </a:moveTo>
                    <a:cubicBezTo>
                      <a:pt x="115991" y="13480"/>
                      <a:pt x="80365" y="30620"/>
                      <a:pt x="53975" y="58307"/>
                    </a:cubicBezTo>
                    <a:cubicBezTo>
                      <a:pt x="64531" y="70173"/>
                      <a:pt x="76406" y="79402"/>
                      <a:pt x="90921" y="87313"/>
                    </a:cubicBezTo>
                    <a:cubicBezTo>
                      <a:pt x="105435" y="55670"/>
                      <a:pt x="127866" y="27983"/>
                      <a:pt x="155575" y="9525"/>
                    </a:cubicBezTo>
                    <a:close/>
                    <a:moveTo>
                      <a:pt x="165106" y="0"/>
                    </a:moveTo>
                    <a:cubicBezTo>
                      <a:pt x="165106" y="0"/>
                      <a:pt x="165106" y="0"/>
                      <a:pt x="173032" y="0"/>
                    </a:cubicBezTo>
                    <a:cubicBezTo>
                      <a:pt x="219261" y="0"/>
                      <a:pt x="264170" y="21100"/>
                      <a:pt x="294550" y="55387"/>
                    </a:cubicBezTo>
                    <a:cubicBezTo>
                      <a:pt x="322288" y="84400"/>
                      <a:pt x="336817" y="122644"/>
                      <a:pt x="338138" y="162206"/>
                    </a:cubicBezTo>
                    <a:lnTo>
                      <a:pt x="338138" y="167481"/>
                    </a:lnTo>
                    <a:cubicBezTo>
                      <a:pt x="338138" y="167481"/>
                      <a:pt x="338138" y="167481"/>
                      <a:pt x="338138" y="172756"/>
                    </a:cubicBezTo>
                    <a:cubicBezTo>
                      <a:pt x="336817" y="212319"/>
                      <a:pt x="322288" y="250563"/>
                      <a:pt x="294550" y="279576"/>
                    </a:cubicBezTo>
                    <a:cubicBezTo>
                      <a:pt x="264170" y="313863"/>
                      <a:pt x="219261" y="334963"/>
                      <a:pt x="173032" y="334963"/>
                    </a:cubicBezTo>
                    <a:cubicBezTo>
                      <a:pt x="173032" y="334963"/>
                      <a:pt x="173032" y="334963"/>
                      <a:pt x="165106" y="334963"/>
                    </a:cubicBezTo>
                    <a:cubicBezTo>
                      <a:pt x="118877" y="334963"/>
                      <a:pt x="73968" y="313863"/>
                      <a:pt x="43588" y="279576"/>
                    </a:cubicBezTo>
                    <a:cubicBezTo>
                      <a:pt x="15850" y="250563"/>
                      <a:pt x="1321" y="212319"/>
                      <a:pt x="0" y="172756"/>
                    </a:cubicBezTo>
                    <a:cubicBezTo>
                      <a:pt x="0" y="172756"/>
                      <a:pt x="0" y="172756"/>
                      <a:pt x="0" y="162206"/>
                    </a:cubicBezTo>
                    <a:cubicBezTo>
                      <a:pt x="1321" y="122644"/>
                      <a:pt x="15850" y="84400"/>
                      <a:pt x="43588" y="55387"/>
                    </a:cubicBezTo>
                    <a:cubicBezTo>
                      <a:pt x="73968" y="21100"/>
                      <a:pt x="118877" y="0"/>
                      <a:pt x="1651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椭圆 34"/>
              <p:cNvSpPr/>
              <p:nvPr/>
            </p:nvSpPr>
            <p:spPr>
              <a:xfrm>
                <a:off x="9593864" y="2552017"/>
                <a:ext cx="676987" cy="673807"/>
              </a:xfrm>
              <a:custGeom>
                <a:avLst/>
                <a:gdLst>
                  <a:gd name="connsiteX0" fmla="*/ 169069 w 338138"/>
                  <a:gd name="connsiteY0" fmla="*/ 292100 h 336550"/>
                  <a:gd name="connsiteX1" fmla="*/ 174625 w 338138"/>
                  <a:gd name="connsiteY1" fmla="*/ 297241 h 336550"/>
                  <a:gd name="connsiteX2" fmla="*/ 174625 w 338138"/>
                  <a:gd name="connsiteY2" fmla="*/ 313948 h 336550"/>
                  <a:gd name="connsiteX3" fmla="*/ 169069 w 338138"/>
                  <a:gd name="connsiteY3" fmla="*/ 319088 h 336550"/>
                  <a:gd name="connsiteX4" fmla="*/ 163512 w 338138"/>
                  <a:gd name="connsiteY4" fmla="*/ 313948 h 336550"/>
                  <a:gd name="connsiteX5" fmla="*/ 163512 w 338138"/>
                  <a:gd name="connsiteY5" fmla="*/ 297241 h 336550"/>
                  <a:gd name="connsiteX6" fmla="*/ 169069 w 338138"/>
                  <a:gd name="connsiteY6" fmla="*/ 292100 h 336550"/>
                  <a:gd name="connsiteX7" fmla="*/ 169069 w 338138"/>
                  <a:gd name="connsiteY7" fmla="*/ 252413 h 336550"/>
                  <a:gd name="connsiteX8" fmla="*/ 174625 w 338138"/>
                  <a:gd name="connsiteY8" fmla="*/ 257554 h 336550"/>
                  <a:gd name="connsiteX9" fmla="*/ 174625 w 338138"/>
                  <a:gd name="connsiteY9" fmla="*/ 274261 h 336550"/>
                  <a:gd name="connsiteX10" fmla="*/ 169069 w 338138"/>
                  <a:gd name="connsiteY10" fmla="*/ 279401 h 336550"/>
                  <a:gd name="connsiteX11" fmla="*/ 163512 w 338138"/>
                  <a:gd name="connsiteY11" fmla="*/ 274261 h 336550"/>
                  <a:gd name="connsiteX12" fmla="*/ 163512 w 338138"/>
                  <a:gd name="connsiteY12" fmla="*/ 257554 h 336550"/>
                  <a:gd name="connsiteX13" fmla="*/ 169069 w 338138"/>
                  <a:gd name="connsiteY13" fmla="*/ 252413 h 336550"/>
                  <a:gd name="connsiteX14" fmla="*/ 169069 w 338138"/>
                  <a:gd name="connsiteY14" fmla="*/ 219075 h 336550"/>
                  <a:gd name="connsiteX15" fmla="*/ 174625 w 338138"/>
                  <a:gd name="connsiteY15" fmla="*/ 225612 h 336550"/>
                  <a:gd name="connsiteX16" fmla="*/ 174625 w 338138"/>
                  <a:gd name="connsiteY16" fmla="*/ 236071 h 336550"/>
                  <a:gd name="connsiteX17" fmla="*/ 169069 w 338138"/>
                  <a:gd name="connsiteY17" fmla="*/ 241300 h 336550"/>
                  <a:gd name="connsiteX18" fmla="*/ 163512 w 338138"/>
                  <a:gd name="connsiteY18" fmla="*/ 236071 h 336550"/>
                  <a:gd name="connsiteX19" fmla="*/ 163512 w 338138"/>
                  <a:gd name="connsiteY19" fmla="*/ 225612 h 336550"/>
                  <a:gd name="connsiteX20" fmla="*/ 169069 w 338138"/>
                  <a:gd name="connsiteY20" fmla="*/ 219075 h 336550"/>
                  <a:gd name="connsiteX21" fmla="*/ 169069 w 338138"/>
                  <a:gd name="connsiteY21" fmla="*/ 190500 h 336550"/>
                  <a:gd name="connsiteX22" fmla="*/ 174625 w 338138"/>
                  <a:gd name="connsiteY22" fmla="*/ 195730 h 336550"/>
                  <a:gd name="connsiteX23" fmla="*/ 174625 w 338138"/>
                  <a:gd name="connsiteY23" fmla="*/ 207496 h 336550"/>
                  <a:gd name="connsiteX24" fmla="*/ 169069 w 338138"/>
                  <a:gd name="connsiteY24" fmla="*/ 212725 h 336550"/>
                  <a:gd name="connsiteX25" fmla="*/ 163512 w 338138"/>
                  <a:gd name="connsiteY25" fmla="*/ 207496 h 336550"/>
                  <a:gd name="connsiteX26" fmla="*/ 163512 w 338138"/>
                  <a:gd name="connsiteY26" fmla="*/ 195730 h 336550"/>
                  <a:gd name="connsiteX27" fmla="*/ 169069 w 338138"/>
                  <a:gd name="connsiteY27" fmla="*/ 190500 h 336550"/>
                  <a:gd name="connsiteX28" fmla="*/ 169069 w 338138"/>
                  <a:gd name="connsiteY28" fmla="*/ 163513 h 336550"/>
                  <a:gd name="connsiteX29" fmla="*/ 174625 w 338138"/>
                  <a:gd name="connsiteY29" fmla="*/ 168743 h 336550"/>
                  <a:gd name="connsiteX30" fmla="*/ 174625 w 338138"/>
                  <a:gd name="connsiteY30" fmla="*/ 180509 h 336550"/>
                  <a:gd name="connsiteX31" fmla="*/ 169069 w 338138"/>
                  <a:gd name="connsiteY31" fmla="*/ 185738 h 336550"/>
                  <a:gd name="connsiteX32" fmla="*/ 163512 w 338138"/>
                  <a:gd name="connsiteY32" fmla="*/ 180509 h 336550"/>
                  <a:gd name="connsiteX33" fmla="*/ 163512 w 338138"/>
                  <a:gd name="connsiteY33" fmla="*/ 168743 h 336550"/>
                  <a:gd name="connsiteX34" fmla="*/ 169069 w 338138"/>
                  <a:gd name="connsiteY34" fmla="*/ 163513 h 336550"/>
                  <a:gd name="connsiteX35" fmla="*/ 111125 w 338138"/>
                  <a:gd name="connsiteY35" fmla="*/ 157163 h 336550"/>
                  <a:gd name="connsiteX36" fmla="*/ 47625 w 338138"/>
                  <a:gd name="connsiteY36" fmla="*/ 325438 h 336550"/>
                  <a:gd name="connsiteX37" fmla="*/ 290513 w 338138"/>
                  <a:gd name="connsiteY37" fmla="*/ 325438 h 336550"/>
                  <a:gd name="connsiteX38" fmla="*/ 227013 w 338138"/>
                  <a:gd name="connsiteY38" fmla="*/ 157163 h 336550"/>
                  <a:gd name="connsiteX39" fmla="*/ 103188 w 338138"/>
                  <a:gd name="connsiteY39" fmla="*/ 146050 h 336550"/>
                  <a:gd name="connsiteX40" fmla="*/ 234951 w 338138"/>
                  <a:gd name="connsiteY40" fmla="*/ 146050 h 336550"/>
                  <a:gd name="connsiteX41" fmla="*/ 306388 w 338138"/>
                  <a:gd name="connsiteY41" fmla="*/ 336550 h 336550"/>
                  <a:gd name="connsiteX42" fmla="*/ 31750 w 338138"/>
                  <a:gd name="connsiteY42" fmla="*/ 336550 h 336550"/>
                  <a:gd name="connsiteX43" fmla="*/ 281782 w 338138"/>
                  <a:gd name="connsiteY43" fmla="*/ 71438 h 336550"/>
                  <a:gd name="connsiteX44" fmla="*/ 287339 w 338138"/>
                  <a:gd name="connsiteY44" fmla="*/ 77788 h 336550"/>
                  <a:gd name="connsiteX45" fmla="*/ 281782 w 338138"/>
                  <a:gd name="connsiteY45" fmla="*/ 84138 h 336550"/>
                  <a:gd name="connsiteX46" fmla="*/ 276225 w 338138"/>
                  <a:gd name="connsiteY46" fmla="*/ 77788 h 336550"/>
                  <a:gd name="connsiteX47" fmla="*/ 281782 w 338138"/>
                  <a:gd name="connsiteY47" fmla="*/ 71438 h 336550"/>
                  <a:gd name="connsiteX48" fmla="*/ 259557 w 338138"/>
                  <a:gd name="connsiteY48" fmla="*/ 71438 h 336550"/>
                  <a:gd name="connsiteX49" fmla="*/ 265114 w 338138"/>
                  <a:gd name="connsiteY49" fmla="*/ 77788 h 336550"/>
                  <a:gd name="connsiteX50" fmla="*/ 259557 w 338138"/>
                  <a:gd name="connsiteY50" fmla="*/ 84138 h 336550"/>
                  <a:gd name="connsiteX51" fmla="*/ 254000 w 338138"/>
                  <a:gd name="connsiteY51" fmla="*/ 77788 h 336550"/>
                  <a:gd name="connsiteX52" fmla="*/ 259557 w 338138"/>
                  <a:gd name="connsiteY52" fmla="*/ 71438 h 336550"/>
                  <a:gd name="connsiteX53" fmla="*/ 236539 w 338138"/>
                  <a:gd name="connsiteY53" fmla="*/ 71438 h 336550"/>
                  <a:gd name="connsiteX54" fmla="*/ 241302 w 338138"/>
                  <a:gd name="connsiteY54" fmla="*/ 77788 h 336550"/>
                  <a:gd name="connsiteX55" fmla="*/ 236539 w 338138"/>
                  <a:gd name="connsiteY55" fmla="*/ 84138 h 336550"/>
                  <a:gd name="connsiteX56" fmla="*/ 231775 w 338138"/>
                  <a:gd name="connsiteY56" fmla="*/ 77788 h 336550"/>
                  <a:gd name="connsiteX57" fmla="*/ 236539 w 338138"/>
                  <a:gd name="connsiteY57" fmla="*/ 71438 h 336550"/>
                  <a:gd name="connsiteX58" fmla="*/ 191294 w 338138"/>
                  <a:gd name="connsiteY58" fmla="*/ 71438 h 336550"/>
                  <a:gd name="connsiteX59" fmla="*/ 196851 w 338138"/>
                  <a:gd name="connsiteY59" fmla="*/ 77788 h 336550"/>
                  <a:gd name="connsiteX60" fmla="*/ 191294 w 338138"/>
                  <a:gd name="connsiteY60" fmla="*/ 84138 h 336550"/>
                  <a:gd name="connsiteX61" fmla="*/ 185737 w 338138"/>
                  <a:gd name="connsiteY61" fmla="*/ 77788 h 336550"/>
                  <a:gd name="connsiteX62" fmla="*/ 191294 w 338138"/>
                  <a:gd name="connsiteY62" fmla="*/ 71438 h 336550"/>
                  <a:gd name="connsiteX63" fmla="*/ 169069 w 338138"/>
                  <a:gd name="connsiteY63" fmla="*/ 71438 h 336550"/>
                  <a:gd name="connsiteX64" fmla="*/ 174626 w 338138"/>
                  <a:gd name="connsiteY64" fmla="*/ 77788 h 336550"/>
                  <a:gd name="connsiteX65" fmla="*/ 169069 w 338138"/>
                  <a:gd name="connsiteY65" fmla="*/ 84138 h 336550"/>
                  <a:gd name="connsiteX66" fmla="*/ 163512 w 338138"/>
                  <a:gd name="connsiteY66" fmla="*/ 77788 h 336550"/>
                  <a:gd name="connsiteX67" fmla="*/ 169069 w 338138"/>
                  <a:gd name="connsiteY67" fmla="*/ 71438 h 336550"/>
                  <a:gd name="connsiteX68" fmla="*/ 146844 w 338138"/>
                  <a:gd name="connsiteY68" fmla="*/ 71438 h 336550"/>
                  <a:gd name="connsiteX69" fmla="*/ 152401 w 338138"/>
                  <a:gd name="connsiteY69" fmla="*/ 77788 h 336550"/>
                  <a:gd name="connsiteX70" fmla="*/ 146844 w 338138"/>
                  <a:gd name="connsiteY70" fmla="*/ 84138 h 336550"/>
                  <a:gd name="connsiteX71" fmla="*/ 141287 w 338138"/>
                  <a:gd name="connsiteY71" fmla="*/ 77788 h 336550"/>
                  <a:gd name="connsiteX72" fmla="*/ 146844 w 338138"/>
                  <a:gd name="connsiteY72" fmla="*/ 71438 h 336550"/>
                  <a:gd name="connsiteX73" fmla="*/ 102394 w 338138"/>
                  <a:gd name="connsiteY73" fmla="*/ 71438 h 336550"/>
                  <a:gd name="connsiteX74" fmla="*/ 107951 w 338138"/>
                  <a:gd name="connsiteY74" fmla="*/ 77788 h 336550"/>
                  <a:gd name="connsiteX75" fmla="*/ 102394 w 338138"/>
                  <a:gd name="connsiteY75" fmla="*/ 84138 h 336550"/>
                  <a:gd name="connsiteX76" fmla="*/ 96837 w 338138"/>
                  <a:gd name="connsiteY76" fmla="*/ 77788 h 336550"/>
                  <a:gd name="connsiteX77" fmla="*/ 102394 w 338138"/>
                  <a:gd name="connsiteY77" fmla="*/ 71438 h 336550"/>
                  <a:gd name="connsiteX78" fmla="*/ 78582 w 338138"/>
                  <a:gd name="connsiteY78" fmla="*/ 71438 h 336550"/>
                  <a:gd name="connsiteX79" fmla="*/ 84139 w 338138"/>
                  <a:gd name="connsiteY79" fmla="*/ 77788 h 336550"/>
                  <a:gd name="connsiteX80" fmla="*/ 78582 w 338138"/>
                  <a:gd name="connsiteY80" fmla="*/ 84138 h 336550"/>
                  <a:gd name="connsiteX81" fmla="*/ 73025 w 338138"/>
                  <a:gd name="connsiteY81" fmla="*/ 77788 h 336550"/>
                  <a:gd name="connsiteX82" fmla="*/ 78582 w 338138"/>
                  <a:gd name="connsiteY82" fmla="*/ 71438 h 336550"/>
                  <a:gd name="connsiteX83" fmla="*/ 56357 w 338138"/>
                  <a:gd name="connsiteY83" fmla="*/ 71438 h 336550"/>
                  <a:gd name="connsiteX84" fmla="*/ 61914 w 338138"/>
                  <a:gd name="connsiteY84" fmla="*/ 77788 h 336550"/>
                  <a:gd name="connsiteX85" fmla="*/ 56357 w 338138"/>
                  <a:gd name="connsiteY85" fmla="*/ 84138 h 336550"/>
                  <a:gd name="connsiteX86" fmla="*/ 50800 w 338138"/>
                  <a:gd name="connsiteY86" fmla="*/ 77788 h 336550"/>
                  <a:gd name="connsiteX87" fmla="*/ 56357 w 338138"/>
                  <a:gd name="connsiteY87" fmla="*/ 71438 h 336550"/>
                  <a:gd name="connsiteX88" fmla="*/ 270669 w 338138"/>
                  <a:gd name="connsiteY88" fmla="*/ 61913 h 336550"/>
                  <a:gd name="connsiteX89" fmla="*/ 276225 w 338138"/>
                  <a:gd name="connsiteY89" fmla="*/ 66676 h 336550"/>
                  <a:gd name="connsiteX90" fmla="*/ 270669 w 338138"/>
                  <a:gd name="connsiteY90" fmla="*/ 71440 h 336550"/>
                  <a:gd name="connsiteX91" fmla="*/ 265112 w 338138"/>
                  <a:gd name="connsiteY91" fmla="*/ 66676 h 336550"/>
                  <a:gd name="connsiteX92" fmla="*/ 270669 w 338138"/>
                  <a:gd name="connsiteY92" fmla="*/ 61913 h 336550"/>
                  <a:gd name="connsiteX93" fmla="*/ 247650 w 338138"/>
                  <a:gd name="connsiteY93" fmla="*/ 61913 h 336550"/>
                  <a:gd name="connsiteX94" fmla="*/ 254000 w 338138"/>
                  <a:gd name="connsiteY94" fmla="*/ 66676 h 336550"/>
                  <a:gd name="connsiteX95" fmla="*/ 247650 w 338138"/>
                  <a:gd name="connsiteY95" fmla="*/ 71440 h 336550"/>
                  <a:gd name="connsiteX96" fmla="*/ 241300 w 338138"/>
                  <a:gd name="connsiteY96" fmla="*/ 66676 h 336550"/>
                  <a:gd name="connsiteX97" fmla="*/ 247650 w 338138"/>
                  <a:gd name="connsiteY97" fmla="*/ 61913 h 336550"/>
                  <a:gd name="connsiteX98" fmla="*/ 180182 w 338138"/>
                  <a:gd name="connsiteY98" fmla="*/ 61913 h 336550"/>
                  <a:gd name="connsiteX99" fmla="*/ 185738 w 338138"/>
                  <a:gd name="connsiteY99" fmla="*/ 66676 h 336550"/>
                  <a:gd name="connsiteX100" fmla="*/ 180182 w 338138"/>
                  <a:gd name="connsiteY100" fmla="*/ 71440 h 336550"/>
                  <a:gd name="connsiteX101" fmla="*/ 174625 w 338138"/>
                  <a:gd name="connsiteY101" fmla="*/ 66676 h 336550"/>
                  <a:gd name="connsiteX102" fmla="*/ 180182 w 338138"/>
                  <a:gd name="connsiteY102" fmla="*/ 61913 h 336550"/>
                  <a:gd name="connsiteX103" fmla="*/ 157956 w 338138"/>
                  <a:gd name="connsiteY103" fmla="*/ 61913 h 336550"/>
                  <a:gd name="connsiteX104" fmla="*/ 163513 w 338138"/>
                  <a:gd name="connsiteY104" fmla="*/ 66676 h 336550"/>
                  <a:gd name="connsiteX105" fmla="*/ 157956 w 338138"/>
                  <a:gd name="connsiteY105" fmla="*/ 71440 h 336550"/>
                  <a:gd name="connsiteX106" fmla="*/ 152400 w 338138"/>
                  <a:gd name="connsiteY106" fmla="*/ 66676 h 336550"/>
                  <a:gd name="connsiteX107" fmla="*/ 157956 w 338138"/>
                  <a:gd name="connsiteY107" fmla="*/ 61913 h 336550"/>
                  <a:gd name="connsiteX108" fmla="*/ 90487 w 338138"/>
                  <a:gd name="connsiteY108" fmla="*/ 61913 h 336550"/>
                  <a:gd name="connsiteX109" fmla="*/ 96837 w 338138"/>
                  <a:gd name="connsiteY109" fmla="*/ 66676 h 336550"/>
                  <a:gd name="connsiteX110" fmla="*/ 90487 w 338138"/>
                  <a:gd name="connsiteY110" fmla="*/ 71440 h 336550"/>
                  <a:gd name="connsiteX111" fmla="*/ 84137 w 338138"/>
                  <a:gd name="connsiteY111" fmla="*/ 66676 h 336550"/>
                  <a:gd name="connsiteX112" fmla="*/ 90487 w 338138"/>
                  <a:gd name="connsiteY112" fmla="*/ 61913 h 336550"/>
                  <a:gd name="connsiteX113" fmla="*/ 67468 w 338138"/>
                  <a:gd name="connsiteY113" fmla="*/ 61913 h 336550"/>
                  <a:gd name="connsiteX114" fmla="*/ 73025 w 338138"/>
                  <a:gd name="connsiteY114" fmla="*/ 66676 h 336550"/>
                  <a:gd name="connsiteX115" fmla="*/ 67468 w 338138"/>
                  <a:gd name="connsiteY115" fmla="*/ 71440 h 336550"/>
                  <a:gd name="connsiteX116" fmla="*/ 61912 w 338138"/>
                  <a:gd name="connsiteY116" fmla="*/ 66676 h 336550"/>
                  <a:gd name="connsiteX117" fmla="*/ 67468 w 338138"/>
                  <a:gd name="connsiteY117" fmla="*/ 61913 h 336550"/>
                  <a:gd name="connsiteX118" fmla="*/ 281782 w 338138"/>
                  <a:gd name="connsiteY118" fmla="*/ 49213 h 336550"/>
                  <a:gd name="connsiteX119" fmla="*/ 287339 w 338138"/>
                  <a:gd name="connsiteY119" fmla="*/ 55563 h 336550"/>
                  <a:gd name="connsiteX120" fmla="*/ 281782 w 338138"/>
                  <a:gd name="connsiteY120" fmla="*/ 61913 h 336550"/>
                  <a:gd name="connsiteX121" fmla="*/ 276225 w 338138"/>
                  <a:gd name="connsiteY121" fmla="*/ 55563 h 336550"/>
                  <a:gd name="connsiteX122" fmla="*/ 281782 w 338138"/>
                  <a:gd name="connsiteY122" fmla="*/ 49213 h 336550"/>
                  <a:gd name="connsiteX123" fmla="*/ 259557 w 338138"/>
                  <a:gd name="connsiteY123" fmla="*/ 49213 h 336550"/>
                  <a:gd name="connsiteX124" fmla="*/ 265114 w 338138"/>
                  <a:gd name="connsiteY124" fmla="*/ 55563 h 336550"/>
                  <a:gd name="connsiteX125" fmla="*/ 259557 w 338138"/>
                  <a:gd name="connsiteY125" fmla="*/ 61913 h 336550"/>
                  <a:gd name="connsiteX126" fmla="*/ 254000 w 338138"/>
                  <a:gd name="connsiteY126" fmla="*/ 55563 h 336550"/>
                  <a:gd name="connsiteX127" fmla="*/ 259557 w 338138"/>
                  <a:gd name="connsiteY127" fmla="*/ 49213 h 336550"/>
                  <a:gd name="connsiteX128" fmla="*/ 236539 w 338138"/>
                  <a:gd name="connsiteY128" fmla="*/ 49213 h 336550"/>
                  <a:gd name="connsiteX129" fmla="*/ 241302 w 338138"/>
                  <a:gd name="connsiteY129" fmla="*/ 55563 h 336550"/>
                  <a:gd name="connsiteX130" fmla="*/ 236539 w 338138"/>
                  <a:gd name="connsiteY130" fmla="*/ 61913 h 336550"/>
                  <a:gd name="connsiteX131" fmla="*/ 231775 w 338138"/>
                  <a:gd name="connsiteY131" fmla="*/ 55563 h 336550"/>
                  <a:gd name="connsiteX132" fmla="*/ 236539 w 338138"/>
                  <a:gd name="connsiteY132" fmla="*/ 49213 h 336550"/>
                  <a:gd name="connsiteX133" fmla="*/ 191294 w 338138"/>
                  <a:gd name="connsiteY133" fmla="*/ 49213 h 336550"/>
                  <a:gd name="connsiteX134" fmla="*/ 196851 w 338138"/>
                  <a:gd name="connsiteY134" fmla="*/ 55563 h 336550"/>
                  <a:gd name="connsiteX135" fmla="*/ 191294 w 338138"/>
                  <a:gd name="connsiteY135" fmla="*/ 61913 h 336550"/>
                  <a:gd name="connsiteX136" fmla="*/ 185737 w 338138"/>
                  <a:gd name="connsiteY136" fmla="*/ 55563 h 336550"/>
                  <a:gd name="connsiteX137" fmla="*/ 191294 w 338138"/>
                  <a:gd name="connsiteY137" fmla="*/ 49213 h 336550"/>
                  <a:gd name="connsiteX138" fmla="*/ 169069 w 338138"/>
                  <a:gd name="connsiteY138" fmla="*/ 49213 h 336550"/>
                  <a:gd name="connsiteX139" fmla="*/ 174626 w 338138"/>
                  <a:gd name="connsiteY139" fmla="*/ 55563 h 336550"/>
                  <a:gd name="connsiteX140" fmla="*/ 169069 w 338138"/>
                  <a:gd name="connsiteY140" fmla="*/ 61913 h 336550"/>
                  <a:gd name="connsiteX141" fmla="*/ 163512 w 338138"/>
                  <a:gd name="connsiteY141" fmla="*/ 55563 h 336550"/>
                  <a:gd name="connsiteX142" fmla="*/ 169069 w 338138"/>
                  <a:gd name="connsiteY142" fmla="*/ 49213 h 336550"/>
                  <a:gd name="connsiteX143" fmla="*/ 146844 w 338138"/>
                  <a:gd name="connsiteY143" fmla="*/ 49213 h 336550"/>
                  <a:gd name="connsiteX144" fmla="*/ 152401 w 338138"/>
                  <a:gd name="connsiteY144" fmla="*/ 55563 h 336550"/>
                  <a:gd name="connsiteX145" fmla="*/ 146844 w 338138"/>
                  <a:gd name="connsiteY145" fmla="*/ 61913 h 336550"/>
                  <a:gd name="connsiteX146" fmla="*/ 141287 w 338138"/>
                  <a:gd name="connsiteY146" fmla="*/ 55563 h 336550"/>
                  <a:gd name="connsiteX147" fmla="*/ 146844 w 338138"/>
                  <a:gd name="connsiteY147" fmla="*/ 49213 h 336550"/>
                  <a:gd name="connsiteX148" fmla="*/ 102394 w 338138"/>
                  <a:gd name="connsiteY148" fmla="*/ 49213 h 336550"/>
                  <a:gd name="connsiteX149" fmla="*/ 107951 w 338138"/>
                  <a:gd name="connsiteY149" fmla="*/ 55563 h 336550"/>
                  <a:gd name="connsiteX150" fmla="*/ 102394 w 338138"/>
                  <a:gd name="connsiteY150" fmla="*/ 61913 h 336550"/>
                  <a:gd name="connsiteX151" fmla="*/ 96837 w 338138"/>
                  <a:gd name="connsiteY151" fmla="*/ 55563 h 336550"/>
                  <a:gd name="connsiteX152" fmla="*/ 102394 w 338138"/>
                  <a:gd name="connsiteY152" fmla="*/ 49213 h 336550"/>
                  <a:gd name="connsiteX153" fmla="*/ 78582 w 338138"/>
                  <a:gd name="connsiteY153" fmla="*/ 49213 h 336550"/>
                  <a:gd name="connsiteX154" fmla="*/ 84139 w 338138"/>
                  <a:gd name="connsiteY154" fmla="*/ 55563 h 336550"/>
                  <a:gd name="connsiteX155" fmla="*/ 78582 w 338138"/>
                  <a:gd name="connsiteY155" fmla="*/ 61913 h 336550"/>
                  <a:gd name="connsiteX156" fmla="*/ 73025 w 338138"/>
                  <a:gd name="connsiteY156" fmla="*/ 55563 h 336550"/>
                  <a:gd name="connsiteX157" fmla="*/ 78582 w 338138"/>
                  <a:gd name="connsiteY157" fmla="*/ 49213 h 336550"/>
                  <a:gd name="connsiteX158" fmla="*/ 56357 w 338138"/>
                  <a:gd name="connsiteY158" fmla="*/ 49213 h 336550"/>
                  <a:gd name="connsiteX159" fmla="*/ 61914 w 338138"/>
                  <a:gd name="connsiteY159" fmla="*/ 55563 h 336550"/>
                  <a:gd name="connsiteX160" fmla="*/ 56357 w 338138"/>
                  <a:gd name="connsiteY160" fmla="*/ 61913 h 336550"/>
                  <a:gd name="connsiteX161" fmla="*/ 50800 w 338138"/>
                  <a:gd name="connsiteY161" fmla="*/ 55563 h 336550"/>
                  <a:gd name="connsiteX162" fmla="*/ 56357 w 338138"/>
                  <a:gd name="connsiteY162" fmla="*/ 49213 h 336550"/>
                  <a:gd name="connsiteX163" fmla="*/ 315119 w 338138"/>
                  <a:gd name="connsiteY163" fmla="*/ 39688 h 336550"/>
                  <a:gd name="connsiteX164" fmla="*/ 320675 w 338138"/>
                  <a:gd name="connsiteY164" fmla="*/ 44451 h 336550"/>
                  <a:gd name="connsiteX165" fmla="*/ 315119 w 338138"/>
                  <a:gd name="connsiteY165" fmla="*/ 49215 h 336550"/>
                  <a:gd name="connsiteX166" fmla="*/ 309562 w 338138"/>
                  <a:gd name="connsiteY166" fmla="*/ 44451 h 336550"/>
                  <a:gd name="connsiteX167" fmla="*/ 315119 w 338138"/>
                  <a:gd name="connsiteY167" fmla="*/ 39688 h 336550"/>
                  <a:gd name="connsiteX168" fmla="*/ 292894 w 338138"/>
                  <a:gd name="connsiteY168" fmla="*/ 39688 h 336550"/>
                  <a:gd name="connsiteX169" fmla="*/ 298450 w 338138"/>
                  <a:gd name="connsiteY169" fmla="*/ 44451 h 336550"/>
                  <a:gd name="connsiteX170" fmla="*/ 292894 w 338138"/>
                  <a:gd name="connsiteY170" fmla="*/ 49215 h 336550"/>
                  <a:gd name="connsiteX171" fmla="*/ 287337 w 338138"/>
                  <a:gd name="connsiteY171" fmla="*/ 44451 h 336550"/>
                  <a:gd name="connsiteX172" fmla="*/ 292894 w 338138"/>
                  <a:gd name="connsiteY172" fmla="*/ 39688 h 336550"/>
                  <a:gd name="connsiteX173" fmla="*/ 225425 w 338138"/>
                  <a:gd name="connsiteY173" fmla="*/ 39688 h 336550"/>
                  <a:gd name="connsiteX174" fmla="*/ 231775 w 338138"/>
                  <a:gd name="connsiteY174" fmla="*/ 44451 h 336550"/>
                  <a:gd name="connsiteX175" fmla="*/ 225425 w 338138"/>
                  <a:gd name="connsiteY175" fmla="*/ 49215 h 336550"/>
                  <a:gd name="connsiteX176" fmla="*/ 219075 w 338138"/>
                  <a:gd name="connsiteY176" fmla="*/ 44451 h 336550"/>
                  <a:gd name="connsiteX177" fmla="*/ 225425 w 338138"/>
                  <a:gd name="connsiteY177" fmla="*/ 39688 h 336550"/>
                  <a:gd name="connsiteX178" fmla="*/ 202407 w 338138"/>
                  <a:gd name="connsiteY178" fmla="*/ 39688 h 336550"/>
                  <a:gd name="connsiteX179" fmla="*/ 207963 w 338138"/>
                  <a:gd name="connsiteY179" fmla="*/ 44451 h 336550"/>
                  <a:gd name="connsiteX180" fmla="*/ 202407 w 338138"/>
                  <a:gd name="connsiteY180" fmla="*/ 49215 h 336550"/>
                  <a:gd name="connsiteX181" fmla="*/ 196850 w 338138"/>
                  <a:gd name="connsiteY181" fmla="*/ 44451 h 336550"/>
                  <a:gd name="connsiteX182" fmla="*/ 202407 w 338138"/>
                  <a:gd name="connsiteY182" fmla="*/ 39688 h 336550"/>
                  <a:gd name="connsiteX183" fmla="*/ 135731 w 338138"/>
                  <a:gd name="connsiteY183" fmla="*/ 39688 h 336550"/>
                  <a:gd name="connsiteX184" fmla="*/ 141288 w 338138"/>
                  <a:gd name="connsiteY184" fmla="*/ 44451 h 336550"/>
                  <a:gd name="connsiteX185" fmla="*/ 135731 w 338138"/>
                  <a:gd name="connsiteY185" fmla="*/ 49215 h 336550"/>
                  <a:gd name="connsiteX186" fmla="*/ 130175 w 338138"/>
                  <a:gd name="connsiteY186" fmla="*/ 44451 h 336550"/>
                  <a:gd name="connsiteX187" fmla="*/ 135731 w 338138"/>
                  <a:gd name="connsiteY187" fmla="*/ 39688 h 336550"/>
                  <a:gd name="connsiteX188" fmla="*/ 113506 w 338138"/>
                  <a:gd name="connsiteY188" fmla="*/ 39688 h 336550"/>
                  <a:gd name="connsiteX189" fmla="*/ 119063 w 338138"/>
                  <a:gd name="connsiteY189" fmla="*/ 44451 h 336550"/>
                  <a:gd name="connsiteX190" fmla="*/ 113506 w 338138"/>
                  <a:gd name="connsiteY190" fmla="*/ 49215 h 336550"/>
                  <a:gd name="connsiteX191" fmla="*/ 107950 w 338138"/>
                  <a:gd name="connsiteY191" fmla="*/ 44451 h 336550"/>
                  <a:gd name="connsiteX192" fmla="*/ 113506 w 338138"/>
                  <a:gd name="connsiteY192" fmla="*/ 39688 h 336550"/>
                  <a:gd name="connsiteX193" fmla="*/ 45243 w 338138"/>
                  <a:gd name="connsiteY193" fmla="*/ 39688 h 336550"/>
                  <a:gd name="connsiteX194" fmla="*/ 50800 w 338138"/>
                  <a:gd name="connsiteY194" fmla="*/ 44451 h 336550"/>
                  <a:gd name="connsiteX195" fmla="*/ 45243 w 338138"/>
                  <a:gd name="connsiteY195" fmla="*/ 49215 h 336550"/>
                  <a:gd name="connsiteX196" fmla="*/ 39687 w 338138"/>
                  <a:gd name="connsiteY196" fmla="*/ 44451 h 336550"/>
                  <a:gd name="connsiteX197" fmla="*/ 45243 w 338138"/>
                  <a:gd name="connsiteY197" fmla="*/ 39688 h 336550"/>
                  <a:gd name="connsiteX198" fmla="*/ 23018 w 338138"/>
                  <a:gd name="connsiteY198" fmla="*/ 39688 h 336550"/>
                  <a:gd name="connsiteX199" fmla="*/ 28575 w 338138"/>
                  <a:gd name="connsiteY199" fmla="*/ 44451 h 336550"/>
                  <a:gd name="connsiteX200" fmla="*/ 23018 w 338138"/>
                  <a:gd name="connsiteY200" fmla="*/ 49215 h 336550"/>
                  <a:gd name="connsiteX201" fmla="*/ 17462 w 338138"/>
                  <a:gd name="connsiteY201" fmla="*/ 44451 h 336550"/>
                  <a:gd name="connsiteX202" fmla="*/ 23018 w 338138"/>
                  <a:gd name="connsiteY202" fmla="*/ 39688 h 336550"/>
                  <a:gd name="connsiteX203" fmla="*/ 304007 w 338138"/>
                  <a:gd name="connsiteY203" fmla="*/ 26988 h 336550"/>
                  <a:gd name="connsiteX204" fmla="*/ 309564 w 338138"/>
                  <a:gd name="connsiteY204" fmla="*/ 33338 h 336550"/>
                  <a:gd name="connsiteX205" fmla="*/ 304007 w 338138"/>
                  <a:gd name="connsiteY205" fmla="*/ 39688 h 336550"/>
                  <a:gd name="connsiteX206" fmla="*/ 298450 w 338138"/>
                  <a:gd name="connsiteY206" fmla="*/ 33338 h 336550"/>
                  <a:gd name="connsiteX207" fmla="*/ 304007 w 338138"/>
                  <a:gd name="connsiteY207" fmla="*/ 26988 h 336550"/>
                  <a:gd name="connsiteX208" fmla="*/ 281782 w 338138"/>
                  <a:gd name="connsiteY208" fmla="*/ 26988 h 336550"/>
                  <a:gd name="connsiteX209" fmla="*/ 287339 w 338138"/>
                  <a:gd name="connsiteY209" fmla="*/ 33338 h 336550"/>
                  <a:gd name="connsiteX210" fmla="*/ 281782 w 338138"/>
                  <a:gd name="connsiteY210" fmla="*/ 39688 h 336550"/>
                  <a:gd name="connsiteX211" fmla="*/ 276225 w 338138"/>
                  <a:gd name="connsiteY211" fmla="*/ 33338 h 336550"/>
                  <a:gd name="connsiteX212" fmla="*/ 281782 w 338138"/>
                  <a:gd name="connsiteY212" fmla="*/ 26988 h 336550"/>
                  <a:gd name="connsiteX213" fmla="*/ 236539 w 338138"/>
                  <a:gd name="connsiteY213" fmla="*/ 26988 h 336550"/>
                  <a:gd name="connsiteX214" fmla="*/ 241302 w 338138"/>
                  <a:gd name="connsiteY214" fmla="*/ 33338 h 336550"/>
                  <a:gd name="connsiteX215" fmla="*/ 236539 w 338138"/>
                  <a:gd name="connsiteY215" fmla="*/ 39688 h 336550"/>
                  <a:gd name="connsiteX216" fmla="*/ 231775 w 338138"/>
                  <a:gd name="connsiteY216" fmla="*/ 33338 h 336550"/>
                  <a:gd name="connsiteX217" fmla="*/ 236539 w 338138"/>
                  <a:gd name="connsiteY217" fmla="*/ 26988 h 336550"/>
                  <a:gd name="connsiteX218" fmla="*/ 213519 w 338138"/>
                  <a:gd name="connsiteY218" fmla="*/ 26988 h 336550"/>
                  <a:gd name="connsiteX219" fmla="*/ 219076 w 338138"/>
                  <a:gd name="connsiteY219" fmla="*/ 33338 h 336550"/>
                  <a:gd name="connsiteX220" fmla="*/ 213519 w 338138"/>
                  <a:gd name="connsiteY220" fmla="*/ 39688 h 336550"/>
                  <a:gd name="connsiteX221" fmla="*/ 207962 w 338138"/>
                  <a:gd name="connsiteY221" fmla="*/ 33338 h 336550"/>
                  <a:gd name="connsiteX222" fmla="*/ 213519 w 338138"/>
                  <a:gd name="connsiteY222" fmla="*/ 26988 h 336550"/>
                  <a:gd name="connsiteX223" fmla="*/ 191294 w 338138"/>
                  <a:gd name="connsiteY223" fmla="*/ 26988 h 336550"/>
                  <a:gd name="connsiteX224" fmla="*/ 196851 w 338138"/>
                  <a:gd name="connsiteY224" fmla="*/ 33338 h 336550"/>
                  <a:gd name="connsiteX225" fmla="*/ 191294 w 338138"/>
                  <a:gd name="connsiteY225" fmla="*/ 39688 h 336550"/>
                  <a:gd name="connsiteX226" fmla="*/ 185737 w 338138"/>
                  <a:gd name="connsiteY226" fmla="*/ 33338 h 336550"/>
                  <a:gd name="connsiteX227" fmla="*/ 191294 w 338138"/>
                  <a:gd name="connsiteY227" fmla="*/ 26988 h 336550"/>
                  <a:gd name="connsiteX228" fmla="*/ 146844 w 338138"/>
                  <a:gd name="connsiteY228" fmla="*/ 26988 h 336550"/>
                  <a:gd name="connsiteX229" fmla="*/ 152401 w 338138"/>
                  <a:gd name="connsiteY229" fmla="*/ 33338 h 336550"/>
                  <a:gd name="connsiteX230" fmla="*/ 146844 w 338138"/>
                  <a:gd name="connsiteY230" fmla="*/ 39688 h 336550"/>
                  <a:gd name="connsiteX231" fmla="*/ 141287 w 338138"/>
                  <a:gd name="connsiteY231" fmla="*/ 33338 h 336550"/>
                  <a:gd name="connsiteX232" fmla="*/ 146844 w 338138"/>
                  <a:gd name="connsiteY232" fmla="*/ 26988 h 336550"/>
                  <a:gd name="connsiteX233" fmla="*/ 124619 w 338138"/>
                  <a:gd name="connsiteY233" fmla="*/ 26988 h 336550"/>
                  <a:gd name="connsiteX234" fmla="*/ 130176 w 338138"/>
                  <a:gd name="connsiteY234" fmla="*/ 33338 h 336550"/>
                  <a:gd name="connsiteX235" fmla="*/ 124619 w 338138"/>
                  <a:gd name="connsiteY235" fmla="*/ 39688 h 336550"/>
                  <a:gd name="connsiteX236" fmla="*/ 119062 w 338138"/>
                  <a:gd name="connsiteY236" fmla="*/ 33338 h 336550"/>
                  <a:gd name="connsiteX237" fmla="*/ 124619 w 338138"/>
                  <a:gd name="connsiteY237" fmla="*/ 26988 h 336550"/>
                  <a:gd name="connsiteX238" fmla="*/ 102394 w 338138"/>
                  <a:gd name="connsiteY238" fmla="*/ 26988 h 336550"/>
                  <a:gd name="connsiteX239" fmla="*/ 107951 w 338138"/>
                  <a:gd name="connsiteY239" fmla="*/ 33338 h 336550"/>
                  <a:gd name="connsiteX240" fmla="*/ 102394 w 338138"/>
                  <a:gd name="connsiteY240" fmla="*/ 39688 h 336550"/>
                  <a:gd name="connsiteX241" fmla="*/ 96837 w 338138"/>
                  <a:gd name="connsiteY241" fmla="*/ 33338 h 336550"/>
                  <a:gd name="connsiteX242" fmla="*/ 102394 w 338138"/>
                  <a:gd name="connsiteY242" fmla="*/ 26988 h 336550"/>
                  <a:gd name="connsiteX243" fmla="*/ 56357 w 338138"/>
                  <a:gd name="connsiteY243" fmla="*/ 26988 h 336550"/>
                  <a:gd name="connsiteX244" fmla="*/ 61914 w 338138"/>
                  <a:gd name="connsiteY244" fmla="*/ 33338 h 336550"/>
                  <a:gd name="connsiteX245" fmla="*/ 56357 w 338138"/>
                  <a:gd name="connsiteY245" fmla="*/ 39688 h 336550"/>
                  <a:gd name="connsiteX246" fmla="*/ 50800 w 338138"/>
                  <a:gd name="connsiteY246" fmla="*/ 33338 h 336550"/>
                  <a:gd name="connsiteX247" fmla="*/ 56357 w 338138"/>
                  <a:gd name="connsiteY247" fmla="*/ 26988 h 336550"/>
                  <a:gd name="connsiteX248" fmla="*/ 34132 w 338138"/>
                  <a:gd name="connsiteY248" fmla="*/ 26988 h 336550"/>
                  <a:gd name="connsiteX249" fmla="*/ 39689 w 338138"/>
                  <a:gd name="connsiteY249" fmla="*/ 33338 h 336550"/>
                  <a:gd name="connsiteX250" fmla="*/ 34132 w 338138"/>
                  <a:gd name="connsiteY250" fmla="*/ 39688 h 336550"/>
                  <a:gd name="connsiteX251" fmla="*/ 28575 w 338138"/>
                  <a:gd name="connsiteY251" fmla="*/ 33338 h 336550"/>
                  <a:gd name="connsiteX252" fmla="*/ 34132 w 338138"/>
                  <a:gd name="connsiteY252" fmla="*/ 26988 h 336550"/>
                  <a:gd name="connsiteX253" fmla="*/ 315119 w 338138"/>
                  <a:gd name="connsiteY253" fmla="*/ 17463 h 336550"/>
                  <a:gd name="connsiteX254" fmla="*/ 320675 w 338138"/>
                  <a:gd name="connsiteY254" fmla="*/ 22226 h 336550"/>
                  <a:gd name="connsiteX255" fmla="*/ 315119 w 338138"/>
                  <a:gd name="connsiteY255" fmla="*/ 26990 h 336550"/>
                  <a:gd name="connsiteX256" fmla="*/ 309562 w 338138"/>
                  <a:gd name="connsiteY256" fmla="*/ 22226 h 336550"/>
                  <a:gd name="connsiteX257" fmla="*/ 315119 w 338138"/>
                  <a:gd name="connsiteY257" fmla="*/ 17463 h 336550"/>
                  <a:gd name="connsiteX258" fmla="*/ 292894 w 338138"/>
                  <a:gd name="connsiteY258" fmla="*/ 17463 h 336550"/>
                  <a:gd name="connsiteX259" fmla="*/ 298450 w 338138"/>
                  <a:gd name="connsiteY259" fmla="*/ 22226 h 336550"/>
                  <a:gd name="connsiteX260" fmla="*/ 292894 w 338138"/>
                  <a:gd name="connsiteY260" fmla="*/ 26990 h 336550"/>
                  <a:gd name="connsiteX261" fmla="*/ 287337 w 338138"/>
                  <a:gd name="connsiteY261" fmla="*/ 22226 h 336550"/>
                  <a:gd name="connsiteX262" fmla="*/ 292894 w 338138"/>
                  <a:gd name="connsiteY262" fmla="*/ 17463 h 336550"/>
                  <a:gd name="connsiteX263" fmla="*/ 225425 w 338138"/>
                  <a:gd name="connsiteY263" fmla="*/ 17463 h 336550"/>
                  <a:gd name="connsiteX264" fmla="*/ 231775 w 338138"/>
                  <a:gd name="connsiteY264" fmla="*/ 22226 h 336550"/>
                  <a:gd name="connsiteX265" fmla="*/ 225425 w 338138"/>
                  <a:gd name="connsiteY265" fmla="*/ 26990 h 336550"/>
                  <a:gd name="connsiteX266" fmla="*/ 219075 w 338138"/>
                  <a:gd name="connsiteY266" fmla="*/ 22226 h 336550"/>
                  <a:gd name="connsiteX267" fmla="*/ 225425 w 338138"/>
                  <a:gd name="connsiteY267" fmla="*/ 17463 h 336550"/>
                  <a:gd name="connsiteX268" fmla="*/ 202407 w 338138"/>
                  <a:gd name="connsiteY268" fmla="*/ 17463 h 336550"/>
                  <a:gd name="connsiteX269" fmla="*/ 207963 w 338138"/>
                  <a:gd name="connsiteY269" fmla="*/ 22226 h 336550"/>
                  <a:gd name="connsiteX270" fmla="*/ 202407 w 338138"/>
                  <a:gd name="connsiteY270" fmla="*/ 26990 h 336550"/>
                  <a:gd name="connsiteX271" fmla="*/ 196850 w 338138"/>
                  <a:gd name="connsiteY271" fmla="*/ 22226 h 336550"/>
                  <a:gd name="connsiteX272" fmla="*/ 202407 w 338138"/>
                  <a:gd name="connsiteY272" fmla="*/ 17463 h 336550"/>
                  <a:gd name="connsiteX273" fmla="*/ 135731 w 338138"/>
                  <a:gd name="connsiteY273" fmla="*/ 17463 h 336550"/>
                  <a:gd name="connsiteX274" fmla="*/ 141288 w 338138"/>
                  <a:gd name="connsiteY274" fmla="*/ 22226 h 336550"/>
                  <a:gd name="connsiteX275" fmla="*/ 135731 w 338138"/>
                  <a:gd name="connsiteY275" fmla="*/ 26990 h 336550"/>
                  <a:gd name="connsiteX276" fmla="*/ 130175 w 338138"/>
                  <a:gd name="connsiteY276" fmla="*/ 22226 h 336550"/>
                  <a:gd name="connsiteX277" fmla="*/ 135731 w 338138"/>
                  <a:gd name="connsiteY277" fmla="*/ 17463 h 336550"/>
                  <a:gd name="connsiteX278" fmla="*/ 113506 w 338138"/>
                  <a:gd name="connsiteY278" fmla="*/ 17463 h 336550"/>
                  <a:gd name="connsiteX279" fmla="*/ 119063 w 338138"/>
                  <a:gd name="connsiteY279" fmla="*/ 22226 h 336550"/>
                  <a:gd name="connsiteX280" fmla="*/ 113506 w 338138"/>
                  <a:gd name="connsiteY280" fmla="*/ 26990 h 336550"/>
                  <a:gd name="connsiteX281" fmla="*/ 107950 w 338138"/>
                  <a:gd name="connsiteY281" fmla="*/ 22226 h 336550"/>
                  <a:gd name="connsiteX282" fmla="*/ 113506 w 338138"/>
                  <a:gd name="connsiteY282" fmla="*/ 17463 h 336550"/>
                  <a:gd name="connsiteX283" fmla="*/ 45243 w 338138"/>
                  <a:gd name="connsiteY283" fmla="*/ 17463 h 336550"/>
                  <a:gd name="connsiteX284" fmla="*/ 50800 w 338138"/>
                  <a:gd name="connsiteY284" fmla="*/ 22226 h 336550"/>
                  <a:gd name="connsiteX285" fmla="*/ 45243 w 338138"/>
                  <a:gd name="connsiteY285" fmla="*/ 26990 h 336550"/>
                  <a:gd name="connsiteX286" fmla="*/ 39687 w 338138"/>
                  <a:gd name="connsiteY286" fmla="*/ 22226 h 336550"/>
                  <a:gd name="connsiteX287" fmla="*/ 45243 w 338138"/>
                  <a:gd name="connsiteY287" fmla="*/ 17463 h 336550"/>
                  <a:gd name="connsiteX288" fmla="*/ 23018 w 338138"/>
                  <a:gd name="connsiteY288" fmla="*/ 17463 h 336550"/>
                  <a:gd name="connsiteX289" fmla="*/ 28575 w 338138"/>
                  <a:gd name="connsiteY289" fmla="*/ 22226 h 336550"/>
                  <a:gd name="connsiteX290" fmla="*/ 23018 w 338138"/>
                  <a:gd name="connsiteY290" fmla="*/ 26990 h 336550"/>
                  <a:gd name="connsiteX291" fmla="*/ 17462 w 338138"/>
                  <a:gd name="connsiteY291" fmla="*/ 22226 h 336550"/>
                  <a:gd name="connsiteX292" fmla="*/ 23018 w 338138"/>
                  <a:gd name="connsiteY292" fmla="*/ 17463 h 336550"/>
                  <a:gd name="connsiteX293" fmla="*/ 17956 w 338138"/>
                  <a:gd name="connsiteY293" fmla="*/ 11113 h 336550"/>
                  <a:gd name="connsiteX294" fmla="*/ 12700 w 338138"/>
                  <a:gd name="connsiteY294" fmla="*/ 16387 h 336550"/>
                  <a:gd name="connsiteX295" fmla="*/ 12700 w 338138"/>
                  <a:gd name="connsiteY295" fmla="*/ 26934 h 336550"/>
                  <a:gd name="connsiteX296" fmla="*/ 17956 w 338138"/>
                  <a:gd name="connsiteY296" fmla="*/ 33526 h 336550"/>
                  <a:gd name="connsiteX297" fmla="*/ 12700 w 338138"/>
                  <a:gd name="connsiteY297" fmla="*/ 38800 h 336550"/>
                  <a:gd name="connsiteX298" fmla="*/ 12700 w 338138"/>
                  <a:gd name="connsiteY298" fmla="*/ 88901 h 336550"/>
                  <a:gd name="connsiteX299" fmla="*/ 62633 w 338138"/>
                  <a:gd name="connsiteY299" fmla="*/ 88901 h 336550"/>
                  <a:gd name="connsiteX300" fmla="*/ 67889 w 338138"/>
                  <a:gd name="connsiteY300" fmla="*/ 83627 h 336550"/>
                  <a:gd name="connsiteX301" fmla="*/ 73145 w 338138"/>
                  <a:gd name="connsiteY301" fmla="*/ 88901 h 336550"/>
                  <a:gd name="connsiteX302" fmla="*/ 84971 w 338138"/>
                  <a:gd name="connsiteY302" fmla="*/ 88901 h 336550"/>
                  <a:gd name="connsiteX303" fmla="*/ 90227 w 338138"/>
                  <a:gd name="connsiteY303" fmla="*/ 83627 h 336550"/>
                  <a:gd name="connsiteX304" fmla="*/ 96797 w 338138"/>
                  <a:gd name="connsiteY304" fmla="*/ 88901 h 336550"/>
                  <a:gd name="connsiteX305" fmla="*/ 151987 w 338138"/>
                  <a:gd name="connsiteY305" fmla="*/ 88901 h 336550"/>
                  <a:gd name="connsiteX306" fmla="*/ 157243 w 338138"/>
                  <a:gd name="connsiteY306" fmla="*/ 83627 h 336550"/>
                  <a:gd name="connsiteX307" fmla="*/ 163813 w 338138"/>
                  <a:gd name="connsiteY307" fmla="*/ 88901 h 336550"/>
                  <a:gd name="connsiteX308" fmla="*/ 174325 w 338138"/>
                  <a:gd name="connsiteY308" fmla="*/ 88901 h 336550"/>
                  <a:gd name="connsiteX309" fmla="*/ 180895 w 338138"/>
                  <a:gd name="connsiteY309" fmla="*/ 83627 h 336550"/>
                  <a:gd name="connsiteX310" fmla="*/ 186151 w 338138"/>
                  <a:gd name="connsiteY310" fmla="*/ 88901 h 336550"/>
                  <a:gd name="connsiteX311" fmla="*/ 241341 w 338138"/>
                  <a:gd name="connsiteY311" fmla="*/ 88901 h 336550"/>
                  <a:gd name="connsiteX312" fmla="*/ 247911 w 338138"/>
                  <a:gd name="connsiteY312" fmla="*/ 83627 h 336550"/>
                  <a:gd name="connsiteX313" fmla="*/ 253167 w 338138"/>
                  <a:gd name="connsiteY313" fmla="*/ 88901 h 336550"/>
                  <a:gd name="connsiteX314" fmla="*/ 264993 w 338138"/>
                  <a:gd name="connsiteY314" fmla="*/ 88901 h 336550"/>
                  <a:gd name="connsiteX315" fmla="*/ 270249 w 338138"/>
                  <a:gd name="connsiteY315" fmla="*/ 83627 h 336550"/>
                  <a:gd name="connsiteX316" fmla="*/ 275505 w 338138"/>
                  <a:gd name="connsiteY316" fmla="*/ 88901 h 336550"/>
                  <a:gd name="connsiteX317" fmla="*/ 325438 w 338138"/>
                  <a:gd name="connsiteY317" fmla="*/ 88901 h 336550"/>
                  <a:gd name="connsiteX318" fmla="*/ 325438 w 338138"/>
                  <a:gd name="connsiteY318" fmla="*/ 38800 h 336550"/>
                  <a:gd name="connsiteX319" fmla="*/ 320182 w 338138"/>
                  <a:gd name="connsiteY319" fmla="*/ 33526 h 336550"/>
                  <a:gd name="connsiteX320" fmla="*/ 325438 w 338138"/>
                  <a:gd name="connsiteY320" fmla="*/ 26934 h 336550"/>
                  <a:gd name="connsiteX321" fmla="*/ 325438 w 338138"/>
                  <a:gd name="connsiteY321" fmla="*/ 16387 h 336550"/>
                  <a:gd name="connsiteX322" fmla="*/ 320182 w 338138"/>
                  <a:gd name="connsiteY322" fmla="*/ 11113 h 336550"/>
                  <a:gd name="connsiteX323" fmla="*/ 309670 w 338138"/>
                  <a:gd name="connsiteY323" fmla="*/ 11113 h 336550"/>
                  <a:gd name="connsiteX324" fmla="*/ 303100 w 338138"/>
                  <a:gd name="connsiteY324" fmla="*/ 16387 h 336550"/>
                  <a:gd name="connsiteX325" fmla="*/ 297844 w 338138"/>
                  <a:gd name="connsiteY325" fmla="*/ 11113 h 336550"/>
                  <a:gd name="connsiteX326" fmla="*/ 287331 w 338138"/>
                  <a:gd name="connsiteY326" fmla="*/ 11113 h 336550"/>
                  <a:gd name="connsiteX327" fmla="*/ 280761 w 338138"/>
                  <a:gd name="connsiteY327" fmla="*/ 16387 h 336550"/>
                  <a:gd name="connsiteX328" fmla="*/ 275505 w 338138"/>
                  <a:gd name="connsiteY328" fmla="*/ 11113 h 336550"/>
                  <a:gd name="connsiteX329" fmla="*/ 241341 w 338138"/>
                  <a:gd name="connsiteY329" fmla="*/ 11113 h 336550"/>
                  <a:gd name="connsiteX330" fmla="*/ 236084 w 338138"/>
                  <a:gd name="connsiteY330" fmla="*/ 16387 h 336550"/>
                  <a:gd name="connsiteX331" fmla="*/ 230828 w 338138"/>
                  <a:gd name="connsiteY331" fmla="*/ 11113 h 336550"/>
                  <a:gd name="connsiteX332" fmla="*/ 219002 w 338138"/>
                  <a:gd name="connsiteY332" fmla="*/ 11113 h 336550"/>
                  <a:gd name="connsiteX333" fmla="*/ 213746 w 338138"/>
                  <a:gd name="connsiteY333" fmla="*/ 16387 h 336550"/>
                  <a:gd name="connsiteX334" fmla="*/ 208490 w 338138"/>
                  <a:gd name="connsiteY334" fmla="*/ 11113 h 336550"/>
                  <a:gd name="connsiteX335" fmla="*/ 196664 w 338138"/>
                  <a:gd name="connsiteY335" fmla="*/ 11113 h 336550"/>
                  <a:gd name="connsiteX336" fmla="*/ 191408 w 338138"/>
                  <a:gd name="connsiteY336" fmla="*/ 16387 h 336550"/>
                  <a:gd name="connsiteX337" fmla="*/ 186151 w 338138"/>
                  <a:gd name="connsiteY337" fmla="*/ 11113 h 336550"/>
                  <a:gd name="connsiteX338" fmla="*/ 151987 w 338138"/>
                  <a:gd name="connsiteY338" fmla="*/ 11113 h 336550"/>
                  <a:gd name="connsiteX339" fmla="*/ 146730 w 338138"/>
                  <a:gd name="connsiteY339" fmla="*/ 16387 h 336550"/>
                  <a:gd name="connsiteX340" fmla="*/ 141474 w 338138"/>
                  <a:gd name="connsiteY340" fmla="*/ 11113 h 336550"/>
                  <a:gd name="connsiteX341" fmla="*/ 129648 w 338138"/>
                  <a:gd name="connsiteY341" fmla="*/ 11113 h 336550"/>
                  <a:gd name="connsiteX342" fmla="*/ 124392 w 338138"/>
                  <a:gd name="connsiteY342" fmla="*/ 16387 h 336550"/>
                  <a:gd name="connsiteX343" fmla="*/ 119136 w 338138"/>
                  <a:gd name="connsiteY343" fmla="*/ 11113 h 336550"/>
                  <a:gd name="connsiteX344" fmla="*/ 107310 w 338138"/>
                  <a:gd name="connsiteY344" fmla="*/ 11113 h 336550"/>
                  <a:gd name="connsiteX345" fmla="*/ 102054 w 338138"/>
                  <a:gd name="connsiteY345" fmla="*/ 16387 h 336550"/>
                  <a:gd name="connsiteX346" fmla="*/ 96797 w 338138"/>
                  <a:gd name="connsiteY346" fmla="*/ 11113 h 336550"/>
                  <a:gd name="connsiteX347" fmla="*/ 62633 w 338138"/>
                  <a:gd name="connsiteY347" fmla="*/ 11113 h 336550"/>
                  <a:gd name="connsiteX348" fmla="*/ 57377 w 338138"/>
                  <a:gd name="connsiteY348" fmla="*/ 16387 h 336550"/>
                  <a:gd name="connsiteX349" fmla="*/ 50807 w 338138"/>
                  <a:gd name="connsiteY349" fmla="*/ 11113 h 336550"/>
                  <a:gd name="connsiteX350" fmla="*/ 40294 w 338138"/>
                  <a:gd name="connsiteY350" fmla="*/ 11113 h 336550"/>
                  <a:gd name="connsiteX351" fmla="*/ 35038 w 338138"/>
                  <a:gd name="connsiteY351" fmla="*/ 16387 h 336550"/>
                  <a:gd name="connsiteX352" fmla="*/ 28468 w 338138"/>
                  <a:gd name="connsiteY352" fmla="*/ 11113 h 336550"/>
                  <a:gd name="connsiteX353" fmla="*/ 17956 w 338138"/>
                  <a:gd name="connsiteY353" fmla="*/ 11113 h 336550"/>
                  <a:gd name="connsiteX354" fmla="*/ 0 w 338138"/>
                  <a:gd name="connsiteY354" fmla="*/ 0 h 336550"/>
                  <a:gd name="connsiteX355" fmla="*/ 338138 w 338138"/>
                  <a:gd name="connsiteY355" fmla="*/ 0 h 336550"/>
                  <a:gd name="connsiteX356" fmla="*/ 338138 w 338138"/>
                  <a:gd name="connsiteY356" fmla="*/ 101600 h 336550"/>
                  <a:gd name="connsiteX357" fmla="*/ 309563 w 338138"/>
                  <a:gd name="connsiteY357" fmla="*/ 101600 h 336550"/>
                  <a:gd name="connsiteX358" fmla="*/ 309563 w 338138"/>
                  <a:gd name="connsiteY358" fmla="*/ 279400 h 336550"/>
                  <a:gd name="connsiteX359" fmla="*/ 298451 w 338138"/>
                  <a:gd name="connsiteY359" fmla="*/ 279400 h 336550"/>
                  <a:gd name="connsiteX360" fmla="*/ 298451 w 338138"/>
                  <a:gd name="connsiteY360" fmla="*/ 101600 h 336550"/>
                  <a:gd name="connsiteX361" fmla="*/ 34925 w 338138"/>
                  <a:gd name="connsiteY361" fmla="*/ 101600 h 336550"/>
                  <a:gd name="connsiteX362" fmla="*/ 34925 w 338138"/>
                  <a:gd name="connsiteY362" fmla="*/ 279400 h 336550"/>
                  <a:gd name="connsiteX363" fmla="*/ 22225 w 338138"/>
                  <a:gd name="connsiteY363" fmla="*/ 279400 h 336550"/>
                  <a:gd name="connsiteX364" fmla="*/ 22225 w 338138"/>
                  <a:gd name="connsiteY364" fmla="*/ 101600 h 336550"/>
                  <a:gd name="connsiteX365" fmla="*/ 0 w 338138"/>
                  <a:gd name="connsiteY365" fmla="*/ 10160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</a:cxnLst>
                <a:rect l="l" t="t" r="r" b="b"/>
                <a:pathLst>
                  <a:path w="338138" h="336550">
                    <a:moveTo>
                      <a:pt x="169069" y="292100"/>
                    </a:moveTo>
                    <a:cubicBezTo>
                      <a:pt x="171847" y="292100"/>
                      <a:pt x="174625" y="294670"/>
                      <a:pt x="174625" y="297241"/>
                    </a:cubicBezTo>
                    <a:cubicBezTo>
                      <a:pt x="174625" y="297241"/>
                      <a:pt x="174625" y="297241"/>
                      <a:pt x="174625" y="313948"/>
                    </a:cubicBezTo>
                    <a:cubicBezTo>
                      <a:pt x="174625" y="316518"/>
                      <a:pt x="171847" y="319088"/>
                      <a:pt x="169069" y="319088"/>
                    </a:cubicBezTo>
                    <a:cubicBezTo>
                      <a:pt x="166290" y="319088"/>
                      <a:pt x="163512" y="316518"/>
                      <a:pt x="163512" y="313948"/>
                    </a:cubicBezTo>
                    <a:cubicBezTo>
                      <a:pt x="163512" y="313948"/>
                      <a:pt x="163512" y="313948"/>
                      <a:pt x="163512" y="297241"/>
                    </a:cubicBezTo>
                    <a:cubicBezTo>
                      <a:pt x="163512" y="294670"/>
                      <a:pt x="166290" y="292100"/>
                      <a:pt x="169069" y="292100"/>
                    </a:cubicBezTo>
                    <a:close/>
                    <a:moveTo>
                      <a:pt x="169069" y="252413"/>
                    </a:moveTo>
                    <a:cubicBezTo>
                      <a:pt x="171847" y="252413"/>
                      <a:pt x="174625" y="254983"/>
                      <a:pt x="174625" y="257554"/>
                    </a:cubicBezTo>
                    <a:cubicBezTo>
                      <a:pt x="174625" y="257554"/>
                      <a:pt x="174625" y="257554"/>
                      <a:pt x="174625" y="274261"/>
                    </a:cubicBezTo>
                    <a:cubicBezTo>
                      <a:pt x="174625" y="276831"/>
                      <a:pt x="171847" y="279401"/>
                      <a:pt x="169069" y="279401"/>
                    </a:cubicBezTo>
                    <a:cubicBezTo>
                      <a:pt x="166290" y="279401"/>
                      <a:pt x="163512" y="276831"/>
                      <a:pt x="163512" y="274261"/>
                    </a:cubicBezTo>
                    <a:cubicBezTo>
                      <a:pt x="163512" y="274261"/>
                      <a:pt x="163512" y="274261"/>
                      <a:pt x="163512" y="257554"/>
                    </a:cubicBezTo>
                    <a:cubicBezTo>
                      <a:pt x="163512" y="254983"/>
                      <a:pt x="166290" y="252413"/>
                      <a:pt x="169069" y="252413"/>
                    </a:cubicBezTo>
                    <a:close/>
                    <a:moveTo>
                      <a:pt x="169069" y="219075"/>
                    </a:moveTo>
                    <a:cubicBezTo>
                      <a:pt x="171847" y="219075"/>
                      <a:pt x="174625" y="221690"/>
                      <a:pt x="174625" y="225612"/>
                    </a:cubicBezTo>
                    <a:cubicBezTo>
                      <a:pt x="174625" y="225612"/>
                      <a:pt x="174625" y="225612"/>
                      <a:pt x="174625" y="236071"/>
                    </a:cubicBezTo>
                    <a:cubicBezTo>
                      <a:pt x="174625" y="239993"/>
                      <a:pt x="171847" y="241300"/>
                      <a:pt x="169069" y="241300"/>
                    </a:cubicBezTo>
                    <a:cubicBezTo>
                      <a:pt x="166290" y="241300"/>
                      <a:pt x="163512" y="239993"/>
                      <a:pt x="163512" y="236071"/>
                    </a:cubicBezTo>
                    <a:cubicBezTo>
                      <a:pt x="163512" y="236071"/>
                      <a:pt x="163512" y="236071"/>
                      <a:pt x="163512" y="225612"/>
                    </a:cubicBezTo>
                    <a:cubicBezTo>
                      <a:pt x="163512" y="221690"/>
                      <a:pt x="166290" y="219075"/>
                      <a:pt x="169069" y="219075"/>
                    </a:cubicBezTo>
                    <a:close/>
                    <a:moveTo>
                      <a:pt x="169069" y="190500"/>
                    </a:moveTo>
                    <a:cubicBezTo>
                      <a:pt x="171847" y="190500"/>
                      <a:pt x="174625" y="193115"/>
                      <a:pt x="174625" y="195730"/>
                    </a:cubicBezTo>
                    <a:cubicBezTo>
                      <a:pt x="174625" y="195730"/>
                      <a:pt x="174625" y="195730"/>
                      <a:pt x="174625" y="207496"/>
                    </a:cubicBezTo>
                    <a:cubicBezTo>
                      <a:pt x="174625" y="210110"/>
                      <a:pt x="171847" y="212725"/>
                      <a:pt x="169069" y="212725"/>
                    </a:cubicBezTo>
                    <a:cubicBezTo>
                      <a:pt x="166290" y="212725"/>
                      <a:pt x="163512" y="210110"/>
                      <a:pt x="163512" y="207496"/>
                    </a:cubicBezTo>
                    <a:cubicBezTo>
                      <a:pt x="163512" y="207496"/>
                      <a:pt x="163512" y="207496"/>
                      <a:pt x="163512" y="195730"/>
                    </a:cubicBezTo>
                    <a:cubicBezTo>
                      <a:pt x="163512" y="193115"/>
                      <a:pt x="166290" y="190500"/>
                      <a:pt x="169069" y="190500"/>
                    </a:cubicBezTo>
                    <a:close/>
                    <a:moveTo>
                      <a:pt x="169069" y="163513"/>
                    </a:moveTo>
                    <a:cubicBezTo>
                      <a:pt x="171847" y="163513"/>
                      <a:pt x="174625" y="166128"/>
                      <a:pt x="174625" y="168743"/>
                    </a:cubicBezTo>
                    <a:cubicBezTo>
                      <a:pt x="174625" y="168743"/>
                      <a:pt x="174625" y="168743"/>
                      <a:pt x="174625" y="180509"/>
                    </a:cubicBezTo>
                    <a:cubicBezTo>
                      <a:pt x="174625" y="183123"/>
                      <a:pt x="171847" y="185738"/>
                      <a:pt x="169069" y="185738"/>
                    </a:cubicBezTo>
                    <a:cubicBezTo>
                      <a:pt x="166290" y="185738"/>
                      <a:pt x="163512" y="183123"/>
                      <a:pt x="163512" y="180509"/>
                    </a:cubicBezTo>
                    <a:cubicBezTo>
                      <a:pt x="163512" y="180509"/>
                      <a:pt x="163512" y="180509"/>
                      <a:pt x="163512" y="168743"/>
                    </a:cubicBezTo>
                    <a:cubicBezTo>
                      <a:pt x="163512" y="166128"/>
                      <a:pt x="166290" y="163513"/>
                      <a:pt x="169069" y="163513"/>
                    </a:cubicBezTo>
                    <a:close/>
                    <a:moveTo>
                      <a:pt x="111125" y="157163"/>
                    </a:moveTo>
                    <a:lnTo>
                      <a:pt x="47625" y="325438"/>
                    </a:lnTo>
                    <a:lnTo>
                      <a:pt x="290513" y="325438"/>
                    </a:lnTo>
                    <a:lnTo>
                      <a:pt x="227013" y="157163"/>
                    </a:lnTo>
                    <a:close/>
                    <a:moveTo>
                      <a:pt x="103188" y="146050"/>
                    </a:moveTo>
                    <a:lnTo>
                      <a:pt x="234951" y="146050"/>
                    </a:lnTo>
                    <a:lnTo>
                      <a:pt x="306388" y="336550"/>
                    </a:lnTo>
                    <a:lnTo>
                      <a:pt x="31750" y="336550"/>
                    </a:lnTo>
                    <a:close/>
                    <a:moveTo>
                      <a:pt x="281782" y="71438"/>
                    </a:moveTo>
                    <a:cubicBezTo>
                      <a:pt x="284851" y="71438"/>
                      <a:pt x="287339" y="74281"/>
                      <a:pt x="287339" y="77788"/>
                    </a:cubicBezTo>
                    <a:cubicBezTo>
                      <a:pt x="287339" y="81295"/>
                      <a:pt x="284851" y="84138"/>
                      <a:pt x="281782" y="84138"/>
                    </a:cubicBezTo>
                    <a:cubicBezTo>
                      <a:pt x="278713" y="84138"/>
                      <a:pt x="276225" y="81295"/>
                      <a:pt x="276225" y="77788"/>
                    </a:cubicBezTo>
                    <a:cubicBezTo>
                      <a:pt x="276225" y="74281"/>
                      <a:pt x="278713" y="71438"/>
                      <a:pt x="281782" y="71438"/>
                    </a:cubicBezTo>
                    <a:close/>
                    <a:moveTo>
                      <a:pt x="259557" y="71438"/>
                    </a:moveTo>
                    <a:cubicBezTo>
                      <a:pt x="262626" y="71438"/>
                      <a:pt x="265114" y="74281"/>
                      <a:pt x="265114" y="77788"/>
                    </a:cubicBezTo>
                    <a:cubicBezTo>
                      <a:pt x="265114" y="81295"/>
                      <a:pt x="262626" y="84138"/>
                      <a:pt x="259557" y="84138"/>
                    </a:cubicBezTo>
                    <a:cubicBezTo>
                      <a:pt x="256488" y="84138"/>
                      <a:pt x="254000" y="81295"/>
                      <a:pt x="254000" y="77788"/>
                    </a:cubicBezTo>
                    <a:cubicBezTo>
                      <a:pt x="254000" y="74281"/>
                      <a:pt x="256488" y="71438"/>
                      <a:pt x="259557" y="71438"/>
                    </a:cubicBezTo>
                    <a:close/>
                    <a:moveTo>
                      <a:pt x="236539" y="71438"/>
                    </a:moveTo>
                    <a:cubicBezTo>
                      <a:pt x="239169" y="71438"/>
                      <a:pt x="241302" y="74281"/>
                      <a:pt x="241302" y="77788"/>
                    </a:cubicBezTo>
                    <a:cubicBezTo>
                      <a:pt x="241302" y="81294"/>
                      <a:pt x="239169" y="84138"/>
                      <a:pt x="236539" y="84138"/>
                    </a:cubicBezTo>
                    <a:cubicBezTo>
                      <a:pt x="233908" y="84138"/>
                      <a:pt x="231775" y="81294"/>
                      <a:pt x="231775" y="77788"/>
                    </a:cubicBezTo>
                    <a:cubicBezTo>
                      <a:pt x="231775" y="74281"/>
                      <a:pt x="233908" y="71438"/>
                      <a:pt x="236539" y="71438"/>
                    </a:cubicBezTo>
                    <a:close/>
                    <a:moveTo>
                      <a:pt x="191294" y="71438"/>
                    </a:moveTo>
                    <a:cubicBezTo>
                      <a:pt x="194363" y="71438"/>
                      <a:pt x="196851" y="74281"/>
                      <a:pt x="196851" y="77788"/>
                    </a:cubicBezTo>
                    <a:cubicBezTo>
                      <a:pt x="196851" y="81295"/>
                      <a:pt x="194363" y="84138"/>
                      <a:pt x="191294" y="84138"/>
                    </a:cubicBezTo>
                    <a:cubicBezTo>
                      <a:pt x="188225" y="84138"/>
                      <a:pt x="185737" y="81295"/>
                      <a:pt x="185737" y="77788"/>
                    </a:cubicBezTo>
                    <a:cubicBezTo>
                      <a:pt x="185737" y="74281"/>
                      <a:pt x="188225" y="71438"/>
                      <a:pt x="191294" y="71438"/>
                    </a:cubicBezTo>
                    <a:close/>
                    <a:moveTo>
                      <a:pt x="169069" y="71438"/>
                    </a:moveTo>
                    <a:cubicBezTo>
                      <a:pt x="172138" y="71438"/>
                      <a:pt x="174626" y="74281"/>
                      <a:pt x="174626" y="77788"/>
                    </a:cubicBezTo>
                    <a:cubicBezTo>
                      <a:pt x="174626" y="81295"/>
                      <a:pt x="172138" y="84138"/>
                      <a:pt x="169069" y="84138"/>
                    </a:cubicBezTo>
                    <a:cubicBezTo>
                      <a:pt x="166000" y="84138"/>
                      <a:pt x="163512" y="81295"/>
                      <a:pt x="163512" y="77788"/>
                    </a:cubicBezTo>
                    <a:cubicBezTo>
                      <a:pt x="163512" y="74281"/>
                      <a:pt x="166000" y="71438"/>
                      <a:pt x="169069" y="71438"/>
                    </a:cubicBezTo>
                    <a:close/>
                    <a:moveTo>
                      <a:pt x="146844" y="71438"/>
                    </a:moveTo>
                    <a:cubicBezTo>
                      <a:pt x="149913" y="71438"/>
                      <a:pt x="152401" y="74281"/>
                      <a:pt x="152401" y="77788"/>
                    </a:cubicBezTo>
                    <a:cubicBezTo>
                      <a:pt x="152401" y="81295"/>
                      <a:pt x="149913" y="84138"/>
                      <a:pt x="146844" y="84138"/>
                    </a:cubicBezTo>
                    <a:cubicBezTo>
                      <a:pt x="143775" y="84138"/>
                      <a:pt x="141287" y="81295"/>
                      <a:pt x="141287" y="77788"/>
                    </a:cubicBezTo>
                    <a:cubicBezTo>
                      <a:pt x="141287" y="74281"/>
                      <a:pt x="143775" y="71438"/>
                      <a:pt x="146844" y="71438"/>
                    </a:cubicBezTo>
                    <a:close/>
                    <a:moveTo>
                      <a:pt x="102394" y="71438"/>
                    </a:moveTo>
                    <a:cubicBezTo>
                      <a:pt x="105463" y="71438"/>
                      <a:pt x="107951" y="74281"/>
                      <a:pt x="107951" y="77788"/>
                    </a:cubicBezTo>
                    <a:cubicBezTo>
                      <a:pt x="107951" y="81295"/>
                      <a:pt x="105463" y="84138"/>
                      <a:pt x="102394" y="84138"/>
                    </a:cubicBezTo>
                    <a:cubicBezTo>
                      <a:pt x="99325" y="84138"/>
                      <a:pt x="96837" y="81295"/>
                      <a:pt x="96837" y="77788"/>
                    </a:cubicBezTo>
                    <a:cubicBezTo>
                      <a:pt x="96837" y="74281"/>
                      <a:pt x="99325" y="71438"/>
                      <a:pt x="102394" y="71438"/>
                    </a:cubicBezTo>
                    <a:close/>
                    <a:moveTo>
                      <a:pt x="78582" y="71438"/>
                    </a:moveTo>
                    <a:cubicBezTo>
                      <a:pt x="81651" y="71438"/>
                      <a:pt x="84139" y="74281"/>
                      <a:pt x="84139" y="77788"/>
                    </a:cubicBezTo>
                    <a:cubicBezTo>
                      <a:pt x="84139" y="81295"/>
                      <a:pt x="81651" y="84138"/>
                      <a:pt x="78582" y="84138"/>
                    </a:cubicBezTo>
                    <a:cubicBezTo>
                      <a:pt x="75513" y="84138"/>
                      <a:pt x="73025" y="81295"/>
                      <a:pt x="73025" y="77788"/>
                    </a:cubicBezTo>
                    <a:cubicBezTo>
                      <a:pt x="73025" y="74281"/>
                      <a:pt x="75513" y="71438"/>
                      <a:pt x="78582" y="71438"/>
                    </a:cubicBezTo>
                    <a:close/>
                    <a:moveTo>
                      <a:pt x="56357" y="71438"/>
                    </a:moveTo>
                    <a:cubicBezTo>
                      <a:pt x="59426" y="71438"/>
                      <a:pt x="61914" y="74281"/>
                      <a:pt x="61914" y="77788"/>
                    </a:cubicBezTo>
                    <a:cubicBezTo>
                      <a:pt x="61914" y="81295"/>
                      <a:pt x="59426" y="84138"/>
                      <a:pt x="56357" y="84138"/>
                    </a:cubicBezTo>
                    <a:cubicBezTo>
                      <a:pt x="53288" y="84138"/>
                      <a:pt x="50800" y="81295"/>
                      <a:pt x="50800" y="77788"/>
                    </a:cubicBezTo>
                    <a:cubicBezTo>
                      <a:pt x="50800" y="74281"/>
                      <a:pt x="53288" y="71438"/>
                      <a:pt x="56357" y="71438"/>
                    </a:cubicBezTo>
                    <a:close/>
                    <a:moveTo>
                      <a:pt x="270669" y="61913"/>
                    </a:moveTo>
                    <a:cubicBezTo>
                      <a:pt x="273737" y="61913"/>
                      <a:pt x="276225" y="64046"/>
                      <a:pt x="276225" y="66676"/>
                    </a:cubicBezTo>
                    <a:cubicBezTo>
                      <a:pt x="276225" y="69307"/>
                      <a:pt x="273737" y="71440"/>
                      <a:pt x="270669" y="71440"/>
                    </a:cubicBezTo>
                    <a:cubicBezTo>
                      <a:pt x="267600" y="71440"/>
                      <a:pt x="265112" y="69307"/>
                      <a:pt x="265112" y="66676"/>
                    </a:cubicBezTo>
                    <a:cubicBezTo>
                      <a:pt x="265112" y="64046"/>
                      <a:pt x="267600" y="61913"/>
                      <a:pt x="270669" y="61913"/>
                    </a:cubicBezTo>
                    <a:close/>
                    <a:moveTo>
                      <a:pt x="247650" y="61913"/>
                    </a:moveTo>
                    <a:cubicBezTo>
                      <a:pt x="251157" y="61913"/>
                      <a:pt x="254000" y="64046"/>
                      <a:pt x="254000" y="66676"/>
                    </a:cubicBezTo>
                    <a:cubicBezTo>
                      <a:pt x="254000" y="69307"/>
                      <a:pt x="251157" y="71440"/>
                      <a:pt x="247650" y="71440"/>
                    </a:cubicBezTo>
                    <a:cubicBezTo>
                      <a:pt x="244144" y="71440"/>
                      <a:pt x="241300" y="69307"/>
                      <a:pt x="241300" y="66676"/>
                    </a:cubicBezTo>
                    <a:cubicBezTo>
                      <a:pt x="241300" y="64046"/>
                      <a:pt x="244144" y="61913"/>
                      <a:pt x="247650" y="61913"/>
                    </a:cubicBezTo>
                    <a:close/>
                    <a:moveTo>
                      <a:pt x="180182" y="61913"/>
                    </a:moveTo>
                    <a:cubicBezTo>
                      <a:pt x="183250" y="61913"/>
                      <a:pt x="185738" y="64046"/>
                      <a:pt x="185738" y="66676"/>
                    </a:cubicBezTo>
                    <a:cubicBezTo>
                      <a:pt x="185738" y="69307"/>
                      <a:pt x="183250" y="71440"/>
                      <a:pt x="180182" y="71440"/>
                    </a:cubicBezTo>
                    <a:cubicBezTo>
                      <a:pt x="177113" y="71440"/>
                      <a:pt x="174625" y="69307"/>
                      <a:pt x="174625" y="66676"/>
                    </a:cubicBezTo>
                    <a:cubicBezTo>
                      <a:pt x="174625" y="64046"/>
                      <a:pt x="177113" y="61913"/>
                      <a:pt x="180182" y="61913"/>
                    </a:cubicBezTo>
                    <a:close/>
                    <a:moveTo>
                      <a:pt x="157956" y="61913"/>
                    </a:moveTo>
                    <a:cubicBezTo>
                      <a:pt x="161025" y="61913"/>
                      <a:pt x="163513" y="64046"/>
                      <a:pt x="163513" y="66676"/>
                    </a:cubicBezTo>
                    <a:cubicBezTo>
                      <a:pt x="163513" y="69307"/>
                      <a:pt x="161025" y="71440"/>
                      <a:pt x="157956" y="71440"/>
                    </a:cubicBezTo>
                    <a:cubicBezTo>
                      <a:pt x="154888" y="71440"/>
                      <a:pt x="152400" y="69307"/>
                      <a:pt x="152400" y="66676"/>
                    </a:cubicBezTo>
                    <a:cubicBezTo>
                      <a:pt x="152400" y="64046"/>
                      <a:pt x="154888" y="61913"/>
                      <a:pt x="157956" y="61913"/>
                    </a:cubicBezTo>
                    <a:close/>
                    <a:moveTo>
                      <a:pt x="90487" y="61913"/>
                    </a:moveTo>
                    <a:cubicBezTo>
                      <a:pt x="93993" y="61913"/>
                      <a:pt x="96837" y="64046"/>
                      <a:pt x="96837" y="66676"/>
                    </a:cubicBezTo>
                    <a:cubicBezTo>
                      <a:pt x="96837" y="69307"/>
                      <a:pt x="93993" y="71440"/>
                      <a:pt x="90487" y="71440"/>
                    </a:cubicBezTo>
                    <a:cubicBezTo>
                      <a:pt x="86980" y="71440"/>
                      <a:pt x="84137" y="69307"/>
                      <a:pt x="84137" y="66676"/>
                    </a:cubicBezTo>
                    <a:cubicBezTo>
                      <a:pt x="84137" y="64046"/>
                      <a:pt x="86980" y="61913"/>
                      <a:pt x="90487" y="61913"/>
                    </a:cubicBezTo>
                    <a:close/>
                    <a:moveTo>
                      <a:pt x="67468" y="61913"/>
                    </a:moveTo>
                    <a:cubicBezTo>
                      <a:pt x="70537" y="61913"/>
                      <a:pt x="73025" y="64046"/>
                      <a:pt x="73025" y="66676"/>
                    </a:cubicBezTo>
                    <a:cubicBezTo>
                      <a:pt x="73025" y="69307"/>
                      <a:pt x="70537" y="71440"/>
                      <a:pt x="67468" y="71440"/>
                    </a:cubicBezTo>
                    <a:cubicBezTo>
                      <a:pt x="64400" y="71440"/>
                      <a:pt x="61912" y="69307"/>
                      <a:pt x="61912" y="66676"/>
                    </a:cubicBezTo>
                    <a:cubicBezTo>
                      <a:pt x="61912" y="64046"/>
                      <a:pt x="64400" y="61913"/>
                      <a:pt x="67468" y="61913"/>
                    </a:cubicBezTo>
                    <a:close/>
                    <a:moveTo>
                      <a:pt x="281782" y="49213"/>
                    </a:moveTo>
                    <a:cubicBezTo>
                      <a:pt x="284851" y="49213"/>
                      <a:pt x="287339" y="52056"/>
                      <a:pt x="287339" y="55563"/>
                    </a:cubicBezTo>
                    <a:cubicBezTo>
                      <a:pt x="287339" y="59070"/>
                      <a:pt x="284851" y="61913"/>
                      <a:pt x="281782" y="61913"/>
                    </a:cubicBezTo>
                    <a:cubicBezTo>
                      <a:pt x="278713" y="61913"/>
                      <a:pt x="276225" y="59070"/>
                      <a:pt x="276225" y="55563"/>
                    </a:cubicBezTo>
                    <a:cubicBezTo>
                      <a:pt x="276225" y="52056"/>
                      <a:pt x="278713" y="49213"/>
                      <a:pt x="281782" y="49213"/>
                    </a:cubicBezTo>
                    <a:close/>
                    <a:moveTo>
                      <a:pt x="259557" y="49213"/>
                    </a:moveTo>
                    <a:cubicBezTo>
                      <a:pt x="262626" y="49213"/>
                      <a:pt x="265114" y="52056"/>
                      <a:pt x="265114" y="55563"/>
                    </a:cubicBezTo>
                    <a:cubicBezTo>
                      <a:pt x="265114" y="59070"/>
                      <a:pt x="262626" y="61913"/>
                      <a:pt x="259557" y="61913"/>
                    </a:cubicBezTo>
                    <a:cubicBezTo>
                      <a:pt x="256488" y="61913"/>
                      <a:pt x="254000" y="59070"/>
                      <a:pt x="254000" y="55563"/>
                    </a:cubicBezTo>
                    <a:cubicBezTo>
                      <a:pt x="254000" y="52056"/>
                      <a:pt x="256488" y="49213"/>
                      <a:pt x="259557" y="49213"/>
                    </a:cubicBezTo>
                    <a:close/>
                    <a:moveTo>
                      <a:pt x="236539" y="49213"/>
                    </a:moveTo>
                    <a:cubicBezTo>
                      <a:pt x="239169" y="49213"/>
                      <a:pt x="241302" y="52056"/>
                      <a:pt x="241302" y="55563"/>
                    </a:cubicBezTo>
                    <a:cubicBezTo>
                      <a:pt x="241302" y="59069"/>
                      <a:pt x="239169" y="61913"/>
                      <a:pt x="236539" y="61913"/>
                    </a:cubicBezTo>
                    <a:cubicBezTo>
                      <a:pt x="233908" y="61913"/>
                      <a:pt x="231775" y="59069"/>
                      <a:pt x="231775" y="55563"/>
                    </a:cubicBezTo>
                    <a:cubicBezTo>
                      <a:pt x="231775" y="52056"/>
                      <a:pt x="233908" y="49213"/>
                      <a:pt x="236539" y="49213"/>
                    </a:cubicBezTo>
                    <a:close/>
                    <a:moveTo>
                      <a:pt x="191294" y="49213"/>
                    </a:moveTo>
                    <a:cubicBezTo>
                      <a:pt x="194363" y="49213"/>
                      <a:pt x="196851" y="52056"/>
                      <a:pt x="196851" y="55563"/>
                    </a:cubicBezTo>
                    <a:cubicBezTo>
                      <a:pt x="196851" y="59070"/>
                      <a:pt x="194363" y="61913"/>
                      <a:pt x="191294" y="61913"/>
                    </a:cubicBezTo>
                    <a:cubicBezTo>
                      <a:pt x="188225" y="61913"/>
                      <a:pt x="185737" y="59070"/>
                      <a:pt x="185737" y="55563"/>
                    </a:cubicBezTo>
                    <a:cubicBezTo>
                      <a:pt x="185737" y="52056"/>
                      <a:pt x="188225" y="49213"/>
                      <a:pt x="191294" y="49213"/>
                    </a:cubicBezTo>
                    <a:close/>
                    <a:moveTo>
                      <a:pt x="169069" y="49213"/>
                    </a:moveTo>
                    <a:cubicBezTo>
                      <a:pt x="172138" y="49213"/>
                      <a:pt x="174626" y="52056"/>
                      <a:pt x="174626" y="55563"/>
                    </a:cubicBezTo>
                    <a:cubicBezTo>
                      <a:pt x="174626" y="59070"/>
                      <a:pt x="172138" y="61913"/>
                      <a:pt x="169069" y="61913"/>
                    </a:cubicBezTo>
                    <a:cubicBezTo>
                      <a:pt x="166000" y="61913"/>
                      <a:pt x="163512" y="59070"/>
                      <a:pt x="163512" y="55563"/>
                    </a:cubicBezTo>
                    <a:cubicBezTo>
                      <a:pt x="163512" y="52056"/>
                      <a:pt x="166000" y="49213"/>
                      <a:pt x="169069" y="49213"/>
                    </a:cubicBezTo>
                    <a:close/>
                    <a:moveTo>
                      <a:pt x="146844" y="49213"/>
                    </a:moveTo>
                    <a:cubicBezTo>
                      <a:pt x="149913" y="49213"/>
                      <a:pt x="152401" y="52056"/>
                      <a:pt x="152401" y="55563"/>
                    </a:cubicBezTo>
                    <a:cubicBezTo>
                      <a:pt x="152401" y="59070"/>
                      <a:pt x="149913" y="61913"/>
                      <a:pt x="146844" y="61913"/>
                    </a:cubicBezTo>
                    <a:cubicBezTo>
                      <a:pt x="143775" y="61913"/>
                      <a:pt x="141287" y="59070"/>
                      <a:pt x="141287" y="55563"/>
                    </a:cubicBezTo>
                    <a:cubicBezTo>
                      <a:pt x="141287" y="52056"/>
                      <a:pt x="143775" y="49213"/>
                      <a:pt x="146844" y="49213"/>
                    </a:cubicBezTo>
                    <a:close/>
                    <a:moveTo>
                      <a:pt x="102394" y="49213"/>
                    </a:moveTo>
                    <a:cubicBezTo>
                      <a:pt x="105463" y="49213"/>
                      <a:pt x="107951" y="52056"/>
                      <a:pt x="107951" y="55563"/>
                    </a:cubicBezTo>
                    <a:cubicBezTo>
                      <a:pt x="107951" y="59070"/>
                      <a:pt x="105463" y="61913"/>
                      <a:pt x="102394" y="61913"/>
                    </a:cubicBezTo>
                    <a:cubicBezTo>
                      <a:pt x="99325" y="61913"/>
                      <a:pt x="96837" y="59070"/>
                      <a:pt x="96837" y="55563"/>
                    </a:cubicBezTo>
                    <a:cubicBezTo>
                      <a:pt x="96837" y="52056"/>
                      <a:pt x="99325" y="49213"/>
                      <a:pt x="102394" y="49213"/>
                    </a:cubicBezTo>
                    <a:close/>
                    <a:moveTo>
                      <a:pt x="78582" y="49213"/>
                    </a:moveTo>
                    <a:cubicBezTo>
                      <a:pt x="81651" y="49213"/>
                      <a:pt x="84139" y="52056"/>
                      <a:pt x="84139" y="55563"/>
                    </a:cubicBezTo>
                    <a:cubicBezTo>
                      <a:pt x="84139" y="59070"/>
                      <a:pt x="81651" y="61913"/>
                      <a:pt x="78582" y="61913"/>
                    </a:cubicBezTo>
                    <a:cubicBezTo>
                      <a:pt x="75513" y="61913"/>
                      <a:pt x="73025" y="59070"/>
                      <a:pt x="73025" y="55563"/>
                    </a:cubicBezTo>
                    <a:cubicBezTo>
                      <a:pt x="73025" y="52056"/>
                      <a:pt x="75513" y="49213"/>
                      <a:pt x="78582" y="49213"/>
                    </a:cubicBezTo>
                    <a:close/>
                    <a:moveTo>
                      <a:pt x="56357" y="49213"/>
                    </a:moveTo>
                    <a:cubicBezTo>
                      <a:pt x="59426" y="49213"/>
                      <a:pt x="61914" y="52056"/>
                      <a:pt x="61914" y="55563"/>
                    </a:cubicBezTo>
                    <a:cubicBezTo>
                      <a:pt x="61914" y="59070"/>
                      <a:pt x="59426" y="61913"/>
                      <a:pt x="56357" y="61913"/>
                    </a:cubicBezTo>
                    <a:cubicBezTo>
                      <a:pt x="53288" y="61913"/>
                      <a:pt x="50800" y="59070"/>
                      <a:pt x="50800" y="55563"/>
                    </a:cubicBezTo>
                    <a:cubicBezTo>
                      <a:pt x="50800" y="52056"/>
                      <a:pt x="53288" y="49213"/>
                      <a:pt x="56357" y="49213"/>
                    </a:cubicBezTo>
                    <a:close/>
                    <a:moveTo>
                      <a:pt x="315119" y="39688"/>
                    </a:moveTo>
                    <a:cubicBezTo>
                      <a:pt x="318187" y="39688"/>
                      <a:pt x="320675" y="41821"/>
                      <a:pt x="320675" y="44451"/>
                    </a:cubicBezTo>
                    <a:cubicBezTo>
                      <a:pt x="320675" y="47082"/>
                      <a:pt x="318187" y="49215"/>
                      <a:pt x="315119" y="49215"/>
                    </a:cubicBezTo>
                    <a:cubicBezTo>
                      <a:pt x="312050" y="49215"/>
                      <a:pt x="309562" y="47082"/>
                      <a:pt x="309562" y="44451"/>
                    </a:cubicBezTo>
                    <a:cubicBezTo>
                      <a:pt x="309562" y="41821"/>
                      <a:pt x="312050" y="39688"/>
                      <a:pt x="315119" y="39688"/>
                    </a:cubicBezTo>
                    <a:close/>
                    <a:moveTo>
                      <a:pt x="292894" y="39688"/>
                    </a:moveTo>
                    <a:cubicBezTo>
                      <a:pt x="295962" y="39688"/>
                      <a:pt x="298450" y="41821"/>
                      <a:pt x="298450" y="44451"/>
                    </a:cubicBezTo>
                    <a:cubicBezTo>
                      <a:pt x="298450" y="47082"/>
                      <a:pt x="295962" y="49215"/>
                      <a:pt x="292894" y="49215"/>
                    </a:cubicBezTo>
                    <a:cubicBezTo>
                      <a:pt x="289825" y="49215"/>
                      <a:pt x="287337" y="47082"/>
                      <a:pt x="287337" y="44451"/>
                    </a:cubicBezTo>
                    <a:cubicBezTo>
                      <a:pt x="287337" y="41821"/>
                      <a:pt x="289825" y="39688"/>
                      <a:pt x="292894" y="39688"/>
                    </a:cubicBezTo>
                    <a:close/>
                    <a:moveTo>
                      <a:pt x="225425" y="39688"/>
                    </a:moveTo>
                    <a:cubicBezTo>
                      <a:pt x="228932" y="39688"/>
                      <a:pt x="231775" y="41821"/>
                      <a:pt x="231775" y="44451"/>
                    </a:cubicBezTo>
                    <a:cubicBezTo>
                      <a:pt x="231775" y="47082"/>
                      <a:pt x="228932" y="49215"/>
                      <a:pt x="225425" y="49215"/>
                    </a:cubicBezTo>
                    <a:cubicBezTo>
                      <a:pt x="221919" y="49215"/>
                      <a:pt x="219075" y="47082"/>
                      <a:pt x="219075" y="44451"/>
                    </a:cubicBezTo>
                    <a:cubicBezTo>
                      <a:pt x="219075" y="41821"/>
                      <a:pt x="221919" y="39688"/>
                      <a:pt x="225425" y="39688"/>
                    </a:cubicBezTo>
                    <a:close/>
                    <a:moveTo>
                      <a:pt x="202407" y="39688"/>
                    </a:moveTo>
                    <a:cubicBezTo>
                      <a:pt x="205475" y="39688"/>
                      <a:pt x="207963" y="41821"/>
                      <a:pt x="207963" y="44451"/>
                    </a:cubicBezTo>
                    <a:cubicBezTo>
                      <a:pt x="207963" y="47082"/>
                      <a:pt x="205475" y="49215"/>
                      <a:pt x="202407" y="49215"/>
                    </a:cubicBezTo>
                    <a:cubicBezTo>
                      <a:pt x="199338" y="49215"/>
                      <a:pt x="196850" y="47082"/>
                      <a:pt x="196850" y="44451"/>
                    </a:cubicBezTo>
                    <a:cubicBezTo>
                      <a:pt x="196850" y="41821"/>
                      <a:pt x="199338" y="39688"/>
                      <a:pt x="202407" y="39688"/>
                    </a:cubicBezTo>
                    <a:close/>
                    <a:moveTo>
                      <a:pt x="135731" y="39688"/>
                    </a:moveTo>
                    <a:cubicBezTo>
                      <a:pt x="138800" y="39688"/>
                      <a:pt x="141288" y="41821"/>
                      <a:pt x="141288" y="44451"/>
                    </a:cubicBezTo>
                    <a:cubicBezTo>
                      <a:pt x="141288" y="47082"/>
                      <a:pt x="138800" y="49215"/>
                      <a:pt x="135731" y="49215"/>
                    </a:cubicBezTo>
                    <a:cubicBezTo>
                      <a:pt x="132663" y="49215"/>
                      <a:pt x="130175" y="47082"/>
                      <a:pt x="130175" y="44451"/>
                    </a:cubicBezTo>
                    <a:cubicBezTo>
                      <a:pt x="130175" y="41821"/>
                      <a:pt x="132663" y="39688"/>
                      <a:pt x="135731" y="39688"/>
                    </a:cubicBezTo>
                    <a:close/>
                    <a:moveTo>
                      <a:pt x="113506" y="39688"/>
                    </a:moveTo>
                    <a:cubicBezTo>
                      <a:pt x="116575" y="39688"/>
                      <a:pt x="119063" y="41821"/>
                      <a:pt x="119063" y="44451"/>
                    </a:cubicBezTo>
                    <a:cubicBezTo>
                      <a:pt x="119063" y="47082"/>
                      <a:pt x="116575" y="49215"/>
                      <a:pt x="113506" y="49215"/>
                    </a:cubicBezTo>
                    <a:cubicBezTo>
                      <a:pt x="110438" y="49215"/>
                      <a:pt x="107950" y="47082"/>
                      <a:pt x="107950" y="44451"/>
                    </a:cubicBezTo>
                    <a:cubicBezTo>
                      <a:pt x="107950" y="41821"/>
                      <a:pt x="110438" y="39688"/>
                      <a:pt x="113506" y="39688"/>
                    </a:cubicBezTo>
                    <a:close/>
                    <a:moveTo>
                      <a:pt x="45243" y="39688"/>
                    </a:moveTo>
                    <a:cubicBezTo>
                      <a:pt x="48312" y="39688"/>
                      <a:pt x="50800" y="41821"/>
                      <a:pt x="50800" y="44451"/>
                    </a:cubicBezTo>
                    <a:cubicBezTo>
                      <a:pt x="50800" y="47082"/>
                      <a:pt x="48312" y="49215"/>
                      <a:pt x="45243" y="49215"/>
                    </a:cubicBezTo>
                    <a:cubicBezTo>
                      <a:pt x="42175" y="49215"/>
                      <a:pt x="39687" y="47082"/>
                      <a:pt x="39687" y="44451"/>
                    </a:cubicBezTo>
                    <a:cubicBezTo>
                      <a:pt x="39687" y="41821"/>
                      <a:pt x="42175" y="39688"/>
                      <a:pt x="45243" y="39688"/>
                    </a:cubicBezTo>
                    <a:close/>
                    <a:moveTo>
                      <a:pt x="23018" y="39688"/>
                    </a:moveTo>
                    <a:cubicBezTo>
                      <a:pt x="26087" y="39688"/>
                      <a:pt x="28575" y="41821"/>
                      <a:pt x="28575" y="44451"/>
                    </a:cubicBezTo>
                    <a:cubicBezTo>
                      <a:pt x="28575" y="47082"/>
                      <a:pt x="26087" y="49215"/>
                      <a:pt x="23018" y="49215"/>
                    </a:cubicBezTo>
                    <a:cubicBezTo>
                      <a:pt x="19950" y="49215"/>
                      <a:pt x="17462" y="47082"/>
                      <a:pt x="17462" y="44451"/>
                    </a:cubicBezTo>
                    <a:cubicBezTo>
                      <a:pt x="17462" y="41821"/>
                      <a:pt x="19950" y="39688"/>
                      <a:pt x="23018" y="39688"/>
                    </a:cubicBezTo>
                    <a:close/>
                    <a:moveTo>
                      <a:pt x="304007" y="26988"/>
                    </a:moveTo>
                    <a:cubicBezTo>
                      <a:pt x="307076" y="26988"/>
                      <a:pt x="309564" y="29831"/>
                      <a:pt x="309564" y="33338"/>
                    </a:cubicBezTo>
                    <a:cubicBezTo>
                      <a:pt x="309564" y="36845"/>
                      <a:pt x="307076" y="39688"/>
                      <a:pt x="304007" y="39688"/>
                    </a:cubicBezTo>
                    <a:cubicBezTo>
                      <a:pt x="300938" y="39688"/>
                      <a:pt x="298450" y="36845"/>
                      <a:pt x="298450" y="33338"/>
                    </a:cubicBezTo>
                    <a:cubicBezTo>
                      <a:pt x="298450" y="29831"/>
                      <a:pt x="300938" y="26988"/>
                      <a:pt x="304007" y="26988"/>
                    </a:cubicBezTo>
                    <a:close/>
                    <a:moveTo>
                      <a:pt x="281782" y="26988"/>
                    </a:moveTo>
                    <a:cubicBezTo>
                      <a:pt x="284851" y="26988"/>
                      <a:pt x="287339" y="29831"/>
                      <a:pt x="287339" y="33338"/>
                    </a:cubicBezTo>
                    <a:cubicBezTo>
                      <a:pt x="287339" y="36845"/>
                      <a:pt x="284851" y="39688"/>
                      <a:pt x="281782" y="39688"/>
                    </a:cubicBezTo>
                    <a:cubicBezTo>
                      <a:pt x="278713" y="39688"/>
                      <a:pt x="276225" y="36845"/>
                      <a:pt x="276225" y="33338"/>
                    </a:cubicBezTo>
                    <a:cubicBezTo>
                      <a:pt x="276225" y="29831"/>
                      <a:pt x="278713" y="26988"/>
                      <a:pt x="281782" y="26988"/>
                    </a:cubicBezTo>
                    <a:close/>
                    <a:moveTo>
                      <a:pt x="236539" y="26988"/>
                    </a:moveTo>
                    <a:cubicBezTo>
                      <a:pt x="239169" y="26988"/>
                      <a:pt x="241302" y="29831"/>
                      <a:pt x="241302" y="33338"/>
                    </a:cubicBezTo>
                    <a:cubicBezTo>
                      <a:pt x="241302" y="36844"/>
                      <a:pt x="239169" y="39688"/>
                      <a:pt x="236539" y="39688"/>
                    </a:cubicBezTo>
                    <a:cubicBezTo>
                      <a:pt x="233908" y="39688"/>
                      <a:pt x="231775" y="36844"/>
                      <a:pt x="231775" y="33338"/>
                    </a:cubicBezTo>
                    <a:cubicBezTo>
                      <a:pt x="231775" y="29831"/>
                      <a:pt x="233908" y="26988"/>
                      <a:pt x="236539" y="26988"/>
                    </a:cubicBezTo>
                    <a:close/>
                    <a:moveTo>
                      <a:pt x="213519" y="26988"/>
                    </a:moveTo>
                    <a:cubicBezTo>
                      <a:pt x="216588" y="26988"/>
                      <a:pt x="219076" y="29831"/>
                      <a:pt x="219076" y="33338"/>
                    </a:cubicBezTo>
                    <a:cubicBezTo>
                      <a:pt x="219076" y="36845"/>
                      <a:pt x="216588" y="39688"/>
                      <a:pt x="213519" y="39688"/>
                    </a:cubicBezTo>
                    <a:cubicBezTo>
                      <a:pt x="210450" y="39688"/>
                      <a:pt x="207962" y="36845"/>
                      <a:pt x="207962" y="33338"/>
                    </a:cubicBezTo>
                    <a:cubicBezTo>
                      <a:pt x="207962" y="29831"/>
                      <a:pt x="210450" y="26988"/>
                      <a:pt x="213519" y="26988"/>
                    </a:cubicBezTo>
                    <a:close/>
                    <a:moveTo>
                      <a:pt x="191294" y="26988"/>
                    </a:moveTo>
                    <a:cubicBezTo>
                      <a:pt x="194363" y="26988"/>
                      <a:pt x="196851" y="29831"/>
                      <a:pt x="196851" y="33338"/>
                    </a:cubicBezTo>
                    <a:cubicBezTo>
                      <a:pt x="196851" y="36845"/>
                      <a:pt x="194363" y="39688"/>
                      <a:pt x="191294" y="39688"/>
                    </a:cubicBezTo>
                    <a:cubicBezTo>
                      <a:pt x="188225" y="39688"/>
                      <a:pt x="185737" y="36845"/>
                      <a:pt x="185737" y="33338"/>
                    </a:cubicBezTo>
                    <a:cubicBezTo>
                      <a:pt x="185737" y="29831"/>
                      <a:pt x="188225" y="26988"/>
                      <a:pt x="191294" y="26988"/>
                    </a:cubicBezTo>
                    <a:close/>
                    <a:moveTo>
                      <a:pt x="146844" y="26988"/>
                    </a:moveTo>
                    <a:cubicBezTo>
                      <a:pt x="149913" y="26988"/>
                      <a:pt x="152401" y="29831"/>
                      <a:pt x="152401" y="33338"/>
                    </a:cubicBezTo>
                    <a:cubicBezTo>
                      <a:pt x="152401" y="36845"/>
                      <a:pt x="149913" y="39688"/>
                      <a:pt x="146844" y="39688"/>
                    </a:cubicBezTo>
                    <a:cubicBezTo>
                      <a:pt x="143775" y="39688"/>
                      <a:pt x="141287" y="36845"/>
                      <a:pt x="141287" y="33338"/>
                    </a:cubicBezTo>
                    <a:cubicBezTo>
                      <a:pt x="141287" y="29831"/>
                      <a:pt x="143775" y="26988"/>
                      <a:pt x="146844" y="26988"/>
                    </a:cubicBezTo>
                    <a:close/>
                    <a:moveTo>
                      <a:pt x="124619" y="26988"/>
                    </a:moveTo>
                    <a:cubicBezTo>
                      <a:pt x="127688" y="26988"/>
                      <a:pt x="130176" y="29831"/>
                      <a:pt x="130176" y="33338"/>
                    </a:cubicBezTo>
                    <a:cubicBezTo>
                      <a:pt x="130176" y="36845"/>
                      <a:pt x="127688" y="39688"/>
                      <a:pt x="124619" y="39688"/>
                    </a:cubicBezTo>
                    <a:cubicBezTo>
                      <a:pt x="121550" y="39688"/>
                      <a:pt x="119062" y="36845"/>
                      <a:pt x="119062" y="33338"/>
                    </a:cubicBezTo>
                    <a:cubicBezTo>
                      <a:pt x="119062" y="29831"/>
                      <a:pt x="121550" y="26988"/>
                      <a:pt x="124619" y="26988"/>
                    </a:cubicBezTo>
                    <a:close/>
                    <a:moveTo>
                      <a:pt x="102394" y="26988"/>
                    </a:moveTo>
                    <a:cubicBezTo>
                      <a:pt x="105463" y="26988"/>
                      <a:pt x="107951" y="29831"/>
                      <a:pt x="107951" y="33338"/>
                    </a:cubicBezTo>
                    <a:cubicBezTo>
                      <a:pt x="107951" y="36845"/>
                      <a:pt x="105463" y="39688"/>
                      <a:pt x="102394" y="39688"/>
                    </a:cubicBezTo>
                    <a:cubicBezTo>
                      <a:pt x="99325" y="39688"/>
                      <a:pt x="96837" y="36845"/>
                      <a:pt x="96837" y="33338"/>
                    </a:cubicBezTo>
                    <a:cubicBezTo>
                      <a:pt x="96837" y="29831"/>
                      <a:pt x="99325" y="26988"/>
                      <a:pt x="102394" y="26988"/>
                    </a:cubicBezTo>
                    <a:close/>
                    <a:moveTo>
                      <a:pt x="56357" y="26988"/>
                    </a:moveTo>
                    <a:cubicBezTo>
                      <a:pt x="59426" y="26988"/>
                      <a:pt x="61914" y="29831"/>
                      <a:pt x="61914" y="33338"/>
                    </a:cubicBezTo>
                    <a:cubicBezTo>
                      <a:pt x="61914" y="36845"/>
                      <a:pt x="59426" y="39688"/>
                      <a:pt x="56357" y="39688"/>
                    </a:cubicBezTo>
                    <a:cubicBezTo>
                      <a:pt x="53288" y="39688"/>
                      <a:pt x="50800" y="36845"/>
                      <a:pt x="50800" y="33338"/>
                    </a:cubicBezTo>
                    <a:cubicBezTo>
                      <a:pt x="50800" y="29831"/>
                      <a:pt x="53288" y="26988"/>
                      <a:pt x="56357" y="26988"/>
                    </a:cubicBezTo>
                    <a:close/>
                    <a:moveTo>
                      <a:pt x="34132" y="26988"/>
                    </a:moveTo>
                    <a:cubicBezTo>
                      <a:pt x="37201" y="26988"/>
                      <a:pt x="39689" y="29831"/>
                      <a:pt x="39689" y="33338"/>
                    </a:cubicBezTo>
                    <a:cubicBezTo>
                      <a:pt x="39689" y="36845"/>
                      <a:pt x="37201" y="39688"/>
                      <a:pt x="34132" y="39688"/>
                    </a:cubicBezTo>
                    <a:cubicBezTo>
                      <a:pt x="31063" y="39688"/>
                      <a:pt x="28575" y="36845"/>
                      <a:pt x="28575" y="33338"/>
                    </a:cubicBezTo>
                    <a:cubicBezTo>
                      <a:pt x="28575" y="29831"/>
                      <a:pt x="31063" y="26988"/>
                      <a:pt x="34132" y="26988"/>
                    </a:cubicBezTo>
                    <a:close/>
                    <a:moveTo>
                      <a:pt x="315119" y="17463"/>
                    </a:moveTo>
                    <a:cubicBezTo>
                      <a:pt x="318187" y="17463"/>
                      <a:pt x="320675" y="19596"/>
                      <a:pt x="320675" y="22226"/>
                    </a:cubicBezTo>
                    <a:cubicBezTo>
                      <a:pt x="320675" y="24857"/>
                      <a:pt x="318187" y="26990"/>
                      <a:pt x="315119" y="26990"/>
                    </a:cubicBezTo>
                    <a:cubicBezTo>
                      <a:pt x="312050" y="26990"/>
                      <a:pt x="309562" y="24857"/>
                      <a:pt x="309562" y="22226"/>
                    </a:cubicBezTo>
                    <a:cubicBezTo>
                      <a:pt x="309562" y="19596"/>
                      <a:pt x="312050" y="17463"/>
                      <a:pt x="315119" y="17463"/>
                    </a:cubicBezTo>
                    <a:close/>
                    <a:moveTo>
                      <a:pt x="292894" y="17463"/>
                    </a:moveTo>
                    <a:cubicBezTo>
                      <a:pt x="295962" y="17463"/>
                      <a:pt x="298450" y="19596"/>
                      <a:pt x="298450" y="22226"/>
                    </a:cubicBezTo>
                    <a:cubicBezTo>
                      <a:pt x="298450" y="24857"/>
                      <a:pt x="295962" y="26990"/>
                      <a:pt x="292894" y="26990"/>
                    </a:cubicBezTo>
                    <a:cubicBezTo>
                      <a:pt x="289825" y="26990"/>
                      <a:pt x="287337" y="24857"/>
                      <a:pt x="287337" y="22226"/>
                    </a:cubicBezTo>
                    <a:cubicBezTo>
                      <a:pt x="287337" y="19596"/>
                      <a:pt x="289825" y="17463"/>
                      <a:pt x="292894" y="17463"/>
                    </a:cubicBezTo>
                    <a:close/>
                    <a:moveTo>
                      <a:pt x="225425" y="17463"/>
                    </a:moveTo>
                    <a:cubicBezTo>
                      <a:pt x="228932" y="17463"/>
                      <a:pt x="231775" y="19596"/>
                      <a:pt x="231775" y="22226"/>
                    </a:cubicBezTo>
                    <a:cubicBezTo>
                      <a:pt x="231775" y="24857"/>
                      <a:pt x="228932" y="26990"/>
                      <a:pt x="225425" y="26990"/>
                    </a:cubicBezTo>
                    <a:cubicBezTo>
                      <a:pt x="221919" y="26990"/>
                      <a:pt x="219075" y="24857"/>
                      <a:pt x="219075" y="22226"/>
                    </a:cubicBezTo>
                    <a:cubicBezTo>
                      <a:pt x="219075" y="19596"/>
                      <a:pt x="221919" y="17463"/>
                      <a:pt x="225425" y="17463"/>
                    </a:cubicBezTo>
                    <a:close/>
                    <a:moveTo>
                      <a:pt x="202407" y="17463"/>
                    </a:moveTo>
                    <a:cubicBezTo>
                      <a:pt x="205475" y="17463"/>
                      <a:pt x="207963" y="19596"/>
                      <a:pt x="207963" y="22226"/>
                    </a:cubicBezTo>
                    <a:cubicBezTo>
                      <a:pt x="207963" y="24857"/>
                      <a:pt x="205475" y="26990"/>
                      <a:pt x="202407" y="26990"/>
                    </a:cubicBezTo>
                    <a:cubicBezTo>
                      <a:pt x="199338" y="26990"/>
                      <a:pt x="196850" y="24857"/>
                      <a:pt x="196850" y="22226"/>
                    </a:cubicBezTo>
                    <a:cubicBezTo>
                      <a:pt x="196850" y="19596"/>
                      <a:pt x="199338" y="17463"/>
                      <a:pt x="202407" y="17463"/>
                    </a:cubicBezTo>
                    <a:close/>
                    <a:moveTo>
                      <a:pt x="135731" y="17463"/>
                    </a:moveTo>
                    <a:cubicBezTo>
                      <a:pt x="138800" y="17463"/>
                      <a:pt x="141288" y="19596"/>
                      <a:pt x="141288" y="22226"/>
                    </a:cubicBezTo>
                    <a:cubicBezTo>
                      <a:pt x="141288" y="24857"/>
                      <a:pt x="138800" y="26990"/>
                      <a:pt x="135731" y="26990"/>
                    </a:cubicBezTo>
                    <a:cubicBezTo>
                      <a:pt x="132663" y="26990"/>
                      <a:pt x="130175" y="24857"/>
                      <a:pt x="130175" y="22226"/>
                    </a:cubicBezTo>
                    <a:cubicBezTo>
                      <a:pt x="130175" y="19596"/>
                      <a:pt x="132663" y="17463"/>
                      <a:pt x="135731" y="17463"/>
                    </a:cubicBezTo>
                    <a:close/>
                    <a:moveTo>
                      <a:pt x="113506" y="17463"/>
                    </a:moveTo>
                    <a:cubicBezTo>
                      <a:pt x="116575" y="17463"/>
                      <a:pt x="119063" y="19596"/>
                      <a:pt x="119063" y="22226"/>
                    </a:cubicBezTo>
                    <a:cubicBezTo>
                      <a:pt x="119063" y="24857"/>
                      <a:pt x="116575" y="26990"/>
                      <a:pt x="113506" y="26990"/>
                    </a:cubicBezTo>
                    <a:cubicBezTo>
                      <a:pt x="110438" y="26990"/>
                      <a:pt x="107950" y="24857"/>
                      <a:pt x="107950" y="22226"/>
                    </a:cubicBezTo>
                    <a:cubicBezTo>
                      <a:pt x="107950" y="19596"/>
                      <a:pt x="110438" y="17463"/>
                      <a:pt x="113506" y="17463"/>
                    </a:cubicBezTo>
                    <a:close/>
                    <a:moveTo>
                      <a:pt x="45243" y="17463"/>
                    </a:moveTo>
                    <a:cubicBezTo>
                      <a:pt x="48312" y="17463"/>
                      <a:pt x="50800" y="19596"/>
                      <a:pt x="50800" y="22226"/>
                    </a:cubicBezTo>
                    <a:cubicBezTo>
                      <a:pt x="50800" y="24857"/>
                      <a:pt x="48312" y="26990"/>
                      <a:pt x="45243" y="26990"/>
                    </a:cubicBezTo>
                    <a:cubicBezTo>
                      <a:pt x="42175" y="26990"/>
                      <a:pt x="39687" y="24857"/>
                      <a:pt x="39687" y="22226"/>
                    </a:cubicBezTo>
                    <a:cubicBezTo>
                      <a:pt x="39687" y="19596"/>
                      <a:pt x="42175" y="17463"/>
                      <a:pt x="45243" y="17463"/>
                    </a:cubicBezTo>
                    <a:close/>
                    <a:moveTo>
                      <a:pt x="23018" y="17463"/>
                    </a:moveTo>
                    <a:cubicBezTo>
                      <a:pt x="26087" y="17463"/>
                      <a:pt x="28575" y="19596"/>
                      <a:pt x="28575" y="22226"/>
                    </a:cubicBezTo>
                    <a:cubicBezTo>
                      <a:pt x="28575" y="24857"/>
                      <a:pt x="26087" y="26990"/>
                      <a:pt x="23018" y="26990"/>
                    </a:cubicBezTo>
                    <a:cubicBezTo>
                      <a:pt x="19950" y="26990"/>
                      <a:pt x="17462" y="24857"/>
                      <a:pt x="17462" y="22226"/>
                    </a:cubicBezTo>
                    <a:cubicBezTo>
                      <a:pt x="17462" y="19596"/>
                      <a:pt x="19950" y="17463"/>
                      <a:pt x="23018" y="17463"/>
                    </a:cubicBezTo>
                    <a:close/>
                    <a:moveTo>
                      <a:pt x="17956" y="11113"/>
                    </a:moveTo>
                    <a:cubicBezTo>
                      <a:pt x="17956" y="13750"/>
                      <a:pt x="15328" y="16387"/>
                      <a:pt x="12700" y="16387"/>
                    </a:cubicBezTo>
                    <a:cubicBezTo>
                      <a:pt x="12700" y="16387"/>
                      <a:pt x="12700" y="16387"/>
                      <a:pt x="12700" y="26934"/>
                    </a:cubicBezTo>
                    <a:cubicBezTo>
                      <a:pt x="15328" y="26934"/>
                      <a:pt x="17956" y="29571"/>
                      <a:pt x="17956" y="33526"/>
                    </a:cubicBezTo>
                    <a:cubicBezTo>
                      <a:pt x="17956" y="36163"/>
                      <a:pt x="15328" y="38800"/>
                      <a:pt x="12700" y="38800"/>
                    </a:cubicBezTo>
                    <a:cubicBezTo>
                      <a:pt x="12700" y="38800"/>
                      <a:pt x="12700" y="38800"/>
                      <a:pt x="12700" y="88901"/>
                    </a:cubicBezTo>
                    <a:cubicBezTo>
                      <a:pt x="12700" y="88901"/>
                      <a:pt x="12700" y="88901"/>
                      <a:pt x="62633" y="88901"/>
                    </a:cubicBezTo>
                    <a:cubicBezTo>
                      <a:pt x="62633" y="86264"/>
                      <a:pt x="65261" y="83627"/>
                      <a:pt x="67889" y="83627"/>
                    </a:cubicBezTo>
                    <a:cubicBezTo>
                      <a:pt x="71831" y="83627"/>
                      <a:pt x="73145" y="86264"/>
                      <a:pt x="73145" y="88901"/>
                    </a:cubicBezTo>
                    <a:cubicBezTo>
                      <a:pt x="73145" y="88901"/>
                      <a:pt x="73145" y="88901"/>
                      <a:pt x="84971" y="88901"/>
                    </a:cubicBezTo>
                    <a:cubicBezTo>
                      <a:pt x="84971" y="86264"/>
                      <a:pt x="87599" y="83627"/>
                      <a:pt x="90227" y="83627"/>
                    </a:cubicBezTo>
                    <a:cubicBezTo>
                      <a:pt x="94169" y="83627"/>
                      <a:pt x="96797" y="86264"/>
                      <a:pt x="96797" y="88901"/>
                    </a:cubicBezTo>
                    <a:cubicBezTo>
                      <a:pt x="96797" y="88901"/>
                      <a:pt x="96797" y="88901"/>
                      <a:pt x="151987" y="88901"/>
                    </a:cubicBezTo>
                    <a:cubicBezTo>
                      <a:pt x="151987" y="86264"/>
                      <a:pt x="154615" y="83627"/>
                      <a:pt x="157243" y="83627"/>
                    </a:cubicBezTo>
                    <a:cubicBezTo>
                      <a:pt x="161185" y="83627"/>
                      <a:pt x="163813" y="86264"/>
                      <a:pt x="163813" y="88901"/>
                    </a:cubicBezTo>
                    <a:cubicBezTo>
                      <a:pt x="163813" y="88901"/>
                      <a:pt x="163813" y="88901"/>
                      <a:pt x="174325" y="88901"/>
                    </a:cubicBezTo>
                    <a:cubicBezTo>
                      <a:pt x="174325" y="86264"/>
                      <a:pt x="176953" y="83627"/>
                      <a:pt x="180895" y="83627"/>
                    </a:cubicBezTo>
                    <a:cubicBezTo>
                      <a:pt x="183523" y="83627"/>
                      <a:pt x="186151" y="86264"/>
                      <a:pt x="186151" y="88901"/>
                    </a:cubicBezTo>
                    <a:cubicBezTo>
                      <a:pt x="186151" y="88901"/>
                      <a:pt x="186151" y="88901"/>
                      <a:pt x="241341" y="88901"/>
                    </a:cubicBezTo>
                    <a:cubicBezTo>
                      <a:pt x="241341" y="86264"/>
                      <a:pt x="243969" y="83627"/>
                      <a:pt x="247911" y="83627"/>
                    </a:cubicBezTo>
                    <a:cubicBezTo>
                      <a:pt x="250539" y="83627"/>
                      <a:pt x="253167" y="86264"/>
                      <a:pt x="253167" y="88901"/>
                    </a:cubicBezTo>
                    <a:cubicBezTo>
                      <a:pt x="253167" y="88901"/>
                      <a:pt x="253167" y="88901"/>
                      <a:pt x="264993" y="88901"/>
                    </a:cubicBezTo>
                    <a:cubicBezTo>
                      <a:pt x="264993" y="86264"/>
                      <a:pt x="266307" y="83627"/>
                      <a:pt x="270249" y="83627"/>
                    </a:cubicBezTo>
                    <a:cubicBezTo>
                      <a:pt x="272877" y="83627"/>
                      <a:pt x="275505" y="86264"/>
                      <a:pt x="275505" y="88901"/>
                    </a:cubicBezTo>
                    <a:cubicBezTo>
                      <a:pt x="275505" y="88901"/>
                      <a:pt x="275505" y="88901"/>
                      <a:pt x="325438" y="88901"/>
                    </a:cubicBezTo>
                    <a:cubicBezTo>
                      <a:pt x="325438" y="88901"/>
                      <a:pt x="325438" y="88901"/>
                      <a:pt x="325438" y="38800"/>
                    </a:cubicBezTo>
                    <a:cubicBezTo>
                      <a:pt x="322810" y="38800"/>
                      <a:pt x="320182" y="36163"/>
                      <a:pt x="320182" y="33526"/>
                    </a:cubicBezTo>
                    <a:cubicBezTo>
                      <a:pt x="320182" y="29571"/>
                      <a:pt x="322810" y="26934"/>
                      <a:pt x="325438" y="26934"/>
                    </a:cubicBezTo>
                    <a:lnTo>
                      <a:pt x="325438" y="16387"/>
                    </a:lnTo>
                    <a:cubicBezTo>
                      <a:pt x="322810" y="16387"/>
                      <a:pt x="320182" y="13750"/>
                      <a:pt x="320182" y="11113"/>
                    </a:cubicBezTo>
                    <a:cubicBezTo>
                      <a:pt x="320182" y="11113"/>
                      <a:pt x="320182" y="11113"/>
                      <a:pt x="309670" y="11113"/>
                    </a:cubicBezTo>
                    <a:cubicBezTo>
                      <a:pt x="309670" y="13750"/>
                      <a:pt x="307042" y="16387"/>
                      <a:pt x="303100" y="16387"/>
                    </a:cubicBezTo>
                    <a:cubicBezTo>
                      <a:pt x="300472" y="16387"/>
                      <a:pt x="297844" y="13750"/>
                      <a:pt x="297844" y="11113"/>
                    </a:cubicBezTo>
                    <a:cubicBezTo>
                      <a:pt x="297844" y="11113"/>
                      <a:pt x="297844" y="11113"/>
                      <a:pt x="287331" y="11113"/>
                    </a:cubicBezTo>
                    <a:cubicBezTo>
                      <a:pt x="287331" y="13750"/>
                      <a:pt x="284703" y="16387"/>
                      <a:pt x="280761" y="16387"/>
                    </a:cubicBezTo>
                    <a:cubicBezTo>
                      <a:pt x="278133" y="16387"/>
                      <a:pt x="275505" y="13750"/>
                      <a:pt x="275505" y="11113"/>
                    </a:cubicBezTo>
                    <a:cubicBezTo>
                      <a:pt x="275505" y="11113"/>
                      <a:pt x="275505" y="11113"/>
                      <a:pt x="241341" y="11113"/>
                    </a:cubicBezTo>
                    <a:cubicBezTo>
                      <a:pt x="241341" y="13750"/>
                      <a:pt x="240026" y="16387"/>
                      <a:pt x="236084" y="16387"/>
                    </a:cubicBezTo>
                    <a:cubicBezTo>
                      <a:pt x="233456" y="16387"/>
                      <a:pt x="230828" y="13750"/>
                      <a:pt x="230828" y="11113"/>
                    </a:cubicBezTo>
                    <a:cubicBezTo>
                      <a:pt x="230828" y="11113"/>
                      <a:pt x="230828" y="11113"/>
                      <a:pt x="219002" y="11113"/>
                    </a:cubicBezTo>
                    <a:cubicBezTo>
                      <a:pt x="219002" y="13750"/>
                      <a:pt x="216374" y="16387"/>
                      <a:pt x="213746" y="16387"/>
                    </a:cubicBezTo>
                    <a:cubicBezTo>
                      <a:pt x="211118" y="16387"/>
                      <a:pt x="208490" y="13750"/>
                      <a:pt x="208490" y="11113"/>
                    </a:cubicBezTo>
                    <a:cubicBezTo>
                      <a:pt x="208490" y="11113"/>
                      <a:pt x="208490" y="11113"/>
                      <a:pt x="196664" y="11113"/>
                    </a:cubicBezTo>
                    <a:cubicBezTo>
                      <a:pt x="196664" y="13750"/>
                      <a:pt x="194036" y="16387"/>
                      <a:pt x="191408" y="16387"/>
                    </a:cubicBezTo>
                    <a:cubicBezTo>
                      <a:pt x="188780" y="16387"/>
                      <a:pt x="186151" y="13750"/>
                      <a:pt x="186151" y="11113"/>
                    </a:cubicBezTo>
                    <a:cubicBezTo>
                      <a:pt x="186151" y="11113"/>
                      <a:pt x="186151" y="11113"/>
                      <a:pt x="151987" y="11113"/>
                    </a:cubicBezTo>
                    <a:cubicBezTo>
                      <a:pt x="151987" y="13750"/>
                      <a:pt x="149358" y="16387"/>
                      <a:pt x="146730" y="16387"/>
                    </a:cubicBezTo>
                    <a:cubicBezTo>
                      <a:pt x="144102" y="16387"/>
                      <a:pt x="141474" y="13750"/>
                      <a:pt x="141474" y="11113"/>
                    </a:cubicBezTo>
                    <a:cubicBezTo>
                      <a:pt x="141474" y="11113"/>
                      <a:pt x="141474" y="11113"/>
                      <a:pt x="129648" y="11113"/>
                    </a:cubicBezTo>
                    <a:cubicBezTo>
                      <a:pt x="129648" y="13750"/>
                      <a:pt x="127020" y="16387"/>
                      <a:pt x="124392" y="16387"/>
                    </a:cubicBezTo>
                    <a:cubicBezTo>
                      <a:pt x="121764" y="16387"/>
                      <a:pt x="119136" y="13750"/>
                      <a:pt x="119136" y="11113"/>
                    </a:cubicBezTo>
                    <a:cubicBezTo>
                      <a:pt x="119136" y="11113"/>
                      <a:pt x="119136" y="11113"/>
                      <a:pt x="107310" y="11113"/>
                    </a:cubicBezTo>
                    <a:cubicBezTo>
                      <a:pt x="107310" y="13750"/>
                      <a:pt x="104682" y="16387"/>
                      <a:pt x="102054" y="16387"/>
                    </a:cubicBezTo>
                    <a:cubicBezTo>
                      <a:pt x="98112" y="16387"/>
                      <a:pt x="96797" y="13750"/>
                      <a:pt x="96797" y="11113"/>
                    </a:cubicBezTo>
                    <a:cubicBezTo>
                      <a:pt x="96797" y="11113"/>
                      <a:pt x="96797" y="11113"/>
                      <a:pt x="62633" y="11113"/>
                    </a:cubicBezTo>
                    <a:cubicBezTo>
                      <a:pt x="62633" y="13750"/>
                      <a:pt x="60005" y="16387"/>
                      <a:pt x="57377" y="16387"/>
                    </a:cubicBezTo>
                    <a:cubicBezTo>
                      <a:pt x="53435" y="16387"/>
                      <a:pt x="50807" y="13750"/>
                      <a:pt x="50807" y="11113"/>
                    </a:cubicBezTo>
                    <a:cubicBezTo>
                      <a:pt x="50807" y="11113"/>
                      <a:pt x="50807" y="11113"/>
                      <a:pt x="40294" y="11113"/>
                    </a:cubicBezTo>
                    <a:cubicBezTo>
                      <a:pt x="40294" y="13750"/>
                      <a:pt x="37666" y="16387"/>
                      <a:pt x="35038" y="16387"/>
                    </a:cubicBezTo>
                    <a:cubicBezTo>
                      <a:pt x="31096" y="16387"/>
                      <a:pt x="28468" y="13750"/>
                      <a:pt x="28468" y="11113"/>
                    </a:cubicBezTo>
                    <a:cubicBezTo>
                      <a:pt x="28468" y="11113"/>
                      <a:pt x="28468" y="11113"/>
                      <a:pt x="17956" y="11113"/>
                    </a:cubicBezTo>
                    <a:close/>
                    <a:moveTo>
                      <a:pt x="0" y="0"/>
                    </a:moveTo>
                    <a:lnTo>
                      <a:pt x="338138" y="0"/>
                    </a:lnTo>
                    <a:lnTo>
                      <a:pt x="338138" y="101600"/>
                    </a:lnTo>
                    <a:lnTo>
                      <a:pt x="309563" y="101600"/>
                    </a:lnTo>
                    <a:lnTo>
                      <a:pt x="309563" y="279400"/>
                    </a:lnTo>
                    <a:lnTo>
                      <a:pt x="298451" y="279400"/>
                    </a:lnTo>
                    <a:lnTo>
                      <a:pt x="298451" y="101600"/>
                    </a:lnTo>
                    <a:lnTo>
                      <a:pt x="34925" y="101600"/>
                    </a:lnTo>
                    <a:lnTo>
                      <a:pt x="34925" y="279400"/>
                    </a:lnTo>
                    <a:lnTo>
                      <a:pt x="22225" y="279400"/>
                    </a:lnTo>
                    <a:lnTo>
                      <a:pt x="22225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文本框 20"/>
              <p:cNvSpPr txBox="1"/>
              <p:nvPr/>
            </p:nvSpPr>
            <p:spPr>
              <a:xfrm>
                <a:off x="7564546" y="2113121"/>
                <a:ext cx="963727" cy="24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关键词</a:t>
                </a:r>
              </a:p>
            </p:txBody>
          </p:sp>
          <p:sp>
            <p:nvSpPr>
              <p:cNvPr id="14" name="文本框 21"/>
              <p:cNvSpPr txBox="1"/>
              <p:nvPr/>
            </p:nvSpPr>
            <p:spPr>
              <a:xfrm>
                <a:off x="9450498" y="2113121"/>
                <a:ext cx="963727" cy="24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关键词</a:t>
                </a:r>
              </a:p>
            </p:txBody>
          </p:sp>
        </p:grpSp>
        <p:sp>
          <p:nvSpPr>
            <p:cNvPr id="8" name="TextBox 14"/>
            <p:cNvSpPr txBox="1"/>
            <p:nvPr/>
          </p:nvSpPr>
          <p:spPr>
            <a:xfrm>
              <a:off x="7784934" y="3329717"/>
              <a:ext cx="1998303" cy="24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</a:t>
              </a:r>
            </a:p>
          </p:txBody>
        </p:sp>
      </p:grp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204109" y="1382159"/>
            <a:ext cx="5195034" cy="1214106"/>
          </a:xfrm>
          <a:noFill/>
        </p:spPr>
        <p:txBody>
          <a:bodyPr>
            <a:normAutofit fontScale="90000"/>
          </a:bodyPr>
          <a:lstStyle/>
          <a:p>
            <a:b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b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活动介绍</a:t>
            </a:r>
            <a:r>
              <a:rPr lang="en-US" altLang="zh-CN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(Activity Introduction)</a:t>
            </a:r>
            <a:br>
              <a:rPr lang="en-US" altLang="zh-CN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br>
              <a:rPr lang="zh-CN" altLang="en-US" sz="3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endParaRPr lang="zh-CN" altLang="en-US" sz="31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">
        <p:circle/>
      </p:transition>
    </mc:Choice>
    <mc:Fallback xmlns="">
      <p:transition spd="slow" advClick="0" advTm="1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66668" y="2243916"/>
            <a:ext cx="5405656" cy="3603770"/>
          </a:xfrm>
          <a:prstGeom prst="hexagon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253669" y="2663684"/>
            <a:ext cx="6891131" cy="2531165"/>
          </a:xfrm>
          <a:prstGeom prst="rect">
            <a:avLst/>
          </a:prstGeom>
          <a:solidFill>
            <a:srgbClr val="FFFFCC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60766" y="2663684"/>
            <a:ext cx="4784034" cy="2531166"/>
          </a:xfrm>
          <a:prstGeom prst="rect">
            <a:avLst/>
          </a:prstGeom>
          <a:solidFill>
            <a:srgbClr val="C00000"/>
          </a:solidFill>
          <a:ln>
            <a:solidFill>
              <a:srgbClr val="C92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预期展望</a:t>
            </a:r>
          </a:p>
          <a:p>
            <a:pPr algn="ctr"/>
            <a:r>
              <a:rPr lang="en-US" altLang="zh-CN" sz="3200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(Future Prospects)</a:t>
            </a:r>
          </a:p>
        </p:txBody>
      </p:sp>
      <p:sp>
        <p:nvSpPr>
          <p:cNvPr id="10" name="矩形 9"/>
          <p:cNvSpPr/>
          <p:nvPr/>
        </p:nvSpPr>
        <p:spPr>
          <a:xfrm>
            <a:off x="5657536" y="1198046"/>
            <a:ext cx="523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C9273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FOUR</a:t>
            </a:r>
            <a:endParaRPr lang="zh-CN" altLang="en-US" sz="5400" dirty="0">
              <a:ln w="0"/>
              <a:solidFill>
                <a:srgbClr val="C9273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09074" y="3205991"/>
            <a:ext cx="17962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dirty="0">
                <a:ln w="0"/>
                <a:solidFill>
                  <a:srgbClr val="C9273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8800" dirty="0">
              <a:ln w="0"/>
              <a:solidFill>
                <a:srgbClr val="C9273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">
        <p:fade/>
      </p:transition>
    </mc:Choice>
    <mc:Fallback xmlns="">
      <p:transition spd="med" advClick="0" advTm="1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9283700" y="3578225"/>
            <a:ext cx="782638" cy="142875"/>
          </a:xfrm>
          <a:custGeom>
            <a:avLst/>
            <a:gdLst>
              <a:gd name="T0" fmla="*/ 0 w 3093568"/>
              <a:gd name="T1" fmla="*/ 0 h 271442"/>
              <a:gd name="T2" fmla="*/ 3093568 w 3093568"/>
              <a:gd name="T3" fmla="*/ 0 h 271442"/>
              <a:gd name="T4" fmla="*/ 3093568 w 3093568"/>
              <a:gd name="T5" fmla="*/ 271442 h 271442"/>
              <a:gd name="T6" fmla="*/ 0 w 3093568"/>
              <a:gd name="T7" fmla="*/ 271442 h 271442"/>
              <a:gd name="T8" fmla="*/ 0 w 3093568"/>
              <a:gd name="T9" fmla="*/ 0 h 271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3568"/>
              <a:gd name="T16" fmla="*/ 0 h 271442"/>
              <a:gd name="T17" fmla="*/ 3093568 w 3093568"/>
              <a:gd name="T18" fmla="*/ 271442 h 271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3568" h="271442">
                <a:moveTo>
                  <a:pt x="0" y="0"/>
                </a:moveTo>
                <a:lnTo>
                  <a:pt x="3093568" y="0"/>
                </a:lnTo>
                <a:lnTo>
                  <a:pt x="3093568" y="271442"/>
                </a:lnTo>
                <a:cubicBezTo>
                  <a:pt x="1777407" y="81360"/>
                  <a:pt x="1788744" y="3494"/>
                  <a:pt x="0" y="271442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117725" y="2374900"/>
            <a:ext cx="781050" cy="141288"/>
          </a:xfrm>
          <a:custGeom>
            <a:avLst/>
            <a:gdLst>
              <a:gd name="T0" fmla="*/ 0 w 3093568"/>
              <a:gd name="T1" fmla="*/ 0 h 271442"/>
              <a:gd name="T2" fmla="*/ 3093568 w 3093568"/>
              <a:gd name="T3" fmla="*/ 0 h 271442"/>
              <a:gd name="T4" fmla="*/ 3093568 w 3093568"/>
              <a:gd name="T5" fmla="*/ 271442 h 271442"/>
              <a:gd name="T6" fmla="*/ 0 w 3093568"/>
              <a:gd name="T7" fmla="*/ 271442 h 271442"/>
              <a:gd name="T8" fmla="*/ 0 w 3093568"/>
              <a:gd name="T9" fmla="*/ 0 h 271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3568"/>
              <a:gd name="T16" fmla="*/ 0 h 271442"/>
              <a:gd name="T17" fmla="*/ 3093568 w 3093568"/>
              <a:gd name="T18" fmla="*/ 271442 h 271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3568" h="271442">
                <a:moveTo>
                  <a:pt x="0" y="0"/>
                </a:moveTo>
                <a:lnTo>
                  <a:pt x="3093568" y="0"/>
                </a:lnTo>
                <a:lnTo>
                  <a:pt x="3093568" y="271442"/>
                </a:lnTo>
                <a:cubicBezTo>
                  <a:pt x="1777407" y="81360"/>
                  <a:pt x="1788744" y="3494"/>
                  <a:pt x="0" y="271442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矩形 1"/>
          <p:cNvSpPr>
            <a:spLocks noChangeArrowheads="1"/>
          </p:cNvSpPr>
          <p:nvPr/>
        </p:nvSpPr>
        <p:spPr bwMode="auto">
          <a:xfrm>
            <a:off x="3563938" y="2622550"/>
            <a:ext cx="4751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1.双击替换内容双击替换内容</a:t>
            </a:r>
            <a:endParaRPr lang="en-US" altLang="zh-CN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/>
            <a:endParaRPr lang="zh-CN" altLang="en-US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矩形 27"/>
          <p:cNvSpPr>
            <a:spLocks noChangeArrowheads="1"/>
          </p:cNvSpPr>
          <p:nvPr/>
        </p:nvSpPr>
        <p:spPr bwMode="auto">
          <a:xfrm>
            <a:off x="3563938" y="3251200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2.双击替换内容双击替换内容</a:t>
            </a:r>
            <a:endParaRPr lang="en-US" altLang="zh-CN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/>
            <a:endParaRPr lang="zh-CN" altLang="en-US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矩形 32"/>
          <p:cNvSpPr>
            <a:spLocks noChangeArrowheads="1"/>
          </p:cNvSpPr>
          <p:nvPr/>
        </p:nvSpPr>
        <p:spPr bwMode="auto">
          <a:xfrm>
            <a:off x="3563938" y="3897313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3.双击替换内容双击替换内容</a:t>
            </a:r>
            <a:endParaRPr lang="en-US" altLang="zh-CN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/>
            <a:endParaRPr lang="zh-CN" altLang="en-US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/>
            <a:endParaRPr lang="zh-CN" altLang="en-US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176" name="Group 8"/>
          <p:cNvGrpSpPr/>
          <p:nvPr/>
        </p:nvGrpSpPr>
        <p:grpSpPr bwMode="auto">
          <a:xfrm>
            <a:off x="2500313" y="2419350"/>
            <a:ext cx="4879975" cy="2260600"/>
            <a:chOff x="0" y="0"/>
            <a:chExt cx="4879855" cy="2259668"/>
          </a:xfrm>
        </p:grpSpPr>
        <p:sp>
          <p:nvSpPr>
            <p:cNvPr id="7178" name="直接连接符 17"/>
            <p:cNvSpPr>
              <a:spLocks noChangeShapeType="1"/>
            </p:cNvSpPr>
            <p:nvPr/>
          </p:nvSpPr>
          <p:spPr bwMode="auto">
            <a:xfrm>
              <a:off x="0" y="0"/>
              <a:ext cx="1" cy="1714807"/>
            </a:xfrm>
            <a:prstGeom prst="line">
              <a:avLst/>
            </a:prstGeom>
            <a:noFill/>
            <a:ln w="19050" cap="flat" cmpd="sng">
              <a:solidFill>
                <a:srgbClr val="C9273B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79" name="直接连接符 21"/>
            <p:cNvSpPr>
              <a:spLocks noChangeShapeType="1"/>
            </p:cNvSpPr>
            <p:nvPr/>
          </p:nvSpPr>
          <p:spPr bwMode="auto">
            <a:xfrm>
              <a:off x="529717" y="2259458"/>
              <a:ext cx="4350138" cy="210"/>
            </a:xfrm>
            <a:prstGeom prst="line">
              <a:avLst/>
            </a:prstGeom>
            <a:noFill/>
            <a:ln w="19050" cap="flat" cmpd="sng">
              <a:solidFill>
                <a:srgbClr val="C9273B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80" name="Group 12"/>
          <p:cNvGrpSpPr/>
          <p:nvPr/>
        </p:nvGrpSpPr>
        <p:grpSpPr bwMode="auto">
          <a:xfrm flipH="1">
            <a:off x="4803775" y="3652838"/>
            <a:ext cx="4879975" cy="2259012"/>
            <a:chOff x="0" y="0"/>
            <a:chExt cx="4879855" cy="2259668"/>
          </a:xfrm>
        </p:grpSpPr>
        <p:sp>
          <p:nvSpPr>
            <p:cNvPr id="7182" name="直接连接符 44"/>
            <p:cNvSpPr>
              <a:spLocks noChangeShapeType="1"/>
            </p:cNvSpPr>
            <p:nvPr/>
          </p:nvSpPr>
          <p:spPr bwMode="auto">
            <a:xfrm>
              <a:off x="0" y="0"/>
              <a:ext cx="1" cy="1714807"/>
            </a:xfrm>
            <a:prstGeom prst="line">
              <a:avLst/>
            </a:prstGeom>
            <a:noFill/>
            <a:ln w="19050" cap="flat" cmpd="sng">
              <a:solidFill>
                <a:srgbClr val="C0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3" name="直接连接符 45"/>
            <p:cNvSpPr>
              <a:spLocks noChangeShapeType="1"/>
            </p:cNvSpPr>
            <p:nvPr/>
          </p:nvSpPr>
          <p:spPr bwMode="auto">
            <a:xfrm>
              <a:off x="529717" y="2259458"/>
              <a:ext cx="4350138" cy="210"/>
            </a:xfrm>
            <a:prstGeom prst="line">
              <a:avLst/>
            </a:prstGeom>
            <a:noFill/>
            <a:ln w="19050" cap="flat" cmpd="sng">
              <a:solidFill>
                <a:srgbClr val="C0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84" name="矩形 38"/>
          <p:cNvSpPr>
            <a:spLocks noChangeArrowheads="1"/>
          </p:cNvSpPr>
          <p:nvPr/>
        </p:nvSpPr>
        <p:spPr bwMode="auto">
          <a:xfrm>
            <a:off x="2023894" y="2042334"/>
            <a:ext cx="944245" cy="31034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90170" tIns="46990" rIns="90170" bIns="46990" anchor="ctr">
            <a:spAutoFit/>
          </a:bodyPr>
          <a:lstStyle/>
          <a:p>
            <a:pPr algn="ctr" eaLnBrk="0" hangingPunct="0"/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流程</a:t>
            </a:r>
          </a:p>
        </p:txBody>
      </p:sp>
      <p:sp>
        <p:nvSpPr>
          <p:cNvPr id="7185" name="矩形 46"/>
          <p:cNvSpPr>
            <a:spLocks noChangeArrowheads="1"/>
          </p:cNvSpPr>
          <p:nvPr/>
        </p:nvSpPr>
        <p:spPr bwMode="auto">
          <a:xfrm>
            <a:off x="9236075" y="3342886"/>
            <a:ext cx="895350" cy="31034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lIns="90170" tIns="46990" rIns="90170" bIns="46990" anchor="ctr">
            <a:spAutoFit/>
          </a:bodyPr>
          <a:lstStyle/>
          <a:p>
            <a:pPr algn="ctr" eaLnBrk="0" hangingPunct="0"/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流程</a:t>
            </a:r>
          </a:p>
        </p:txBody>
      </p:sp>
      <p:sp>
        <p:nvSpPr>
          <p:cNvPr id="7186" name="矩形 49"/>
          <p:cNvSpPr>
            <a:spLocks noChangeArrowheads="1"/>
          </p:cNvSpPr>
          <p:nvPr/>
        </p:nvSpPr>
        <p:spPr bwMode="auto">
          <a:xfrm>
            <a:off x="4097462" y="4834860"/>
            <a:ext cx="47513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4.双击替换内容双击替换内容</a:t>
            </a:r>
            <a:endParaRPr lang="en-US" altLang="zh-CN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/>
            <a:endParaRPr lang="zh-CN" altLang="en-US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/>
            <a:endParaRPr lang="zh-CN" altLang="en-US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7" name="矩形 50"/>
          <p:cNvSpPr>
            <a:spLocks noChangeArrowheads="1"/>
          </p:cNvSpPr>
          <p:nvPr/>
        </p:nvSpPr>
        <p:spPr bwMode="auto">
          <a:xfrm>
            <a:off x="4158456" y="5281605"/>
            <a:ext cx="4751387" cy="830997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5.双击替换内容双击替换内容</a:t>
            </a:r>
            <a:endParaRPr lang="en-US" altLang="zh-CN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/>
            <a:endParaRPr lang="zh-CN" altLang="en-US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/>
            <a:endParaRPr lang="zh-CN" altLang="en-US" sz="1600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38000" y="71538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预期展望</a:t>
            </a:r>
          </a:p>
          <a:p>
            <a:pPr algn="ctr"/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(Future Prospects)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">
        <p:circle/>
      </p:transition>
    </mc:Choice>
    <mc:Fallback xmlns="">
      <p:transition spd="slow" advClick="0" advTm="1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67694" y="629954"/>
            <a:ext cx="203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dirty="0">
                <a:ln w="0"/>
                <a:solidFill>
                  <a:srgbClr val="C9273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7200" b="0" cap="none" spc="0" dirty="0">
              <a:ln w="0"/>
              <a:solidFill>
                <a:srgbClr val="C9273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77133" y="1304913"/>
            <a:ext cx="4370249" cy="978001"/>
            <a:chOff x="567510" y="1280159"/>
            <a:chExt cx="4370249" cy="978001"/>
          </a:xfrm>
        </p:grpSpPr>
        <p:sp>
          <p:nvSpPr>
            <p:cNvPr id="5" name="菱形 4"/>
            <p:cNvSpPr/>
            <p:nvPr/>
          </p:nvSpPr>
          <p:spPr>
            <a:xfrm>
              <a:off x="567510" y="1280159"/>
              <a:ext cx="989828" cy="977999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927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22228" y="1396084"/>
              <a:ext cx="3315531" cy="86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公司介绍</a:t>
              </a:r>
              <a:endParaRPr lang="en-US" altLang="zh-CN" sz="2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(Company Introduction)</a:t>
              </a:r>
              <a:endParaRPr lang="zh-CN" altLang="en-US" sz="2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7133" y="2851615"/>
            <a:ext cx="4832043" cy="991110"/>
            <a:chOff x="479519" y="5079736"/>
            <a:chExt cx="4832043" cy="991110"/>
          </a:xfrm>
        </p:grpSpPr>
        <p:sp>
          <p:nvSpPr>
            <p:cNvPr id="8" name="菱形 7"/>
            <p:cNvSpPr/>
            <p:nvPr/>
          </p:nvSpPr>
          <p:spPr>
            <a:xfrm>
              <a:off x="479519" y="5079736"/>
              <a:ext cx="989828" cy="991110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927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78588" y="5239849"/>
              <a:ext cx="3732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市场调研</a:t>
              </a:r>
              <a:endParaRPr lang="en-US" altLang="zh-CN" sz="2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(Marketing &amp; </a:t>
              </a:r>
              <a:r>
                <a:rPr lang="en-US" altLang="zh-CN" sz="2400" dirty="0" err="1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Reserach</a:t>
              </a:r>
              <a:r>
                <a:rPr lang="en-US" altLang="zh-CN" sz="2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)</a:t>
              </a:r>
              <a:endParaRPr lang="zh-CN" altLang="en-US" sz="2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7133" y="4326110"/>
            <a:ext cx="5064012" cy="948084"/>
            <a:chOff x="8890817" y="1171575"/>
            <a:chExt cx="5064012" cy="948084"/>
          </a:xfrm>
        </p:grpSpPr>
        <p:sp>
          <p:nvSpPr>
            <p:cNvPr id="10" name="菱形 9"/>
            <p:cNvSpPr/>
            <p:nvPr/>
          </p:nvSpPr>
          <p:spPr>
            <a:xfrm>
              <a:off x="8890817" y="1171575"/>
              <a:ext cx="989828" cy="948084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927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090965" y="1288662"/>
              <a:ext cx="3863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活动介绍</a:t>
              </a:r>
              <a:endParaRPr lang="en-US" altLang="zh-CN" sz="2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(Activity Introduction)</a:t>
              </a:r>
              <a:endParaRPr lang="zh-CN" altLang="en-US" sz="2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7133" y="5757579"/>
            <a:ext cx="4988137" cy="944420"/>
            <a:chOff x="8809081" y="4985266"/>
            <a:chExt cx="4988137" cy="944420"/>
          </a:xfrm>
        </p:grpSpPr>
        <p:sp>
          <p:nvSpPr>
            <p:cNvPr id="12" name="菱形 11"/>
            <p:cNvSpPr/>
            <p:nvPr/>
          </p:nvSpPr>
          <p:spPr>
            <a:xfrm>
              <a:off x="8809081" y="4985266"/>
              <a:ext cx="976675" cy="93370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927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962377" y="5098689"/>
              <a:ext cx="3834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预期展望</a:t>
              </a:r>
              <a:endParaRPr lang="en-US" altLang="zh-CN" sz="2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(Future Prospects)</a:t>
              </a:r>
              <a:endParaRPr lang="zh-CN" altLang="en-US" sz="24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34" y="2449842"/>
            <a:ext cx="5980063" cy="3986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">
        <p:fade/>
      </p:transition>
    </mc:Choice>
    <mc:Fallback xmlns="">
      <p:transition spd="med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reeform 3"/>
          <p:cNvSpPr/>
          <p:nvPr/>
        </p:nvSpPr>
        <p:spPr bwMode="auto">
          <a:xfrm>
            <a:off x="6938964" y="2992439"/>
            <a:ext cx="1628775" cy="700087"/>
          </a:xfrm>
          <a:custGeom>
            <a:avLst/>
            <a:gdLst>
              <a:gd name="T0" fmla="*/ 112 w 2061"/>
              <a:gd name="T1" fmla="*/ 1555 h 1556"/>
              <a:gd name="T2" fmla="*/ 237 w 2061"/>
              <a:gd name="T3" fmla="*/ 1555 h 1556"/>
              <a:gd name="T4" fmla="*/ 365 w 2061"/>
              <a:gd name="T5" fmla="*/ 1544 h 1556"/>
              <a:gd name="T6" fmla="*/ 484 w 2061"/>
              <a:gd name="T7" fmla="*/ 1519 h 1556"/>
              <a:gd name="T8" fmla="*/ 622 w 2061"/>
              <a:gd name="T9" fmla="*/ 1472 h 1556"/>
              <a:gd name="T10" fmla="*/ 754 w 2061"/>
              <a:gd name="T11" fmla="*/ 1410 h 1556"/>
              <a:gd name="T12" fmla="*/ 891 w 2061"/>
              <a:gd name="T13" fmla="*/ 1324 h 1556"/>
              <a:gd name="T14" fmla="*/ 1016 w 2061"/>
              <a:gd name="T15" fmla="*/ 1233 h 1556"/>
              <a:gd name="T16" fmla="*/ 1134 w 2061"/>
              <a:gd name="T17" fmla="*/ 1143 h 1556"/>
              <a:gd name="T18" fmla="*/ 1253 w 2061"/>
              <a:gd name="T19" fmla="*/ 1041 h 1556"/>
              <a:gd name="T20" fmla="*/ 1366 w 2061"/>
              <a:gd name="T21" fmla="*/ 929 h 1556"/>
              <a:gd name="T22" fmla="*/ 1476 w 2061"/>
              <a:gd name="T23" fmla="*/ 799 h 1556"/>
              <a:gd name="T24" fmla="*/ 1566 w 2061"/>
              <a:gd name="T25" fmla="*/ 665 h 1556"/>
              <a:gd name="T26" fmla="*/ 1626 w 2061"/>
              <a:gd name="T27" fmla="*/ 546 h 1556"/>
              <a:gd name="T28" fmla="*/ 1993 w 2061"/>
              <a:gd name="T29" fmla="*/ 586 h 1556"/>
              <a:gd name="T30" fmla="*/ 1875 w 2061"/>
              <a:gd name="T31" fmla="*/ 506 h 1556"/>
              <a:gd name="T32" fmla="*/ 1785 w 2061"/>
              <a:gd name="T33" fmla="*/ 427 h 1556"/>
              <a:gd name="T34" fmla="*/ 1713 w 2061"/>
              <a:gd name="T35" fmla="*/ 354 h 1556"/>
              <a:gd name="T36" fmla="*/ 1638 w 2061"/>
              <a:gd name="T37" fmla="*/ 275 h 1556"/>
              <a:gd name="T38" fmla="*/ 1551 w 2061"/>
              <a:gd name="T39" fmla="*/ 166 h 1556"/>
              <a:gd name="T40" fmla="*/ 1473 w 2061"/>
              <a:gd name="T41" fmla="*/ 51 h 1556"/>
              <a:gd name="T42" fmla="*/ 1408 w 2061"/>
              <a:gd name="T43" fmla="*/ 18 h 1556"/>
              <a:gd name="T44" fmla="*/ 1338 w 2061"/>
              <a:gd name="T45" fmla="*/ 72 h 1556"/>
              <a:gd name="T46" fmla="*/ 1251 w 2061"/>
              <a:gd name="T47" fmla="*/ 127 h 1556"/>
              <a:gd name="T48" fmla="*/ 1174 w 2061"/>
              <a:gd name="T49" fmla="*/ 163 h 1556"/>
              <a:gd name="T50" fmla="*/ 1084 w 2061"/>
              <a:gd name="T51" fmla="*/ 199 h 1556"/>
              <a:gd name="T52" fmla="*/ 991 w 2061"/>
              <a:gd name="T53" fmla="*/ 235 h 1556"/>
              <a:gd name="T54" fmla="*/ 901 w 2061"/>
              <a:gd name="T55" fmla="*/ 264 h 1556"/>
              <a:gd name="T56" fmla="*/ 817 w 2061"/>
              <a:gd name="T57" fmla="*/ 293 h 1556"/>
              <a:gd name="T58" fmla="*/ 704 w 2061"/>
              <a:gd name="T59" fmla="*/ 318 h 1556"/>
              <a:gd name="T60" fmla="*/ 1124 w 2061"/>
              <a:gd name="T61" fmla="*/ 528 h 1556"/>
              <a:gd name="T62" fmla="*/ 1024 w 2061"/>
              <a:gd name="T63" fmla="*/ 720 h 1556"/>
              <a:gd name="T64" fmla="*/ 949 w 2061"/>
              <a:gd name="T65" fmla="*/ 839 h 1556"/>
              <a:gd name="T66" fmla="*/ 839 w 2061"/>
              <a:gd name="T67" fmla="*/ 991 h 1556"/>
              <a:gd name="T68" fmla="*/ 747 w 2061"/>
              <a:gd name="T69" fmla="*/ 1110 h 1556"/>
              <a:gd name="T70" fmla="*/ 672 w 2061"/>
              <a:gd name="T71" fmla="*/ 1201 h 1556"/>
              <a:gd name="T72" fmla="*/ 577 w 2061"/>
              <a:gd name="T73" fmla="*/ 1291 h 1556"/>
              <a:gd name="T74" fmla="*/ 479 w 2061"/>
              <a:gd name="T75" fmla="*/ 1363 h 1556"/>
              <a:gd name="T76" fmla="*/ 365 w 2061"/>
              <a:gd name="T77" fmla="*/ 1425 h 1556"/>
              <a:gd name="T78" fmla="*/ 240 w 2061"/>
              <a:gd name="T79" fmla="*/ 1472 h 1556"/>
              <a:gd name="T80" fmla="*/ 107 w 2061"/>
              <a:gd name="T81" fmla="*/ 1515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1" h="1556">
                <a:moveTo>
                  <a:pt x="0" y="1544"/>
                </a:moveTo>
                <a:lnTo>
                  <a:pt x="112" y="1555"/>
                </a:lnTo>
                <a:lnTo>
                  <a:pt x="170" y="1555"/>
                </a:lnTo>
                <a:lnTo>
                  <a:pt x="237" y="1555"/>
                </a:lnTo>
                <a:lnTo>
                  <a:pt x="300" y="1551"/>
                </a:lnTo>
                <a:lnTo>
                  <a:pt x="365" y="1544"/>
                </a:lnTo>
                <a:lnTo>
                  <a:pt x="427" y="1533"/>
                </a:lnTo>
                <a:lnTo>
                  <a:pt x="484" y="1519"/>
                </a:lnTo>
                <a:lnTo>
                  <a:pt x="547" y="1501"/>
                </a:lnTo>
                <a:lnTo>
                  <a:pt x="622" y="1472"/>
                </a:lnTo>
                <a:lnTo>
                  <a:pt x="689" y="1439"/>
                </a:lnTo>
                <a:lnTo>
                  <a:pt x="754" y="1410"/>
                </a:lnTo>
                <a:lnTo>
                  <a:pt x="824" y="1371"/>
                </a:lnTo>
                <a:lnTo>
                  <a:pt x="891" y="1324"/>
                </a:lnTo>
                <a:lnTo>
                  <a:pt x="959" y="1280"/>
                </a:lnTo>
                <a:lnTo>
                  <a:pt x="1016" y="1233"/>
                </a:lnTo>
                <a:lnTo>
                  <a:pt x="1081" y="1190"/>
                </a:lnTo>
                <a:lnTo>
                  <a:pt x="1134" y="1143"/>
                </a:lnTo>
                <a:lnTo>
                  <a:pt x="1194" y="1092"/>
                </a:lnTo>
                <a:lnTo>
                  <a:pt x="1253" y="1041"/>
                </a:lnTo>
                <a:lnTo>
                  <a:pt x="1313" y="980"/>
                </a:lnTo>
                <a:lnTo>
                  <a:pt x="1366" y="929"/>
                </a:lnTo>
                <a:lnTo>
                  <a:pt x="1423" y="861"/>
                </a:lnTo>
                <a:lnTo>
                  <a:pt x="1476" y="799"/>
                </a:lnTo>
                <a:lnTo>
                  <a:pt x="1523" y="734"/>
                </a:lnTo>
                <a:lnTo>
                  <a:pt x="1566" y="665"/>
                </a:lnTo>
                <a:lnTo>
                  <a:pt x="1598" y="608"/>
                </a:lnTo>
                <a:lnTo>
                  <a:pt x="1626" y="546"/>
                </a:lnTo>
                <a:lnTo>
                  <a:pt x="2060" y="629"/>
                </a:lnTo>
                <a:lnTo>
                  <a:pt x="1993" y="586"/>
                </a:lnTo>
                <a:lnTo>
                  <a:pt x="1940" y="546"/>
                </a:lnTo>
                <a:lnTo>
                  <a:pt x="1875" y="506"/>
                </a:lnTo>
                <a:lnTo>
                  <a:pt x="1828" y="467"/>
                </a:lnTo>
                <a:lnTo>
                  <a:pt x="1785" y="427"/>
                </a:lnTo>
                <a:lnTo>
                  <a:pt x="1748" y="398"/>
                </a:lnTo>
                <a:lnTo>
                  <a:pt x="1713" y="354"/>
                </a:lnTo>
                <a:lnTo>
                  <a:pt x="1675" y="318"/>
                </a:lnTo>
                <a:lnTo>
                  <a:pt x="1638" y="275"/>
                </a:lnTo>
                <a:lnTo>
                  <a:pt x="1596" y="221"/>
                </a:lnTo>
                <a:lnTo>
                  <a:pt x="1551" y="166"/>
                </a:lnTo>
                <a:lnTo>
                  <a:pt x="1513" y="112"/>
                </a:lnTo>
                <a:lnTo>
                  <a:pt x="1473" y="51"/>
                </a:lnTo>
                <a:lnTo>
                  <a:pt x="1441" y="0"/>
                </a:lnTo>
                <a:lnTo>
                  <a:pt x="1408" y="18"/>
                </a:lnTo>
                <a:lnTo>
                  <a:pt x="1373" y="47"/>
                </a:lnTo>
                <a:lnTo>
                  <a:pt x="1338" y="72"/>
                </a:lnTo>
                <a:lnTo>
                  <a:pt x="1296" y="98"/>
                </a:lnTo>
                <a:lnTo>
                  <a:pt x="1251" y="127"/>
                </a:lnTo>
                <a:lnTo>
                  <a:pt x="1211" y="145"/>
                </a:lnTo>
                <a:lnTo>
                  <a:pt x="1174" y="163"/>
                </a:lnTo>
                <a:lnTo>
                  <a:pt x="1129" y="184"/>
                </a:lnTo>
                <a:lnTo>
                  <a:pt x="1084" y="199"/>
                </a:lnTo>
                <a:lnTo>
                  <a:pt x="1034" y="221"/>
                </a:lnTo>
                <a:lnTo>
                  <a:pt x="991" y="235"/>
                </a:lnTo>
                <a:lnTo>
                  <a:pt x="949" y="253"/>
                </a:lnTo>
                <a:lnTo>
                  <a:pt x="901" y="264"/>
                </a:lnTo>
                <a:lnTo>
                  <a:pt x="859" y="278"/>
                </a:lnTo>
                <a:lnTo>
                  <a:pt x="817" y="293"/>
                </a:lnTo>
                <a:lnTo>
                  <a:pt x="769" y="307"/>
                </a:lnTo>
                <a:lnTo>
                  <a:pt x="704" y="318"/>
                </a:lnTo>
                <a:lnTo>
                  <a:pt x="1154" y="438"/>
                </a:lnTo>
                <a:lnTo>
                  <a:pt x="1124" y="528"/>
                </a:lnTo>
                <a:lnTo>
                  <a:pt x="1089" y="597"/>
                </a:lnTo>
                <a:lnTo>
                  <a:pt x="1024" y="720"/>
                </a:lnTo>
                <a:lnTo>
                  <a:pt x="986" y="781"/>
                </a:lnTo>
                <a:lnTo>
                  <a:pt x="949" y="839"/>
                </a:lnTo>
                <a:lnTo>
                  <a:pt x="881" y="933"/>
                </a:lnTo>
                <a:lnTo>
                  <a:pt x="839" y="991"/>
                </a:lnTo>
                <a:lnTo>
                  <a:pt x="792" y="1060"/>
                </a:lnTo>
                <a:lnTo>
                  <a:pt x="747" y="1110"/>
                </a:lnTo>
                <a:lnTo>
                  <a:pt x="709" y="1154"/>
                </a:lnTo>
                <a:lnTo>
                  <a:pt x="672" y="1201"/>
                </a:lnTo>
                <a:lnTo>
                  <a:pt x="627" y="1244"/>
                </a:lnTo>
                <a:lnTo>
                  <a:pt x="577" y="1291"/>
                </a:lnTo>
                <a:lnTo>
                  <a:pt x="529" y="1324"/>
                </a:lnTo>
                <a:lnTo>
                  <a:pt x="479" y="1363"/>
                </a:lnTo>
                <a:lnTo>
                  <a:pt x="419" y="1400"/>
                </a:lnTo>
                <a:lnTo>
                  <a:pt x="365" y="1425"/>
                </a:lnTo>
                <a:lnTo>
                  <a:pt x="300" y="1450"/>
                </a:lnTo>
                <a:lnTo>
                  <a:pt x="240" y="1472"/>
                </a:lnTo>
                <a:lnTo>
                  <a:pt x="177" y="1494"/>
                </a:lnTo>
                <a:lnTo>
                  <a:pt x="107" y="1515"/>
                </a:lnTo>
                <a:lnTo>
                  <a:pt x="0" y="1544"/>
                </a:lnTo>
              </a:path>
            </a:pathLst>
          </a:custGeom>
          <a:solidFill>
            <a:srgbClr val="C9273B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4" name="Freeform 4"/>
          <p:cNvSpPr/>
          <p:nvPr/>
        </p:nvSpPr>
        <p:spPr bwMode="auto">
          <a:xfrm>
            <a:off x="6843713" y="4298950"/>
            <a:ext cx="1630362" cy="674688"/>
          </a:xfrm>
          <a:custGeom>
            <a:avLst/>
            <a:gdLst>
              <a:gd name="T0" fmla="*/ 115 w 2063"/>
              <a:gd name="T1" fmla="*/ 0 h 1497"/>
              <a:gd name="T2" fmla="*/ 237 w 2063"/>
              <a:gd name="T3" fmla="*/ 0 h 1497"/>
              <a:gd name="T4" fmla="*/ 364 w 2063"/>
              <a:gd name="T5" fmla="*/ 11 h 1497"/>
              <a:gd name="T6" fmla="*/ 484 w 2063"/>
              <a:gd name="T7" fmla="*/ 40 h 1497"/>
              <a:gd name="T8" fmla="*/ 624 w 2063"/>
              <a:gd name="T9" fmla="*/ 83 h 1497"/>
              <a:gd name="T10" fmla="*/ 754 w 2063"/>
              <a:gd name="T11" fmla="*/ 141 h 1497"/>
              <a:gd name="T12" fmla="*/ 894 w 2063"/>
              <a:gd name="T13" fmla="*/ 224 h 1497"/>
              <a:gd name="T14" fmla="*/ 1016 w 2063"/>
              <a:gd name="T15" fmla="*/ 311 h 1497"/>
              <a:gd name="T16" fmla="*/ 1136 w 2063"/>
              <a:gd name="T17" fmla="*/ 397 h 1497"/>
              <a:gd name="T18" fmla="*/ 1256 w 2063"/>
              <a:gd name="T19" fmla="*/ 495 h 1497"/>
              <a:gd name="T20" fmla="*/ 1368 w 2063"/>
              <a:gd name="T21" fmla="*/ 603 h 1497"/>
              <a:gd name="T22" fmla="*/ 1475 w 2063"/>
              <a:gd name="T23" fmla="*/ 726 h 1497"/>
              <a:gd name="T24" fmla="*/ 1565 w 2063"/>
              <a:gd name="T25" fmla="*/ 853 h 1497"/>
              <a:gd name="T26" fmla="*/ 1625 w 2063"/>
              <a:gd name="T27" fmla="*/ 968 h 1497"/>
              <a:gd name="T28" fmla="*/ 2000 w 2063"/>
              <a:gd name="T29" fmla="*/ 932 h 1497"/>
              <a:gd name="T30" fmla="*/ 1872 w 2063"/>
              <a:gd name="T31" fmla="*/ 1012 h 1497"/>
              <a:gd name="T32" fmla="*/ 1782 w 2063"/>
              <a:gd name="T33" fmla="*/ 1077 h 1497"/>
              <a:gd name="T34" fmla="*/ 1710 w 2063"/>
              <a:gd name="T35" fmla="*/ 1145 h 1497"/>
              <a:gd name="T36" fmla="*/ 1638 w 2063"/>
              <a:gd name="T37" fmla="*/ 1229 h 1497"/>
              <a:gd name="T38" fmla="*/ 1555 w 2063"/>
              <a:gd name="T39" fmla="*/ 1337 h 1497"/>
              <a:gd name="T40" fmla="*/ 1475 w 2063"/>
              <a:gd name="T41" fmla="*/ 1445 h 1497"/>
              <a:gd name="T42" fmla="*/ 1408 w 2063"/>
              <a:gd name="T43" fmla="*/ 1474 h 1497"/>
              <a:gd name="T44" fmla="*/ 1338 w 2063"/>
              <a:gd name="T45" fmla="*/ 1424 h 1497"/>
              <a:gd name="T46" fmla="*/ 1253 w 2063"/>
              <a:gd name="T47" fmla="*/ 1373 h 1497"/>
              <a:gd name="T48" fmla="*/ 1173 w 2063"/>
              <a:gd name="T49" fmla="*/ 1337 h 1497"/>
              <a:gd name="T50" fmla="*/ 1083 w 2063"/>
              <a:gd name="T51" fmla="*/ 1301 h 1497"/>
              <a:gd name="T52" fmla="*/ 991 w 2063"/>
              <a:gd name="T53" fmla="*/ 1265 h 1497"/>
              <a:gd name="T54" fmla="*/ 904 w 2063"/>
              <a:gd name="T55" fmla="*/ 1239 h 1497"/>
              <a:gd name="T56" fmla="*/ 819 w 2063"/>
              <a:gd name="T57" fmla="*/ 1211 h 1497"/>
              <a:gd name="T58" fmla="*/ 704 w 2063"/>
              <a:gd name="T59" fmla="*/ 1185 h 1497"/>
              <a:gd name="T60" fmla="*/ 1123 w 2063"/>
              <a:gd name="T61" fmla="*/ 986 h 1497"/>
              <a:gd name="T62" fmla="*/ 1024 w 2063"/>
              <a:gd name="T63" fmla="*/ 799 h 1497"/>
              <a:gd name="T64" fmla="*/ 949 w 2063"/>
              <a:gd name="T65" fmla="*/ 690 h 1497"/>
              <a:gd name="T66" fmla="*/ 841 w 2063"/>
              <a:gd name="T67" fmla="*/ 542 h 1497"/>
              <a:gd name="T68" fmla="*/ 746 w 2063"/>
              <a:gd name="T69" fmla="*/ 430 h 1497"/>
              <a:gd name="T70" fmla="*/ 672 w 2063"/>
              <a:gd name="T71" fmla="*/ 343 h 1497"/>
              <a:gd name="T72" fmla="*/ 579 w 2063"/>
              <a:gd name="T73" fmla="*/ 257 h 1497"/>
              <a:gd name="T74" fmla="*/ 482 w 2063"/>
              <a:gd name="T75" fmla="*/ 184 h 1497"/>
              <a:gd name="T76" fmla="*/ 364 w 2063"/>
              <a:gd name="T77" fmla="*/ 126 h 1497"/>
              <a:gd name="T78" fmla="*/ 242 w 2063"/>
              <a:gd name="T79" fmla="*/ 83 h 1497"/>
              <a:gd name="T80" fmla="*/ 110 w 2063"/>
              <a:gd name="T81" fmla="*/ 43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3" h="1497">
                <a:moveTo>
                  <a:pt x="0" y="11"/>
                </a:moveTo>
                <a:lnTo>
                  <a:pt x="115" y="0"/>
                </a:lnTo>
                <a:lnTo>
                  <a:pt x="170" y="0"/>
                </a:lnTo>
                <a:lnTo>
                  <a:pt x="237" y="0"/>
                </a:lnTo>
                <a:lnTo>
                  <a:pt x="302" y="7"/>
                </a:lnTo>
                <a:lnTo>
                  <a:pt x="364" y="11"/>
                </a:lnTo>
                <a:lnTo>
                  <a:pt x="429" y="22"/>
                </a:lnTo>
                <a:lnTo>
                  <a:pt x="484" y="40"/>
                </a:lnTo>
                <a:lnTo>
                  <a:pt x="549" y="54"/>
                </a:lnTo>
                <a:lnTo>
                  <a:pt x="624" y="83"/>
                </a:lnTo>
                <a:lnTo>
                  <a:pt x="691" y="116"/>
                </a:lnTo>
                <a:lnTo>
                  <a:pt x="754" y="141"/>
                </a:lnTo>
                <a:lnTo>
                  <a:pt x="826" y="181"/>
                </a:lnTo>
                <a:lnTo>
                  <a:pt x="894" y="224"/>
                </a:lnTo>
                <a:lnTo>
                  <a:pt x="961" y="267"/>
                </a:lnTo>
                <a:lnTo>
                  <a:pt x="1016" y="311"/>
                </a:lnTo>
                <a:lnTo>
                  <a:pt x="1081" y="354"/>
                </a:lnTo>
                <a:lnTo>
                  <a:pt x="1136" y="397"/>
                </a:lnTo>
                <a:lnTo>
                  <a:pt x="1196" y="444"/>
                </a:lnTo>
                <a:lnTo>
                  <a:pt x="1256" y="495"/>
                </a:lnTo>
                <a:lnTo>
                  <a:pt x="1316" y="553"/>
                </a:lnTo>
                <a:lnTo>
                  <a:pt x="1368" y="603"/>
                </a:lnTo>
                <a:lnTo>
                  <a:pt x="1423" y="669"/>
                </a:lnTo>
                <a:lnTo>
                  <a:pt x="1475" y="726"/>
                </a:lnTo>
                <a:lnTo>
                  <a:pt x="1525" y="788"/>
                </a:lnTo>
                <a:lnTo>
                  <a:pt x="1565" y="853"/>
                </a:lnTo>
                <a:lnTo>
                  <a:pt x="1600" y="911"/>
                </a:lnTo>
                <a:lnTo>
                  <a:pt x="1625" y="968"/>
                </a:lnTo>
                <a:lnTo>
                  <a:pt x="2062" y="889"/>
                </a:lnTo>
                <a:lnTo>
                  <a:pt x="2000" y="932"/>
                </a:lnTo>
                <a:lnTo>
                  <a:pt x="1930" y="976"/>
                </a:lnTo>
                <a:lnTo>
                  <a:pt x="1872" y="1012"/>
                </a:lnTo>
                <a:lnTo>
                  <a:pt x="1830" y="1041"/>
                </a:lnTo>
                <a:lnTo>
                  <a:pt x="1782" y="1077"/>
                </a:lnTo>
                <a:lnTo>
                  <a:pt x="1745" y="1109"/>
                </a:lnTo>
                <a:lnTo>
                  <a:pt x="1710" y="1145"/>
                </a:lnTo>
                <a:lnTo>
                  <a:pt x="1673" y="1189"/>
                </a:lnTo>
                <a:lnTo>
                  <a:pt x="1638" y="1229"/>
                </a:lnTo>
                <a:lnTo>
                  <a:pt x="1595" y="1283"/>
                </a:lnTo>
                <a:lnTo>
                  <a:pt x="1555" y="1337"/>
                </a:lnTo>
                <a:lnTo>
                  <a:pt x="1518" y="1384"/>
                </a:lnTo>
                <a:lnTo>
                  <a:pt x="1475" y="1445"/>
                </a:lnTo>
                <a:lnTo>
                  <a:pt x="1443" y="1496"/>
                </a:lnTo>
                <a:lnTo>
                  <a:pt x="1408" y="1474"/>
                </a:lnTo>
                <a:lnTo>
                  <a:pt x="1375" y="1445"/>
                </a:lnTo>
                <a:lnTo>
                  <a:pt x="1338" y="1424"/>
                </a:lnTo>
                <a:lnTo>
                  <a:pt x="1296" y="1398"/>
                </a:lnTo>
                <a:lnTo>
                  <a:pt x="1253" y="1373"/>
                </a:lnTo>
                <a:lnTo>
                  <a:pt x="1213" y="1351"/>
                </a:lnTo>
                <a:lnTo>
                  <a:pt x="1173" y="1337"/>
                </a:lnTo>
                <a:lnTo>
                  <a:pt x="1131" y="1315"/>
                </a:lnTo>
                <a:lnTo>
                  <a:pt x="1083" y="1301"/>
                </a:lnTo>
                <a:lnTo>
                  <a:pt x="1036" y="1283"/>
                </a:lnTo>
                <a:lnTo>
                  <a:pt x="991" y="1265"/>
                </a:lnTo>
                <a:lnTo>
                  <a:pt x="949" y="1250"/>
                </a:lnTo>
                <a:lnTo>
                  <a:pt x="904" y="1239"/>
                </a:lnTo>
                <a:lnTo>
                  <a:pt x="859" y="1225"/>
                </a:lnTo>
                <a:lnTo>
                  <a:pt x="819" y="1211"/>
                </a:lnTo>
                <a:lnTo>
                  <a:pt x="769" y="1196"/>
                </a:lnTo>
                <a:lnTo>
                  <a:pt x="704" y="1185"/>
                </a:lnTo>
                <a:lnTo>
                  <a:pt x="1153" y="1073"/>
                </a:lnTo>
                <a:lnTo>
                  <a:pt x="1123" y="986"/>
                </a:lnTo>
                <a:lnTo>
                  <a:pt x="1088" y="921"/>
                </a:lnTo>
                <a:lnTo>
                  <a:pt x="1024" y="799"/>
                </a:lnTo>
                <a:lnTo>
                  <a:pt x="986" y="744"/>
                </a:lnTo>
                <a:lnTo>
                  <a:pt x="949" y="690"/>
                </a:lnTo>
                <a:lnTo>
                  <a:pt x="881" y="596"/>
                </a:lnTo>
                <a:lnTo>
                  <a:pt x="841" y="542"/>
                </a:lnTo>
                <a:lnTo>
                  <a:pt x="791" y="477"/>
                </a:lnTo>
                <a:lnTo>
                  <a:pt x="746" y="430"/>
                </a:lnTo>
                <a:lnTo>
                  <a:pt x="709" y="387"/>
                </a:lnTo>
                <a:lnTo>
                  <a:pt x="672" y="343"/>
                </a:lnTo>
                <a:lnTo>
                  <a:pt x="627" y="300"/>
                </a:lnTo>
                <a:lnTo>
                  <a:pt x="579" y="257"/>
                </a:lnTo>
                <a:lnTo>
                  <a:pt x="529" y="224"/>
                </a:lnTo>
                <a:lnTo>
                  <a:pt x="482" y="184"/>
                </a:lnTo>
                <a:lnTo>
                  <a:pt x="422" y="152"/>
                </a:lnTo>
                <a:lnTo>
                  <a:pt x="364" y="126"/>
                </a:lnTo>
                <a:lnTo>
                  <a:pt x="302" y="105"/>
                </a:lnTo>
                <a:lnTo>
                  <a:pt x="242" y="83"/>
                </a:lnTo>
                <a:lnTo>
                  <a:pt x="177" y="61"/>
                </a:lnTo>
                <a:lnTo>
                  <a:pt x="110" y="43"/>
                </a:lnTo>
                <a:lnTo>
                  <a:pt x="0" y="11"/>
                </a:lnTo>
              </a:path>
            </a:pathLst>
          </a:custGeom>
          <a:solidFill>
            <a:srgbClr val="C9273B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Freeform 5"/>
          <p:cNvSpPr/>
          <p:nvPr/>
        </p:nvSpPr>
        <p:spPr bwMode="auto">
          <a:xfrm>
            <a:off x="4041776" y="4246564"/>
            <a:ext cx="1628775" cy="701675"/>
          </a:xfrm>
          <a:custGeom>
            <a:avLst/>
            <a:gdLst>
              <a:gd name="T0" fmla="*/ 1947 w 2063"/>
              <a:gd name="T1" fmla="*/ 0 h 1556"/>
              <a:gd name="T2" fmla="*/ 1825 w 2063"/>
              <a:gd name="T3" fmla="*/ 0 h 1556"/>
              <a:gd name="T4" fmla="*/ 1698 w 2063"/>
              <a:gd name="T5" fmla="*/ 11 h 1556"/>
              <a:gd name="T6" fmla="*/ 1578 w 2063"/>
              <a:gd name="T7" fmla="*/ 40 h 1556"/>
              <a:gd name="T8" fmla="*/ 1438 w 2063"/>
              <a:gd name="T9" fmla="*/ 83 h 1556"/>
              <a:gd name="T10" fmla="*/ 1308 w 2063"/>
              <a:gd name="T11" fmla="*/ 148 h 1556"/>
              <a:gd name="T12" fmla="*/ 1168 w 2063"/>
              <a:gd name="T13" fmla="*/ 231 h 1556"/>
              <a:gd name="T14" fmla="*/ 1046 w 2063"/>
              <a:gd name="T15" fmla="*/ 322 h 1556"/>
              <a:gd name="T16" fmla="*/ 926 w 2063"/>
              <a:gd name="T17" fmla="*/ 412 h 1556"/>
              <a:gd name="T18" fmla="*/ 806 w 2063"/>
              <a:gd name="T19" fmla="*/ 514 h 1556"/>
              <a:gd name="T20" fmla="*/ 694 w 2063"/>
              <a:gd name="T21" fmla="*/ 629 h 1556"/>
              <a:gd name="T22" fmla="*/ 587 w 2063"/>
              <a:gd name="T23" fmla="*/ 759 h 1556"/>
              <a:gd name="T24" fmla="*/ 497 w 2063"/>
              <a:gd name="T25" fmla="*/ 893 h 1556"/>
              <a:gd name="T26" fmla="*/ 437 w 2063"/>
              <a:gd name="T27" fmla="*/ 1013 h 1556"/>
              <a:gd name="T28" fmla="*/ 70 w 2063"/>
              <a:gd name="T29" fmla="*/ 973 h 1556"/>
              <a:gd name="T30" fmla="*/ 185 w 2063"/>
              <a:gd name="T31" fmla="*/ 1052 h 1556"/>
              <a:gd name="T32" fmla="*/ 275 w 2063"/>
              <a:gd name="T33" fmla="*/ 1128 h 1556"/>
              <a:gd name="T34" fmla="*/ 349 w 2063"/>
              <a:gd name="T35" fmla="*/ 1201 h 1556"/>
              <a:gd name="T36" fmla="*/ 424 w 2063"/>
              <a:gd name="T37" fmla="*/ 1284 h 1556"/>
              <a:gd name="T38" fmla="*/ 512 w 2063"/>
              <a:gd name="T39" fmla="*/ 1392 h 1556"/>
              <a:gd name="T40" fmla="*/ 589 w 2063"/>
              <a:gd name="T41" fmla="*/ 1504 h 1556"/>
              <a:gd name="T42" fmla="*/ 654 w 2063"/>
              <a:gd name="T43" fmla="*/ 1537 h 1556"/>
              <a:gd name="T44" fmla="*/ 724 w 2063"/>
              <a:gd name="T45" fmla="*/ 1486 h 1556"/>
              <a:gd name="T46" fmla="*/ 809 w 2063"/>
              <a:gd name="T47" fmla="*/ 1432 h 1556"/>
              <a:gd name="T48" fmla="*/ 889 w 2063"/>
              <a:gd name="T49" fmla="*/ 1396 h 1556"/>
              <a:gd name="T50" fmla="*/ 979 w 2063"/>
              <a:gd name="T51" fmla="*/ 1356 h 1556"/>
              <a:gd name="T52" fmla="*/ 1071 w 2063"/>
              <a:gd name="T53" fmla="*/ 1320 h 1556"/>
              <a:gd name="T54" fmla="*/ 1158 w 2063"/>
              <a:gd name="T55" fmla="*/ 1291 h 1556"/>
              <a:gd name="T56" fmla="*/ 1243 w 2063"/>
              <a:gd name="T57" fmla="*/ 1266 h 1556"/>
              <a:gd name="T58" fmla="*/ 1356 w 2063"/>
              <a:gd name="T59" fmla="*/ 1237 h 1556"/>
              <a:gd name="T60" fmla="*/ 939 w 2063"/>
              <a:gd name="T61" fmla="*/ 1027 h 1556"/>
              <a:gd name="T62" fmla="*/ 1038 w 2063"/>
              <a:gd name="T63" fmla="*/ 835 h 1556"/>
              <a:gd name="T64" fmla="*/ 1113 w 2063"/>
              <a:gd name="T65" fmla="*/ 720 h 1556"/>
              <a:gd name="T66" fmla="*/ 1221 w 2063"/>
              <a:gd name="T67" fmla="*/ 568 h 1556"/>
              <a:gd name="T68" fmla="*/ 1316 w 2063"/>
              <a:gd name="T69" fmla="*/ 448 h 1556"/>
              <a:gd name="T70" fmla="*/ 1390 w 2063"/>
              <a:gd name="T71" fmla="*/ 358 h 1556"/>
              <a:gd name="T72" fmla="*/ 1483 w 2063"/>
              <a:gd name="T73" fmla="*/ 268 h 1556"/>
              <a:gd name="T74" fmla="*/ 1580 w 2063"/>
              <a:gd name="T75" fmla="*/ 192 h 1556"/>
              <a:gd name="T76" fmla="*/ 1698 w 2063"/>
              <a:gd name="T77" fmla="*/ 130 h 1556"/>
              <a:gd name="T78" fmla="*/ 1820 w 2063"/>
              <a:gd name="T79" fmla="*/ 83 h 1556"/>
              <a:gd name="T80" fmla="*/ 1952 w 2063"/>
              <a:gd name="T81" fmla="*/ 43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rgbClr val="C9273B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Freeform 6"/>
          <p:cNvSpPr/>
          <p:nvPr/>
        </p:nvSpPr>
        <p:spPr bwMode="auto">
          <a:xfrm>
            <a:off x="4044951" y="2981325"/>
            <a:ext cx="1630363" cy="674688"/>
          </a:xfrm>
          <a:custGeom>
            <a:avLst/>
            <a:gdLst>
              <a:gd name="T0" fmla="*/ 1945 w 2061"/>
              <a:gd name="T1" fmla="*/ 1496 h 1497"/>
              <a:gd name="T2" fmla="*/ 1823 w 2061"/>
              <a:gd name="T3" fmla="*/ 1496 h 1497"/>
              <a:gd name="T4" fmla="*/ 1695 w 2061"/>
              <a:gd name="T5" fmla="*/ 1482 h 1497"/>
              <a:gd name="T6" fmla="*/ 1576 w 2061"/>
              <a:gd name="T7" fmla="*/ 1456 h 1497"/>
              <a:gd name="T8" fmla="*/ 1438 w 2061"/>
              <a:gd name="T9" fmla="*/ 1413 h 1497"/>
              <a:gd name="T10" fmla="*/ 1306 w 2061"/>
              <a:gd name="T11" fmla="*/ 1355 h 1497"/>
              <a:gd name="T12" fmla="*/ 1169 w 2061"/>
              <a:gd name="T13" fmla="*/ 1272 h 1497"/>
              <a:gd name="T14" fmla="*/ 1044 w 2061"/>
              <a:gd name="T15" fmla="*/ 1185 h 1497"/>
              <a:gd name="T16" fmla="*/ 926 w 2061"/>
              <a:gd name="T17" fmla="*/ 1099 h 1497"/>
              <a:gd name="T18" fmla="*/ 807 w 2061"/>
              <a:gd name="T19" fmla="*/ 1001 h 1497"/>
              <a:gd name="T20" fmla="*/ 694 w 2061"/>
              <a:gd name="T21" fmla="*/ 893 h 1497"/>
              <a:gd name="T22" fmla="*/ 584 w 2061"/>
              <a:gd name="T23" fmla="*/ 770 h 1497"/>
              <a:gd name="T24" fmla="*/ 494 w 2061"/>
              <a:gd name="T25" fmla="*/ 643 h 1497"/>
              <a:gd name="T26" fmla="*/ 434 w 2061"/>
              <a:gd name="T27" fmla="*/ 528 h 1497"/>
              <a:gd name="T28" fmla="*/ 60 w 2061"/>
              <a:gd name="T29" fmla="*/ 564 h 1497"/>
              <a:gd name="T30" fmla="*/ 187 w 2061"/>
              <a:gd name="T31" fmla="*/ 484 h 1497"/>
              <a:gd name="T32" fmla="*/ 277 w 2061"/>
              <a:gd name="T33" fmla="*/ 419 h 1497"/>
              <a:gd name="T34" fmla="*/ 352 w 2061"/>
              <a:gd name="T35" fmla="*/ 351 h 1497"/>
              <a:gd name="T36" fmla="*/ 422 w 2061"/>
              <a:gd name="T37" fmla="*/ 267 h 1497"/>
              <a:gd name="T38" fmla="*/ 507 w 2061"/>
              <a:gd name="T39" fmla="*/ 159 h 1497"/>
              <a:gd name="T40" fmla="*/ 587 w 2061"/>
              <a:gd name="T41" fmla="*/ 54 h 1497"/>
              <a:gd name="T42" fmla="*/ 652 w 2061"/>
              <a:gd name="T43" fmla="*/ 22 h 1497"/>
              <a:gd name="T44" fmla="*/ 722 w 2061"/>
              <a:gd name="T45" fmla="*/ 72 h 1497"/>
              <a:gd name="T46" fmla="*/ 809 w 2061"/>
              <a:gd name="T47" fmla="*/ 123 h 1497"/>
              <a:gd name="T48" fmla="*/ 886 w 2061"/>
              <a:gd name="T49" fmla="*/ 159 h 1497"/>
              <a:gd name="T50" fmla="*/ 979 w 2061"/>
              <a:gd name="T51" fmla="*/ 195 h 1497"/>
              <a:gd name="T52" fmla="*/ 1069 w 2061"/>
              <a:gd name="T53" fmla="*/ 231 h 1497"/>
              <a:gd name="T54" fmla="*/ 1159 w 2061"/>
              <a:gd name="T55" fmla="*/ 257 h 1497"/>
              <a:gd name="T56" fmla="*/ 1243 w 2061"/>
              <a:gd name="T57" fmla="*/ 285 h 1497"/>
              <a:gd name="T58" fmla="*/ 1358 w 2061"/>
              <a:gd name="T59" fmla="*/ 311 h 1497"/>
              <a:gd name="T60" fmla="*/ 936 w 2061"/>
              <a:gd name="T61" fmla="*/ 510 h 1497"/>
              <a:gd name="T62" fmla="*/ 1036 w 2061"/>
              <a:gd name="T63" fmla="*/ 697 h 1497"/>
              <a:gd name="T64" fmla="*/ 1111 w 2061"/>
              <a:gd name="T65" fmla="*/ 806 h 1497"/>
              <a:gd name="T66" fmla="*/ 1221 w 2061"/>
              <a:gd name="T67" fmla="*/ 954 h 1497"/>
              <a:gd name="T68" fmla="*/ 1313 w 2061"/>
              <a:gd name="T69" fmla="*/ 1066 h 1497"/>
              <a:gd name="T70" fmla="*/ 1388 w 2061"/>
              <a:gd name="T71" fmla="*/ 1153 h 1497"/>
              <a:gd name="T72" fmla="*/ 1483 w 2061"/>
              <a:gd name="T73" fmla="*/ 1239 h 1497"/>
              <a:gd name="T74" fmla="*/ 1581 w 2061"/>
              <a:gd name="T75" fmla="*/ 1312 h 1497"/>
              <a:gd name="T76" fmla="*/ 1695 w 2061"/>
              <a:gd name="T77" fmla="*/ 1370 h 1497"/>
              <a:gd name="T78" fmla="*/ 1820 w 2061"/>
              <a:gd name="T79" fmla="*/ 1413 h 1497"/>
              <a:gd name="T80" fmla="*/ 1950 w 2061"/>
              <a:gd name="T81" fmla="*/ 1453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1" h="1497">
                <a:moveTo>
                  <a:pt x="2060" y="1482"/>
                </a:moveTo>
                <a:lnTo>
                  <a:pt x="1945" y="1496"/>
                </a:lnTo>
                <a:lnTo>
                  <a:pt x="1890" y="1496"/>
                </a:lnTo>
                <a:lnTo>
                  <a:pt x="1823" y="1496"/>
                </a:lnTo>
                <a:lnTo>
                  <a:pt x="1760" y="1489"/>
                </a:lnTo>
                <a:lnTo>
                  <a:pt x="1695" y="1482"/>
                </a:lnTo>
                <a:lnTo>
                  <a:pt x="1633" y="1471"/>
                </a:lnTo>
                <a:lnTo>
                  <a:pt x="1576" y="1456"/>
                </a:lnTo>
                <a:lnTo>
                  <a:pt x="1513" y="1442"/>
                </a:lnTo>
                <a:lnTo>
                  <a:pt x="1438" y="1413"/>
                </a:lnTo>
                <a:lnTo>
                  <a:pt x="1371" y="1380"/>
                </a:lnTo>
                <a:lnTo>
                  <a:pt x="1306" y="1355"/>
                </a:lnTo>
                <a:lnTo>
                  <a:pt x="1236" y="1315"/>
                </a:lnTo>
                <a:lnTo>
                  <a:pt x="1169" y="1272"/>
                </a:lnTo>
                <a:lnTo>
                  <a:pt x="1101" y="1229"/>
                </a:lnTo>
                <a:lnTo>
                  <a:pt x="1044" y="1185"/>
                </a:lnTo>
                <a:lnTo>
                  <a:pt x="981" y="1142"/>
                </a:lnTo>
                <a:lnTo>
                  <a:pt x="926" y="1099"/>
                </a:lnTo>
                <a:lnTo>
                  <a:pt x="866" y="1052"/>
                </a:lnTo>
                <a:lnTo>
                  <a:pt x="807" y="1001"/>
                </a:lnTo>
                <a:lnTo>
                  <a:pt x="747" y="943"/>
                </a:lnTo>
                <a:lnTo>
                  <a:pt x="694" y="893"/>
                </a:lnTo>
                <a:lnTo>
                  <a:pt x="637" y="827"/>
                </a:lnTo>
                <a:lnTo>
                  <a:pt x="584" y="770"/>
                </a:lnTo>
                <a:lnTo>
                  <a:pt x="537" y="708"/>
                </a:lnTo>
                <a:lnTo>
                  <a:pt x="494" y="643"/>
                </a:lnTo>
                <a:lnTo>
                  <a:pt x="462" y="585"/>
                </a:lnTo>
                <a:lnTo>
                  <a:pt x="434" y="528"/>
                </a:lnTo>
                <a:lnTo>
                  <a:pt x="0" y="611"/>
                </a:lnTo>
                <a:lnTo>
                  <a:pt x="60" y="564"/>
                </a:lnTo>
                <a:lnTo>
                  <a:pt x="132" y="520"/>
                </a:lnTo>
                <a:lnTo>
                  <a:pt x="187" y="484"/>
                </a:lnTo>
                <a:lnTo>
                  <a:pt x="232" y="455"/>
                </a:lnTo>
                <a:lnTo>
                  <a:pt x="277" y="419"/>
                </a:lnTo>
                <a:lnTo>
                  <a:pt x="315" y="387"/>
                </a:lnTo>
                <a:lnTo>
                  <a:pt x="352" y="351"/>
                </a:lnTo>
                <a:lnTo>
                  <a:pt x="385" y="307"/>
                </a:lnTo>
                <a:lnTo>
                  <a:pt x="422" y="267"/>
                </a:lnTo>
                <a:lnTo>
                  <a:pt x="464" y="213"/>
                </a:lnTo>
                <a:lnTo>
                  <a:pt x="507" y="159"/>
                </a:lnTo>
                <a:lnTo>
                  <a:pt x="544" y="112"/>
                </a:lnTo>
                <a:lnTo>
                  <a:pt x="587" y="54"/>
                </a:lnTo>
                <a:lnTo>
                  <a:pt x="619" y="0"/>
                </a:lnTo>
                <a:lnTo>
                  <a:pt x="652" y="22"/>
                </a:lnTo>
                <a:lnTo>
                  <a:pt x="687" y="51"/>
                </a:lnTo>
                <a:lnTo>
                  <a:pt x="722" y="72"/>
                </a:lnTo>
                <a:lnTo>
                  <a:pt x="764" y="98"/>
                </a:lnTo>
                <a:lnTo>
                  <a:pt x="809" y="123"/>
                </a:lnTo>
                <a:lnTo>
                  <a:pt x="849" y="145"/>
                </a:lnTo>
                <a:lnTo>
                  <a:pt x="886" y="159"/>
                </a:lnTo>
                <a:lnTo>
                  <a:pt x="931" y="181"/>
                </a:lnTo>
                <a:lnTo>
                  <a:pt x="979" y="195"/>
                </a:lnTo>
                <a:lnTo>
                  <a:pt x="1026" y="213"/>
                </a:lnTo>
                <a:lnTo>
                  <a:pt x="1069" y="231"/>
                </a:lnTo>
                <a:lnTo>
                  <a:pt x="1111" y="246"/>
                </a:lnTo>
                <a:lnTo>
                  <a:pt x="1159" y="257"/>
                </a:lnTo>
                <a:lnTo>
                  <a:pt x="1201" y="271"/>
                </a:lnTo>
                <a:lnTo>
                  <a:pt x="1243" y="285"/>
                </a:lnTo>
                <a:lnTo>
                  <a:pt x="1291" y="300"/>
                </a:lnTo>
                <a:lnTo>
                  <a:pt x="1358" y="311"/>
                </a:lnTo>
                <a:lnTo>
                  <a:pt x="906" y="423"/>
                </a:lnTo>
                <a:lnTo>
                  <a:pt x="936" y="510"/>
                </a:lnTo>
                <a:lnTo>
                  <a:pt x="974" y="575"/>
                </a:lnTo>
                <a:lnTo>
                  <a:pt x="1036" y="697"/>
                </a:lnTo>
                <a:lnTo>
                  <a:pt x="1074" y="752"/>
                </a:lnTo>
                <a:lnTo>
                  <a:pt x="1111" y="806"/>
                </a:lnTo>
                <a:lnTo>
                  <a:pt x="1179" y="900"/>
                </a:lnTo>
                <a:lnTo>
                  <a:pt x="1221" y="954"/>
                </a:lnTo>
                <a:lnTo>
                  <a:pt x="1268" y="1019"/>
                </a:lnTo>
                <a:lnTo>
                  <a:pt x="1313" y="1066"/>
                </a:lnTo>
                <a:lnTo>
                  <a:pt x="1351" y="1109"/>
                </a:lnTo>
                <a:lnTo>
                  <a:pt x="1388" y="1153"/>
                </a:lnTo>
                <a:lnTo>
                  <a:pt x="1433" y="1196"/>
                </a:lnTo>
                <a:lnTo>
                  <a:pt x="1483" y="1239"/>
                </a:lnTo>
                <a:lnTo>
                  <a:pt x="1531" y="1272"/>
                </a:lnTo>
                <a:lnTo>
                  <a:pt x="1581" y="1312"/>
                </a:lnTo>
                <a:lnTo>
                  <a:pt x="1641" y="1344"/>
                </a:lnTo>
                <a:lnTo>
                  <a:pt x="1695" y="1370"/>
                </a:lnTo>
                <a:lnTo>
                  <a:pt x="1760" y="1391"/>
                </a:lnTo>
                <a:lnTo>
                  <a:pt x="1820" y="1413"/>
                </a:lnTo>
                <a:lnTo>
                  <a:pt x="1883" y="1435"/>
                </a:lnTo>
                <a:lnTo>
                  <a:pt x="1950" y="1453"/>
                </a:lnTo>
                <a:lnTo>
                  <a:pt x="2060" y="1482"/>
                </a:lnTo>
              </a:path>
            </a:pathLst>
          </a:custGeom>
          <a:solidFill>
            <a:srgbClr val="C9273B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664075" y="3021014"/>
            <a:ext cx="3189288" cy="1812925"/>
          </a:xfrm>
          <a:prstGeom prst="octagon">
            <a:avLst>
              <a:gd name="adj" fmla="val 29287"/>
            </a:avLst>
          </a:prstGeom>
          <a:solidFill>
            <a:srgbClr val="C00000"/>
          </a:solidFill>
          <a:ln>
            <a:noFill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122614" y="1989139"/>
            <a:ext cx="2847975" cy="8651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lIns="111125" tIns="55563" rIns="111125" bIns="5556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6467476" y="1989139"/>
            <a:ext cx="2847975" cy="8651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lIns="111125" tIns="55563" rIns="111125" bIns="5556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3122614" y="5083175"/>
            <a:ext cx="2847975" cy="8651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lIns="111125" tIns="55563" rIns="111125" bIns="5556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6467476" y="5083175"/>
            <a:ext cx="2847975" cy="8651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lIns="111125" tIns="55563" rIns="111125" bIns="5556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3464948" y="2198987"/>
            <a:ext cx="37978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6625884" y="2198987"/>
            <a:ext cx="36394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</p:txBody>
      </p:sp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6843713" y="5385386"/>
            <a:ext cx="2409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</p:txBody>
      </p:sp>
      <p:sp>
        <p:nvSpPr>
          <p:cNvPr id="15375" name="TextBox 18"/>
          <p:cNvSpPr txBox="1">
            <a:spLocks noChangeArrowheads="1"/>
          </p:cNvSpPr>
          <p:nvPr/>
        </p:nvSpPr>
        <p:spPr bwMode="auto">
          <a:xfrm>
            <a:off x="3464948" y="5314950"/>
            <a:ext cx="3455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</p:txBody>
      </p:sp>
      <p:sp>
        <p:nvSpPr>
          <p:cNvPr id="15376" name="TextBox 19"/>
          <p:cNvSpPr txBox="1">
            <a:spLocks noChangeArrowheads="1"/>
          </p:cNvSpPr>
          <p:nvPr/>
        </p:nvSpPr>
        <p:spPr bwMode="auto">
          <a:xfrm>
            <a:off x="5653089" y="37417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预期展望</a:t>
            </a:r>
          </a:p>
        </p:txBody>
      </p:sp>
      <p:sp>
        <p:nvSpPr>
          <p:cNvPr id="18" name="矩形 17"/>
          <p:cNvSpPr/>
          <p:nvPr/>
        </p:nvSpPr>
        <p:spPr>
          <a:xfrm>
            <a:off x="-125411" y="4628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预期展望</a:t>
            </a:r>
          </a:p>
          <a:p>
            <a:pPr algn="ctr"/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(Future Prospects)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">
        <p:circle/>
      </p:transition>
    </mc:Choice>
    <mc:Fallback xmlns="">
      <p:transition spd="slow" advClick="0" advTm="1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2925763" y="2060576"/>
            <a:ext cx="3763962" cy="3984625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txBody>
          <a:bodyPr wrap="none" lIns="87313" tIns="44450" rIns="87313" bIns="4445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4208464" y="2119314"/>
            <a:ext cx="2954337" cy="5683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3425826" y="2225675"/>
            <a:ext cx="715963" cy="376238"/>
          </a:xfrm>
          <a:prstGeom prst="rightArrow">
            <a:avLst>
              <a:gd name="adj1" fmla="val 50000"/>
              <a:gd name="adj2" fmla="val 64198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4946650" y="2890838"/>
            <a:ext cx="2954338" cy="569912"/>
          </a:xfrm>
          <a:prstGeom prst="roundRect">
            <a:avLst>
              <a:gd name="adj" fmla="val 16667"/>
            </a:avLst>
          </a:prstGeom>
          <a:solidFill>
            <a:srgbClr val="C9273B"/>
          </a:solidFill>
          <a:ln>
            <a:noFill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5648326" y="3608388"/>
            <a:ext cx="2955925" cy="5699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6338889" y="4349751"/>
            <a:ext cx="2954337" cy="569913"/>
          </a:xfrm>
          <a:prstGeom prst="roundRect">
            <a:avLst>
              <a:gd name="adj" fmla="val 16667"/>
            </a:avLst>
          </a:prstGeom>
          <a:solidFill>
            <a:srgbClr val="C9273B"/>
          </a:solidFill>
          <a:ln>
            <a:noFill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>
            <a:off x="7029450" y="5089526"/>
            <a:ext cx="2954338" cy="5683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3" name="AutoShape 10"/>
          <p:cNvSpPr>
            <a:spLocks noChangeArrowheads="1"/>
          </p:cNvSpPr>
          <p:nvPr/>
        </p:nvSpPr>
        <p:spPr bwMode="auto">
          <a:xfrm>
            <a:off x="4137025" y="2987675"/>
            <a:ext cx="723900" cy="381000"/>
          </a:xfrm>
          <a:prstGeom prst="rightArrow">
            <a:avLst>
              <a:gd name="adj1" fmla="val 50000"/>
              <a:gd name="adj2" fmla="val 64494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4838700" y="3703639"/>
            <a:ext cx="723900" cy="382587"/>
          </a:xfrm>
          <a:prstGeom prst="rightArrow">
            <a:avLst>
              <a:gd name="adj1" fmla="val 50000"/>
              <a:gd name="adj2" fmla="val 64192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5526089" y="4445001"/>
            <a:ext cx="725487" cy="379413"/>
          </a:xfrm>
          <a:prstGeom prst="rightArrow">
            <a:avLst>
              <a:gd name="adj1" fmla="val 50000"/>
              <a:gd name="adj2" fmla="val 64410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6226175" y="5184775"/>
            <a:ext cx="712788" cy="376238"/>
          </a:xfrm>
          <a:prstGeom prst="rightArrow">
            <a:avLst>
              <a:gd name="adj1" fmla="val 50000"/>
              <a:gd name="adj2" fmla="val 64177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7" name="TextBox 7"/>
          <p:cNvSpPr txBox="1">
            <a:spLocks noChangeArrowheads="1"/>
          </p:cNvSpPr>
          <p:nvPr/>
        </p:nvSpPr>
        <p:spPr bwMode="auto">
          <a:xfrm>
            <a:off x="4459854" y="2219325"/>
            <a:ext cx="2908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E2C9A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5648326" y="3717925"/>
            <a:ext cx="3160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E2C9A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7278689" y="5191125"/>
            <a:ext cx="3007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E2C9A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5120640" y="2971800"/>
            <a:ext cx="3103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E2C9A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6457071" y="4446589"/>
            <a:ext cx="30419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E2C9A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44871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预期展望</a:t>
            </a:r>
          </a:p>
          <a:p>
            <a:pPr algn="ctr"/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(Future Prospects)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">
        <p:circle/>
      </p:transition>
    </mc:Choice>
    <mc:Fallback xmlns="">
      <p:transition spd="slow" advClick="0" advTm="1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6214110" y="2743200"/>
            <a:ext cx="4023360" cy="2743200"/>
          </a:xfrm>
          <a:prstGeom prst="roundRect">
            <a:avLst>
              <a:gd name="adj" fmla="val 10343"/>
            </a:avLst>
          </a:prstGeom>
          <a:solidFill>
            <a:schemeClr val="bg1"/>
          </a:solidFill>
          <a:ln w="50800" cmpd="sng">
            <a:solidFill>
              <a:srgbClr val="C9273B"/>
            </a:solidFill>
            <a:bevel/>
          </a:ln>
        </p:spPr>
        <p:txBody>
          <a:bodyPr wrap="none" anchor="ctr"/>
          <a:lstStyle/>
          <a:p>
            <a:endParaRPr lang="zh-CN" altLang="zh-CN" sz="216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981200" y="2743200"/>
            <a:ext cx="4023360" cy="2743200"/>
          </a:xfrm>
          <a:prstGeom prst="roundRect">
            <a:avLst>
              <a:gd name="adj" fmla="val 10343"/>
            </a:avLst>
          </a:prstGeom>
          <a:solidFill>
            <a:schemeClr val="bg1"/>
          </a:solidFill>
          <a:ln w="50800" cmpd="sng">
            <a:solidFill>
              <a:srgbClr val="C00000"/>
            </a:solidFill>
            <a:bevel/>
          </a:ln>
        </p:spPr>
        <p:txBody>
          <a:bodyPr wrap="none" anchor="ctr"/>
          <a:lstStyle/>
          <a:p>
            <a:endParaRPr lang="zh-CN" altLang="zh-CN" sz="21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5"/>
          <p:cNvGrpSpPr/>
          <p:nvPr/>
        </p:nvGrpSpPr>
        <p:grpSpPr bwMode="auto">
          <a:xfrm>
            <a:off x="4646296" y="1818323"/>
            <a:ext cx="1836420" cy="2209800"/>
            <a:chOff x="-233" y="18"/>
            <a:chExt cx="964" cy="1160"/>
          </a:xfrm>
          <a:solidFill>
            <a:srgbClr val="C00000"/>
          </a:solidFill>
        </p:grpSpPr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111" y="18"/>
              <a:ext cx="254" cy="218"/>
            </a:xfrm>
            <a:custGeom>
              <a:avLst/>
              <a:gdLst>
                <a:gd name="T0" fmla="*/ 436 w 436"/>
                <a:gd name="T1" fmla="*/ 123 h 376"/>
                <a:gd name="T2" fmla="*/ 430 w 436"/>
                <a:gd name="T3" fmla="*/ 161 h 376"/>
                <a:gd name="T4" fmla="*/ 218 w 436"/>
                <a:gd name="T5" fmla="*/ 376 h 376"/>
                <a:gd name="T6" fmla="*/ 6 w 436"/>
                <a:gd name="T7" fmla="*/ 161 h 376"/>
                <a:gd name="T8" fmla="*/ 0 w 436"/>
                <a:gd name="T9" fmla="*/ 123 h 376"/>
                <a:gd name="T10" fmla="*/ 64 w 436"/>
                <a:gd name="T11" fmla="*/ 15 h 376"/>
                <a:gd name="T12" fmla="*/ 123 w 436"/>
                <a:gd name="T13" fmla="*/ 0 h 376"/>
                <a:gd name="T14" fmla="*/ 218 w 436"/>
                <a:gd name="T15" fmla="*/ 45 h 376"/>
                <a:gd name="T16" fmla="*/ 313 w 436"/>
                <a:gd name="T17" fmla="*/ 0 h 376"/>
                <a:gd name="T18" fmla="*/ 372 w 436"/>
                <a:gd name="T19" fmla="*/ 15 h 376"/>
                <a:gd name="T20" fmla="*/ 436 w 436"/>
                <a:gd name="T21" fmla="*/ 12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376">
                  <a:moveTo>
                    <a:pt x="436" y="123"/>
                  </a:moveTo>
                  <a:cubicBezTo>
                    <a:pt x="436" y="137"/>
                    <a:pt x="434" y="149"/>
                    <a:pt x="430" y="161"/>
                  </a:cubicBezTo>
                  <a:cubicBezTo>
                    <a:pt x="409" y="256"/>
                    <a:pt x="218" y="376"/>
                    <a:pt x="218" y="376"/>
                  </a:cubicBezTo>
                  <a:cubicBezTo>
                    <a:pt x="218" y="376"/>
                    <a:pt x="27" y="256"/>
                    <a:pt x="6" y="161"/>
                  </a:cubicBezTo>
                  <a:cubicBezTo>
                    <a:pt x="2" y="149"/>
                    <a:pt x="0" y="137"/>
                    <a:pt x="0" y="123"/>
                  </a:cubicBezTo>
                  <a:cubicBezTo>
                    <a:pt x="0" y="77"/>
                    <a:pt x="26" y="36"/>
                    <a:pt x="64" y="15"/>
                  </a:cubicBezTo>
                  <a:cubicBezTo>
                    <a:pt x="81" y="6"/>
                    <a:pt x="102" y="0"/>
                    <a:pt x="123" y="0"/>
                  </a:cubicBezTo>
                  <a:cubicBezTo>
                    <a:pt x="161" y="0"/>
                    <a:pt x="195" y="17"/>
                    <a:pt x="218" y="45"/>
                  </a:cubicBezTo>
                  <a:cubicBezTo>
                    <a:pt x="241" y="17"/>
                    <a:pt x="275" y="0"/>
                    <a:pt x="313" y="0"/>
                  </a:cubicBezTo>
                  <a:cubicBezTo>
                    <a:pt x="334" y="0"/>
                    <a:pt x="355" y="6"/>
                    <a:pt x="372" y="15"/>
                  </a:cubicBezTo>
                  <a:cubicBezTo>
                    <a:pt x="410" y="36"/>
                    <a:pt x="436" y="77"/>
                    <a:pt x="436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zh-CN" sz="216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-233" y="348"/>
              <a:ext cx="964" cy="830"/>
            </a:xfrm>
            <a:custGeom>
              <a:avLst/>
              <a:gdLst>
                <a:gd name="T0" fmla="*/ 436 w 436"/>
                <a:gd name="T1" fmla="*/ 123 h 376"/>
                <a:gd name="T2" fmla="*/ 430 w 436"/>
                <a:gd name="T3" fmla="*/ 161 h 376"/>
                <a:gd name="T4" fmla="*/ 218 w 436"/>
                <a:gd name="T5" fmla="*/ 376 h 376"/>
                <a:gd name="T6" fmla="*/ 6 w 436"/>
                <a:gd name="T7" fmla="*/ 161 h 376"/>
                <a:gd name="T8" fmla="*/ 0 w 436"/>
                <a:gd name="T9" fmla="*/ 123 h 376"/>
                <a:gd name="T10" fmla="*/ 64 w 436"/>
                <a:gd name="T11" fmla="*/ 15 h 376"/>
                <a:gd name="T12" fmla="*/ 123 w 436"/>
                <a:gd name="T13" fmla="*/ 0 h 376"/>
                <a:gd name="T14" fmla="*/ 218 w 436"/>
                <a:gd name="T15" fmla="*/ 45 h 376"/>
                <a:gd name="T16" fmla="*/ 313 w 436"/>
                <a:gd name="T17" fmla="*/ 0 h 376"/>
                <a:gd name="T18" fmla="*/ 372 w 436"/>
                <a:gd name="T19" fmla="*/ 15 h 376"/>
                <a:gd name="T20" fmla="*/ 436 w 436"/>
                <a:gd name="T21" fmla="*/ 12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376">
                  <a:moveTo>
                    <a:pt x="436" y="123"/>
                  </a:moveTo>
                  <a:cubicBezTo>
                    <a:pt x="436" y="137"/>
                    <a:pt x="434" y="149"/>
                    <a:pt x="430" y="161"/>
                  </a:cubicBezTo>
                  <a:cubicBezTo>
                    <a:pt x="409" y="256"/>
                    <a:pt x="218" y="376"/>
                    <a:pt x="218" y="376"/>
                  </a:cubicBezTo>
                  <a:cubicBezTo>
                    <a:pt x="218" y="376"/>
                    <a:pt x="27" y="256"/>
                    <a:pt x="6" y="161"/>
                  </a:cubicBezTo>
                  <a:cubicBezTo>
                    <a:pt x="2" y="149"/>
                    <a:pt x="0" y="137"/>
                    <a:pt x="0" y="123"/>
                  </a:cubicBezTo>
                  <a:cubicBezTo>
                    <a:pt x="0" y="77"/>
                    <a:pt x="26" y="36"/>
                    <a:pt x="64" y="15"/>
                  </a:cubicBezTo>
                  <a:cubicBezTo>
                    <a:pt x="81" y="6"/>
                    <a:pt x="102" y="0"/>
                    <a:pt x="123" y="0"/>
                  </a:cubicBezTo>
                  <a:cubicBezTo>
                    <a:pt x="161" y="0"/>
                    <a:pt x="195" y="17"/>
                    <a:pt x="218" y="45"/>
                  </a:cubicBezTo>
                  <a:cubicBezTo>
                    <a:pt x="241" y="17"/>
                    <a:pt x="275" y="0"/>
                    <a:pt x="313" y="0"/>
                  </a:cubicBezTo>
                  <a:cubicBezTo>
                    <a:pt x="334" y="0"/>
                    <a:pt x="355" y="6"/>
                    <a:pt x="372" y="15"/>
                  </a:cubicBezTo>
                  <a:cubicBezTo>
                    <a:pt x="410" y="36"/>
                    <a:pt x="436" y="77"/>
                    <a:pt x="436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zh-CN" sz="216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0"/>
          <p:cNvGrpSpPr/>
          <p:nvPr/>
        </p:nvGrpSpPr>
        <p:grpSpPr bwMode="auto">
          <a:xfrm>
            <a:off x="5743576" y="1818323"/>
            <a:ext cx="1836420" cy="2209800"/>
            <a:chOff x="-233" y="18"/>
            <a:chExt cx="964" cy="1160"/>
          </a:xfrm>
          <a:solidFill>
            <a:srgbClr val="C9273B"/>
          </a:solidFill>
        </p:grpSpPr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111" y="18"/>
              <a:ext cx="254" cy="218"/>
            </a:xfrm>
            <a:custGeom>
              <a:avLst/>
              <a:gdLst>
                <a:gd name="T0" fmla="*/ 436 w 436"/>
                <a:gd name="T1" fmla="*/ 123 h 376"/>
                <a:gd name="T2" fmla="*/ 430 w 436"/>
                <a:gd name="T3" fmla="*/ 161 h 376"/>
                <a:gd name="T4" fmla="*/ 218 w 436"/>
                <a:gd name="T5" fmla="*/ 376 h 376"/>
                <a:gd name="T6" fmla="*/ 6 w 436"/>
                <a:gd name="T7" fmla="*/ 161 h 376"/>
                <a:gd name="T8" fmla="*/ 0 w 436"/>
                <a:gd name="T9" fmla="*/ 123 h 376"/>
                <a:gd name="T10" fmla="*/ 64 w 436"/>
                <a:gd name="T11" fmla="*/ 15 h 376"/>
                <a:gd name="T12" fmla="*/ 123 w 436"/>
                <a:gd name="T13" fmla="*/ 0 h 376"/>
                <a:gd name="T14" fmla="*/ 218 w 436"/>
                <a:gd name="T15" fmla="*/ 45 h 376"/>
                <a:gd name="T16" fmla="*/ 313 w 436"/>
                <a:gd name="T17" fmla="*/ 0 h 376"/>
                <a:gd name="T18" fmla="*/ 372 w 436"/>
                <a:gd name="T19" fmla="*/ 15 h 376"/>
                <a:gd name="T20" fmla="*/ 436 w 436"/>
                <a:gd name="T21" fmla="*/ 12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376">
                  <a:moveTo>
                    <a:pt x="436" y="123"/>
                  </a:moveTo>
                  <a:cubicBezTo>
                    <a:pt x="436" y="137"/>
                    <a:pt x="434" y="149"/>
                    <a:pt x="430" y="161"/>
                  </a:cubicBezTo>
                  <a:cubicBezTo>
                    <a:pt x="409" y="256"/>
                    <a:pt x="218" y="376"/>
                    <a:pt x="218" y="376"/>
                  </a:cubicBezTo>
                  <a:cubicBezTo>
                    <a:pt x="218" y="376"/>
                    <a:pt x="27" y="256"/>
                    <a:pt x="6" y="161"/>
                  </a:cubicBezTo>
                  <a:cubicBezTo>
                    <a:pt x="2" y="149"/>
                    <a:pt x="0" y="137"/>
                    <a:pt x="0" y="123"/>
                  </a:cubicBezTo>
                  <a:cubicBezTo>
                    <a:pt x="0" y="77"/>
                    <a:pt x="26" y="36"/>
                    <a:pt x="64" y="15"/>
                  </a:cubicBezTo>
                  <a:cubicBezTo>
                    <a:pt x="81" y="6"/>
                    <a:pt x="102" y="0"/>
                    <a:pt x="123" y="0"/>
                  </a:cubicBezTo>
                  <a:cubicBezTo>
                    <a:pt x="161" y="0"/>
                    <a:pt x="195" y="17"/>
                    <a:pt x="218" y="45"/>
                  </a:cubicBezTo>
                  <a:cubicBezTo>
                    <a:pt x="241" y="17"/>
                    <a:pt x="275" y="0"/>
                    <a:pt x="313" y="0"/>
                  </a:cubicBezTo>
                  <a:cubicBezTo>
                    <a:pt x="334" y="0"/>
                    <a:pt x="355" y="6"/>
                    <a:pt x="372" y="15"/>
                  </a:cubicBezTo>
                  <a:cubicBezTo>
                    <a:pt x="410" y="36"/>
                    <a:pt x="436" y="77"/>
                    <a:pt x="436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zh-CN" sz="216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 noChangeArrowheads="1"/>
            </p:cNvSpPr>
            <p:nvPr/>
          </p:nvSpPr>
          <p:spPr bwMode="auto">
            <a:xfrm>
              <a:off x="-233" y="348"/>
              <a:ext cx="964" cy="830"/>
            </a:xfrm>
            <a:custGeom>
              <a:avLst/>
              <a:gdLst>
                <a:gd name="T0" fmla="*/ 436 w 436"/>
                <a:gd name="T1" fmla="*/ 123 h 376"/>
                <a:gd name="T2" fmla="*/ 430 w 436"/>
                <a:gd name="T3" fmla="*/ 161 h 376"/>
                <a:gd name="T4" fmla="*/ 218 w 436"/>
                <a:gd name="T5" fmla="*/ 376 h 376"/>
                <a:gd name="T6" fmla="*/ 6 w 436"/>
                <a:gd name="T7" fmla="*/ 161 h 376"/>
                <a:gd name="T8" fmla="*/ 0 w 436"/>
                <a:gd name="T9" fmla="*/ 123 h 376"/>
                <a:gd name="T10" fmla="*/ 64 w 436"/>
                <a:gd name="T11" fmla="*/ 15 h 376"/>
                <a:gd name="T12" fmla="*/ 123 w 436"/>
                <a:gd name="T13" fmla="*/ 0 h 376"/>
                <a:gd name="T14" fmla="*/ 218 w 436"/>
                <a:gd name="T15" fmla="*/ 45 h 376"/>
                <a:gd name="T16" fmla="*/ 313 w 436"/>
                <a:gd name="T17" fmla="*/ 0 h 376"/>
                <a:gd name="T18" fmla="*/ 372 w 436"/>
                <a:gd name="T19" fmla="*/ 15 h 376"/>
                <a:gd name="T20" fmla="*/ 436 w 436"/>
                <a:gd name="T21" fmla="*/ 12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376">
                  <a:moveTo>
                    <a:pt x="436" y="123"/>
                  </a:moveTo>
                  <a:cubicBezTo>
                    <a:pt x="436" y="137"/>
                    <a:pt x="434" y="149"/>
                    <a:pt x="430" y="161"/>
                  </a:cubicBezTo>
                  <a:cubicBezTo>
                    <a:pt x="409" y="256"/>
                    <a:pt x="218" y="376"/>
                    <a:pt x="218" y="376"/>
                  </a:cubicBezTo>
                  <a:cubicBezTo>
                    <a:pt x="218" y="376"/>
                    <a:pt x="27" y="256"/>
                    <a:pt x="6" y="161"/>
                  </a:cubicBezTo>
                  <a:cubicBezTo>
                    <a:pt x="2" y="149"/>
                    <a:pt x="0" y="137"/>
                    <a:pt x="0" y="123"/>
                  </a:cubicBezTo>
                  <a:cubicBezTo>
                    <a:pt x="0" y="77"/>
                    <a:pt x="26" y="36"/>
                    <a:pt x="64" y="15"/>
                  </a:cubicBezTo>
                  <a:cubicBezTo>
                    <a:pt x="81" y="6"/>
                    <a:pt x="102" y="0"/>
                    <a:pt x="123" y="0"/>
                  </a:cubicBezTo>
                  <a:cubicBezTo>
                    <a:pt x="161" y="0"/>
                    <a:pt x="195" y="17"/>
                    <a:pt x="218" y="45"/>
                  </a:cubicBezTo>
                  <a:cubicBezTo>
                    <a:pt x="241" y="17"/>
                    <a:pt x="275" y="0"/>
                    <a:pt x="313" y="0"/>
                  </a:cubicBezTo>
                  <a:cubicBezTo>
                    <a:pt x="334" y="0"/>
                    <a:pt x="355" y="6"/>
                    <a:pt x="372" y="15"/>
                  </a:cubicBezTo>
                  <a:cubicBezTo>
                    <a:pt x="410" y="36"/>
                    <a:pt x="436" y="77"/>
                    <a:pt x="436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zh-CN" sz="216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22695" y="3010486"/>
            <a:ext cx="298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36131" y="3253755"/>
            <a:ext cx="298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3112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预期展望</a:t>
            </a:r>
          </a:p>
          <a:p>
            <a:pPr algn="ctr"/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(Future Prospects)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">
        <p:circle/>
      </p:transition>
    </mc:Choice>
    <mc:Fallback xmlns="">
      <p:transition spd="slow" advClick="0" advTm="1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4"/>
          <p:cNvGrpSpPr/>
          <p:nvPr/>
        </p:nvGrpSpPr>
        <p:grpSpPr>
          <a:xfrm>
            <a:off x="3070817" y="1055336"/>
            <a:ext cx="2305663" cy="1372810"/>
            <a:chOff x="3209297" y="1880717"/>
            <a:chExt cx="2152273" cy="1159752"/>
          </a:xfrm>
        </p:grpSpPr>
        <p:grpSp>
          <p:nvGrpSpPr>
            <p:cNvPr id="60" name="Group 95"/>
            <p:cNvGrpSpPr/>
            <p:nvPr/>
          </p:nvGrpSpPr>
          <p:grpSpPr>
            <a:xfrm>
              <a:off x="3209297" y="1880717"/>
              <a:ext cx="714451" cy="714451"/>
              <a:chOff x="3209297" y="1880717"/>
              <a:chExt cx="714451" cy="714451"/>
            </a:xfrm>
          </p:grpSpPr>
          <p:sp>
            <p:nvSpPr>
              <p:cNvPr id="64" name="Oval 99"/>
              <p:cNvSpPr/>
              <p:nvPr/>
            </p:nvSpPr>
            <p:spPr>
              <a:xfrm flipH="1">
                <a:off x="3209297" y="1880717"/>
                <a:ext cx="714451" cy="7144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927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: Shape 100"/>
              <p:cNvSpPr/>
              <p:nvPr/>
            </p:nvSpPr>
            <p:spPr bwMode="auto">
              <a:xfrm>
                <a:off x="3422365" y="2082432"/>
                <a:ext cx="288315" cy="280876"/>
              </a:xfrm>
              <a:custGeom>
                <a:avLst/>
                <a:gdLst/>
                <a:ahLst/>
                <a:cxnLst>
                  <a:cxn ang="0">
                    <a:pos x="243" y="45"/>
                  </a:cxn>
                  <a:cxn ang="0">
                    <a:pos x="243" y="20"/>
                  </a:cxn>
                  <a:cxn ang="0">
                    <a:pos x="238" y="6"/>
                  </a:cxn>
                  <a:cxn ang="0">
                    <a:pos x="221" y="0"/>
                  </a:cxn>
                  <a:cxn ang="0">
                    <a:pos x="214" y="2"/>
                  </a:cxn>
                  <a:cxn ang="0">
                    <a:pos x="203" y="13"/>
                  </a:cxn>
                  <a:cxn ang="0">
                    <a:pos x="202" y="45"/>
                  </a:cxn>
                  <a:cxn ang="0">
                    <a:pos x="109" y="20"/>
                  </a:cxn>
                  <a:cxn ang="0">
                    <a:pos x="107" y="13"/>
                  </a:cxn>
                  <a:cxn ang="0">
                    <a:pos x="96" y="2"/>
                  </a:cxn>
                  <a:cxn ang="0">
                    <a:pos x="87" y="0"/>
                  </a:cxn>
                  <a:cxn ang="0">
                    <a:pos x="73" y="6"/>
                  </a:cxn>
                  <a:cxn ang="0">
                    <a:pos x="67" y="20"/>
                  </a:cxn>
                  <a:cxn ang="0">
                    <a:pos x="17" y="45"/>
                  </a:cxn>
                  <a:cxn ang="0">
                    <a:pos x="9" y="47"/>
                  </a:cxn>
                  <a:cxn ang="0">
                    <a:pos x="2" y="54"/>
                  </a:cxn>
                  <a:cxn ang="0">
                    <a:pos x="0" y="287"/>
                  </a:cxn>
                  <a:cxn ang="0">
                    <a:pos x="2" y="292"/>
                  </a:cxn>
                  <a:cxn ang="0">
                    <a:pos x="9" y="301"/>
                  </a:cxn>
                  <a:cxn ang="0">
                    <a:pos x="294" y="301"/>
                  </a:cxn>
                  <a:cxn ang="0">
                    <a:pos x="301" y="301"/>
                  </a:cxn>
                  <a:cxn ang="0">
                    <a:pos x="308" y="292"/>
                  </a:cxn>
                  <a:cxn ang="0">
                    <a:pos x="310" y="62"/>
                  </a:cxn>
                  <a:cxn ang="0">
                    <a:pos x="308" y="54"/>
                  </a:cxn>
                  <a:cxn ang="0">
                    <a:pos x="301" y="47"/>
                  </a:cxn>
                  <a:cxn ang="0">
                    <a:pos x="294" y="45"/>
                  </a:cxn>
                  <a:cxn ang="0">
                    <a:pos x="145" y="156"/>
                  </a:cxn>
                  <a:cxn ang="0">
                    <a:pos x="96" y="114"/>
                  </a:cxn>
                  <a:cxn ang="0">
                    <a:pos x="165" y="114"/>
                  </a:cxn>
                  <a:cxn ang="0">
                    <a:pos x="214" y="156"/>
                  </a:cxn>
                  <a:cxn ang="0">
                    <a:pos x="165" y="114"/>
                  </a:cxn>
                  <a:cxn ang="0">
                    <a:pos x="75" y="156"/>
                  </a:cxn>
                  <a:cxn ang="0">
                    <a:pos x="31" y="114"/>
                  </a:cxn>
                  <a:cxn ang="0">
                    <a:pos x="75" y="178"/>
                  </a:cxn>
                  <a:cxn ang="0">
                    <a:pos x="31" y="209"/>
                  </a:cxn>
                  <a:cxn ang="0">
                    <a:pos x="75" y="178"/>
                  </a:cxn>
                  <a:cxn ang="0">
                    <a:pos x="145" y="178"/>
                  </a:cxn>
                  <a:cxn ang="0">
                    <a:pos x="96" y="209"/>
                  </a:cxn>
                  <a:cxn ang="0">
                    <a:pos x="145" y="229"/>
                  </a:cxn>
                  <a:cxn ang="0">
                    <a:pos x="96" y="270"/>
                  </a:cxn>
                  <a:cxn ang="0">
                    <a:pos x="145" y="229"/>
                  </a:cxn>
                  <a:cxn ang="0">
                    <a:pos x="214" y="229"/>
                  </a:cxn>
                  <a:cxn ang="0">
                    <a:pos x="165" y="270"/>
                  </a:cxn>
                  <a:cxn ang="0">
                    <a:pos x="165" y="209"/>
                  </a:cxn>
                  <a:cxn ang="0">
                    <a:pos x="214" y="178"/>
                  </a:cxn>
                  <a:cxn ang="0">
                    <a:pos x="165" y="209"/>
                  </a:cxn>
                  <a:cxn ang="0">
                    <a:pos x="279" y="178"/>
                  </a:cxn>
                  <a:cxn ang="0">
                    <a:pos x="236" y="209"/>
                  </a:cxn>
                  <a:cxn ang="0">
                    <a:pos x="236" y="156"/>
                  </a:cxn>
                  <a:cxn ang="0">
                    <a:pos x="279" y="114"/>
                  </a:cxn>
                  <a:cxn ang="0">
                    <a:pos x="236" y="156"/>
                  </a:cxn>
                  <a:cxn ang="0">
                    <a:pos x="75" y="229"/>
                  </a:cxn>
                  <a:cxn ang="0">
                    <a:pos x="31" y="270"/>
                  </a:cxn>
                  <a:cxn ang="0">
                    <a:pos x="236" y="270"/>
                  </a:cxn>
                  <a:cxn ang="0">
                    <a:pos x="279" y="229"/>
                  </a:cxn>
                  <a:cxn ang="0">
                    <a:pos x="236" y="270"/>
                  </a:cxn>
                </a:cxnLst>
                <a:rect l="0" t="0" r="r" b="b"/>
                <a:pathLst>
                  <a:path w="310" h="301">
                    <a:moveTo>
                      <a:pt x="294" y="45"/>
                    </a:moveTo>
                    <a:lnTo>
                      <a:pt x="243" y="45"/>
                    </a:lnTo>
                    <a:lnTo>
                      <a:pt x="243" y="20"/>
                    </a:lnTo>
                    <a:lnTo>
                      <a:pt x="243" y="20"/>
                    </a:lnTo>
                    <a:lnTo>
                      <a:pt x="241" y="13"/>
                    </a:lnTo>
                    <a:lnTo>
                      <a:pt x="238" y="6"/>
                    </a:lnTo>
                    <a:lnTo>
                      <a:pt x="231" y="2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14" y="2"/>
                    </a:lnTo>
                    <a:lnTo>
                      <a:pt x="207" y="6"/>
                    </a:lnTo>
                    <a:lnTo>
                      <a:pt x="203" y="13"/>
                    </a:lnTo>
                    <a:lnTo>
                      <a:pt x="202" y="20"/>
                    </a:lnTo>
                    <a:lnTo>
                      <a:pt x="202" y="45"/>
                    </a:lnTo>
                    <a:lnTo>
                      <a:pt x="109" y="45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7" y="13"/>
                    </a:lnTo>
                    <a:lnTo>
                      <a:pt x="102" y="6"/>
                    </a:lnTo>
                    <a:lnTo>
                      <a:pt x="96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0" y="2"/>
                    </a:lnTo>
                    <a:lnTo>
                      <a:pt x="73" y="6"/>
                    </a:lnTo>
                    <a:lnTo>
                      <a:pt x="69" y="13"/>
                    </a:lnTo>
                    <a:lnTo>
                      <a:pt x="67" y="20"/>
                    </a:lnTo>
                    <a:lnTo>
                      <a:pt x="6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9" y="47"/>
                    </a:lnTo>
                    <a:lnTo>
                      <a:pt x="4" y="51"/>
                    </a:lnTo>
                    <a:lnTo>
                      <a:pt x="2" y="54"/>
                    </a:lnTo>
                    <a:lnTo>
                      <a:pt x="0" y="62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2" y="292"/>
                    </a:lnTo>
                    <a:lnTo>
                      <a:pt x="4" y="297"/>
                    </a:lnTo>
                    <a:lnTo>
                      <a:pt x="9" y="301"/>
                    </a:lnTo>
                    <a:lnTo>
                      <a:pt x="17" y="301"/>
                    </a:lnTo>
                    <a:lnTo>
                      <a:pt x="294" y="301"/>
                    </a:lnTo>
                    <a:lnTo>
                      <a:pt x="294" y="301"/>
                    </a:lnTo>
                    <a:lnTo>
                      <a:pt x="301" y="301"/>
                    </a:lnTo>
                    <a:lnTo>
                      <a:pt x="305" y="297"/>
                    </a:lnTo>
                    <a:lnTo>
                      <a:pt x="308" y="292"/>
                    </a:lnTo>
                    <a:lnTo>
                      <a:pt x="310" y="287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08" y="54"/>
                    </a:lnTo>
                    <a:lnTo>
                      <a:pt x="305" y="51"/>
                    </a:lnTo>
                    <a:lnTo>
                      <a:pt x="301" y="47"/>
                    </a:lnTo>
                    <a:lnTo>
                      <a:pt x="294" y="45"/>
                    </a:lnTo>
                    <a:lnTo>
                      <a:pt x="294" y="45"/>
                    </a:lnTo>
                    <a:close/>
                    <a:moveTo>
                      <a:pt x="145" y="114"/>
                    </a:moveTo>
                    <a:lnTo>
                      <a:pt x="145" y="156"/>
                    </a:lnTo>
                    <a:lnTo>
                      <a:pt x="96" y="156"/>
                    </a:lnTo>
                    <a:lnTo>
                      <a:pt x="96" y="114"/>
                    </a:lnTo>
                    <a:lnTo>
                      <a:pt x="145" y="114"/>
                    </a:lnTo>
                    <a:close/>
                    <a:moveTo>
                      <a:pt x="165" y="114"/>
                    </a:moveTo>
                    <a:lnTo>
                      <a:pt x="214" y="114"/>
                    </a:lnTo>
                    <a:lnTo>
                      <a:pt x="214" y="156"/>
                    </a:lnTo>
                    <a:lnTo>
                      <a:pt x="165" y="156"/>
                    </a:lnTo>
                    <a:lnTo>
                      <a:pt x="165" y="114"/>
                    </a:lnTo>
                    <a:close/>
                    <a:moveTo>
                      <a:pt x="75" y="114"/>
                    </a:moveTo>
                    <a:lnTo>
                      <a:pt x="75" y="156"/>
                    </a:lnTo>
                    <a:lnTo>
                      <a:pt x="31" y="156"/>
                    </a:lnTo>
                    <a:lnTo>
                      <a:pt x="31" y="114"/>
                    </a:lnTo>
                    <a:lnTo>
                      <a:pt x="75" y="114"/>
                    </a:lnTo>
                    <a:close/>
                    <a:moveTo>
                      <a:pt x="75" y="178"/>
                    </a:moveTo>
                    <a:lnTo>
                      <a:pt x="75" y="209"/>
                    </a:lnTo>
                    <a:lnTo>
                      <a:pt x="31" y="209"/>
                    </a:lnTo>
                    <a:lnTo>
                      <a:pt x="31" y="178"/>
                    </a:lnTo>
                    <a:lnTo>
                      <a:pt x="75" y="178"/>
                    </a:lnTo>
                    <a:close/>
                    <a:moveTo>
                      <a:pt x="96" y="178"/>
                    </a:moveTo>
                    <a:lnTo>
                      <a:pt x="145" y="178"/>
                    </a:lnTo>
                    <a:lnTo>
                      <a:pt x="145" y="209"/>
                    </a:lnTo>
                    <a:lnTo>
                      <a:pt x="96" y="209"/>
                    </a:lnTo>
                    <a:lnTo>
                      <a:pt x="96" y="178"/>
                    </a:lnTo>
                    <a:close/>
                    <a:moveTo>
                      <a:pt x="145" y="229"/>
                    </a:moveTo>
                    <a:lnTo>
                      <a:pt x="145" y="270"/>
                    </a:lnTo>
                    <a:lnTo>
                      <a:pt x="96" y="270"/>
                    </a:lnTo>
                    <a:lnTo>
                      <a:pt x="96" y="229"/>
                    </a:lnTo>
                    <a:lnTo>
                      <a:pt x="145" y="229"/>
                    </a:lnTo>
                    <a:close/>
                    <a:moveTo>
                      <a:pt x="165" y="229"/>
                    </a:moveTo>
                    <a:lnTo>
                      <a:pt x="214" y="229"/>
                    </a:lnTo>
                    <a:lnTo>
                      <a:pt x="214" y="270"/>
                    </a:lnTo>
                    <a:lnTo>
                      <a:pt x="165" y="270"/>
                    </a:lnTo>
                    <a:lnTo>
                      <a:pt x="165" y="229"/>
                    </a:lnTo>
                    <a:close/>
                    <a:moveTo>
                      <a:pt x="165" y="209"/>
                    </a:moveTo>
                    <a:lnTo>
                      <a:pt x="165" y="178"/>
                    </a:lnTo>
                    <a:lnTo>
                      <a:pt x="214" y="178"/>
                    </a:lnTo>
                    <a:lnTo>
                      <a:pt x="214" y="209"/>
                    </a:lnTo>
                    <a:lnTo>
                      <a:pt x="165" y="209"/>
                    </a:lnTo>
                    <a:close/>
                    <a:moveTo>
                      <a:pt x="236" y="178"/>
                    </a:moveTo>
                    <a:lnTo>
                      <a:pt x="279" y="178"/>
                    </a:lnTo>
                    <a:lnTo>
                      <a:pt x="279" y="209"/>
                    </a:lnTo>
                    <a:lnTo>
                      <a:pt x="236" y="209"/>
                    </a:lnTo>
                    <a:lnTo>
                      <a:pt x="236" y="178"/>
                    </a:lnTo>
                    <a:close/>
                    <a:moveTo>
                      <a:pt x="236" y="156"/>
                    </a:moveTo>
                    <a:lnTo>
                      <a:pt x="236" y="114"/>
                    </a:lnTo>
                    <a:lnTo>
                      <a:pt x="279" y="114"/>
                    </a:lnTo>
                    <a:lnTo>
                      <a:pt x="279" y="156"/>
                    </a:lnTo>
                    <a:lnTo>
                      <a:pt x="236" y="156"/>
                    </a:lnTo>
                    <a:close/>
                    <a:moveTo>
                      <a:pt x="31" y="229"/>
                    </a:moveTo>
                    <a:lnTo>
                      <a:pt x="75" y="229"/>
                    </a:lnTo>
                    <a:lnTo>
                      <a:pt x="75" y="270"/>
                    </a:lnTo>
                    <a:lnTo>
                      <a:pt x="31" y="270"/>
                    </a:lnTo>
                    <a:lnTo>
                      <a:pt x="31" y="229"/>
                    </a:lnTo>
                    <a:close/>
                    <a:moveTo>
                      <a:pt x="236" y="270"/>
                    </a:moveTo>
                    <a:lnTo>
                      <a:pt x="236" y="229"/>
                    </a:lnTo>
                    <a:lnTo>
                      <a:pt x="279" y="229"/>
                    </a:lnTo>
                    <a:lnTo>
                      <a:pt x="279" y="270"/>
                    </a:lnTo>
                    <a:lnTo>
                      <a:pt x="236" y="2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9273B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Oval 101"/>
              <p:cNvSpPr/>
              <p:nvPr/>
            </p:nvSpPr>
            <p:spPr>
              <a:xfrm>
                <a:off x="3253577" y="1924997"/>
                <a:ext cx="625891" cy="625891"/>
              </a:xfrm>
              <a:prstGeom prst="ellipse">
                <a:avLst/>
              </a:prstGeom>
              <a:noFill/>
              <a:ln w="19050">
                <a:solidFill>
                  <a:srgbClr val="C927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" name="Group 96"/>
            <p:cNvGrpSpPr/>
            <p:nvPr/>
          </p:nvGrpSpPr>
          <p:grpSpPr>
            <a:xfrm>
              <a:off x="3817146" y="2237942"/>
              <a:ext cx="1544424" cy="802527"/>
              <a:chOff x="3817146" y="2237942"/>
              <a:chExt cx="1544424" cy="802527"/>
            </a:xfrm>
          </p:grpSpPr>
          <p:cxnSp>
            <p:nvCxnSpPr>
              <p:cNvPr id="62" name="Straight Connector 97"/>
              <p:cNvCxnSpPr/>
              <p:nvPr/>
            </p:nvCxnSpPr>
            <p:spPr>
              <a:xfrm flipV="1">
                <a:off x="3817146" y="2237942"/>
                <a:ext cx="767322" cy="1"/>
              </a:xfrm>
              <a:prstGeom prst="line">
                <a:avLst/>
              </a:prstGeom>
              <a:ln w="12700">
                <a:solidFill>
                  <a:srgbClr val="C9273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98"/>
              <p:cNvCxnSpPr/>
              <p:nvPr/>
            </p:nvCxnSpPr>
            <p:spPr>
              <a:xfrm>
                <a:off x="4580068" y="2237942"/>
                <a:ext cx="781502" cy="802527"/>
              </a:xfrm>
              <a:prstGeom prst="line">
                <a:avLst/>
              </a:prstGeom>
              <a:ln w="12700">
                <a:solidFill>
                  <a:srgbClr val="C9273B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02"/>
          <p:cNvGrpSpPr/>
          <p:nvPr/>
        </p:nvGrpSpPr>
        <p:grpSpPr>
          <a:xfrm>
            <a:off x="3070817" y="4206598"/>
            <a:ext cx="2305663" cy="1374816"/>
            <a:chOff x="3209297" y="4542909"/>
            <a:chExt cx="2152273" cy="1161447"/>
          </a:xfrm>
        </p:grpSpPr>
        <p:grpSp>
          <p:nvGrpSpPr>
            <p:cNvPr id="53" name="Group 103"/>
            <p:cNvGrpSpPr/>
            <p:nvPr/>
          </p:nvGrpSpPr>
          <p:grpSpPr>
            <a:xfrm>
              <a:off x="3209297" y="4989905"/>
              <a:ext cx="714451" cy="714451"/>
              <a:chOff x="3209297" y="4989905"/>
              <a:chExt cx="714451" cy="714451"/>
            </a:xfrm>
          </p:grpSpPr>
          <p:sp>
            <p:nvSpPr>
              <p:cNvPr id="57" name="Oval 107"/>
              <p:cNvSpPr/>
              <p:nvPr/>
            </p:nvSpPr>
            <p:spPr>
              <a:xfrm flipH="1">
                <a:off x="3209297" y="4989905"/>
                <a:ext cx="714451" cy="7144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927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: Shape 108"/>
              <p:cNvSpPr/>
              <p:nvPr/>
            </p:nvSpPr>
            <p:spPr bwMode="auto">
              <a:xfrm>
                <a:off x="3413544" y="5190734"/>
                <a:ext cx="305956" cy="312793"/>
              </a:xfrm>
              <a:custGeom>
                <a:avLst/>
                <a:gdLst>
                  <a:gd name="T0" fmla="*/ 203 w 360"/>
                  <a:gd name="T1" fmla="*/ 271 h 368"/>
                  <a:gd name="T2" fmla="*/ 261 w 360"/>
                  <a:gd name="T3" fmla="*/ 202 h 368"/>
                  <a:gd name="T4" fmla="*/ 360 w 360"/>
                  <a:gd name="T5" fmla="*/ 51 h 368"/>
                  <a:gd name="T6" fmla="*/ 346 w 360"/>
                  <a:gd name="T7" fmla="*/ 37 h 368"/>
                  <a:gd name="T8" fmla="*/ 277 w 360"/>
                  <a:gd name="T9" fmla="*/ 37 h 368"/>
                  <a:gd name="T10" fmla="*/ 180 w 360"/>
                  <a:gd name="T11" fmla="*/ 0 h 368"/>
                  <a:gd name="T12" fmla="*/ 83 w 360"/>
                  <a:gd name="T13" fmla="*/ 37 h 368"/>
                  <a:gd name="T14" fmla="*/ 14 w 360"/>
                  <a:gd name="T15" fmla="*/ 37 h 368"/>
                  <a:gd name="T16" fmla="*/ 0 w 360"/>
                  <a:gd name="T17" fmla="*/ 51 h 368"/>
                  <a:gd name="T18" fmla="*/ 98 w 360"/>
                  <a:gd name="T19" fmla="*/ 202 h 368"/>
                  <a:gd name="T20" fmla="*/ 156 w 360"/>
                  <a:gd name="T21" fmla="*/ 271 h 368"/>
                  <a:gd name="T22" fmla="*/ 156 w 360"/>
                  <a:gd name="T23" fmla="*/ 297 h 368"/>
                  <a:gd name="T24" fmla="*/ 91 w 360"/>
                  <a:gd name="T25" fmla="*/ 332 h 368"/>
                  <a:gd name="T26" fmla="*/ 180 w 360"/>
                  <a:gd name="T27" fmla="*/ 368 h 368"/>
                  <a:gd name="T28" fmla="*/ 269 w 360"/>
                  <a:gd name="T29" fmla="*/ 332 h 368"/>
                  <a:gd name="T30" fmla="*/ 203 w 360"/>
                  <a:gd name="T31" fmla="*/ 297 h 368"/>
                  <a:gd name="T32" fmla="*/ 203 w 360"/>
                  <a:gd name="T33" fmla="*/ 271 h 368"/>
                  <a:gd name="T34" fmla="*/ 259 w 360"/>
                  <a:gd name="T35" fmla="*/ 170 h 368"/>
                  <a:gd name="T36" fmla="*/ 281 w 360"/>
                  <a:gd name="T37" fmla="*/ 65 h 368"/>
                  <a:gd name="T38" fmla="*/ 331 w 360"/>
                  <a:gd name="T39" fmla="*/ 65 h 368"/>
                  <a:gd name="T40" fmla="*/ 259 w 360"/>
                  <a:gd name="T41" fmla="*/ 170 h 368"/>
                  <a:gd name="T42" fmla="*/ 180 w 360"/>
                  <a:gd name="T43" fmla="*/ 24 h 368"/>
                  <a:gd name="T44" fmla="*/ 256 w 360"/>
                  <a:gd name="T45" fmla="*/ 55 h 368"/>
                  <a:gd name="T46" fmla="*/ 180 w 360"/>
                  <a:gd name="T47" fmla="*/ 86 h 368"/>
                  <a:gd name="T48" fmla="*/ 104 w 360"/>
                  <a:gd name="T49" fmla="*/ 55 h 368"/>
                  <a:gd name="T50" fmla="*/ 180 w 360"/>
                  <a:gd name="T51" fmla="*/ 24 h 368"/>
                  <a:gd name="T52" fmla="*/ 29 w 360"/>
                  <a:gd name="T53" fmla="*/ 65 h 368"/>
                  <a:gd name="T54" fmla="*/ 79 w 360"/>
                  <a:gd name="T55" fmla="*/ 65 h 368"/>
                  <a:gd name="T56" fmla="*/ 101 w 360"/>
                  <a:gd name="T57" fmla="*/ 170 h 368"/>
                  <a:gd name="T58" fmla="*/ 29 w 360"/>
                  <a:gd name="T59" fmla="*/ 6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0" h="368">
                    <a:moveTo>
                      <a:pt x="203" y="271"/>
                    </a:moveTo>
                    <a:cubicBezTo>
                      <a:pt x="203" y="242"/>
                      <a:pt x="225" y="226"/>
                      <a:pt x="261" y="202"/>
                    </a:cubicBezTo>
                    <a:cubicBezTo>
                      <a:pt x="305" y="173"/>
                      <a:pt x="360" y="137"/>
                      <a:pt x="360" y="51"/>
                    </a:cubicBezTo>
                    <a:cubicBezTo>
                      <a:pt x="360" y="43"/>
                      <a:pt x="353" y="37"/>
                      <a:pt x="346" y="37"/>
                    </a:cubicBezTo>
                    <a:cubicBezTo>
                      <a:pt x="277" y="37"/>
                      <a:pt x="277" y="37"/>
                      <a:pt x="277" y="37"/>
                    </a:cubicBezTo>
                    <a:cubicBezTo>
                      <a:pt x="267" y="19"/>
                      <a:pt x="238" y="0"/>
                      <a:pt x="180" y="0"/>
                    </a:cubicBezTo>
                    <a:cubicBezTo>
                      <a:pt x="121" y="0"/>
                      <a:pt x="92" y="19"/>
                      <a:pt x="8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6" y="37"/>
                      <a:pt x="0" y="43"/>
                      <a:pt x="0" y="51"/>
                    </a:cubicBezTo>
                    <a:cubicBezTo>
                      <a:pt x="0" y="137"/>
                      <a:pt x="54" y="173"/>
                      <a:pt x="98" y="202"/>
                    </a:cubicBezTo>
                    <a:cubicBezTo>
                      <a:pt x="134" y="226"/>
                      <a:pt x="156" y="242"/>
                      <a:pt x="156" y="271"/>
                    </a:cubicBezTo>
                    <a:cubicBezTo>
                      <a:pt x="156" y="297"/>
                      <a:pt x="156" y="297"/>
                      <a:pt x="156" y="297"/>
                    </a:cubicBezTo>
                    <a:cubicBezTo>
                      <a:pt x="118" y="301"/>
                      <a:pt x="91" y="315"/>
                      <a:pt x="91" y="332"/>
                    </a:cubicBezTo>
                    <a:cubicBezTo>
                      <a:pt x="91" y="352"/>
                      <a:pt x="131" y="368"/>
                      <a:pt x="180" y="368"/>
                    </a:cubicBezTo>
                    <a:cubicBezTo>
                      <a:pt x="229" y="368"/>
                      <a:pt x="269" y="352"/>
                      <a:pt x="269" y="332"/>
                    </a:cubicBezTo>
                    <a:cubicBezTo>
                      <a:pt x="269" y="315"/>
                      <a:pt x="241" y="301"/>
                      <a:pt x="203" y="297"/>
                    </a:cubicBezTo>
                    <a:lnTo>
                      <a:pt x="203" y="271"/>
                    </a:lnTo>
                    <a:close/>
                    <a:moveTo>
                      <a:pt x="259" y="170"/>
                    </a:moveTo>
                    <a:cubicBezTo>
                      <a:pt x="270" y="146"/>
                      <a:pt x="279" y="113"/>
                      <a:pt x="281" y="65"/>
                    </a:cubicBezTo>
                    <a:cubicBezTo>
                      <a:pt x="331" y="65"/>
                      <a:pt x="331" y="65"/>
                      <a:pt x="331" y="65"/>
                    </a:cubicBezTo>
                    <a:cubicBezTo>
                      <a:pt x="326" y="119"/>
                      <a:pt x="294" y="146"/>
                      <a:pt x="259" y="170"/>
                    </a:cubicBezTo>
                    <a:close/>
                    <a:moveTo>
                      <a:pt x="180" y="24"/>
                    </a:moveTo>
                    <a:cubicBezTo>
                      <a:pt x="234" y="24"/>
                      <a:pt x="256" y="47"/>
                      <a:pt x="256" y="55"/>
                    </a:cubicBezTo>
                    <a:cubicBezTo>
                      <a:pt x="256" y="63"/>
                      <a:pt x="234" y="86"/>
                      <a:pt x="180" y="86"/>
                    </a:cubicBezTo>
                    <a:cubicBezTo>
                      <a:pt x="125" y="86"/>
                      <a:pt x="104" y="63"/>
                      <a:pt x="104" y="55"/>
                    </a:cubicBezTo>
                    <a:cubicBezTo>
                      <a:pt x="104" y="47"/>
                      <a:pt x="125" y="24"/>
                      <a:pt x="180" y="24"/>
                    </a:cubicBezTo>
                    <a:close/>
                    <a:moveTo>
                      <a:pt x="2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80" y="113"/>
                      <a:pt x="89" y="146"/>
                      <a:pt x="101" y="170"/>
                    </a:cubicBezTo>
                    <a:cubicBezTo>
                      <a:pt x="66" y="146"/>
                      <a:pt x="33" y="119"/>
                      <a:pt x="29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C9273B"/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Oval 109"/>
              <p:cNvSpPr/>
              <p:nvPr/>
            </p:nvSpPr>
            <p:spPr>
              <a:xfrm>
                <a:off x="3253577" y="5034185"/>
                <a:ext cx="625891" cy="625891"/>
              </a:xfrm>
              <a:prstGeom prst="ellipse">
                <a:avLst/>
              </a:prstGeom>
              <a:noFill/>
              <a:ln w="19050">
                <a:solidFill>
                  <a:srgbClr val="C927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Group 104"/>
            <p:cNvGrpSpPr/>
            <p:nvPr/>
          </p:nvGrpSpPr>
          <p:grpSpPr>
            <a:xfrm>
              <a:off x="3817146" y="4542909"/>
              <a:ext cx="1544424" cy="804222"/>
              <a:chOff x="3817146" y="4542909"/>
              <a:chExt cx="1544424" cy="804222"/>
            </a:xfrm>
          </p:grpSpPr>
          <p:cxnSp>
            <p:nvCxnSpPr>
              <p:cNvPr id="55" name="Straight Connector 105"/>
              <p:cNvCxnSpPr/>
              <p:nvPr/>
            </p:nvCxnSpPr>
            <p:spPr>
              <a:xfrm flipV="1">
                <a:off x="3817146" y="5345436"/>
                <a:ext cx="767322" cy="1695"/>
              </a:xfrm>
              <a:prstGeom prst="line">
                <a:avLst/>
              </a:prstGeom>
              <a:ln w="12700">
                <a:solidFill>
                  <a:srgbClr val="C9273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06"/>
              <p:cNvCxnSpPr/>
              <p:nvPr/>
            </p:nvCxnSpPr>
            <p:spPr>
              <a:xfrm flipV="1">
                <a:off x="4580068" y="4542909"/>
                <a:ext cx="781502" cy="802527"/>
              </a:xfrm>
              <a:prstGeom prst="line">
                <a:avLst/>
              </a:prstGeom>
              <a:ln w="12700">
                <a:solidFill>
                  <a:srgbClr val="C9273B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110"/>
          <p:cNvGrpSpPr/>
          <p:nvPr/>
        </p:nvGrpSpPr>
        <p:grpSpPr>
          <a:xfrm>
            <a:off x="3070817" y="2282128"/>
            <a:ext cx="2009712" cy="845702"/>
            <a:chOff x="3209297" y="2917113"/>
            <a:chExt cx="1876011" cy="714451"/>
          </a:xfrm>
        </p:grpSpPr>
        <p:grpSp>
          <p:nvGrpSpPr>
            <p:cNvPr id="44" name="Group 111"/>
            <p:cNvGrpSpPr/>
            <p:nvPr/>
          </p:nvGrpSpPr>
          <p:grpSpPr>
            <a:xfrm>
              <a:off x="3209297" y="2917113"/>
              <a:ext cx="714451" cy="714451"/>
              <a:chOff x="3209297" y="2917113"/>
              <a:chExt cx="714451" cy="714451"/>
            </a:xfrm>
          </p:grpSpPr>
          <p:sp>
            <p:nvSpPr>
              <p:cNvPr id="48" name="Oval 115"/>
              <p:cNvSpPr/>
              <p:nvPr/>
            </p:nvSpPr>
            <p:spPr>
              <a:xfrm flipH="1">
                <a:off x="3209297" y="2917113"/>
                <a:ext cx="714451" cy="7144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927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9" name="Group 116"/>
              <p:cNvGrpSpPr/>
              <p:nvPr/>
            </p:nvGrpSpPr>
            <p:grpSpPr>
              <a:xfrm>
                <a:off x="3395973" y="3160070"/>
                <a:ext cx="341094" cy="268729"/>
                <a:chOff x="1058564" y="1781841"/>
                <a:chExt cx="649993" cy="512092"/>
              </a:xfrm>
              <a:solidFill>
                <a:schemeClr val="bg1"/>
              </a:solidFill>
            </p:grpSpPr>
            <p:sp>
              <p:nvSpPr>
                <p:cNvPr id="51" name="Freeform: Shape 118"/>
                <p:cNvSpPr/>
                <p:nvPr/>
              </p:nvSpPr>
              <p:spPr bwMode="auto">
                <a:xfrm>
                  <a:off x="1058564" y="1823776"/>
                  <a:ext cx="457253" cy="470157"/>
                </a:xfrm>
                <a:custGeom>
                  <a:avLst/>
                  <a:gdLst>
                    <a:gd name="T0" fmla="*/ 191 w 240"/>
                    <a:gd name="T1" fmla="*/ 0 h 247"/>
                    <a:gd name="T2" fmla="*/ 49 w 240"/>
                    <a:gd name="T3" fmla="*/ 0 h 247"/>
                    <a:gd name="T4" fmla="*/ 0 w 240"/>
                    <a:gd name="T5" fmla="*/ 49 h 247"/>
                    <a:gd name="T6" fmla="*/ 0 w 240"/>
                    <a:gd name="T7" fmla="*/ 129 h 247"/>
                    <a:gd name="T8" fmla="*/ 49 w 240"/>
                    <a:gd name="T9" fmla="*/ 178 h 247"/>
                    <a:gd name="T10" fmla="*/ 57 w 240"/>
                    <a:gd name="T11" fmla="*/ 178 h 247"/>
                    <a:gd name="T12" fmla="*/ 32 w 240"/>
                    <a:gd name="T13" fmla="*/ 245 h 247"/>
                    <a:gd name="T14" fmla="*/ 121 w 240"/>
                    <a:gd name="T15" fmla="*/ 178 h 247"/>
                    <a:gd name="T16" fmla="*/ 191 w 240"/>
                    <a:gd name="T17" fmla="*/ 178 h 247"/>
                    <a:gd name="T18" fmla="*/ 240 w 240"/>
                    <a:gd name="T19" fmla="*/ 129 h 247"/>
                    <a:gd name="T20" fmla="*/ 240 w 240"/>
                    <a:gd name="T21" fmla="*/ 49 h 247"/>
                    <a:gd name="T22" fmla="*/ 191 w 240"/>
                    <a:gd name="T23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247">
                      <a:moveTo>
                        <a:pt x="191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22" y="0"/>
                        <a:pt x="0" y="22"/>
                        <a:pt x="0" y="49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0" y="156"/>
                        <a:pt x="22" y="178"/>
                        <a:pt x="49" y="178"/>
                      </a:cubicBezTo>
                      <a:cubicBezTo>
                        <a:pt x="57" y="178"/>
                        <a:pt x="57" y="178"/>
                        <a:pt x="57" y="178"/>
                      </a:cubicBezTo>
                      <a:cubicBezTo>
                        <a:pt x="49" y="198"/>
                        <a:pt x="31" y="247"/>
                        <a:pt x="32" y="245"/>
                      </a:cubicBezTo>
                      <a:cubicBezTo>
                        <a:pt x="32" y="244"/>
                        <a:pt x="97" y="196"/>
                        <a:pt x="121" y="178"/>
                      </a:cubicBezTo>
                      <a:cubicBezTo>
                        <a:pt x="191" y="178"/>
                        <a:pt x="191" y="178"/>
                        <a:pt x="191" y="178"/>
                      </a:cubicBezTo>
                      <a:cubicBezTo>
                        <a:pt x="218" y="178"/>
                        <a:pt x="240" y="156"/>
                        <a:pt x="240" y="129"/>
                      </a:cubicBezTo>
                      <a:cubicBezTo>
                        <a:pt x="240" y="49"/>
                        <a:pt x="240" y="49"/>
                        <a:pt x="240" y="49"/>
                      </a:cubicBezTo>
                      <a:cubicBezTo>
                        <a:pt x="240" y="22"/>
                        <a:pt x="218" y="0"/>
                        <a:pt x="19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Freeform: Shape 119"/>
                <p:cNvSpPr/>
                <p:nvPr/>
              </p:nvSpPr>
              <p:spPr bwMode="auto">
                <a:xfrm>
                  <a:off x="1378722" y="1781841"/>
                  <a:ext cx="329835" cy="384674"/>
                </a:xfrm>
                <a:custGeom>
                  <a:avLst/>
                  <a:gdLst>
                    <a:gd name="T0" fmla="*/ 133 w 173"/>
                    <a:gd name="T1" fmla="*/ 0 h 202"/>
                    <a:gd name="T2" fmla="*/ 18 w 173"/>
                    <a:gd name="T3" fmla="*/ 0 h 202"/>
                    <a:gd name="T4" fmla="*/ 0 w 173"/>
                    <a:gd name="T5" fmla="*/ 5 h 202"/>
                    <a:gd name="T6" fmla="*/ 33 w 173"/>
                    <a:gd name="T7" fmla="*/ 5 h 202"/>
                    <a:gd name="T8" fmla="*/ 89 w 173"/>
                    <a:gd name="T9" fmla="*/ 61 h 202"/>
                    <a:gd name="T10" fmla="*/ 89 w 173"/>
                    <a:gd name="T11" fmla="*/ 151 h 202"/>
                    <a:gd name="T12" fmla="*/ 89 w 173"/>
                    <a:gd name="T13" fmla="*/ 156 h 202"/>
                    <a:gd name="T14" fmla="*/ 148 w 173"/>
                    <a:gd name="T15" fmla="*/ 201 h 202"/>
                    <a:gd name="T16" fmla="*/ 127 w 173"/>
                    <a:gd name="T17" fmla="*/ 145 h 202"/>
                    <a:gd name="T18" fmla="*/ 133 w 173"/>
                    <a:gd name="T19" fmla="*/ 145 h 202"/>
                    <a:gd name="T20" fmla="*/ 173 w 173"/>
                    <a:gd name="T21" fmla="*/ 105 h 202"/>
                    <a:gd name="T22" fmla="*/ 173 w 173"/>
                    <a:gd name="T23" fmla="*/ 41 h 202"/>
                    <a:gd name="T24" fmla="*/ 133 w 173"/>
                    <a:gd name="T25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202">
                      <a:moveTo>
                        <a:pt x="133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5" y="2"/>
                        <a:pt x="0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64" y="5"/>
                        <a:pt x="89" y="30"/>
                        <a:pt x="89" y="61"/>
                      </a:cubicBezTo>
                      <a:cubicBezTo>
                        <a:pt x="89" y="151"/>
                        <a:pt x="89" y="151"/>
                        <a:pt x="89" y="151"/>
                      </a:cubicBezTo>
                      <a:cubicBezTo>
                        <a:pt x="89" y="153"/>
                        <a:pt x="89" y="154"/>
                        <a:pt x="89" y="156"/>
                      </a:cubicBezTo>
                      <a:cubicBezTo>
                        <a:pt x="113" y="174"/>
                        <a:pt x="148" y="200"/>
                        <a:pt x="148" y="201"/>
                      </a:cubicBezTo>
                      <a:cubicBezTo>
                        <a:pt x="148" y="202"/>
                        <a:pt x="133" y="162"/>
                        <a:pt x="127" y="145"/>
                      </a:cubicBezTo>
                      <a:cubicBezTo>
                        <a:pt x="133" y="145"/>
                        <a:pt x="133" y="145"/>
                        <a:pt x="133" y="145"/>
                      </a:cubicBezTo>
                      <a:cubicBezTo>
                        <a:pt x="155" y="145"/>
                        <a:pt x="173" y="127"/>
                        <a:pt x="173" y="105"/>
                      </a:cubicBezTo>
                      <a:cubicBezTo>
                        <a:pt x="173" y="41"/>
                        <a:pt x="173" y="41"/>
                        <a:pt x="173" y="41"/>
                      </a:cubicBezTo>
                      <a:cubicBezTo>
                        <a:pt x="173" y="18"/>
                        <a:pt x="155" y="0"/>
                        <a:pt x="13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0" name="Oval 117"/>
              <p:cNvSpPr/>
              <p:nvPr/>
            </p:nvSpPr>
            <p:spPr>
              <a:xfrm>
                <a:off x="3253577" y="2961393"/>
                <a:ext cx="625891" cy="625891"/>
              </a:xfrm>
              <a:prstGeom prst="ellipse">
                <a:avLst/>
              </a:prstGeom>
              <a:noFill/>
              <a:ln w="19050">
                <a:solidFill>
                  <a:srgbClr val="C927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Group 112"/>
            <p:cNvGrpSpPr/>
            <p:nvPr/>
          </p:nvGrpSpPr>
          <p:grpSpPr>
            <a:xfrm>
              <a:off x="3817146" y="3274339"/>
              <a:ext cx="1268162" cy="222914"/>
              <a:chOff x="3817146" y="3274339"/>
              <a:chExt cx="1268162" cy="222914"/>
            </a:xfrm>
          </p:grpSpPr>
          <p:cxnSp>
            <p:nvCxnSpPr>
              <p:cNvPr id="46" name="Straight Connector 113"/>
              <p:cNvCxnSpPr/>
              <p:nvPr/>
            </p:nvCxnSpPr>
            <p:spPr>
              <a:xfrm>
                <a:off x="3817146" y="3274339"/>
                <a:ext cx="644679" cy="528"/>
              </a:xfrm>
              <a:prstGeom prst="line">
                <a:avLst/>
              </a:prstGeom>
              <a:ln w="12700">
                <a:solidFill>
                  <a:srgbClr val="C9273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114"/>
              <p:cNvCxnSpPr/>
              <p:nvPr/>
            </p:nvCxnSpPr>
            <p:spPr>
              <a:xfrm>
                <a:off x="4428719" y="3274867"/>
                <a:ext cx="656589" cy="222386"/>
              </a:xfrm>
              <a:prstGeom prst="line">
                <a:avLst/>
              </a:prstGeom>
              <a:ln w="12700">
                <a:solidFill>
                  <a:srgbClr val="C9273B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120"/>
          <p:cNvGrpSpPr/>
          <p:nvPr/>
        </p:nvGrpSpPr>
        <p:grpSpPr>
          <a:xfrm>
            <a:off x="3070817" y="3508920"/>
            <a:ext cx="2009705" cy="845702"/>
            <a:chOff x="3209297" y="3953509"/>
            <a:chExt cx="1876004" cy="714451"/>
          </a:xfrm>
        </p:grpSpPr>
        <p:grpSp>
          <p:nvGrpSpPr>
            <p:cNvPr id="34" name="Group 121"/>
            <p:cNvGrpSpPr/>
            <p:nvPr/>
          </p:nvGrpSpPr>
          <p:grpSpPr>
            <a:xfrm>
              <a:off x="3209297" y="3953509"/>
              <a:ext cx="714451" cy="714451"/>
              <a:chOff x="3209297" y="3953509"/>
              <a:chExt cx="714451" cy="714451"/>
            </a:xfrm>
          </p:grpSpPr>
          <p:sp>
            <p:nvSpPr>
              <p:cNvPr id="38" name="Oval 125"/>
              <p:cNvSpPr/>
              <p:nvPr/>
            </p:nvSpPr>
            <p:spPr>
              <a:xfrm flipH="1">
                <a:off x="3209297" y="3953509"/>
                <a:ext cx="714451" cy="71445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9" name="Group 126"/>
              <p:cNvGrpSpPr/>
              <p:nvPr/>
            </p:nvGrpSpPr>
            <p:grpSpPr>
              <a:xfrm>
                <a:off x="3403764" y="4186113"/>
                <a:ext cx="325517" cy="249254"/>
                <a:chOff x="5552261" y="1554043"/>
                <a:chExt cx="363359" cy="278229"/>
              </a:xfrm>
              <a:solidFill>
                <a:schemeClr val="bg1"/>
              </a:solidFill>
            </p:grpSpPr>
            <p:sp>
              <p:nvSpPr>
                <p:cNvPr id="41" name="Freeform: Shape 128"/>
                <p:cNvSpPr/>
                <p:nvPr/>
              </p:nvSpPr>
              <p:spPr bwMode="auto">
                <a:xfrm>
                  <a:off x="5552261" y="1715997"/>
                  <a:ext cx="363359" cy="116275"/>
                </a:xfrm>
                <a:custGeom>
                  <a:avLst/>
                  <a:gdLst/>
                  <a:ahLst/>
                  <a:cxnLst>
                    <a:cxn ang="0">
                      <a:pos x="211" y="31"/>
                    </a:cxn>
                    <a:cxn ang="0">
                      <a:pos x="140" y="31"/>
                    </a:cxn>
                    <a:cxn ang="0">
                      <a:pos x="140" y="0"/>
                    </a:cxn>
                    <a:cxn ang="0">
                      <a:pos x="0" y="0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2" y="102"/>
                    </a:cxn>
                    <a:cxn ang="0">
                      <a:pos x="4" y="107"/>
                    </a:cxn>
                    <a:cxn ang="0">
                      <a:pos x="9" y="111"/>
                    </a:cxn>
                    <a:cxn ang="0">
                      <a:pos x="17" y="112"/>
                    </a:cxn>
                    <a:cxn ang="0">
                      <a:pos x="334" y="112"/>
                    </a:cxn>
                    <a:cxn ang="0">
                      <a:pos x="334" y="112"/>
                    </a:cxn>
                    <a:cxn ang="0">
                      <a:pos x="341" y="111"/>
                    </a:cxn>
                    <a:cxn ang="0">
                      <a:pos x="347" y="107"/>
                    </a:cxn>
                    <a:cxn ang="0">
                      <a:pos x="350" y="102"/>
                    </a:cxn>
                    <a:cxn ang="0">
                      <a:pos x="350" y="96"/>
                    </a:cxn>
                    <a:cxn ang="0">
                      <a:pos x="350" y="0"/>
                    </a:cxn>
                    <a:cxn ang="0">
                      <a:pos x="211" y="0"/>
                    </a:cxn>
                    <a:cxn ang="0">
                      <a:pos x="211" y="31"/>
                    </a:cxn>
                  </a:cxnLst>
                  <a:rect l="0" t="0" r="r" b="b"/>
                  <a:pathLst>
                    <a:path w="350" h="112">
                      <a:moveTo>
                        <a:pt x="211" y="31"/>
                      </a:moveTo>
                      <a:lnTo>
                        <a:pt x="140" y="31"/>
                      </a:lnTo>
                      <a:lnTo>
                        <a:pt x="140" y="0"/>
                      </a:lnTo>
                      <a:lnTo>
                        <a:pt x="0" y="0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2" y="102"/>
                      </a:lnTo>
                      <a:lnTo>
                        <a:pt x="4" y="107"/>
                      </a:lnTo>
                      <a:lnTo>
                        <a:pt x="9" y="111"/>
                      </a:lnTo>
                      <a:lnTo>
                        <a:pt x="17" y="112"/>
                      </a:lnTo>
                      <a:lnTo>
                        <a:pt x="334" y="112"/>
                      </a:lnTo>
                      <a:lnTo>
                        <a:pt x="334" y="112"/>
                      </a:lnTo>
                      <a:lnTo>
                        <a:pt x="341" y="111"/>
                      </a:lnTo>
                      <a:lnTo>
                        <a:pt x="347" y="107"/>
                      </a:lnTo>
                      <a:lnTo>
                        <a:pt x="350" y="102"/>
                      </a:lnTo>
                      <a:lnTo>
                        <a:pt x="350" y="96"/>
                      </a:lnTo>
                      <a:lnTo>
                        <a:pt x="350" y="0"/>
                      </a:lnTo>
                      <a:lnTo>
                        <a:pt x="211" y="0"/>
                      </a:lnTo>
                      <a:lnTo>
                        <a:pt x="211" y="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Freeform: Shape 129"/>
                <p:cNvSpPr/>
                <p:nvPr/>
              </p:nvSpPr>
              <p:spPr bwMode="auto">
                <a:xfrm>
                  <a:off x="5552261" y="1554043"/>
                  <a:ext cx="363359" cy="137038"/>
                </a:xfrm>
                <a:custGeom>
                  <a:avLst/>
                  <a:gdLst/>
                  <a:ahLst/>
                  <a:cxnLst>
                    <a:cxn ang="0">
                      <a:pos x="334" y="42"/>
                    </a:cxn>
                    <a:cxn ang="0">
                      <a:pos x="225" y="42"/>
                    </a:cxn>
                    <a:cxn ang="0">
                      <a:pos x="225" y="42"/>
                    </a:cxn>
                    <a:cxn ang="0">
                      <a:pos x="225" y="5"/>
                    </a:cxn>
                    <a:cxn ang="0">
                      <a:pos x="225" y="5"/>
                    </a:cxn>
                    <a:cxn ang="0">
                      <a:pos x="225" y="2"/>
                    </a:cxn>
                    <a:cxn ang="0">
                      <a:pos x="223" y="0"/>
                    </a:cxn>
                    <a:cxn ang="0">
                      <a:pos x="222" y="0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18" y="2"/>
                    </a:cxn>
                    <a:cxn ang="0">
                      <a:pos x="116" y="4"/>
                    </a:cxn>
                    <a:cxn ang="0">
                      <a:pos x="115" y="5"/>
                    </a:cxn>
                    <a:cxn ang="0">
                      <a:pos x="115" y="5"/>
                    </a:cxn>
                    <a:cxn ang="0">
                      <a:pos x="115" y="42"/>
                    </a:cxn>
                    <a:cxn ang="0">
                      <a:pos x="17" y="42"/>
                    </a:cxn>
                    <a:cxn ang="0">
                      <a:pos x="17" y="42"/>
                    </a:cxn>
                    <a:cxn ang="0">
                      <a:pos x="9" y="42"/>
                    </a:cxn>
                    <a:cxn ang="0">
                      <a:pos x="4" y="45"/>
                    </a:cxn>
                    <a:cxn ang="0">
                      <a:pos x="2" y="51"/>
                    </a:cxn>
                    <a:cxn ang="0">
                      <a:pos x="0" y="58"/>
                    </a:cxn>
                    <a:cxn ang="0">
                      <a:pos x="0" y="130"/>
                    </a:cxn>
                    <a:cxn ang="0">
                      <a:pos x="350" y="130"/>
                    </a:cxn>
                    <a:cxn ang="0">
                      <a:pos x="350" y="58"/>
                    </a:cxn>
                    <a:cxn ang="0">
                      <a:pos x="350" y="58"/>
                    </a:cxn>
                    <a:cxn ang="0">
                      <a:pos x="350" y="51"/>
                    </a:cxn>
                    <a:cxn ang="0">
                      <a:pos x="347" y="45"/>
                    </a:cxn>
                    <a:cxn ang="0">
                      <a:pos x="341" y="42"/>
                    </a:cxn>
                    <a:cxn ang="0">
                      <a:pos x="334" y="42"/>
                    </a:cxn>
                    <a:cxn ang="0">
                      <a:pos x="334" y="42"/>
                    </a:cxn>
                    <a:cxn ang="0">
                      <a:pos x="133" y="42"/>
                    </a:cxn>
                    <a:cxn ang="0">
                      <a:pos x="133" y="13"/>
                    </a:cxn>
                    <a:cxn ang="0">
                      <a:pos x="209" y="13"/>
                    </a:cxn>
                    <a:cxn ang="0">
                      <a:pos x="209" y="42"/>
                    </a:cxn>
                    <a:cxn ang="0">
                      <a:pos x="133" y="42"/>
                    </a:cxn>
                  </a:cxnLst>
                  <a:rect l="0" t="0" r="r" b="b"/>
                  <a:pathLst>
                    <a:path w="350" h="130">
                      <a:moveTo>
                        <a:pt x="334" y="42"/>
                      </a:moveTo>
                      <a:lnTo>
                        <a:pt x="225" y="42"/>
                      </a:lnTo>
                      <a:lnTo>
                        <a:pt x="225" y="42"/>
                      </a:lnTo>
                      <a:lnTo>
                        <a:pt x="225" y="5"/>
                      </a:lnTo>
                      <a:lnTo>
                        <a:pt x="225" y="5"/>
                      </a:lnTo>
                      <a:lnTo>
                        <a:pt x="225" y="2"/>
                      </a:lnTo>
                      <a:lnTo>
                        <a:pt x="223" y="0"/>
                      </a:lnTo>
                      <a:lnTo>
                        <a:pt x="222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18" y="2"/>
                      </a:lnTo>
                      <a:lnTo>
                        <a:pt x="116" y="4"/>
                      </a:lnTo>
                      <a:lnTo>
                        <a:pt x="115" y="5"/>
                      </a:lnTo>
                      <a:lnTo>
                        <a:pt x="115" y="5"/>
                      </a:lnTo>
                      <a:lnTo>
                        <a:pt x="115" y="42"/>
                      </a:lnTo>
                      <a:lnTo>
                        <a:pt x="17" y="42"/>
                      </a:lnTo>
                      <a:lnTo>
                        <a:pt x="17" y="42"/>
                      </a:lnTo>
                      <a:lnTo>
                        <a:pt x="9" y="42"/>
                      </a:lnTo>
                      <a:lnTo>
                        <a:pt x="4" y="45"/>
                      </a:lnTo>
                      <a:lnTo>
                        <a:pt x="2" y="51"/>
                      </a:lnTo>
                      <a:lnTo>
                        <a:pt x="0" y="58"/>
                      </a:lnTo>
                      <a:lnTo>
                        <a:pt x="0" y="130"/>
                      </a:lnTo>
                      <a:lnTo>
                        <a:pt x="350" y="130"/>
                      </a:lnTo>
                      <a:lnTo>
                        <a:pt x="350" y="58"/>
                      </a:lnTo>
                      <a:lnTo>
                        <a:pt x="350" y="58"/>
                      </a:lnTo>
                      <a:lnTo>
                        <a:pt x="350" y="51"/>
                      </a:lnTo>
                      <a:lnTo>
                        <a:pt x="347" y="45"/>
                      </a:lnTo>
                      <a:lnTo>
                        <a:pt x="341" y="42"/>
                      </a:lnTo>
                      <a:lnTo>
                        <a:pt x="334" y="42"/>
                      </a:lnTo>
                      <a:lnTo>
                        <a:pt x="334" y="42"/>
                      </a:lnTo>
                      <a:close/>
                      <a:moveTo>
                        <a:pt x="133" y="42"/>
                      </a:moveTo>
                      <a:lnTo>
                        <a:pt x="133" y="13"/>
                      </a:lnTo>
                      <a:lnTo>
                        <a:pt x="209" y="13"/>
                      </a:lnTo>
                      <a:lnTo>
                        <a:pt x="209" y="42"/>
                      </a:lnTo>
                      <a:lnTo>
                        <a:pt x="133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Rectangle 130"/>
                <p:cNvSpPr/>
                <p:nvPr/>
              </p:nvSpPr>
              <p:spPr bwMode="auto">
                <a:xfrm>
                  <a:off x="5710062" y="1715997"/>
                  <a:ext cx="45679" cy="186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Oval 127"/>
              <p:cNvSpPr/>
              <p:nvPr/>
            </p:nvSpPr>
            <p:spPr>
              <a:xfrm>
                <a:off x="3253577" y="3997789"/>
                <a:ext cx="625891" cy="625891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" name="Group 122"/>
            <p:cNvGrpSpPr/>
            <p:nvPr/>
          </p:nvGrpSpPr>
          <p:grpSpPr>
            <a:xfrm>
              <a:off x="3817148" y="4088746"/>
              <a:ext cx="1268153" cy="222386"/>
              <a:chOff x="3817148" y="4088746"/>
              <a:chExt cx="1268153" cy="222386"/>
            </a:xfrm>
          </p:grpSpPr>
          <p:cxnSp>
            <p:nvCxnSpPr>
              <p:cNvPr id="36" name="Straight Connector 123"/>
              <p:cNvCxnSpPr/>
              <p:nvPr/>
            </p:nvCxnSpPr>
            <p:spPr>
              <a:xfrm>
                <a:off x="3817148" y="4310735"/>
                <a:ext cx="644676" cy="397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24"/>
              <p:cNvCxnSpPr/>
              <p:nvPr/>
            </p:nvCxnSpPr>
            <p:spPr>
              <a:xfrm flipV="1">
                <a:off x="4428713" y="4088746"/>
                <a:ext cx="656588" cy="222386"/>
              </a:xfrm>
              <a:prstGeom prst="line">
                <a:avLst/>
              </a:prstGeom>
              <a:ln w="12700">
                <a:solidFill>
                  <a:srgbClr val="C9273B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Oval 132"/>
          <p:cNvSpPr/>
          <p:nvPr/>
        </p:nvSpPr>
        <p:spPr>
          <a:xfrm>
            <a:off x="5035660" y="2051552"/>
            <a:ext cx="2327275" cy="25715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b" anchorCtr="1">
            <a:normAutofit/>
          </a:bodyPr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33"/>
          <p:cNvSpPr/>
          <p:nvPr/>
        </p:nvSpPr>
        <p:spPr>
          <a:xfrm>
            <a:off x="5178156" y="2209004"/>
            <a:ext cx="2042282" cy="225664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134"/>
          <p:cNvGrpSpPr/>
          <p:nvPr/>
        </p:nvGrpSpPr>
        <p:grpSpPr>
          <a:xfrm>
            <a:off x="5639397" y="2887815"/>
            <a:ext cx="1077585" cy="785858"/>
            <a:chOff x="2141517" y="2373325"/>
            <a:chExt cx="476251" cy="314325"/>
          </a:xfrm>
          <a:solidFill>
            <a:schemeClr val="bg1"/>
          </a:solidFill>
        </p:grpSpPr>
        <p:sp>
          <p:nvSpPr>
            <p:cNvPr id="25" name="Rectangle 136"/>
            <p:cNvSpPr/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137"/>
            <p:cNvSpPr/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138"/>
            <p:cNvSpPr/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139"/>
            <p:cNvSpPr/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Rectangle 140"/>
            <p:cNvSpPr/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141"/>
            <p:cNvSpPr/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: Shape 142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: Shape 143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: Shape 144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45"/>
          <p:cNvGrpSpPr/>
          <p:nvPr/>
        </p:nvGrpSpPr>
        <p:grpSpPr>
          <a:xfrm>
            <a:off x="242888" y="1014413"/>
            <a:ext cx="2827929" cy="984552"/>
            <a:chOff x="7813596" y="2156753"/>
            <a:chExt cx="2639794" cy="831751"/>
          </a:xfrm>
        </p:grpSpPr>
        <p:sp>
          <p:nvSpPr>
            <p:cNvPr id="23" name="Rectangle 146"/>
            <p:cNvSpPr/>
            <p:nvPr/>
          </p:nvSpPr>
          <p:spPr>
            <a:xfrm>
              <a:off x="7813596" y="2464530"/>
              <a:ext cx="2639794" cy="523974"/>
            </a:xfrm>
            <a:prstGeom prst="rect">
              <a:avLst/>
            </a:prstGeom>
          </p:spPr>
          <p:txBody>
            <a:bodyPr wrap="square" rIns="216000">
              <a:normAutofit/>
            </a:bodyPr>
            <a:lstStyle/>
            <a:p>
              <a:pPr algn="r"/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147"/>
            <p:cNvSpPr txBox="1"/>
            <p:nvPr/>
          </p:nvSpPr>
          <p:spPr>
            <a:xfrm>
              <a:off x="9065730" y="2156753"/>
              <a:ext cx="1387660" cy="307777"/>
            </a:xfrm>
            <a:prstGeom prst="rect">
              <a:avLst/>
            </a:prstGeom>
            <a:noFill/>
          </p:spPr>
          <p:txBody>
            <a:bodyPr wrap="none" rIns="216000" anchor="b" anchorCtr="0">
              <a:normAutofit/>
            </a:bodyPr>
            <a:lstStyle/>
            <a:p>
              <a:r>
                <a:rPr lang="zh-CN" altLang="en-US" sz="1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</a:t>
              </a:r>
            </a:p>
          </p:txBody>
        </p:sp>
      </p:grpSp>
      <p:grpSp>
        <p:nvGrpSpPr>
          <p:cNvPr id="14" name="Group 148"/>
          <p:cNvGrpSpPr/>
          <p:nvPr/>
        </p:nvGrpSpPr>
        <p:grpSpPr>
          <a:xfrm>
            <a:off x="242888" y="2246012"/>
            <a:ext cx="2827929" cy="984552"/>
            <a:chOff x="7813596" y="2156753"/>
            <a:chExt cx="2639794" cy="831751"/>
          </a:xfrm>
        </p:grpSpPr>
        <p:sp>
          <p:nvSpPr>
            <p:cNvPr id="21" name="Rectangle 149"/>
            <p:cNvSpPr/>
            <p:nvPr/>
          </p:nvSpPr>
          <p:spPr>
            <a:xfrm>
              <a:off x="7813596" y="2464530"/>
              <a:ext cx="2639794" cy="523974"/>
            </a:xfrm>
            <a:prstGeom prst="rect">
              <a:avLst/>
            </a:prstGeom>
          </p:spPr>
          <p:txBody>
            <a:bodyPr wrap="square" rIns="21600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2" name="TextBox 150"/>
            <p:cNvSpPr txBox="1"/>
            <p:nvPr/>
          </p:nvSpPr>
          <p:spPr>
            <a:xfrm>
              <a:off x="9065730" y="2156753"/>
              <a:ext cx="1387660" cy="307777"/>
            </a:xfrm>
            <a:prstGeom prst="rect">
              <a:avLst/>
            </a:prstGeom>
            <a:noFill/>
          </p:spPr>
          <p:txBody>
            <a:bodyPr wrap="none" rIns="216000" anchor="b" anchorCtr="0">
              <a:normAutofit/>
            </a:bodyPr>
            <a:lstStyle/>
            <a:p>
              <a:r>
                <a:rPr lang="zh-CN" altLang="en-US" sz="1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</a:t>
              </a:r>
            </a:p>
          </p:txBody>
        </p:sp>
      </p:grpSp>
      <p:grpSp>
        <p:nvGrpSpPr>
          <p:cNvPr id="15" name="Group 151"/>
          <p:cNvGrpSpPr/>
          <p:nvPr/>
        </p:nvGrpSpPr>
        <p:grpSpPr>
          <a:xfrm>
            <a:off x="242888" y="3439324"/>
            <a:ext cx="2827929" cy="984552"/>
            <a:chOff x="7813596" y="2156753"/>
            <a:chExt cx="2639794" cy="831751"/>
          </a:xfrm>
        </p:grpSpPr>
        <p:sp>
          <p:nvSpPr>
            <p:cNvPr id="19" name="Rectangle 152"/>
            <p:cNvSpPr/>
            <p:nvPr/>
          </p:nvSpPr>
          <p:spPr>
            <a:xfrm>
              <a:off x="7813596" y="2464530"/>
              <a:ext cx="2639794" cy="523974"/>
            </a:xfrm>
            <a:prstGeom prst="rect">
              <a:avLst/>
            </a:prstGeom>
          </p:spPr>
          <p:txBody>
            <a:bodyPr wrap="square" rIns="216000">
              <a:normAutofit/>
            </a:bodyPr>
            <a:lstStyle/>
            <a:p>
              <a:pPr algn="r"/>
              <a:r>
                <a:rPr lang="zh-CN" altLang="en-US" sz="12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2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53"/>
            <p:cNvSpPr txBox="1"/>
            <p:nvPr/>
          </p:nvSpPr>
          <p:spPr>
            <a:xfrm>
              <a:off x="9065730" y="2156753"/>
              <a:ext cx="1387660" cy="307777"/>
            </a:xfrm>
            <a:prstGeom prst="rect">
              <a:avLst/>
            </a:prstGeom>
            <a:noFill/>
          </p:spPr>
          <p:txBody>
            <a:bodyPr wrap="none" rIns="216000" anchor="b" anchorCtr="0">
              <a:normAutofit/>
            </a:bodyPr>
            <a:lstStyle/>
            <a:p>
              <a:r>
                <a:rPr lang="zh-CN" altLang="en-US" sz="1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</a:t>
              </a:r>
            </a:p>
          </p:txBody>
        </p:sp>
      </p:grpSp>
      <p:grpSp>
        <p:nvGrpSpPr>
          <p:cNvPr id="16" name="Group 154"/>
          <p:cNvGrpSpPr/>
          <p:nvPr/>
        </p:nvGrpSpPr>
        <p:grpSpPr>
          <a:xfrm>
            <a:off x="242888" y="4679585"/>
            <a:ext cx="2827929" cy="984552"/>
            <a:chOff x="7813596" y="2156753"/>
            <a:chExt cx="2639794" cy="831751"/>
          </a:xfrm>
        </p:grpSpPr>
        <p:sp>
          <p:nvSpPr>
            <p:cNvPr id="17" name="Rectangle 155"/>
            <p:cNvSpPr/>
            <p:nvPr/>
          </p:nvSpPr>
          <p:spPr>
            <a:xfrm>
              <a:off x="7813596" y="2464530"/>
              <a:ext cx="2639794" cy="523974"/>
            </a:xfrm>
            <a:prstGeom prst="rect">
              <a:avLst/>
            </a:prstGeom>
          </p:spPr>
          <p:txBody>
            <a:bodyPr wrap="square" rIns="216000">
              <a:normAutofit/>
            </a:bodyPr>
            <a:lstStyle/>
            <a:p>
              <a:pPr algn="r"/>
              <a:r>
                <a:rPr lang="zh-CN" altLang="en-US" sz="10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双击替换内容双击替换内容</a:t>
              </a:r>
              <a:endParaRPr lang="en-US" altLang="zh-CN" sz="1000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56"/>
            <p:cNvSpPr txBox="1"/>
            <p:nvPr/>
          </p:nvSpPr>
          <p:spPr>
            <a:xfrm>
              <a:off x="9065730" y="2156753"/>
              <a:ext cx="1387660" cy="307777"/>
            </a:xfrm>
            <a:prstGeom prst="rect">
              <a:avLst/>
            </a:prstGeom>
            <a:noFill/>
          </p:spPr>
          <p:txBody>
            <a:bodyPr wrap="none" rIns="216000" anchor="b" anchorCtr="0">
              <a:normAutofit/>
            </a:bodyPr>
            <a:lstStyle/>
            <a:p>
              <a:r>
                <a:rPr lang="zh-CN" altLang="en-US" sz="1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双击替换内容</a:t>
              </a:r>
            </a:p>
          </p:txBody>
        </p:sp>
      </p:grpSp>
      <p:sp>
        <p:nvSpPr>
          <p:cNvPr id="287" name="basilica-of-the-sacred-heart_1018"/>
          <p:cNvSpPr>
            <a:spLocks noChangeAspect="1"/>
          </p:cNvSpPr>
          <p:nvPr/>
        </p:nvSpPr>
        <p:spPr bwMode="auto">
          <a:xfrm>
            <a:off x="7092222" y="835589"/>
            <a:ext cx="4673887" cy="5143180"/>
          </a:xfrm>
          <a:custGeom>
            <a:avLst/>
            <a:gdLst>
              <a:gd name="T0" fmla="*/ 504639 w 517976"/>
              <a:gd name="T1" fmla="*/ 504639 w 517976"/>
              <a:gd name="T2" fmla="*/ 504639 w 517976"/>
              <a:gd name="T3" fmla="*/ 504639 w 517976"/>
              <a:gd name="T4" fmla="*/ 504639 w 517976"/>
              <a:gd name="T5" fmla="*/ 504639 w 517976"/>
              <a:gd name="T6" fmla="*/ 504639 w 517976"/>
              <a:gd name="T7" fmla="*/ 504639 w 517976"/>
              <a:gd name="T8" fmla="*/ 504639 w 517976"/>
              <a:gd name="T9" fmla="*/ 504639 w 517976"/>
              <a:gd name="T10" fmla="*/ 504639 w 517976"/>
              <a:gd name="T11" fmla="*/ 504639 w 517976"/>
              <a:gd name="T12" fmla="*/ 504639 w 517976"/>
              <a:gd name="T13" fmla="*/ 504639 w 517976"/>
              <a:gd name="T14" fmla="*/ 504639 w 517976"/>
              <a:gd name="T15" fmla="*/ 504639 w 517976"/>
              <a:gd name="T16" fmla="*/ 504639 w 517976"/>
              <a:gd name="T17" fmla="*/ 504639 w 517976"/>
              <a:gd name="T18" fmla="*/ 504639 w 517976"/>
              <a:gd name="T19" fmla="*/ 504639 w 517976"/>
              <a:gd name="T20" fmla="*/ 504639 w 517976"/>
              <a:gd name="T21" fmla="*/ 504639 w 517976"/>
              <a:gd name="T22" fmla="*/ 504639 w 517976"/>
              <a:gd name="T23" fmla="*/ 504639 w 517976"/>
              <a:gd name="T24" fmla="*/ 504639 w 517976"/>
              <a:gd name="T25" fmla="*/ 504639 w 517976"/>
              <a:gd name="T26" fmla="*/ 504639 w 517976"/>
              <a:gd name="T27" fmla="*/ 504639 w 517976"/>
              <a:gd name="T28" fmla="*/ 504639 w 517976"/>
              <a:gd name="T29" fmla="*/ 504639 w 517976"/>
              <a:gd name="T30" fmla="*/ 504639 w 517976"/>
              <a:gd name="T31" fmla="*/ 504639 w 517976"/>
              <a:gd name="T32" fmla="*/ 504639 w 517976"/>
              <a:gd name="T33" fmla="*/ 504639 w 517976"/>
              <a:gd name="T34" fmla="*/ 504639 w 517976"/>
              <a:gd name="T35" fmla="*/ 504639 w 517976"/>
              <a:gd name="T36" fmla="*/ 504639 w 517976"/>
              <a:gd name="T37" fmla="*/ 504639 w 517976"/>
              <a:gd name="T38" fmla="*/ 504639 w 517976"/>
              <a:gd name="T39" fmla="*/ 504639 w 517976"/>
              <a:gd name="T40" fmla="*/ 504639 w 517976"/>
              <a:gd name="T41" fmla="*/ 504639 w 517976"/>
              <a:gd name="T42" fmla="*/ 504639 w 517976"/>
              <a:gd name="T43" fmla="*/ 504639 w 517976"/>
              <a:gd name="T44" fmla="*/ 504639 w 517976"/>
              <a:gd name="T45" fmla="*/ 504639 w 517976"/>
              <a:gd name="T46" fmla="*/ 504639 w 517976"/>
              <a:gd name="T47" fmla="*/ 504639 w 517976"/>
              <a:gd name="T48" fmla="*/ 504639 w 517976"/>
              <a:gd name="T49" fmla="*/ 504639 w 517976"/>
              <a:gd name="T50" fmla="*/ 504639 w 517976"/>
              <a:gd name="T51" fmla="*/ 504639 w 517976"/>
              <a:gd name="T52" fmla="*/ 504639 w 517976"/>
              <a:gd name="T53" fmla="*/ 504639 w 517976"/>
              <a:gd name="T54" fmla="*/ 504639 w 517976"/>
              <a:gd name="T55" fmla="*/ 504639 w 517976"/>
              <a:gd name="T56" fmla="*/ 504639 w 517976"/>
              <a:gd name="T57" fmla="*/ 504639 w 517976"/>
              <a:gd name="T58" fmla="*/ 504639 w 517976"/>
              <a:gd name="T59" fmla="*/ 504639 w 517976"/>
              <a:gd name="T60" fmla="*/ 504639 w 517976"/>
              <a:gd name="T61" fmla="*/ 504639 w 517976"/>
              <a:gd name="T62" fmla="*/ 504639 w 517976"/>
              <a:gd name="T63" fmla="*/ 504639 w 517976"/>
              <a:gd name="T64" fmla="*/ 504639 w 517976"/>
              <a:gd name="T65" fmla="*/ 504639 w 517976"/>
              <a:gd name="T66" fmla="*/ 504639 w 517976"/>
              <a:gd name="T67" fmla="*/ 504639 w 517976"/>
              <a:gd name="T68" fmla="*/ 504639 w 517976"/>
              <a:gd name="T69" fmla="*/ 504639 w 517976"/>
              <a:gd name="T70" fmla="*/ 504639 w 517976"/>
              <a:gd name="T71" fmla="*/ 504639 w 517976"/>
              <a:gd name="T72" fmla="*/ 504639 w 517976"/>
              <a:gd name="T73" fmla="*/ 504639 w 517976"/>
              <a:gd name="T74" fmla="*/ 504639 w 517976"/>
              <a:gd name="T75" fmla="*/ 504639 w 517976"/>
              <a:gd name="T76" fmla="*/ 504639 w 517976"/>
              <a:gd name="T77" fmla="*/ 504639 w 517976"/>
              <a:gd name="T78" fmla="*/ 504639 w 517976"/>
              <a:gd name="T79" fmla="*/ 504639 w 517976"/>
              <a:gd name="T80" fmla="*/ 504639 w 517976"/>
              <a:gd name="T81" fmla="*/ 504639 w 517976"/>
              <a:gd name="T82" fmla="*/ 504639 w 517976"/>
              <a:gd name="T83" fmla="*/ 504639 w 517976"/>
              <a:gd name="T84" fmla="*/ 504639 w 517976"/>
              <a:gd name="T85" fmla="*/ 504639 w 517976"/>
              <a:gd name="T86" fmla="*/ 504639 w 517976"/>
              <a:gd name="T87" fmla="*/ 504639 w 517976"/>
              <a:gd name="T88" fmla="*/ 504639 w 517976"/>
              <a:gd name="T89" fmla="*/ 504639 w 517976"/>
              <a:gd name="T90" fmla="*/ 504639 w 517976"/>
              <a:gd name="T91" fmla="*/ 504639 w 517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6" h="260">
                <a:moveTo>
                  <a:pt x="225" y="216"/>
                </a:moveTo>
                <a:lnTo>
                  <a:pt x="216" y="197"/>
                </a:lnTo>
                <a:lnTo>
                  <a:pt x="216" y="192"/>
                </a:lnTo>
                <a:cubicBezTo>
                  <a:pt x="218" y="188"/>
                  <a:pt x="216" y="187"/>
                  <a:pt x="216" y="187"/>
                </a:cubicBezTo>
                <a:cubicBezTo>
                  <a:pt x="216" y="187"/>
                  <a:pt x="216" y="170"/>
                  <a:pt x="210" y="160"/>
                </a:cubicBezTo>
                <a:cubicBezTo>
                  <a:pt x="202" y="146"/>
                  <a:pt x="196" y="144"/>
                  <a:pt x="196" y="144"/>
                </a:cubicBezTo>
                <a:lnTo>
                  <a:pt x="194" y="119"/>
                </a:lnTo>
                <a:cubicBezTo>
                  <a:pt x="194" y="119"/>
                  <a:pt x="193" y="113"/>
                  <a:pt x="190" y="111"/>
                </a:cubicBezTo>
                <a:cubicBezTo>
                  <a:pt x="190" y="111"/>
                  <a:pt x="185" y="114"/>
                  <a:pt x="185" y="120"/>
                </a:cubicBezTo>
                <a:cubicBezTo>
                  <a:pt x="185" y="127"/>
                  <a:pt x="185" y="144"/>
                  <a:pt x="185" y="144"/>
                </a:cubicBezTo>
                <a:cubicBezTo>
                  <a:pt x="185" y="144"/>
                  <a:pt x="178" y="149"/>
                  <a:pt x="175" y="155"/>
                </a:cubicBezTo>
                <a:cubicBezTo>
                  <a:pt x="175" y="155"/>
                  <a:pt x="175" y="147"/>
                  <a:pt x="174" y="145"/>
                </a:cubicBezTo>
                <a:cubicBezTo>
                  <a:pt x="172" y="144"/>
                  <a:pt x="170" y="141"/>
                  <a:pt x="170" y="141"/>
                </a:cubicBezTo>
                <a:lnTo>
                  <a:pt x="170" y="132"/>
                </a:lnTo>
                <a:cubicBezTo>
                  <a:pt x="170" y="132"/>
                  <a:pt x="171" y="125"/>
                  <a:pt x="169" y="123"/>
                </a:cubicBezTo>
                <a:cubicBezTo>
                  <a:pt x="167" y="122"/>
                  <a:pt x="167" y="121"/>
                  <a:pt x="167" y="121"/>
                </a:cubicBezTo>
                <a:cubicBezTo>
                  <a:pt x="167" y="121"/>
                  <a:pt x="163" y="96"/>
                  <a:pt x="156" y="86"/>
                </a:cubicBezTo>
                <a:cubicBezTo>
                  <a:pt x="147" y="73"/>
                  <a:pt x="135" y="64"/>
                  <a:pt x="132" y="57"/>
                </a:cubicBezTo>
                <a:cubicBezTo>
                  <a:pt x="129" y="50"/>
                  <a:pt x="130" y="31"/>
                  <a:pt x="130" y="31"/>
                </a:cubicBezTo>
                <a:cubicBezTo>
                  <a:pt x="130" y="31"/>
                  <a:pt x="130" y="16"/>
                  <a:pt x="124" y="11"/>
                </a:cubicBezTo>
                <a:lnTo>
                  <a:pt x="123" y="1"/>
                </a:lnTo>
                <a:cubicBezTo>
                  <a:pt x="123" y="1"/>
                  <a:pt x="122" y="0"/>
                  <a:pt x="121" y="0"/>
                </a:cubicBezTo>
                <a:cubicBezTo>
                  <a:pt x="120" y="1"/>
                  <a:pt x="121" y="11"/>
                  <a:pt x="121" y="11"/>
                </a:cubicBezTo>
                <a:cubicBezTo>
                  <a:pt x="121" y="11"/>
                  <a:pt x="117" y="14"/>
                  <a:pt x="116" y="21"/>
                </a:cubicBezTo>
                <a:cubicBezTo>
                  <a:pt x="115" y="27"/>
                  <a:pt x="115" y="46"/>
                  <a:pt x="114" y="54"/>
                </a:cubicBezTo>
                <a:cubicBezTo>
                  <a:pt x="112" y="62"/>
                  <a:pt x="101" y="72"/>
                  <a:pt x="94" y="81"/>
                </a:cubicBezTo>
                <a:cubicBezTo>
                  <a:pt x="82" y="95"/>
                  <a:pt x="79" y="108"/>
                  <a:pt x="79" y="121"/>
                </a:cubicBezTo>
                <a:cubicBezTo>
                  <a:pt x="79" y="121"/>
                  <a:pt x="74" y="122"/>
                  <a:pt x="74" y="128"/>
                </a:cubicBezTo>
                <a:cubicBezTo>
                  <a:pt x="74" y="133"/>
                  <a:pt x="76" y="134"/>
                  <a:pt x="76" y="134"/>
                </a:cubicBezTo>
                <a:cubicBezTo>
                  <a:pt x="76" y="134"/>
                  <a:pt x="75" y="143"/>
                  <a:pt x="74" y="144"/>
                </a:cubicBezTo>
                <a:cubicBezTo>
                  <a:pt x="72" y="145"/>
                  <a:pt x="70" y="150"/>
                  <a:pt x="70" y="153"/>
                </a:cubicBezTo>
                <a:cubicBezTo>
                  <a:pt x="70" y="156"/>
                  <a:pt x="72" y="159"/>
                  <a:pt x="72" y="159"/>
                </a:cubicBezTo>
                <a:lnTo>
                  <a:pt x="72" y="167"/>
                </a:lnTo>
                <a:cubicBezTo>
                  <a:pt x="72" y="167"/>
                  <a:pt x="71" y="160"/>
                  <a:pt x="66" y="157"/>
                </a:cubicBezTo>
                <a:cubicBezTo>
                  <a:pt x="62" y="153"/>
                  <a:pt x="55" y="148"/>
                  <a:pt x="55" y="142"/>
                </a:cubicBezTo>
                <a:cubicBezTo>
                  <a:pt x="55" y="136"/>
                  <a:pt x="55" y="127"/>
                  <a:pt x="55" y="127"/>
                </a:cubicBezTo>
                <a:cubicBezTo>
                  <a:pt x="55" y="127"/>
                  <a:pt x="57" y="119"/>
                  <a:pt x="52" y="115"/>
                </a:cubicBezTo>
                <a:lnTo>
                  <a:pt x="52" y="105"/>
                </a:lnTo>
                <a:cubicBezTo>
                  <a:pt x="52" y="105"/>
                  <a:pt x="52" y="103"/>
                  <a:pt x="51" y="104"/>
                </a:cubicBezTo>
                <a:cubicBezTo>
                  <a:pt x="50" y="105"/>
                  <a:pt x="50" y="114"/>
                  <a:pt x="50" y="114"/>
                </a:cubicBezTo>
                <a:cubicBezTo>
                  <a:pt x="50" y="114"/>
                  <a:pt x="46" y="116"/>
                  <a:pt x="46" y="124"/>
                </a:cubicBezTo>
                <a:cubicBezTo>
                  <a:pt x="46" y="133"/>
                  <a:pt x="46" y="139"/>
                  <a:pt x="45" y="144"/>
                </a:cubicBezTo>
                <a:cubicBezTo>
                  <a:pt x="43" y="148"/>
                  <a:pt x="35" y="155"/>
                  <a:pt x="31" y="161"/>
                </a:cubicBezTo>
                <a:cubicBezTo>
                  <a:pt x="27" y="167"/>
                  <a:pt x="24" y="175"/>
                  <a:pt x="25" y="184"/>
                </a:cubicBezTo>
                <a:lnTo>
                  <a:pt x="21" y="186"/>
                </a:lnTo>
                <a:lnTo>
                  <a:pt x="21" y="213"/>
                </a:lnTo>
                <a:lnTo>
                  <a:pt x="0" y="213"/>
                </a:lnTo>
                <a:lnTo>
                  <a:pt x="0" y="260"/>
                </a:lnTo>
                <a:lnTo>
                  <a:pt x="236" y="260"/>
                </a:lnTo>
                <a:lnTo>
                  <a:pt x="236" y="216"/>
                </a:lnTo>
                <a:lnTo>
                  <a:pt x="225" y="216"/>
                </a:lnTo>
                <a:close/>
                <a:moveTo>
                  <a:pt x="40" y="213"/>
                </a:moveTo>
                <a:lnTo>
                  <a:pt x="31" y="213"/>
                </a:lnTo>
                <a:lnTo>
                  <a:pt x="31" y="197"/>
                </a:lnTo>
                <a:cubicBezTo>
                  <a:pt x="31" y="197"/>
                  <a:pt x="31" y="192"/>
                  <a:pt x="36" y="192"/>
                </a:cubicBezTo>
                <a:cubicBezTo>
                  <a:pt x="40" y="192"/>
                  <a:pt x="40" y="197"/>
                  <a:pt x="40" y="197"/>
                </a:cubicBezTo>
                <a:lnTo>
                  <a:pt x="40" y="213"/>
                </a:lnTo>
                <a:close/>
                <a:moveTo>
                  <a:pt x="59" y="213"/>
                </a:moveTo>
                <a:lnTo>
                  <a:pt x="50" y="213"/>
                </a:lnTo>
                <a:lnTo>
                  <a:pt x="50" y="197"/>
                </a:lnTo>
                <a:cubicBezTo>
                  <a:pt x="50" y="197"/>
                  <a:pt x="50" y="192"/>
                  <a:pt x="55" y="192"/>
                </a:cubicBezTo>
                <a:cubicBezTo>
                  <a:pt x="59" y="192"/>
                  <a:pt x="59" y="197"/>
                  <a:pt x="59" y="197"/>
                </a:cubicBezTo>
                <a:lnTo>
                  <a:pt x="59" y="213"/>
                </a:lnTo>
                <a:lnTo>
                  <a:pt x="59" y="213"/>
                </a:lnTo>
                <a:close/>
                <a:moveTo>
                  <a:pt x="137" y="117"/>
                </a:moveTo>
                <a:cubicBezTo>
                  <a:pt x="140" y="117"/>
                  <a:pt x="144" y="118"/>
                  <a:pt x="147" y="118"/>
                </a:cubicBezTo>
                <a:lnTo>
                  <a:pt x="147" y="131"/>
                </a:lnTo>
                <a:cubicBezTo>
                  <a:pt x="144" y="130"/>
                  <a:pt x="140" y="129"/>
                  <a:pt x="137" y="129"/>
                </a:cubicBezTo>
                <a:lnTo>
                  <a:pt x="137" y="117"/>
                </a:lnTo>
                <a:close/>
                <a:moveTo>
                  <a:pt x="115" y="116"/>
                </a:moveTo>
                <a:cubicBezTo>
                  <a:pt x="118" y="116"/>
                  <a:pt x="121" y="116"/>
                  <a:pt x="123" y="116"/>
                </a:cubicBezTo>
                <a:cubicBezTo>
                  <a:pt x="124" y="116"/>
                  <a:pt x="125" y="116"/>
                  <a:pt x="126" y="116"/>
                </a:cubicBezTo>
                <a:lnTo>
                  <a:pt x="126" y="128"/>
                </a:lnTo>
                <a:cubicBezTo>
                  <a:pt x="125" y="128"/>
                  <a:pt x="124" y="128"/>
                  <a:pt x="123" y="128"/>
                </a:cubicBezTo>
                <a:cubicBezTo>
                  <a:pt x="121" y="128"/>
                  <a:pt x="118" y="128"/>
                  <a:pt x="115" y="129"/>
                </a:cubicBezTo>
                <a:lnTo>
                  <a:pt x="115" y="116"/>
                </a:lnTo>
                <a:close/>
                <a:moveTo>
                  <a:pt x="96" y="119"/>
                </a:moveTo>
                <a:cubicBezTo>
                  <a:pt x="99" y="118"/>
                  <a:pt x="103" y="118"/>
                  <a:pt x="107" y="117"/>
                </a:cubicBezTo>
                <a:lnTo>
                  <a:pt x="107" y="129"/>
                </a:lnTo>
                <a:cubicBezTo>
                  <a:pt x="103" y="130"/>
                  <a:pt x="99" y="131"/>
                  <a:pt x="96" y="132"/>
                </a:cubicBezTo>
                <a:lnTo>
                  <a:pt x="96" y="119"/>
                </a:lnTo>
                <a:close/>
                <a:moveTo>
                  <a:pt x="80" y="125"/>
                </a:moveTo>
                <a:cubicBezTo>
                  <a:pt x="83" y="124"/>
                  <a:pt x="85" y="123"/>
                  <a:pt x="88" y="121"/>
                </a:cubicBezTo>
                <a:lnTo>
                  <a:pt x="88" y="134"/>
                </a:lnTo>
                <a:cubicBezTo>
                  <a:pt x="85" y="135"/>
                  <a:pt x="83" y="136"/>
                  <a:pt x="80" y="138"/>
                </a:cubicBezTo>
                <a:lnTo>
                  <a:pt x="80" y="125"/>
                </a:lnTo>
                <a:close/>
                <a:moveTo>
                  <a:pt x="94" y="252"/>
                </a:moveTo>
                <a:lnTo>
                  <a:pt x="78" y="252"/>
                </a:lnTo>
                <a:lnTo>
                  <a:pt x="78" y="221"/>
                </a:lnTo>
                <a:cubicBezTo>
                  <a:pt x="78" y="221"/>
                  <a:pt x="78" y="213"/>
                  <a:pt x="86" y="213"/>
                </a:cubicBezTo>
                <a:cubicBezTo>
                  <a:pt x="94" y="213"/>
                  <a:pt x="94" y="221"/>
                  <a:pt x="94" y="221"/>
                </a:cubicBezTo>
                <a:lnTo>
                  <a:pt x="94" y="252"/>
                </a:lnTo>
                <a:close/>
                <a:moveTo>
                  <a:pt x="127" y="252"/>
                </a:moveTo>
                <a:lnTo>
                  <a:pt x="106" y="252"/>
                </a:lnTo>
                <a:lnTo>
                  <a:pt x="106" y="214"/>
                </a:lnTo>
                <a:cubicBezTo>
                  <a:pt x="106" y="214"/>
                  <a:pt x="106" y="204"/>
                  <a:pt x="116" y="204"/>
                </a:cubicBezTo>
                <a:cubicBezTo>
                  <a:pt x="126" y="204"/>
                  <a:pt x="127" y="214"/>
                  <a:pt x="127" y="214"/>
                </a:cubicBezTo>
                <a:lnTo>
                  <a:pt x="127" y="252"/>
                </a:lnTo>
                <a:close/>
                <a:moveTo>
                  <a:pt x="155" y="252"/>
                </a:moveTo>
                <a:lnTo>
                  <a:pt x="138" y="252"/>
                </a:lnTo>
                <a:lnTo>
                  <a:pt x="138" y="221"/>
                </a:lnTo>
                <a:cubicBezTo>
                  <a:pt x="138" y="221"/>
                  <a:pt x="138" y="213"/>
                  <a:pt x="147" y="213"/>
                </a:cubicBezTo>
                <a:cubicBezTo>
                  <a:pt x="155" y="213"/>
                  <a:pt x="155" y="221"/>
                  <a:pt x="155" y="221"/>
                </a:cubicBezTo>
                <a:lnTo>
                  <a:pt x="155" y="252"/>
                </a:lnTo>
                <a:close/>
                <a:moveTo>
                  <a:pt x="156" y="197"/>
                </a:moveTo>
                <a:lnTo>
                  <a:pt x="129" y="178"/>
                </a:lnTo>
                <a:lnTo>
                  <a:pt x="129" y="161"/>
                </a:lnTo>
                <a:lnTo>
                  <a:pt x="116" y="153"/>
                </a:lnTo>
                <a:lnTo>
                  <a:pt x="103" y="161"/>
                </a:lnTo>
                <a:lnTo>
                  <a:pt x="103" y="178"/>
                </a:lnTo>
                <a:lnTo>
                  <a:pt x="76" y="197"/>
                </a:lnTo>
                <a:lnTo>
                  <a:pt x="76" y="192"/>
                </a:lnTo>
                <a:lnTo>
                  <a:pt x="98" y="176"/>
                </a:lnTo>
                <a:lnTo>
                  <a:pt x="98" y="159"/>
                </a:lnTo>
                <a:lnTo>
                  <a:pt x="116" y="148"/>
                </a:lnTo>
                <a:lnTo>
                  <a:pt x="116" y="148"/>
                </a:lnTo>
                <a:lnTo>
                  <a:pt x="116" y="148"/>
                </a:lnTo>
                <a:lnTo>
                  <a:pt x="116" y="148"/>
                </a:lnTo>
                <a:lnTo>
                  <a:pt x="116" y="148"/>
                </a:lnTo>
                <a:lnTo>
                  <a:pt x="134" y="159"/>
                </a:lnTo>
                <a:lnTo>
                  <a:pt x="134" y="176"/>
                </a:lnTo>
                <a:lnTo>
                  <a:pt x="156" y="192"/>
                </a:lnTo>
                <a:lnTo>
                  <a:pt x="156" y="197"/>
                </a:lnTo>
                <a:close/>
                <a:moveTo>
                  <a:pt x="163" y="136"/>
                </a:moveTo>
                <a:cubicBezTo>
                  <a:pt x="161" y="135"/>
                  <a:pt x="158" y="134"/>
                  <a:pt x="155" y="133"/>
                </a:cubicBezTo>
                <a:lnTo>
                  <a:pt x="155" y="120"/>
                </a:lnTo>
                <a:cubicBezTo>
                  <a:pt x="158" y="121"/>
                  <a:pt x="161" y="122"/>
                  <a:pt x="163" y="123"/>
                </a:cubicBezTo>
                <a:lnTo>
                  <a:pt x="163" y="136"/>
                </a:lnTo>
                <a:close/>
                <a:moveTo>
                  <a:pt x="188" y="213"/>
                </a:moveTo>
                <a:lnTo>
                  <a:pt x="179" y="213"/>
                </a:lnTo>
                <a:lnTo>
                  <a:pt x="179" y="197"/>
                </a:lnTo>
                <a:cubicBezTo>
                  <a:pt x="179" y="197"/>
                  <a:pt x="179" y="192"/>
                  <a:pt x="184" y="192"/>
                </a:cubicBezTo>
                <a:cubicBezTo>
                  <a:pt x="188" y="192"/>
                  <a:pt x="188" y="197"/>
                  <a:pt x="188" y="197"/>
                </a:cubicBezTo>
                <a:lnTo>
                  <a:pt x="188" y="213"/>
                </a:lnTo>
                <a:close/>
                <a:moveTo>
                  <a:pt x="207" y="213"/>
                </a:moveTo>
                <a:lnTo>
                  <a:pt x="198" y="213"/>
                </a:lnTo>
                <a:lnTo>
                  <a:pt x="198" y="197"/>
                </a:lnTo>
                <a:cubicBezTo>
                  <a:pt x="198" y="197"/>
                  <a:pt x="198" y="192"/>
                  <a:pt x="202" y="192"/>
                </a:cubicBezTo>
                <a:cubicBezTo>
                  <a:pt x="207" y="192"/>
                  <a:pt x="207" y="197"/>
                  <a:pt x="207" y="197"/>
                </a:cubicBezTo>
                <a:lnTo>
                  <a:pt x="207" y="21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">
        <p:circle/>
      </p:transition>
    </mc:Choice>
    <mc:Fallback xmlns="">
      <p:transition spd="slow" advClick="0" advTm="1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520505" y="4045149"/>
            <a:ext cx="5662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i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THANK YOU</a:t>
            </a:r>
            <a:r>
              <a:rPr lang="en-US" altLang="zh-CN" sz="2800" i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00">
            <a:off x="5698590" y="815926"/>
            <a:ext cx="6240781" cy="416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矩形: 圆角 36"/>
          <p:cNvSpPr/>
          <p:nvPr/>
        </p:nvSpPr>
        <p:spPr>
          <a:xfrm>
            <a:off x="520505" y="3391854"/>
            <a:ext cx="5986463" cy="24145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">
        <p:circle/>
      </p:transition>
    </mc:Choice>
    <mc:Fallback xmlns="">
      <p:transition spd="slow" advClick="0" advTm="1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66668" y="2243916"/>
            <a:ext cx="5405656" cy="3603770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8" name="矩形 7"/>
          <p:cNvSpPr/>
          <p:nvPr/>
        </p:nvSpPr>
        <p:spPr>
          <a:xfrm>
            <a:off x="4253669" y="2663684"/>
            <a:ext cx="6891131" cy="2531165"/>
          </a:xfrm>
          <a:prstGeom prst="rect">
            <a:avLst/>
          </a:prstGeom>
          <a:solidFill>
            <a:srgbClr val="FFFFCC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60766" y="2663684"/>
            <a:ext cx="4784034" cy="2531166"/>
          </a:xfrm>
          <a:prstGeom prst="rect">
            <a:avLst/>
          </a:prstGeom>
          <a:solidFill>
            <a:srgbClr val="C00000"/>
          </a:solidFill>
          <a:ln>
            <a:solidFill>
              <a:srgbClr val="C92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公司介绍</a:t>
            </a:r>
          </a:p>
          <a:p>
            <a:pPr algn="ctr"/>
            <a:r>
              <a:rPr lang="en-US" altLang="zh-CN" sz="3200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(Company Introduction)</a:t>
            </a:r>
          </a:p>
        </p:txBody>
      </p:sp>
      <p:sp>
        <p:nvSpPr>
          <p:cNvPr id="10" name="矩形 9"/>
          <p:cNvSpPr/>
          <p:nvPr/>
        </p:nvSpPr>
        <p:spPr>
          <a:xfrm>
            <a:off x="5657536" y="1198046"/>
            <a:ext cx="523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C9273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ONE</a:t>
            </a:r>
            <a:endParaRPr lang="zh-CN" altLang="en-US" sz="5400" dirty="0">
              <a:ln w="0"/>
              <a:solidFill>
                <a:srgbClr val="C9273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09074" y="3205991"/>
            <a:ext cx="17962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dirty="0">
                <a:ln w="0"/>
                <a:solidFill>
                  <a:srgbClr val="C9273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8800" dirty="0">
              <a:ln w="0"/>
              <a:solidFill>
                <a:srgbClr val="C9273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">
        <p:fade/>
      </p:transition>
    </mc:Choice>
    <mc:Fallback xmlns="">
      <p:transition spd="med" advClick="0" advTm="1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6267450" y="3273425"/>
            <a:ext cx="38960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b="1" i="1">
                <a:solidFill>
                  <a:srgbClr val="49442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PPT</a:t>
            </a:r>
            <a:r>
              <a:rPr lang="zh-CN" altLang="en-US" sz="1600" b="1" i="1">
                <a:solidFill>
                  <a:srgbClr val="49442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模板下载：</a:t>
            </a:r>
            <a:r>
              <a:rPr lang="en-US" altLang="zh-CN" sz="1600" b="1" i="1">
                <a:solidFill>
                  <a:srgbClr val="49442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  <a:hlinkClick r:id="rId3"/>
              </a:rPr>
              <a:t>www.1ppt.com/moban/</a:t>
            </a:r>
            <a:r>
              <a:rPr lang="en-US" altLang="zh-CN" sz="1600" b="1" i="1">
                <a:solidFill>
                  <a:srgbClr val="49442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zh-CN" altLang="en-US" b="1" i="1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531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976398" y="1185069"/>
            <a:ext cx="6772275" cy="451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pic>
      <p:graphicFrame>
        <p:nvGraphicFramePr>
          <p:cNvPr id="22532" name="表格 23"/>
          <p:cNvGraphicFramePr>
            <a:graphicFrameLocks noGrp="1"/>
          </p:cNvGraphicFramePr>
          <p:nvPr/>
        </p:nvGraphicFramePr>
        <p:xfrm>
          <a:off x="5000968" y="1183480"/>
          <a:ext cx="6772275" cy="4516439"/>
        </p:xfrm>
        <a:graphic>
          <a:graphicData uri="http://schemas.openxmlformats.org/drawingml/2006/table">
            <a:tbl>
              <a:tblPr/>
              <a:tblGrid>
                <a:gridCol w="135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8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8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8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70" name="矩形 24"/>
          <p:cNvSpPr>
            <a:spLocks noChangeArrowheads="1"/>
          </p:cNvSpPr>
          <p:nvPr/>
        </p:nvSpPr>
        <p:spPr bwMode="auto">
          <a:xfrm>
            <a:off x="497402" y="2435150"/>
            <a:ext cx="3870325" cy="25853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/>
          <a:p>
            <a:endParaRPr lang="en-US" altLang="zh-CN" dirty="0">
              <a:solidFill>
                <a:srgbClr val="F8F5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dirty="0">
              <a:solidFill>
                <a:srgbClr val="F8F5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  <a:p>
            <a:pPr algn="ctr"/>
            <a:r>
              <a:rPr lang="zh-CN" altLang="en-US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  <a:p>
            <a:pPr algn="ctr"/>
            <a:r>
              <a:rPr lang="zh-CN" altLang="en-US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</a:p>
          <a:p>
            <a:pPr algn="ctr"/>
            <a:r>
              <a:rPr lang="zh-CN" altLang="en-US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</a:t>
            </a:r>
            <a:endParaRPr lang="en-US" altLang="zh-CN" dirty="0">
              <a:solidFill>
                <a:srgbClr val="F8F5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rgbClr val="F8F5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rgbClr val="F8F5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endParaRPr lang="zh-CN" altLang="en-US" dirty="0">
              <a:solidFill>
                <a:srgbClr val="F8F5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2" name="直接连接符 26"/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6350" cap="flat" cmpd="sng">
            <a:solidFill>
              <a:srgbClr val="C9273B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1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表格 5"/>
          <p:cNvGraphicFramePr>
            <a:graphicFrameLocks noGrp="1"/>
          </p:cNvGraphicFramePr>
          <p:nvPr/>
        </p:nvGraphicFramePr>
        <p:xfrm>
          <a:off x="1162489" y="1970087"/>
          <a:ext cx="3572193" cy="4052889"/>
        </p:xfrm>
        <a:graphic>
          <a:graphicData uri="http://schemas.openxmlformats.org/drawingml/2006/table">
            <a:tbl>
              <a:tblPr/>
              <a:tblGrid>
                <a:gridCol w="357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r>
                        <a:rPr lang="zh-CN" altLang="en-US" dirty="0">
                          <a:solidFill>
                            <a:srgbClr val="F8F5E4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solidFill>
                            <a:srgbClr val="0E3047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215" name="表格 7"/>
          <p:cNvGraphicFramePr>
            <a:graphicFrameLocks noGrp="1"/>
          </p:cNvGraphicFramePr>
          <p:nvPr/>
        </p:nvGraphicFramePr>
        <p:xfrm>
          <a:off x="6714246" y="1970087"/>
          <a:ext cx="4343400" cy="4052889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r>
                        <a:rPr lang="zh-CN" altLang="en-US" dirty="0">
                          <a:solidFill>
                            <a:srgbClr val="F8F5E4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双击替换内容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3047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请输入文本内容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E3047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8D8D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3047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请输入文本内容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E3047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D8D8D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8D8D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3047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请输入文本内容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E3047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D8D8D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8D8D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3047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请输入文本内容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E3047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D8D8D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8D8D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3047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请输入文本内容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E3047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D8D8D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8D8D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3047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请输入文本内容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E3047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D8D8D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8D8D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36" name="矩形 10"/>
          <p:cNvSpPr>
            <a:spLocks noChangeArrowheads="1"/>
          </p:cNvSpPr>
          <p:nvPr/>
        </p:nvSpPr>
        <p:spPr bwMode="auto">
          <a:xfrm>
            <a:off x="3554853" y="798758"/>
            <a:ext cx="5026025" cy="5804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i="1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公司介绍</a:t>
            </a:r>
            <a:endParaRPr lang="en-US" altLang="zh-CN" sz="2400" b="1" i="1" dirty="0">
              <a:solidFill>
                <a:srgbClr val="F8F5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1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组合 240"/>
          <p:cNvGrpSpPr/>
          <p:nvPr/>
        </p:nvGrpSpPr>
        <p:grpSpPr>
          <a:xfrm>
            <a:off x="1213434" y="1406566"/>
            <a:ext cx="4678784" cy="4587237"/>
            <a:chOff x="1213434" y="1406566"/>
            <a:chExt cx="4678784" cy="4587237"/>
          </a:xfrm>
        </p:grpSpPr>
        <p:grpSp>
          <p:nvGrpSpPr>
            <p:cNvPr id="124" name="BackShape"/>
            <p:cNvGrpSpPr/>
            <p:nvPr/>
          </p:nvGrpSpPr>
          <p:grpSpPr>
            <a:xfrm>
              <a:off x="1213434" y="1406566"/>
              <a:ext cx="4678784" cy="4587237"/>
              <a:chOff x="7110091" y="1497609"/>
              <a:chExt cx="4599676" cy="4509670"/>
            </a:xfrm>
            <a:solidFill>
              <a:srgbClr val="C00000"/>
            </a:solidFill>
          </p:grpSpPr>
          <p:sp>
            <p:nvSpPr>
              <p:cNvPr id="138" name="Freeform 5"/>
              <p:cNvSpPr/>
              <p:nvPr/>
            </p:nvSpPr>
            <p:spPr bwMode="auto">
              <a:xfrm>
                <a:off x="7846784" y="2445704"/>
                <a:ext cx="535161" cy="478876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6"/>
              <p:cNvSpPr/>
              <p:nvPr/>
            </p:nvSpPr>
            <p:spPr bwMode="auto">
              <a:xfrm>
                <a:off x="10795251" y="3748776"/>
                <a:ext cx="573266" cy="512973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Freeform 7"/>
              <p:cNvSpPr/>
              <p:nvPr/>
            </p:nvSpPr>
            <p:spPr bwMode="auto">
              <a:xfrm>
                <a:off x="10801178" y="4047321"/>
                <a:ext cx="300605" cy="268989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Freeform 8"/>
              <p:cNvSpPr/>
              <p:nvPr/>
            </p:nvSpPr>
            <p:spPr bwMode="auto">
              <a:xfrm>
                <a:off x="10807105" y="4149662"/>
                <a:ext cx="451330" cy="40386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Freeform 9"/>
              <p:cNvSpPr/>
              <p:nvPr/>
            </p:nvSpPr>
            <p:spPr bwMode="auto">
              <a:xfrm>
                <a:off x="10722429" y="3841450"/>
                <a:ext cx="636774" cy="56980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10"/>
              <p:cNvSpPr/>
              <p:nvPr/>
            </p:nvSpPr>
            <p:spPr bwMode="auto">
              <a:xfrm>
                <a:off x="10065755" y="1841601"/>
                <a:ext cx="464032" cy="415228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11"/>
              <p:cNvSpPr/>
              <p:nvPr/>
            </p:nvSpPr>
            <p:spPr bwMode="auto">
              <a:xfrm>
                <a:off x="9310010" y="5005084"/>
                <a:ext cx="897580" cy="803178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2"/>
              <p:cNvSpPr/>
              <p:nvPr/>
            </p:nvSpPr>
            <p:spPr bwMode="auto">
              <a:xfrm>
                <a:off x="8698639" y="5154092"/>
                <a:ext cx="953467" cy="853187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Freeform 13"/>
              <p:cNvSpPr/>
              <p:nvPr/>
            </p:nvSpPr>
            <p:spPr bwMode="auto">
              <a:xfrm>
                <a:off x="8842590" y="5274502"/>
                <a:ext cx="690967" cy="61829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Freeform 14"/>
              <p:cNvSpPr/>
              <p:nvPr/>
            </p:nvSpPr>
            <p:spPr bwMode="auto">
              <a:xfrm>
                <a:off x="8842590" y="5274502"/>
                <a:ext cx="690967" cy="61829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15"/>
              <p:cNvSpPr/>
              <p:nvPr/>
            </p:nvSpPr>
            <p:spPr bwMode="auto">
              <a:xfrm>
                <a:off x="8778235" y="5300887"/>
                <a:ext cx="629153" cy="56298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16"/>
              <p:cNvSpPr/>
              <p:nvPr/>
            </p:nvSpPr>
            <p:spPr bwMode="auto">
              <a:xfrm>
                <a:off x="8778235" y="5300887"/>
                <a:ext cx="629153" cy="56298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17"/>
              <p:cNvSpPr/>
              <p:nvPr/>
            </p:nvSpPr>
            <p:spPr bwMode="auto">
              <a:xfrm>
                <a:off x="8780352" y="5304809"/>
                <a:ext cx="623226" cy="557679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Freeform 18"/>
              <p:cNvSpPr/>
              <p:nvPr/>
            </p:nvSpPr>
            <p:spPr bwMode="auto">
              <a:xfrm>
                <a:off x="8780352" y="5304809"/>
                <a:ext cx="623226" cy="557679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Freeform 19"/>
              <p:cNvSpPr/>
              <p:nvPr/>
            </p:nvSpPr>
            <p:spPr bwMode="auto">
              <a:xfrm>
                <a:off x="8812953" y="5324576"/>
                <a:ext cx="113468" cy="101534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20"/>
              <p:cNvSpPr/>
              <p:nvPr/>
            </p:nvSpPr>
            <p:spPr bwMode="auto">
              <a:xfrm>
                <a:off x="9395957" y="5710122"/>
                <a:ext cx="182903" cy="163666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Freeform 22"/>
              <p:cNvSpPr/>
              <p:nvPr/>
            </p:nvSpPr>
            <p:spPr bwMode="auto">
              <a:xfrm>
                <a:off x="7854405" y="4656698"/>
                <a:ext cx="1019516" cy="91229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55" name="Group 115"/>
              <p:cNvGrpSpPr/>
              <p:nvPr/>
            </p:nvGrpSpPr>
            <p:grpSpPr>
              <a:xfrm>
                <a:off x="7779042" y="4590820"/>
                <a:ext cx="1167701" cy="1133389"/>
                <a:chOff x="7779042" y="4590820"/>
                <a:chExt cx="1167701" cy="1133389"/>
              </a:xfrm>
              <a:grpFill/>
            </p:grpSpPr>
            <p:grpSp>
              <p:nvGrpSpPr>
                <p:cNvPr id="230" name="Group 190"/>
                <p:cNvGrpSpPr/>
                <p:nvPr/>
              </p:nvGrpSpPr>
              <p:grpSpPr>
                <a:xfrm>
                  <a:off x="7779042" y="4590820"/>
                  <a:ext cx="1167701" cy="1133389"/>
                  <a:chOff x="7779042" y="4590820"/>
                  <a:chExt cx="1167701" cy="1133389"/>
                </a:xfrm>
                <a:grpFill/>
              </p:grpSpPr>
              <p:sp>
                <p:nvSpPr>
                  <p:cNvPr id="233" name="Freeform 21"/>
                  <p:cNvSpPr/>
                  <p:nvPr/>
                </p:nvSpPr>
                <p:spPr bwMode="auto">
                  <a:xfrm>
                    <a:off x="7779042" y="4590820"/>
                    <a:ext cx="1167701" cy="1044890"/>
                  </a:xfrm>
                  <a:custGeom>
                    <a:avLst/>
                    <a:gdLst>
                      <a:gd name="T0" fmla="*/ 716 w 751"/>
                      <a:gd name="T1" fmla="*/ 186 h 673"/>
                      <a:gd name="T2" fmla="*/ 497 w 751"/>
                      <a:gd name="T3" fmla="*/ 139 h 673"/>
                      <a:gd name="T4" fmla="*/ 316 w 751"/>
                      <a:gd name="T5" fmla="*/ 8 h 673"/>
                      <a:gd name="T6" fmla="*/ 161 w 751"/>
                      <a:gd name="T7" fmla="*/ 229 h 673"/>
                      <a:gd name="T8" fmla="*/ 52 w 751"/>
                      <a:gd name="T9" fmla="*/ 250 h 673"/>
                      <a:gd name="T10" fmla="*/ 0 w 751"/>
                      <a:gd name="T11" fmla="*/ 366 h 673"/>
                      <a:gd name="T12" fmla="*/ 51 w 751"/>
                      <a:gd name="T13" fmla="*/ 507 h 673"/>
                      <a:gd name="T14" fmla="*/ 286 w 751"/>
                      <a:gd name="T15" fmla="*/ 672 h 673"/>
                      <a:gd name="T16" fmla="*/ 292 w 751"/>
                      <a:gd name="T17" fmla="*/ 673 h 673"/>
                      <a:gd name="T18" fmla="*/ 300 w 751"/>
                      <a:gd name="T19" fmla="*/ 670 h 673"/>
                      <a:gd name="T20" fmla="*/ 422 w 751"/>
                      <a:gd name="T21" fmla="*/ 551 h 673"/>
                      <a:gd name="T22" fmla="*/ 425 w 751"/>
                      <a:gd name="T23" fmla="*/ 551 h 673"/>
                      <a:gd name="T24" fmla="*/ 630 w 751"/>
                      <a:gd name="T25" fmla="*/ 470 h 673"/>
                      <a:gd name="T26" fmla="*/ 734 w 751"/>
                      <a:gd name="T27" fmla="*/ 331 h 673"/>
                      <a:gd name="T28" fmla="*/ 716 w 751"/>
                      <a:gd name="T29" fmla="*/ 186 h 673"/>
                      <a:gd name="T30" fmla="*/ 290 w 751"/>
                      <a:gd name="T31" fmla="*/ 644 h 673"/>
                      <a:gd name="T32" fmla="*/ 72 w 751"/>
                      <a:gd name="T33" fmla="*/ 491 h 673"/>
                      <a:gd name="T34" fmla="*/ 27 w 751"/>
                      <a:gd name="T35" fmla="*/ 366 h 673"/>
                      <a:gd name="T36" fmla="*/ 68 w 751"/>
                      <a:gd name="T37" fmla="*/ 272 h 673"/>
                      <a:gd name="T38" fmla="*/ 68 w 751"/>
                      <a:gd name="T39" fmla="*/ 272 h 673"/>
                      <a:gd name="T40" fmla="*/ 130 w 751"/>
                      <a:gd name="T41" fmla="*/ 252 h 673"/>
                      <a:gd name="T42" fmla="*/ 237 w 751"/>
                      <a:gd name="T43" fmla="*/ 295 h 673"/>
                      <a:gd name="T44" fmla="*/ 247 w 751"/>
                      <a:gd name="T45" fmla="*/ 298 h 673"/>
                      <a:gd name="T46" fmla="*/ 256 w 751"/>
                      <a:gd name="T47" fmla="*/ 292 h 673"/>
                      <a:gd name="T48" fmla="*/ 415 w 751"/>
                      <a:gd name="T49" fmla="*/ 229 h 673"/>
                      <a:gd name="T50" fmla="*/ 464 w 751"/>
                      <a:gd name="T51" fmla="*/ 443 h 673"/>
                      <a:gd name="T52" fmla="*/ 290 w 751"/>
                      <a:gd name="T53" fmla="*/ 644 h 673"/>
                      <a:gd name="T54" fmla="*/ 709 w 751"/>
                      <a:gd name="T55" fmla="*/ 323 h 673"/>
                      <a:gd name="T56" fmla="*/ 615 w 751"/>
                      <a:gd name="T57" fmla="*/ 448 h 673"/>
                      <a:gd name="T58" fmla="*/ 450 w 751"/>
                      <a:gd name="T59" fmla="*/ 517 h 673"/>
                      <a:gd name="T60" fmla="*/ 488 w 751"/>
                      <a:gd name="T61" fmla="*/ 453 h 673"/>
                      <a:gd name="T62" fmla="*/ 425 w 751"/>
                      <a:gd name="T63" fmla="*/ 204 h 673"/>
                      <a:gd name="T64" fmla="*/ 243 w 751"/>
                      <a:gd name="T65" fmla="*/ 266 h 673"/>
                      <a:gd name="T66" fmla="*/ 188 w 751"/>
                      <a:gd name="T67" fmla="*/ 236 h 673"/>
                      <a:gd name="T68" fmla="*/ 319 w 751"/>
                      <a:gd name="T69" fmla="*/ 34 h 673"/>
                      <a:gd name="T70" fmla="*/ 477 w 751"/>
                      <a:gd name="T71" fmla="*/ 161 h 673"/>
                      <a:gd name="T72" fmla="*/ 484 w 751"/>
                      <a:gd name="T73" fmla="*/ 168 h 673"/>
                      <a:gd name="T74" fmla="*/ 495 w 751"/>
                      <a:gd name="T75" fmla="*/ 169 h 673"/>
                      <a:gd name="T76" fmla="*/ 695 w 751"/>
                      <a:gd name="T77" fmla="*/ 202 h 673"/>
                      <a:gd name="T78" fmla="*/ 709 w 751"/>
                      <a:gd name="T79" fmla="*/ 323 h 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51" h="673">
                        <a:moveTo>
                          <a:pt x="716" y="186"/>
                        </a:moveTo>
                        <a:cubicBezTo>
                          <a:pt x="673" y="126"/>
                          <a:pt x="586" y="108"/>
                          <a:pt x="497" y="139"/>
                        </a:cubicBezTo>
                        <a:cubicBezTo>
                          <a:pt x="461" y="52"/>
                          <a:pt x="390" y="0"/>
                          <a:pt x="316" y="8"/>
                        </a:cubicBezTo>
                        <a:cubicBezTo>
                          <a:pt x="226" y="17"/>
                          <a:pt x="161" y="111"/>
                          <a:pt x="161" y="229"/>
                        </a:cubicBezTo>
                        <a:cubicBezTo>
                          <a:pt x="121" y="221"/>
                          <a:pt x="82" y="228"/>
                          <a:pt x="52" y="250"/>
                        </a:cubicBezTo>
                        <a:cubicBezTo>
                          <a:pt x="18" y="276"/>
                          <a:pt x="0" y="317"/>
                          <a:pt x="0" y="366"/>
                        </a:cubicBezTo>
                        <a:cubicBezTo>
                          <a:pt x="0" y="414"/>
                          <a:pt x="18" y="464"/>
                          <a:pt x="51" y="507"/>
                        </a:cubicBezTo>
                        <a:cubicBezTo>
                          <a:pt x="113" y="589"/>
                          <a:pt x="279" y="668"/>
                          <a:pt x="286" y="672"/>
                        </a:cubicBezTo>
                        <a:cubicBezTo>
                          <a:pt x="288" y="672"/>
                          <a:pt x="290" y="673"/>
                          <a:pt x="292" y="673"/>
                        </a:cubicBezTo>
                        <a:cubicBezTo>
                          <a:pt x="295" y="673"/>
                          <a:pt x="298" y="672"/>
                          <a:pt x="300" y="670"/>
                        </a:cubicBezTo>
                        <a:cubicBezTo>
                          <a:pt x="304" y="667"/>
                          <a:pt x="368" y="614"/>
                          <a:pt x="422" y="551"/>
                        </a:cubicBezTo>
                        <a:cubicBezTo>
                          <a:pt x="423" y="551"/>
                          <a:pt x="424" y="551"/>
                          <a:pt x="425" y="551"/>
                        </a:cubicBezTo>
                        <a:cubicBezTo>
                          <a:pt x="519" y="528"/>
                          <a:pt x="588" y="500"/>
                          <a:pt x="630" y="470"/>
                        </a:cubicBezTo>
                        <a:cubicBezTo>
                          <a:pt x="681" y="433"/>
                          <a:pt x="718" y="384"/>
                          <a:pt x="734" y="331"/>
                        </a:cubicBezTo>
                        <a:cubicBezTo>
                          <a:pt x="751" y="277"/>
                          <a:pt x="745" y="225"/>
                          <a:pt x="716" y="186"/>
                        </a:cubicBezTo>
                        <a:close/>
                        <a:moveTo>
                          <a:pt x="290" y="644"/>
                        </a:moveTo>
                        <a:cubicBezTo>
                          <a:pt x="256" y="627"/>
                          <a:pt x="123" y="558"/>
                          <a:pt x="72" y="491"/>
                        </a:cubicBezTo>
                        <a:cubicBezTo>
                          <a:pt x="43" y="452"/>
                          <a:pt x="27" y="408"/>
                          <a:pt x="27" y="366"/>
                        </a:cubicBezTo>
                        <a:cubicBezTo>
                          <a:pt x="26" y="325"/>
                          <a:pt x="41" y="292"/>
                          <a:pt x="68" y="272"/>
                        </a:cubicBezTo>
                        <a:lnTo>
                          <a:pt x="68" y="272"/>
                        </a:lnTo>
                        <a:cubicBezTo>
                          <a:pt x="85" y="258"/>
                          <a:pt x="107" y="252"/>
                          <a:pt x="130" y="252"/>
                        </a:cubicBezTo>
                        <a:cubicBezTo>
                          <a:pt x="164" y="252"/>
                          <a:pt x="203" y="267"/>
                          <a:pt x="237" y="295"/>
                        </a:cubicBezTo>
                        <a:cubicBezTo>
                          <a:pt x="240" y="297"/>
                          <a:pt x="244" y="298"/>
                          <a:pt x="247" y="298"/>
                        </a:cubicBezTo>
                        <a:cubicBezTo>
                          <a:pt x="251" y="297"/>
                          <a:pt x="254" y="295"/>
                          <a:pt x="256" y="292"/>
                        </a:cubicBezTo>
                        <a:cubicBezTo>
                          <a:pt x="301" y="233"/>
                          <a:pt x="364" y="208"/>
                          <a:pt x="415" y="229"/>
                        </a:cubicBezTo>
                        <a:cubicBezTo>
                          <a:pt x="480" y="257"/>
                          <a:pt x="502" y="352"/>
                          <a:pt x="464" y="443"/>
                        </a:cubicBezTo>
                        <a:cubicBezTo>
                          <a:pt x="431" y="520"/>
                          <a:pt x="318" y="620"/>
                          <a:pt x="290" y="644"/>
                        </a:cubicBezTo>
                        <a:close/>
                        <a:moveTo>
                          <a:pt x="709" y="323"/>
                        </a:moveTo>
                        <a:cubicBezTo>
                          <a:pt x="694" y="370"/>
                          <a:pt x="661" y="415"/>
                          <a:pt x="615" y="448"/>
                        </a:cubicBezTo>
                        <a:cubicBezTo>
                          <a:pt x="580" y="473"/>
                          <a:pt x="524" y="496"/>
                          <a:pt x="450" y="517"/>
                        </a:cubicBezTo>
                        <a:cubicBezTo>
                          <a:pt x="466" y="495"/>
                          <a:pt x="479" y="474"/>
                          <a:pt x="488" y="453"/>
                        </a:cubicBezTo>
                        <a:cubicBezTo>
                          <a:pt x="532" y="349"/>
                          <a:pt x="504" y="238"/>
                          <a:pt x="425" y="204"/>
                        </a:cubicBezTo>
                        <a:cubicBezTo>
                          <a:pt x="367" y="180"/>
                          <a:pt x="295" y="204"/>
                          <a:pt x="243" y="266"/>
                        </a:cubicBezTo>
                        <a:cubicBezTo>
                          <a:pt x="225" y="253"/>
                          <a:pt x="207" y="243"/>
                          <a:pt x="188" y="236"/>
                        </a:cubicBezTo>
                        <a:cubicBezTo>
                          <a:pt x="185" y="131"/>
                          <a:pt x="242" y="42"/>
                          <a:pt x="319" y="34"/>
                        </a:cubicBezTo>
                        <a:cubicBezTo>
                          <a:pt x="384" y="27"/>
                          <a:pt x="447" y="78"/>
                          <a:pt x="477" y="161"/>
                        </a:cubicBezTo>
                        <a:cubicBezTo>
                          <a:pt x="478" y="164"/>
                          <a:pt x="481" y="167"/>
                          <a:pt x="484" y="168"/>
                        </a:cubicBezTo>
                        <a:cubicBezTo>
                          <a:pt x="488" y="170"/>
                          <a:pt x="491" y="170"/>
                          <a:pt x="495" y="169"/>
                        </a:cubicBezTo>
                        <a:cubicBezTo>
                          <a:pt x="576" y="135"/>
                          <a:pt x="657" y="149"/>
                          <a:pt x="695" y="202"/>
                        </a:cubicBezTo>
                        <a:cubicBezTo>
                          <a:pt x="718" y="234"/>
                          <a:pt x="723" y="277"/>
                          <a:pt x="709" y="323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Freeform 23"/>
                  <p:cNvSpPr/>
                  <p:nvPr/>
                </p:nvSpPr>
                <p:spPr bwMode="auto">
                  <a:xfrm>
                    <a:off x="8005131" y="5356718"/>
                    <a:ext cx="410685" cy="367491"/>
                  </a:xfrm>
                  <a:custGeom>
                    <a:avLst/>
                    <a:gdLst>
                      <a:gd name="T0" fmla="*/ 716 w 751"/>
                      <a:gd name="T1" fmla="*/ 186 h 673"/>
                      <a:gd name="T2" fmla="*/ 497 w 751"/>
                      <a:gd name="T3" fmla="*/ 139 h 673"/>
                      <a:gd name="T4" fmla="*/ 316 w 751"/>
                      <a:gd name="T5" fmla="*/ 8 h 673"/>
                      <a:gd name="T6" fmla="*/ 161 w 751"/>
                      <a:gd name="T7" fmla="*/ 229 h 673"/>
                      <a:gd name="T8" fmla="*/ 52 w 751"/>
                      <a:gd name="T9" fmla="*/ 250 h 673"/>
                      <a:gd name="T10" fmla="*/ 0 w 751"/>
                      <a:gd name="T11" fmla="*/ 366 h 673"/>
                      <a:gd name="T12" fmla="*/ 51 w 751"/>
                      <a:gd name="T13" fmla="*/ 507 h 673"/>
                      <a:gd name="T14" fmla="*/ 286 w 751"/>
                      <a:gd name="T15" fmla="*/ 672 h 673"/>
                      <a:gd name="T16" fmla="*/ 292 w 751"/>
                      <a:gd name="T17" fmla="*/ 673 h 673"/>
                      <a:gd name="T18" fmla="*/ 300 w 751"/>
                      <a:gd name="T19" fmla="*/ 670 h 673"/>
                      <a:gd name="T20" fmla="*/ 422 w 751"/>
                      <a:gd name="T21" fmla="*/ 551 h 673"/>
                      <a:gd name="T22" fmla="*/ 425 w 751"/>
                      <a:gd name="T23" fmla="*/ 551 h 673"/>
                      <a:gd name="T24" fmla="*/ 630 w 751"/>
                      <a:gd name="T25" fmla="*/ 470 h 673"/>
                      <a:gd name="T26" fmla="*/ 734 w 751"/>
                      <a:gd name="T27" fmla="*/ 331 h 673"/>
                      <a:gd name="T28" fmla="*/ 716 w 751"/>
                      <a:gd name="T29" fmla="*/ 186 h 673"/>
                      <a:gd name="T30" fmla="*/ 290 w 751"/>
                      <a:gd name="T31" fmla="*/ 644 h 673"/>
                      <a:gd name="T32" fmla="*/ 72 w 751"/>
                      <a:gd name="T33" fmla="*/ 491 h 673"/>
                      <a:gd name="T34" fmla="*/ 27 w 751"/>
                      <a:gd name="T35" fmla="*/ 366 h 673"/>
                      <a:gd name="T36" fmla="*/ 68 w 751"/>
                      <a:gd name="T37" fmla="*/ 272 h 673"/>
                      <a:gd name="T38" fmla="*/ 68 w 751"/>
                      <a:gd name="T39" fmla="*/ 272 h 673"/>
                      <a:gd name="T40" fmla="*/ 130 w 751"/>
                      <a:gd name="T41" fmla="*/ 252 h 673"/>
                      <a:gd name="T42" fmla="*/ 237 w 751"/>
                      <a:gd name="T43" fmla="*/ 295 h 673"/>
                      <a:gd name="T44" fmla="*/ 247 w 751"/>
                      <a:gd name="T45" fmla="*/ 298 h 673"/>
                      <a:gd name="T46" fmla="*/ 256 w 751"/>
                      <a:gd name="T47" fmla="*/ 292 h 673"/>
                      <a:gd name="T48" fmla="*/ 415 w 751"/>
                      <a:gd name="T49" fmla="*/ 229 h 673"/>
                      <a:gd name="T50" fmla="*/ 464 w 751"/>
                      <a:gd name="T51" fmla="*/ 443 h 673"/>
                      <a:gd name="T52" fmla="*/ 290 w 751"/>
                      <a:gd name="T53" fmla="*/ 644 h 673"/>
                      <a:gd name="T54" fmla="*/ 709 w 751"/>
                      <a:gd name="T55" fmla="*/ 323 h 673"/>
                      <a:gd name="T56" fmla="*/ 615 w 751"/>
                      <a:gd name="T57" fmla="*/ 448 h 673"/>
                      <a:gd name="T58" fmla="*/ 450 w 751"/>
                      <a:gd name="T59" fmla="*/ 517 h 673"/>
                      <a:gd name="T60" fmla="*/ 488 w 751"/>
                      <a:gd name="T61" fmla="*/ 453 h 673"/>
                      <a:gd name="T62" fmla="*/ 425 w 751"/>
                      <a:gd name="T63" fmla="*/ 204 h 673"/>
                      <a:gd name="T64" fmla="*/ 243 w 751"/>
                      <a:gd name="T65" fmla="*/ 266 h 673"/>
                      <a:gd name="T66" fmla="*/ 188 w 751"/>
                      <a:gd name="T67" fmla="*/ 236 h 673"/>
                      <a:gd name="T68" fmla="*/ 319 w 751"/>
                      <a:gd name="T69" fmla="*/ 34 h 673"/>
                      <a:gd name="T70" fmla="*/ 477 w 751"/>
                      <a:gd name="T71" fmla="*/ 161 h 673"/>
                      <a:gd name="T72" fmla="*/ 484 w 751"/>
                      <a:gd name="T73" fmla="*/ 168 h 673"/>
                      <a:gd name="T74" fmla="*/ 495 w 751"/>
                      <a:gd name="T75" fmla="*/ 169 h 673"/>
                      <a:gd name="T76" fmla="*/ 695 w 751"/>
                      <a:gd name="T77" fmla="*/ 202 h 673"/>
                      <a:gd name="T78" fmla="*/ 709 w 751"/>
                      <a:gd name="T79" fmla="*/ 323 h 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51" h="673">
                        <a:moveTo>
                          <a:pt x="716" y="186"/>
                        </a:moveTo>
                        <a:cubicBezTo>
                          <a:pt x="673" y="126"/>
                          <a:pt x="586" y="108"/>
                          <a:pt x="497" y="139"/>
                        </a:cubicBezTo>
                        <a:cubicBezTo>
                          <a:pt x="461" y="52"/>
                          <a:pt x="390" y="0"/>
                          <a:pt x="316" y="8"/>
                        </a:cubicBezTo>
                        <a:cubicBezTo>
                          <a:pt x="226" y="17"/>
                          <a:pt x="161" y="111"/>
                          <a:pt x="161" y="229"/>
                        </a:cubicBezTo>
                        <a:cubicBezTo>
                          <a:pt x="121" y="221"/>
                          <a:pt x="82" y="228"/>
                          <a:pt x="52" y="250"/>
                        </a:cubicBezTo>
                        <a:cubicBezTo>
                          <a:pt x="18" y="276"/>
                          <a:pt x="0" y="317"/>
                          <a:pt x="0" y="366"/>
                        </a:cubicBezTo>
                        <a:cubicBezTo>
                          <a:pt x="0" y="414"/>
                          <a:pt x="18" y="464"/>
                          <a:pt x="51" y="507"/>
                        </a:cubicBezTo>
                        <a:cubicBezTo>
                          <a:pt x="113" y="589"/>
                          <a:pt x="279" y="668"/>
                          <a:pt x="286" y="672"/>
                        </a:cubicBezTo>
                        <a:cubicBezTo>
                          <a:pt x="288" y="672"/>
                          <a:pt x="290" y="673"/>
                          <a:pt x="292" y="673"/>
                        </a:cubicBezTo>
                        <a:cubicBezTo>
                          <a:pt x="295" y="673"/>
                          <a:pt x="298" y="672"/>
                          <a:pt x="300" y="670"/>
                        </a:cubicBezTo>
                        <a:cubicBezTo>
                          <a:pt x="304" y="667"/>
                          <a:pt x="368" y="614"/>
                          <a:pt x="422" y="551"/>
                        </a:cubicBezTo>
                        <a:cubicBezTo>
                          <a:pt x="423" y="551"/>
                          <a:pt x="424" y="551"/>
                          <a:pt x="425" y="551"/>
                        </a:cubicBezTo>
                        <a:cubicBezTo>
                          <a:pt x="519" y="528"/>
                          <a:pt x="588" y="500"/>
                          <a:pt x="630" y="470"/>
                        </a:cubicBezTo>
                        <a:cubicBezTo>
                          <a:pt x="681" y="433"/>
                          <a:pt x="718" y="384"/>
                          <a:pt x="734" y="331"/>
                        </a:cubicBezTo>
                        <a:cubicBezTo>
                          <a:pt x="751" y="277"/>
                          <a:pt x="745" y="225"/>
                          <a:pt x="716" y="186"/>
                        </a:cubicBezTo>
                        <a:close/>
                        <a:moveTo>
                          <a:pt x="290" y="644"/>
                        </a:moveTo>
                        <a:cubicBezTo>
                          <a:pt x="256" y="627"/>
                          <a:pt x="123" y="558"/>
                          <a:pt x="72" y="491"/>
                        </a:cubicBezTo>
                        <a:cubicBezTo>
                          <a:pt x="43" y="452"/>
                          <a:pt x="27" y="408"/>
                          <a:pt x="27" y="366"/>
                        </a:cubicBezTo>
                        <a:cubicBezTo>
                          <a:pt x="26" y="325"/>
                          <a:pt x="41" y="292"/>
                          <a:pt x="68" y="272"/>
                        </a:cubicBezTo>
                        <a:lnTo>
                          <a:pt x="68" y="272"/>
                        </a:lnTo>
                        <a:cubicBezTo>
                          <a:pt x="85" y="258"/>
                          <a:pt x="107" y="252"/>
                          <a:pt x="130" y="252"/>
                        </a:cubicBezTo>
                        <a:cubicBezTo>
                          <a:pt x="164" y="252"/>
                          <a:pt x="203" y="267"/>
                          <a:pt x="237" y="295"/>
                        </a:cubicBezTo>
                        <a:cubicBezTo>
                          <a:pt x="240" y="297"/>
                          <a:pt x="244" y="298"/>
                          <a:pt x="247" y="298"/>
                        </a:cubicBezTo>
                        <a:cubicBezTo>
                          <a:pt x="251" y="297"/>
                          <a:pt x="254" y="295"/>
                          <a:pt x="256" y="292"/>
                        </a:cubicBezTo>
                        <a:cubicBezTo>
                          <a:pt x="301" y="233"/>
                          <a:pt x="364" y="208"/>
                          <a:pt x="415" y="229"/>
                        </a:cubicBezTo>
                        <a:cubicBezTo>
                          <a:pt x="480" y="257"/>
                          <a:pt x="502" y="352"/>
                          <a:pt x="464" y="443"/>
                        </a:cubicBezTo>
                        <a:cubicBezTo>
                          <a:pt x="431" y="520"/>
                          <a:pt x="318" y="620"/>
                          <a:pt x="290" y="644"/>
                        </a:cubicBezTo>
                        <a:close/>
                        <a:moveTo>
                          <a:pt x="709" y="323"/>
                        </a:moveTo>
                        <a:cubicBezTo>
                          <a:pt x="694" y="370"/>
                          <a:pt x="661" y="415"/>
                          <a:pt x="615" y="448"/>
                        </a:cubicBezTo>
                        <a:cubicBezTo>
                          <a:pt x="580" y="473"/>
                          <a:pt x="524" y="496"/>
                          <a:pt x="450" y="517"/>
                        </a:cubicBezTo>
                        <a:cubicBezTo>
                          <a:pt x="466" y="495"/>
                          <a:pt x="479" y="474"/>
                          <a:pt x="488" y="453"/>
                        </a:cubicBezTo>
                        <a:cubicBezTo>
                          <a:pt x="532" y="349"/>
                          <a:pt x="504" y="238"/>
                          <a:pt x="425" y="204"/>
                        </a:cubicBezTo>
                        <a:cubicBezTo>
                          <a:pt x="367" y="180"/>
                          <a:pt x="295" y="204"/>
                          <a:pt x="243" y="266"/>
                        </a:cubicBezTo>
                        <a:cubicBezTo>
                          <a:pt x="225" y="253"/>
                          <a:pt x="207" y="243"/>
                          <a:pt x="188" y="236"/>
                        </a:cubicBezTo>
                        <a:cubicBezTo>
                          <a:pt x="185" y="131"/>
                          <a:pt x="242" y="42"/>
                          <a:pt x="319" y="34"/>
                        </a:cubicBezTo>
                        <a:cubicBezTo>
                          <a:pt x="384" y="27"/>
                          <a:pt x="447" y="78"/>
                          <a:pt x="477" y="161"/>
                        </a:cubicBezTo>
                        <a:cubicBezTo>
                          <a:pt x="478" y="164"/>
                          <a:pt x="481" y="167"/>
                          <a:pt x="484" y="168"/>
                        </a:cubicBezTo>
                        <a:cubicBezTo>
                          <a:pt x="488" y="170"/>
                          <a:pt x="491" y="170"/>
                          <a:pt x="495" y="169"/>
                        </a:cubicBezTo>
                        <a:cubicBezTo>
                          <a:pt x="576" y="135"/>
                          <a:pt x="657" y="149"/>
                          <a:pt x="695" y="202"/>
                        </a:cubicBezTo>
                        <a:cubicBezTo>
                          <a:pt x="718" y="234"/>
                          <a:pt x="723" y="277"/>
                          <a:pt x="709" y="323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5" name="Freeform 24"/>
                  <p:cNvSpPr/>
                  <p:nvPr/>
                </p:nvSpPr>
                <p:spPr bwMode="auto">
                  <a:xfrm>
                    <a:off x="8079647" y="5170629"/>
                    <a:ext cx="390363" cy="349307"/>
                  </a:xfrm>
                  <a:custGeom>
                    <a:avLst/>
                    <a:gdLst>
                      <a:gd name="T0" fmla="*/ 716 w 751"/>
                      <a:gd name="T1" fmla="*/ 186 h 673"/>
                      <a:gd name="T2" fmla="*/ 497 w 751"/>
                      <a:gd name="T3" fmla="*/ 139 h 673"/>
                      <a:gd name="T4" fmla="*/ 316 w 751"/>
                      <a:gd name="T5" fmla="*/ 8 h 673"/>
                      <a:gd name="T6" fmla="*/ 161 w 751"/>
                      <a:gd name="T7" fmla="*/ 229 h 673"/>
                      <a:gd name="T8" fmla="*/ 52 w 751"/>
                      <a:gd name="T9" fmla="*/ 250 h 673"/>
                      <a:gd name="T10" fmla="*/ 0 w 751"/>
                      <a:gd name="T11" fmla="*/ 366 h 673"/>
                      <a:gd name="T12" fmla="*/ 51 w 751"/>
                      <a:gd name="T13" fmla="*/ 507 h 673"/>
                      <a:gd name="T14" fmla="*/ 286 w 751"/>
                      <a:gd name="T15" fmla="*/ 672 h 673"/>
                      <a:gd name="T16" fmla="*/ 292 w 751"/>
                      <a:gd name="T17" fmla="*/ 673 h 673"/>
                      <a:gd name="T18" fmla="*/ 300 w 751"/>
                      <a:gd name="T19" fmla="*/ 670 h 673"/>
                      <a:gd name="T20" fmla="*/ 422 w 751"/>
                      <a:gd name="T21" fmla="*/ 551 h 673"/>
                      <a:gd name="T22" fmla="*/ 425 w 751"/>
                      <a:gd name="T23" fmla="*/ 551 h 673"/>
                      <a:gd name="T24" fmla="*/ 630 w 751"/>
                      <a:gd name="T25" fmla="*/ 470 h 673"/>
                      <a:gd name="T26" fmla="*/ 734 w 751"/>
                      <a:gd name="T27" fmla="*/ 331 h 673"/>
                      <a:gd name="T28" fmla="*/ 716 w 751"/>
                      <a:gd name="T29" fmla="*/ 186 h 673"/>
                      <a:gd name="T30" fmla="*/ 290 w 751"/>
                      <a:gd name="T31" fmla="*/ 644 h 673"/>
                      <a:gd name="T32" fmla="*/ 72 w 751"/>
                      <a:gd name="T33" fmla="*/ 491 h 673"/>
                      <a:gd name="T34" fmla="*/ 27 w 751"/>
                      <a:gd name="T35" fmla="*/ 366 h 673"/>
                      <a:gd name="T36" fmla="*/ 68 w 751"/>
                      <a:gd name="T37" fmla="*/ 272 h 673"/>
                      <a:gd name="T38" fmla="*/ 68 w 751"/>
                      <a:gd name="T39" fmla="*/ 272 h 673"/>
                      <a:gd name="T40" fmla="*/ 130 w 751"/>
                      <a:gd name="T41" fmla="*/ 252 h 673"/>
                      <a:gd name="T42" fmla="*/ 237 w 751"/>
                      <a:gd name="T43" fmla="*/ 295 h 673"/>
                      <a:gd name="T44" fmla="*/ 247 w 751"/>
                      <a:gd name="T45" fmla="*/ 298 h 673"/>
                      <a:gd name="T46" fmla="*/ 256 w 751"/>
                      <a:gd name="T47" fmla="*/ 292 h 673"/>
                      <a:gd name="T48" fmla="*/ 415 w 751"/>
                      <a:gd name="T49" fmla="*/ 229 h 673"/>
                      <a:gd name="T50" fmla="*/ 464 w 751"/>
                      <a:gd name="T51" fmla="*/ 443 h 673"/>
                      <a:gd name="T52" fmla="*/ 290 w 751"/>
                      <a:gd name="T53" fmla="*/ 644 h 673"/>
                      <a:gd name="T54" fmla="*/ 709 w 751"/>
                      <a:gd name="T55" fmla="*/ 323 h 673"/>
                      <a:gd name="T56" fmla="*/ 615 w 751"/>
                      <a:gd name="T57" fmla="*/ 448 h 673"/>
                      <a:gd name="T58" fmla="*/ 450 w 751"/>
                      <a:gd name="T59" fmla="*/ 517 h 673"/>
                      <a:gd name="T60" fmla="*/ 488 w 751"/>
                      <a:gd name="T61" fmla="*/ 453 h 673"/>
                      <a:gd name="T62" fmla="*/ 425 w 751"/>
                      <a:gd name="T63" fmla="*/ 204 h 673"/>
                      <a:gd name="T64" fmla="*/ 243 w 751"/>
                      <a:gd name="T65" fmla="*/ 266 h 673"/>
                      <a:gd name="T66" fmla="*/ 188 w 751"/>
                      <a:gd name="T67" fmla="*/ 236 h 673"/>
                      <a:gd name="T68" fmla="*/ 319 w 751"/>
                      <a:gd name="T69" fmla="*/ 34 h 673"/>
                      <a:gd name="T70" fmla="*/ 477 w 751"/>
                      <a:gd name="T71" fmla="*/ 161 h 673"/>
                      <a:gd name="T72" fmla="*/ 484 w 751"/>
                      <a:gd name="T73" fmla="*/ 168 h 673"/>
                      <a:gd name="T74" fmla="*/ 495 w 751"/>
                      <a:gd name="T75" fmla="*/ 169 h 673"/>
                      <a:gd name="T76" fmla="*/ 695 w 751"/>
                      <a:gd name="T77" fmla="*/ 202 h 673"/>
                      <a:gd name="T78" fmla="*/ 709 w 751"/>
                      <a:gd name="T79" fmla="*/ 323 h 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51" h="673">
                        <a:moveTo>
                          <a:pt x="716" y="186"/>
                        </a:moveTo>
                        <a:cubicBezTo>
                          <a:pt x="673" y="126"/>
                          <a:pt x="586" y="108"/>
                          <a:pt x="497" y="139"/>
                        </a:cubicBezTo>
                        <a:cubicBezTo>
                          <a:pt x="461" y="52"/>
                          <a:pt x="390" y="0"/>
                          <a:pt x="316" y="8"/>
                        </a:cubicBezTo>
                        <a:cubicBezTo>
                          <a:pt x="226" y="17"/>
                          <a:pt x="161" y="111"/>
                          <a:pt x="161" y="229"/>
                        </a:cubicBezTo>
                        <a:cubicBezTo>
                          <a:pt x="121" y="221"/>
                          <a:pt x="82" y="228"/>
                          <a:pt x="52" y="250"/>
                        </a:cubicBezTo>
                        <a:cubicBezTo>
                          <a:pt x="18" y="276"/>
                          <a:pt x="0" y="317"/>
                          <a:pt x="0" y="366"/>
                        </a:cubicBezTo>
                        <a:cubicBezTo>
                          <a:pt x="0" y="414"/>
                          <a:pt x="18" y="464"/>
                          <a:pt x="51" y="507"/>
                        </a:cubicBezTo>
                        <a:cubicBezTo>
                          <a:pt x="113" y="589"/>
                          <a:pt x="279" y="668"/>
                          <a:pt x="286" y="672"/>
                        </a:cubicBezTo>
                        <a:cubicBezTo>
                          <a:pt x="288" y="672"/>
                          <a:pt x="290" y="673"/>
                          <a:pt x="292" y="673"/>
                        </a:cubicBezTo>
                        <a:cubicBezTo>
                          <a:pt x="295" y="673"/>
                          <a:pt x="298" y="672"/>
                          <a:pt x="300" y="670"/>
                        </a:cubicBezTo>
                        <a:cubicBezTo>
                          <a:pt x="304" y="667"/>
                          <a:pt x="368" y="614"/>
                          <a:pt x="422" y="551"/>
                        </a:cubicBezTo>
                        <a:cubicBezTo>
                          <a:pt x="423" y="551"/>
                          <a:pt x="424" y="551"/>
                          <a:pt x="425" y="551"/>
                        </a:cubicBezTo>
                        <a:cubicBezTo>
                          <a:pt x="519" y="528"/>
                          <a:pt x="588" y="500"/>
                          <a:pt x="630" y="470"/>
                        </a:cubicBezTo>
                        <a:cubicBezTo>
                          <a:pt x="681" y="433"/>
                          <a:pt x="718" y="384"/>
                          <a:pt x="734" y="331"/>
                        </a:cubicBezTo>
                        <a:cubicBezTo>
                          <a:pt x="751" y="277"/>
                          <a:pt x="745" y="225"/>
                          <a:pt x="716" y="186"/>
                        </a:cubicBezTo>
                        <a:close/>
                        <a:moveTo>
                          <a:pt x="290" y="644"/>
                        </a:moveTo>
                        <a:cubicBezTo>
                          <a:pt x="256" y="627"/>
                          <a:pt x="123" y="558"/>
                          <a:pt x="72" y="491"/>
                        </a:cubicBezTo>
                        <a:cubicBezTo>
                          <a:pt x="43" y="452"/>
                          <a:pt x="27" y="408"/>
                          <a:pt x="27" y="366"/>
                        </a:cubicBezTo>
                        <a:cubicBezTo>
                          <a:pt x="26" y="325"/>
                          <a:pt x="41" y="292"/>
                          <a:pt x="68" y="272"/>
                        </a:cubicBezTo>
                        <a:lnTo>
                          <a:pt x="68" y="272"/>
                        </a:lnTo>
                        <a:cubicBezTo>
                          <a:pt x="85" y="258"/>
                          <a:pt x="107" y="252"/>
                          <a:pt x="130" y="252"/>
                        </a:cubicBezTo>
                        <a:cubicBezTo>
                          <a:pt x="164" y="252"/>
                          <a:pt x="203" y="267"/>
                          <a:pt x="237" y="295"/>
                        </a:cubicBezTo>
                        <a:cubicBezTo>
                          <a:pt x="240" y="297"/>
                          <a:pt x="244" y="298"/>
                          <a:pt x="247" y="298"/>
                        </a:cubicBezTo>
                        <a:cubicBezTo>
                          <a:pt x="251" y="297"/>
                          <a:pt x="254" y="295"/>
                          <a:pt x="256" y="292"/>
                        </a:cubicBezTo>
                        <a:cubicBezTo>
                          <a:pt x="301" y="233"/>
                          <a:pt x="364" y="208"/>
                          <a:pt x="415" y="229"/>
                        </a:cubicBezTo>
                        <a:cubicBezTo>
                          <a:pt x="480" y="257"/>
                          <a:pt x="502" y="352"/>
                          <a:pt x="464" y="443"/>
                        </a:cubicBezTo>
                        <a:cubicBezTo>
                          <a:pt x="431" y="520"/>
                          <a:pt x="318" y="620"/>
                          <a:pt x="290" y="644"/>
                        </a:cubicBezTo>
                        <a:close/>
                        <a:moveTo>
                          <a:pt x="709" y="323"/>
                        </a:moveTo>
                        <a:cubicBezTo>
                          <a:pt x="694" y="370"/>
                          <a:pt x="661" y="415"/>
                          <a:pt x="615" y="448"/>
                        </a:cubicBezTo>
                        <a:cubicBezTo>
                          <a:pt x="580" y="473"/>
                          <a:pt x="524" y="496"/>
                          <a:pt x="450" y="517"/>
                        </a:cubicBezTo>
                        <a:cubicBezTo>
                          <a:pt x="466" y="495"/>
                          <a:pt x="479" y="474"/>
                          <a:pt x="488" y="453"/>
                        </a:cubicBezTo>
                        <a:cubicBezTo>
                          <a:pt x="532" y="349"/>
                          <a:pt x="504" y="238"/>
                          <a:pt x="425" y="204"/>
                        </a:cubicBezTo>
                        <a:cubicBezTo>
                          <a:pt x="367" y="180"/>
                          <a:pt x="295" y="204"/>
                          <a:pt x="243" y="266"/>
                        </a:cubicBezTo>
                        <a:cubicBezTo>
                          <a:pt x="225" y="253"/>
                          <a:pt x="207" y="243"/>
                          <a:pt x="188" y="236"/>
                        </a:cubicBezTo>
                        <a:cubicBezTo>
                          <a:pt x="185" y="131"/>
                          <a:pt x="242" y="42"/>
                          <a:pt x="319" y="34"/>
                        </a:cubicBezTo>
                        <a:cubicBezTo>
                          <a:pt x="384" y="27"/>
                          <a:pt x="447" y="78"/>
                          <a:pt x="477" y="161"/>
                        </a:cubicBezTo>
                        <a:cubicBezTo>
                          <a:pt x="478" y="164"/>
                          <a:pt x="481" y="167"/>
                          <a:pt x="484" y="168"/>
                        </a:cubicBezTo>
                        <a:cubicBezTo>
                          <a:pt x="488" y="170"/>
                          <a:pt x="491" y="170"/>
                          <a:pt x="495" y="169"/>
                        </a:cubicBezTo>
                        <a:cubicBezTo>
                          <a:pt x="576" y="135"/>
                          <a:pt x="657" y="149"/>
                          <a:pt x="695" y="202"/>
                        </a:cubicBezTo>
                        <a:cubicBezTo>
                          <a:pt x="718" y="234"/>
                          <a:pt x="723" y="277"/>
                          <a:pt x="709" y="323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6" name="Freeform 25"/>
                  <p:cNvSpPr/>
                  <p:nvPr/>
                </p:nvSpPr>
                <p:spPr bwMode="auto">
                  <a:xfrm>
                    <a:off x="8107591" y="5104580"/>
                    <a:ext cx="390363" cy="349307"/>
                  </a:xfrm>
                  <a:custGeom>
                    <a:avLst/>
                    <a:gdLst>
                      <a:gd name="T0" fmla="*/ 716 w 751"/>
                      <a:gd name="T1" fmla="*/ 186 h 673"/>
                      <a:gd name="T2" fmla="*/ 497 w 751"/>
                      <a:gd name="T3" fmla="*/ 139 h 673"/>
                      <a:gd name="T4" fmla="*/ 316 w 751"/>
                      <a:gd name="T5" fmla="*/ 8 h 673"/>
                      <a:gd name="T6" fmla="*/ 161 w 751"/>
                      <a:gd name="T7" fmla="*/ 229 h 673"/>
                      <a:gd name="T8" fmla="*/ 52 w 751"/>
                      <a:gd name="T9" fmla="*/ 250 h 673"/>
                      <a:gd name="T10" fmla="*/ 0 w 751"/>
                      <a:gd name="T11" fmla="*/ 366 h 673"/>
                      <a:gd name="T12" fmla="*/ 51 w 751"/>
                      <a:gd name="T13" fmla="*/ 507 h 673"/>
                      <a:gd name="T14" fmla="*/ 286 w 751"/>
                      <a:gd name="T15" fmla="*/ 672 h 673"/>
                      <a:gd name="T16" fmla="*/ 292 w 751"/>
                      <a:gd name="T17" fmla="*/ 673 h 673"/>
                      <a:gd name="T18" fmla="*/ 300 w 751"/>
                      <a:gd name="T19" fmla="*/ 670 h 673"/>
                      <a:gd name="T20" fmla="*/ 422 w 751"/>
                      <a:gd name="T21" fmla="*/ 551 h 673"/>
                      <a:gd name="T22" fmla="*/ 425 w 751"/>
                      <a:gd name="T23" fmla="*/ 551 h 673"/>
                      <a:gd name="T24" fmla="*/ 630 w 751"/>
                      <a:gd name="T25" fmla="*/ 470 h 673"/>
                      <a:gd name="T26" fmla="*/ 734 w 751"/>
                      <a:gd name="T27" fmla="*/ 331 h 673"/>
                      <a:gd name="T28" fmla="*/ 716 w 751"/>
                      <a:gd name="T29" fmla="*/ 186 h 673"/>
                      <a:gd name="T30" fmla="*/ 290 w 751"/>
                      <a:gd name="T31" fmla="*/ 644 h 673"/>
                      <a:gd name="T32" fmla="*/ 72 w 751"/>
                      <a:gd name="T33" fmla="*/ 491 h 673"/>
                      <a:gd name="T34" fmla="*/ 27 w 751"/>
                      <a:gd name="T35" fmla="*/ 366 h 673"/>
                      <a:gd name="T36" fmla="*/ 68 w 751"/>
                      <a:gd name="T37" fmla="*/ 272 h 673"/>
                      <a:gd name="T38" fmla="*/ 68 w 751"/>
                      <a:gd name="T39" fmla="*/ 272 h 673"/>
                      <a:gd name="T40" fmla="*/ 130 w 751"/>
                      <a:gd name="T41" fmla="*/ 252 h 673"/>
                      <a:gd name="T42" fmla="*/ 237 w 751"/>
                      <a:gd name="T43" fmla="*/ 295 h 673"/>
                      <a:gd name="T44" fmla="*/ 247 w 751"/>
                      <a:gd name="T45" fmla="*/ 298 h 673"/>
                      <a:gd name="T46" fmla="*/ 256 w 751"/>
                      <a:gd name="T47" fmla="*/ 292 h 673"/>
                      <a:gd name="T48" fmla="*/ 415 w 751"/>
                      <a:gd name="T49" fmla="*/ 229 h 673"/>
                      <a:gd name="T50" fmla="*/ 464 w 751"/>
                      <a:gd name="T51" fmla="*/ 443 h 673"/>
                      <a:gd name="T52" fmla="*/ 290 w 751"/>
                      <a:gd name="T53" fmla="*/ 644 h 673"/>
                      <a:gd name="T54" fmla="*/ 709 w 751"/>
                      <a:gd name="T55" fmla="*/ 323 h 673"/>
                      <a:gd name="T56" fmla="*/ 615 w 751"/>
                      <a:gd name="T57" fmla="*/ 448 h 673"/>
                      <a:gd name="T58" fmla="*/ 450 w 751"/>
                      <a:gd name="T59" fmla="*/ 517 h 673"/>
                      <a:gd name="T60" fmla="*/ 488 w 751"/>
                      <a:gd name="T61" fmla="*/ 453 h 673"/>
                      <a:gd name="T62" fmla="*/ 425 w 751"/>
                      <a:gd name="T63" fmla="*/ 204 h 673"/>
                      <a:gd name="T64" fmla="*/ 243 w 751"/>
                      <a:gd name="T65" fmla="*/ 266 h 673"/>
                      <a:gd name="T66" fmla="*/ 188 w 751"/>
                      <a:gd name="T67" fmla="*/ 236 h 673"/>
                      <a:gd name="T68" fmla="*/ 319 w 751"/>
                      <a:gd name="T69" fmla="*/ 34 h 673"/>
                      <a:gd name="T70" fmla="*/ 477 w 751"/>
                      <a:gd name="T71" fmla="*/ 161 h 673"/>
                      <a:gd name="T72" fmla="*/ 484 w 751"/>
                      <a:gd name="T73" fmla="*/ 168 h 673"/>
                      <a:gd name="T74" fmla="*/ 495 w 751"/>
                      <a:gd name="T75" fmla="*/ 169 h 673"/>
                      <a:gd name="T76" fmla="*/ 695 w 751"/>
                      <a:gd name="T77" fmla="*/ 202 h 673"/>
                      <a:gd name="T78" fmla="*/ 709 w 751"/>
                      <a:gd name="T79" fmla="*/ 323 h 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51" h="673">
                        <a:moveTo>
                          <a:pt x="716" y="186"/>
                        </a:moveTo>
                        <a:cubicBezTo>
                          <a:pt x="673" y="126"/>
                          <a:pt x="586" y="108"/>
                          <a:pt x="497" y="139"/>
                        </a:cubicBezTo>
                        <a:cubicBezTo>
                          <a:pt x="461" y="52"/>
                          <a:pt x="390" y="0"/>
                          <a:pt x="316" y="8"/>
                        </a:cubicBezTo>
                        <a:cubicBezTo>
                          <a:pt x="226" y="17"/>
                          <a:pt x="161" y="111"/>
                          <a:pt x="161" y="229"/>
                        </a:cubicBezTo>
                        <a:cubicBezTo>
                          <a:pt x="121" y="221"/>
                          <a:pt x="82" y="228"/>
                          <a:pt x="52" y="250"/>
                        </a:cubicBezTo>
                        <a:cubicBezTo>
                          <a:pt x="18" y="276"/>
                          <a:pt x="0" y="317"/>
                          <a:pt x="0" y="366"/>
                        </a:cubicBezTo>
                        <a:cubicBezTo>
                          <a:pt x="0" y="414"/>
                          <a:pt x="18" y="464"/>
                          <a:pt x="51" y="507"/>
                        </a:cubicBezTo>
                        <a:cubicBezTo>
                          <a:pt x="113" y="589"/>
                          <a:pt x="279" y="668"/>
                          <a:pt x="286" y="672"/>
                        </a:cubicBezTo>
                        <a:cubicBezTo>
                          <a:pt x="288" y="672"/>
                          <a:pt x="290" y="673"/>
                          <a:pt x="292" y="673"/>
                        </a:cubicBezTo>
                        <a:cubicBezTo>
                          <a:pt x="295" y="673"/>
                          <a:pt x="298" y="672"/>
                          <a:pt x="300" y="670"/>
                        </a:cubicBezTo>
                        <a:cubicBezTo>
                          <a:pt x="304" y="667"/>
                          <a:pt x="368" y="614"/>
                          <a:pt x="422" y="551"/>
                        </a:cubicBezTo>
                        <a:cubicBezTo>
                          <a:pt x="423" y="551"/>
                          <a:pt x="424" y="551"/>
                          <a:pt x="425" y="551"/>
                        </a:cubicBezTo>
                        <a:cubicBezTo>
                          <a:pt x="519" y="528"/>
                          <a:pt x="588" y="500"/>
                          <a:pt x="630" y="470"/>
                        </a:cubicBezTo>
                        <a:cubicBezTo>
                          <a:pt x="681" y="433"/>
                          <a:pt x="718" y="384"/>
                          <a:pt x="734" y="331"/>
                        </a:cubicBezTo>
                        <a:cubicBezTo>
                          <a:pt x="751" y="277"/>
                          <a:pt x="745" y="225"/>
                          <a:pt x="716" y="186"/>
                        </a:cubicBezTo>
                        <a:close/>
                        <a:moveTo>
                          <a:pt x="290" y="644"/>
                        </a:moveTo>
                        <a:cubicBezTo>
                          <a:pt x="256" y="627"/>
                          <a:pt x="123" y="558"/>
                          <a:pt x="72" y="491"/>
                        </a:cubicBezTo>
                        <a:cubicBezTo>
                          <a:pt x="43" y="452"/>
                          <a:pt x="27" y="408"/>
                          <a:pt x="27" y="366"/>
                        </a:cubicBezTo>
                        <a:cubicBezTo>
                          <a:pt x="26" y="325"/>
                          <a:pt x="41" y="292"/>
                          <a:pt x="68" y="272"/>
                        </a:cubicBezTo>
                        <a:lnTo>
                          <a:pt x="68" y="272"/>
                        </a:lnTo>
                        <a:cubicBezTo>
                          <a:pt x="85" y="258"/>
                          <a:pt x="107" y="252"/>
                          <a:pt x="130" y="252"/>
                        </a:cubicBezTo>
                        <a:cubicBezTo>
                          <a:pt x="164" y="252"/>
                          <a:pt x="203" y="267"/>
                          <a:pt x="237" y="295"/>
                        </a:cubicBezTo>
                        <a:cubicBezTo>
                          <a:pt x="240" y="297"/>
                          <a:pt x="244" y="298"/>
                          <a:pt x="247" y="298"/>
                        </a:cubicBezTo>
                        <a:cubicBezTo>
                          <a:pt x="251" y="297"/>
                          <a:pt x="254" y="295"/>
                          <a:pt x="256" y="292"/>
                        </a:cubicBezTo>
                        <a:cubicBezTo>
                          <a:pt x="301" y="233"/>
                          <a:pt x="364" y="208"/>
                          <a:pt x="415" y="229"/>
                        </a:cubicBezTo>
                        <a:cubicBezTo>
                          <a:pt x="480" y="257"/>
                          <a:pt x="502" y="352"/>
                          <a:pt x="464" y="443"/>
                        </a:cubicBezTo>
                        <a:cubicBezTo>
                          <a:pt x="431" y="520"/>
                          <a:pt x="318" y="620"/>
                          <a:pt x="290" y="644"/>
                        </a:cubicBezTo>
                        <a:close/>
                        <a:moveTo>
                          <a:pt x="709" y="323"/>
                        </a:moveTo>
                        <a:cubicBezTo>
                          <a:pt x="694" y="370"/>
                          <a:pt x="661" y="415"/>
                          <a:pt x="615" y="448"/>
                        </a:cubicBezTo>
                        <a:cubicBezTo>
                          <a:pt x="580" y="473"/>
                          <a:pt x="524" y="496"/>
                          <a:pt x="450" y="517"/>
                        </a:cubicBezTo>
                        <a:cubicBezTo>
                          <a:pt x="466" y="495"/>
                          <a:pt x="479" y="474"/>
                          <a:pt x="488" y="453"/>
                        </a:cubicBezTo>
                        <a:cubicBezTo>
                          <a:pt x="532" y="349"/>
                          <a:pt x="504" y="238"/>
                          <a:pt x="425" y="204"/>
                        </a:cubicBezTo>
                        <a:cubicBezTo>
                          <a:pt x="367" y="180"/>
                          <a:pt x="295" y="204"/>
                          <a:pt x="243" y="266"/>
                        </a:cubicBezTo>
                        <a:cubicBezTo>
                          <a:pt x="225" y="253"/>
                          <a:pt x="207" y="243"/>
                          <a:pt x="188" y="236"/>
                        </a:cubicBezTo>
                        <a:cubicBezTo>
                          <a:pt x="185" y="131"/>
                          <a:pt x="242" y="42"/>
                          <a:pt x="319" y="34"/>
                        </a:cubicBezTo>
                        <a:cubicBezTo>
                          <a:pt x="384" y="27"/>
                          <a:pt x="447" y="78"/>
                          <a:pt x="477" y="161"/>
                        </a:cubicBezTo>
                        <a:cubicBezTo>
                          <a:pt x="478" y="164"/>
                          <a:pt x="481" y="167"/>
                          <a:pt x="484" y="168"/>
                        </a:cubicBezTo>
                        <a:cubicBezTo>
                          <a:pt x="488" y="170"/>
                          <a:pt x="491" y="170"/>
                          <a:pt x="495" y="169"/>
                        </a:cubicBezTo>
                        <a:cubicBezTo>
                          <a:pt x="576" y="135"/>
                          <a:pt x="657" y="149"/>
                          <a:pt x="695" y="202"/>
                        </a:cubicBezTo>
                        <a:cubicBezTo>
                          <a:pt x="718" y="234"/>
                          <a:pt x="723" y="277"/>
                          <a:pt x="709" y="323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7" name="Freeform 26"/>
                  <p:cNvSpPr/>
                  <p:nvPr/>
                </p:nvSpPr>
                <p:spPr bwMode="auto">
                  <a:xfrm>
                    <a:off x="8135534" y="5037262"/>
                    <a:ext cx="390363" cy="349307"/>
                  </a:xfrm>
                  <a:custGeom>
                    <a:avLst/>
                    <a:gdLst>
                      <a:gd name="T0" fmla="*/ 716 w 751"/>
                      <a:gd name="T1" fmla="*/ 186 h 673"/>
                      <a:gd name="T2" fmla="*/ 497 w 751"/>
                      <a:gd name="T3" fmla="*/ 139 h 673"/>
                      <a:gd name="T4" fmla="*/ 316 w 751"/>
                      <a:gd name="T5" fmla="*/ 8 h 673"/>
                      <a:gd name="T6" fmla="*/ 161 w 751"/>
                      <a:gd name="T7" fmla="*/ 229 h 673"/>
                      <a:gd name="T8" fmla="*/ 52 w 751"/>
                      <a:gd name="T9" fmla="*/ 250 h 673"/>
                      <a:gd name="T10" fmla="*/ 0 w 751"/>
                      <a:gd name="T11" fmla="*/ 366 h 673"/>
                      <a:gd name="T12" fmla="*/ 51 w 751"/>
                      <a:gd name="T13" fmla="*/ 507 h 673"/>
                      <a:gd name="T14" fmla="*/ 286 w 751"/>
                      <a:gd name="T15" fmla="*/ 672 h 673"/>
                      <a:gd name="T16" fmla="*/ 292 w 751"/>
                      <a:gd name="T17" fmla="*/ 673 h 673"/>
                      <a:gd name="T18" fmla="*/ 300 w 751"/>
                      <a:gd name="T19" fmla="*/ 670 h 673"/>
                      <a:gd name="T20" fmla="*/ 422 w 751"/>
                      <a:gd name="T21" fmla="*/ 551 h 673"/>
                      <a:gd name="T22" fmla="*/ 425 w 751"/>
                      <a:gd name="T23" fmla="*/ 551 h 673"/>
                      <a:gd name="T24" fmla="*/ 630 w 751"/>
                      <a:gd name="T25" fmla="*/ 470 h 673"/>
                      <a:gd name="T26" fmla="*/ 734 w 751"/>
                      <a:gd name="T27" fmla="*/ 331 h 673"/>
                      <a:gd name="T28" fmla="*/ 716 w 751"/>
                      <a:gd name="T29" fmla="*/ 186 h 673"/>
                      <a:gd name="T30" fmla="*/ 290 w 751"/>
                      <a:gd name="T31" fmla="*/ 644 h 673"/>
                      <a:gd name="T32" fmla="*/ 72 w 751"/>
                      <a:gd name="T33" fmla="*/ 491 h 673"/>
                      <a:gd name="T34" fmla="*/ 27 w 751"/>
                      <a:gd name="T35" fmla="*/ 366 h 673"/>
                      <a:gd name="T36" fmla="*/ 68 w 751"/>
                      <a:gd name="T37" fmla="*/ 272 h 673"/>
                      <a:gd name="T38" fmla="*/ 68 w 751"/>
                      <a:gd name="T39" fmla="*/ 272 h 673"/>
                      <a:gd name="T40" fmla="*/ 130 w 751"/>
                      <a:gd name="T41" fmla="*/ 252 h 673"/>
                      <a:gd name="T42" fmla="*/ 237 w 751"/>
                      <a:gd name="T43" fmla="*/ 295 h 673"/>
                      <a:gd name="T44" fmla="*/ 247 w 751"/>
                      <a:gd name="T45" fmla="*/ 298 h 673"/>
                      <a:gd name="T46" fmla="*/ 256 w 751"/>
                      <a:gd name="T47" fmla="*/ 292 h 673"/>
                      <a:gd name="T48" fmla="*/ 415 w 751"/>
                      <a:gd name="T49" fmla="*/ 229 h 673"/>
                      <a:gd name="T50" fmla="*/ 464 w 751"/>
                      <a:gd name="T51" fmla="*/ 443 h 673"/>
                      <a:gd name="T52" fmla="*/ 290 w 751"/>
                      <a:gd name="T53" fmla="*/ 644 h 673"/>
                      <a:gd name="T54" fmla="*/ 709 w 751"/>
                      <a:gd name="T55" fmla="*/ 323 h 673"/>
                      <a:gd name="T56" fmla="*/ 615 w 751"/>
                      <a:gd name="T57" fmla="*/ 448 h 673"/>
                      <a:gd name="T58" fmla="*/ 450 w 751"/>
                      <a:gd name="T59" fmla="*/ 517 h 673"/>
                      <a:gd name="T60" fmla="*/ 488 w 751"/>
                      <a:gd name="T61" fmla="*/ 453 h 673"/>
                      <a:gd name="T62" fmla="*/ 425 w 751"/>
                      <a:gd name="T63" fmla="*/ 204 h 673"/>
                      <a:gd name="T64" fmla="*/ 243 w 751"/>
                      <a:gd name="T65" fmla="*/ 266 h 673"/>
                      <a:gd name="T66" fmla="*/ 188 w 751"/>
                      <a:gd name="T67" fmla="*/ 236 h 673"/>
                      <a:gd name="T68" fmla="*/ 319 w 751"/>
                      <a:gd name="T69" fmla="*/ 34 h 673"/>
                      <a:gd name="T70" fmla="*/ 477 w 751"/>
                      <a:gd name="T71" fmla="*/ 161 h 673"/>
                      <a:gd name="T72" fmla="*/ 484 w 751"/>
                      <a:gd name="T73" fmla="*/ 168 h 673"/>
                      <a:gd name="T74" fmla="*/ 495 w 751"/>
                      <a:gd name="T75" fmla="*/ 169 h 673"/>
                      <a:gd name="T76" fmla="*/ 695 w 751"/>
                      <a:gd name="T77" fmla="*/ 202 h 673"/>
                      <a:gd name="T78" fmla="*/ 709 w 751"/>
                      <a:gd name="T79" fmla="*/ 323 h 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51" h="673">
                        <a:moveTo>
                          <a:pt x="716" y="186"/>
                        </a:moveTo>
                        <a:cubicBezTo>
                          <a:pt x="673" y="126"/>
                          <a:pt x="586" y="108"/>
                          <a:pt x="497" y="139"/>
                        </a:cubicBezTo>
                        <a:cubicBezTo>
                          <a:pt x="461" y="52"/>
                          <a:pt x="390" y="0"/>
                          <a:pt x="316" y="8"/>
                        </a:cubicBezTo>
                        <a:cubicBezTo>
                          <a:pt x="226" y="17"/>
                          <a:pt x="161" y="111"/>
                          <a:pt x="161" y="229"/>
                        </a:cubicBezTo>
                        <a:cubicBezTo>
                          <a:pt x="121" y="221"/>
                          <a:pt x="82" y="228"/>
                          <a:pt x="52" y="250"/>
                        </a:cubicBezTo>
                        <a:cubicBezTo>
                          <a:pt x="18" y="276"/>
                          <a:pt x="0" y="317"/>
                          <a:pt x="0" y="366"/>
                        </a:cubicBezTo>
                        <a:cubicBezTo>
                          <a:pt x="0" y="414"/>
                          <a:pt x="18" y="464"/>
                          <a:pt x="51" y="507"/>
                        </a:cubicBezTo>
                        <a:cubicBezTo>
                          <a:pt x="113" y="589"/>
                          <a:pt x="279" y="668"/>
                          <a:pt x="286" y="672"/>
                        </a:cubicBezTo>
                        <a:cubicBezTo>
                          <a:pt x="288" y="672"/>
                          <a:pt x="290" y="673"/>
                          <a:pt x="292" y="673"/>
                        </a:cubicBezTo>
                        <a:cubicBezTo>
                          <a:pt x="295" y="673"/>
                          <a:pt x="298" y="672"/>
                          <a:pt x="300" y="670"/>
                        </a:cubicBezTo>
                        <a:cubicBezTo>
                          <a:pt x="304" y="667"/>
                          <a:pt x="368" y="614"/>
                          <a:pt x="422" y="551"/>
                        </a:cubicBezTo>
                        <a:cubicBezTo>
                          <a:pt x="423" y="551"/>
                          <a:pt x="424" y="551"/>
                          <a:pt x="425" y="551"/>
                        </a:cubicBezTo>
                        <a:cubicBezTo>
                          <a:pt x="519" y="528"/>
                          <a:pt x="588" y="500"/>
                          <a:pt x="630" y="470"/>
                        </a:cubicBezTo>
                        <a:cubicBezTo>
                          <a:pt x="681" y="433"/>
                          <a:pt x="718" y="384"/>
                          <a:pt x="734" y="331"/>
                        </a:cubicBezTo>
                        <a:cubicBezTo>
                          <a:pt x="751" y="277"/>
                          <a:pt x="745" y="225"/>
                          <a:pt x="716" y="186"/>
                        </a:cubicBezTo>
                        <a:close/>
                        <a:moveTo>
                          <a:pt x="290" y="644"/>
                        </a:moveTo>
                        <a:cubicBezTo>
                          <a:pt x="256" y="627"/>
                          <a:pt x="123" y="558"/>
                          <a:pt x="72" y="491"/>
                        </a:cubicBezTo>
                        <a:cubicBezTo>
                          <a:pt x="43" y="452"/>
                          <a:pt x="27" y="408"/>
                          <a:pt x="27" y="366"/>
                        </a:cubicBezTo>
                        <a:cubicBezTo>
                          <a:pt x="26" y="325"/>
                          <a:pt x="41" y="292"/>
                          <a:pt x="68" y="272"/>
                        </a:cubicBezTo>
                        <a:lnTo>
                          <a:pt x="68" y="272"/>
                        </a:lnTo>
                        <a:cubicBezTo>
                          <a:pt x="85" y="258"/>
                          <a:pt x="107" y="252"/>
                          <a:pt x="130" y="252"/>
                        </a:cubicBezTo>
                        <a:cubicBezTo>
                          <a:pt x="164" y="252"/>
                          <a:pt x="203" y="267"/>
                          <a:pt x="237" y="295"/>
                        </a:cubicBezTo>
                        <a:cubicBezTo>
                          <a:pt x="240" y="297"/>
                          <a:pt x="244" y="298"/>
                          <a:pt x="247" y="298"/>
                        </a:cubicBezTo>
                        <a:cubicBezTo>
                          <a:pt x="251" y="297"/>
                          <a:pt x="254" y="295"/>
                          <a:pt x="256" y="292"/>
                        </a:cubicBezTo>
                        <a:cubicBezTo>
                          <a:pt x="301" y="233"/>
                          <a:pt x="364" y="208"/>
                          <a:pt x="415" y="229"/>
                        </a:cubicBezTo>
                        <a:cubicBezTo>
                          <a:pt x="480" y="257"/>
                          <a:pt x="502" y="352"/>
                          <a:pt x="464" y="443"/>
                        </a:cubicBezTo>
                        <a:cubicBezTo>
                          <a:pt x="431" y="520"/>
                          <a:pt x="318" y="620"/>
                          <a:pt x="290" y="644"/>
                        </a:cubicBezTo>
                        <a:close/>
                        <a:moveTo>
                          <a:pt x="709" y="323"/>
                        </a:moveTo>
                        <a:cubicBezTo>
                          <a:pt x="694" y="370"/>
                          <a:pt x="661" y="415"/>
                          <a:pt x="615" y="448"/>
                        </a:cubicBezTo>
                        <a:cubicBezTo>
                          <a:pt x="580" y="473"/>
                          <a:pt x="524" y="496"/>
                          <a:pt x="450" y="517"/>
                        </a:cubicBezTo>
                        <a:cubicBezTo>
                          <a:pt x="466" y="495"/>
                          <a:pt x="479" y="474"/>
                          <a:pt x="488" y="453"/>
                        </a:cubicBezTo>
                        <a:cubicBezTo>
                          <a:pt x="532" y="349"/>
                          <a:pt x="504" y="238"/>
                          <a:pt x="425" y="204"/>
                        </a:cubicBezTo>
                        <a:cubicBezTo>
                          <a:pt x="367" y="180"/>
                          <a:pt x="295" y="204"/>
                          <a:pt x="243" y="266"/>
                        </a:cubicBezTo>
                        <a:cubicBezTo>
                          <a:pt x="225" y="253"/>
                          <a:pt x="207" y="243"/>
                          <a:pt x="188" y="236"/>
                        </a:cubicBezTo>
                        <a:cubicBezTo>
                          <a:pt x="185" y="131"/>
                          <a:pt x="242" y="42"/>
                          <a:pt x="319" y="34"/>
                        </a:cubicBezTo>
                        <a:cubicBezTo>
                          <a:pt x="384" y="27"/>
                          <a:pt x="447" y="78"/>
                          <a:pt x="477" y="161"/>
                        </a:cubicBezTo>
                        <a:cubicBezTo>
                          <a:pt x="478" y="164"/>
                          <a:pt x="481" y="167"/>
                          <a:pt x="484" y="168"/>
                        </a:cubicBezTo>
                        <a:cubicBezTo>
                          <a:pt x="488" y="170"/>
                          <a:pt x="491" y="170"/>
                          <a:pt x="495" y="169"/>
                        </a:cubicBezTo>
                        <a:cubicBezTo>
                          <a:pt x="576" y="135"/>
                          <a:pt x="657" y="149"/>
                          <a:pt x="695" y="202"/>
                        </a:cubicBezTo>
                        <a:cubicBezTo>
                          <a:pt x="718" y="234"/>
                          <a:pt x="723" y="277"/>
                          <a:pt x="709" y="323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8" name="Freeform 27"/>
                  <p:cNvSpPr/>
                  <p:nvPr/>
                </p:nvSpPr>
                <p:spPr bwMode="auto">
                  <a:xfrm>
                    <a:off x="8163478" y="4970366"/>
                    <a:ext cx="390363" cy="349307"/>
                  </a:xfrm>
                  <a:custGeom>
                    <a:avLst/>
                    <a:gdLst>
                      <a:gd name="T0" fmla="*/ 716 w 751"/>
                      <a:gd name="T1" fmla="*/ 186 h 673"/>
                      <a:gd name="T2" fmla="*/ 497 w 751"/>
                      <a:gd name="T3" fmla="*/ 139 h 673"/>
                      <a:gd name="T4" fmla="*/ 316 w 751"/>
                      <a:gd name="T5" fmla="*/ 8 h 673"/>
                      <a:gd name="T6" fmla="*/ 161 w 751"/>
                      <a:gd name="T7" fmla="*/ 229 h 673"/>
                      <a:gd name="T8" fmla="*/ 52 w 751"/>
                      <a:gd name="T9" fmla="*/ 250 h 673"/>
                      <a:gd name="T10" fmla="*/ 0 w 751"/>
                      <a:gd name="T11" fmla="*/ 366 h 673"/>
                      <a:gd name="T12" fmla="*/ 51 w 751"/>
                      <a:gd name="T13" fmla="*/ 507 h 673"/>
                      <a:gd name="T14" fmla="*/ 286 w 751"/>
                      <a:gd name="T15" fmla="*/ 672 h 673"/>
                      <a:gd name="T16" fmla="*/ 292 w 751"/>
                      <a:gd name="T17" fmla="*/ 673 h 673"/>
                      <a:gd name="T18" fmla="*/ 300 w 751"/>
                      <a:gd name="T19" fmla="*/ 670 h 673"/>
                      <a:gd name="T20" fmla="*/ 422 w 751"/>
                      <a:gd name="T21" fmla="*/ 551 h 673"/>
                      <a:gd name="T22" fmla="*/ 425 w 751"/>
                      <a:gd name="T23" fmla="*/ 551 h 673"/>
                      <a:gd name="T24" fmla="*/ 630 w 751"/>
                      <a:gd name="T25" fmla="*/ 470 h 673"/>
                      <a:gd name="T26" fmla="*/ 734 w 751"/>
                      <a:gd name="T27" fmla="*/ 331 h 673"/>
                      <a:gd name="T28" fmla="*/ 716 w 751"/>
                      <a:gd name="T29" fmla="*/ 186 h 673"/>
                      <a:gd name="T30" fmla="*/ 290 w 751"/>
                      <a:gd name="T31" fmla="*/ 644 h 673"/>
                      <a:gd name="T32" fmla="*/ 72 w 751"/>
                      <a:gd name="T33" fmla="*/ 491 h 673"/>
                      <a:gd name="T34" fmla="*/ 27 w 751"/>
                      <a:gd name="T35" fmla="*/ 366 h 673"/>
                      <a:gd name="T36" fmla="*/ 68 w 751"/>
                      <a:gd name="T37" fmla="*/ 272 h 673"/>
                      <a:gd name="T38" fmla="*/ 68 w 751"/>
                      <a:gd name="T39" fmla="*/ 272 h 673"/>
                      <a:gd name="T40" fmla="*/ 130 w 751"/>
                      <a:gd name="T41" fmla="*/ 252 h 673"/>
                      <a:gd name="T42" fmla="*/ 237 w 751"/>
                      <a:gd name="T43" fmla="*/ 295 h 673"/>
                      <a:gd name="T44" fmla="*/ 247 w 751"/>
                      <a:gd name="T45" fmla="*/ 298 h 673"/>
                      <a:gd name="T46" fmla="*/ 256 w 751"/>
                      <a:gd name="T47" fmla="*/ 292 h 673"/>
                      <a:gd name="T48" fmla="*/ 415 w 751"/>
                      <a:gd name="T49" fmla="*/ 229 h 673"/>
                      <a:gd name="T50" fmla="*/ 464 w 751"/>
                      <a:gd name="T51" fmla="*/ 443 h 673"/>
                      <a:gd name="T52" fmla="*/ 290 w 751"/>
                      <a:gd name="T53" fmla="*/ 644 h 673"/>
                      <a:gd name="T54" fmla="*/ 709 w 751"/>
                      <a:gd name="T55" fmla="*/ 323 h 673"/>
                      <a:gd name="T56" fmla="*/ 615 w 751"/>
                      <a:gd name="T57" fmla="*/ 448 h 673"/>
                      <a:gd name="T58" fmla="*/ 450 w 751"/>
                      <a:gd name="T59" fmla="*/ 517 h 673"/>
                      <a:gd name="T60" fmla="*/ 488 w 751"/>
                      <a:gd name="T61" fmla="*/ 453 h 673"/>
                      <a:gd name="T62" fmla="*/ 425 w 751"/>
                      <a:gd name="T63" fmla="*/ 204 h 673"/>
                      <a:gd name="T64" fmla="*/ 243 w 751"/>
                      <a:gd name="T65" fmla="*/ 266 h 673"/>
                      <a:gd name="T66" fmla="*/ 188 w 751"/>
                      <a:gd name="T67" fmla="*/ 236 h 673"/>
                      <a:gd name="T68" fmla="*/ 319 w 751"/>
                      <a:gd name="T69" fmla="*/ 34 h 673"/>
                      <a:gd name="T70" fmla="*/ 477 w 751"/>
                      <a:gd name="T71" fmla="*/ 161 h 673"/>
                      <a:gd name="T72" fmla="*/ 484 w 751"/>
                      <a:gd name="T73" fmla="*/ 168 h 673"/>
                      <a:gd name="T74" fmla="*/ 495 w 751"/>
                      <a:gd name="T75" fmla="*/ 169 h 673"/>
                      <a:gd name="T76" fmla="*/ 695 w 751"/>
                      <a:gd name="T77" fmla="*/ 202 h 673"/>
                      <a:gd name="T78" fmla="*/ 709 w 751"/>
                      <a:gd name="T79" fmla="*/ 323 h 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51" h="673">
                        <a:moveTo>
                          <a:pt x="716" y="186"/>
                        </a:moveTo>
                        <a:cubicBezTo>
                          <a:pt x="673" y="126"/>
                          <a:pt x="586" y="108"/>
                          <a:pt x="497" y="139"/>
                        </a:cubicBezTo>
                        <a:cubicBezTo>
                          <a:pt x="461" y="52"/>
                          <a:pt x="390" y="0"/>
                          <a:pt x="316" y="8"/>
                        </a:cubicBezTo>
                        <a:cubicBezTo>
                          <a:pt x="226" y="17"/>
                          <a:pt x="161" y="111"/>
                          <a:pt x="161" y="229"/>
                        </a:cubicBezTo>
                        <a:cubicBezTo>
                          <a:pt x="121" y="221"/>
                          <a:pt x="82" y="228"/>
                          <a:pt x="52" y="250"/>
                        </a:cubicBezTo>
                        <a:cubicBezTo>
                          <a:pt x="18" y="276"/>
                          <a:pt x="0" y="317"/>
                          <a:pt x="0" y="366"/>
                        </a:cubicBezTo>
                        <a:cubicBezTo>
                          <a:pt x="0" y="414"/>
                          <a:pt x="18" y="464"/>
                          <a:pt x="51" y="507"/>
                        </a:cubicBezTo>
                        <a:cubicBezTo>
                          <a:pt x="113" y="589"/>
                          <a:pt x="279" y="668"/>
                          <a:pt x="286" y="672"/>
                        </a:cubicBezTo>
                        <a:cubicBezTo>
                          <a:pt x="288" y="672"/>
                          <a:pt x="290" y="673"/>
                          <a:pt x="292" y="673"/>
                        </a:cubicBezTo>
                        <a:cubicBezTo>
                          <a:pt x="295" y="673"/>
                          <a:pt x="298" y="672"/>
                          <a:pt x="300" y="670"/>
                        </a:cubicBezTo>
                        <a:cubicBezTo>
                          <a:pt x="304" y="667"/>
                          <a:pt x="368" y="614"/>
                          <a:pt x="422" y="551"/>
                        </a:cubicBezTo>
                        <a:cubicBezTo>
                          <a:pt x="423" y="551"/>
                          <a:pt x="424" y="551"/>
                          <a:pt x="425" y="551"/>
                        </a:cubicBezTo>
                        <a:cubicBezTo>
                          <a:pt x="519" y="528"/>
                          <a:pt x="588" y="500"/>
                          <a:pt x="630" y="470"/>
                        </a:cubicBezTo>
                        <a:cubicBezTo>
                          <a:pt x="681" y="433"/>
                          <a:pt x="718" y="384"/>
                          <a:pt x="734" y="331"/>
                        </a:cubicBezTo>
                        <a:cubicBezTo>
                          <a:pt x="751" y="277"/>
                          <a:pt x="745" y="225"/>
                          <a:pt x="716" y="186"/>
                        </a:cubicBezTo>
                        <a:close/>
                        <a:moveTo>
                          <a:pt x="290" y="644"/>
                        </a:moveTo>
                        <a:cubicBezTo>
                          <a:pt x="256" y="627"/>
                          <a:pt x="123" y="558"/>
                          <a:pt x="72" y="491"/>
                        </a:cubicBezTo>
                        <a:cubicBezTo>
                          <a:pt x="43" y="452"/>
                          <a:pt x="27" y="408"/>
                          <a:pt x="27" y="366"/>
                        </a:cubicBezTo>
                        <a:cubicBezTo>
                          <a:pt x="26" y="325"/>
                          <a:pt x="41" y="292"/>
                          <a:pt x="68" y="272"/>
                        </a:cubicBezTo>
                        <a:lnTo>
                          <a:pt x="68" y="272"/>
                        </a:lnTo>
                        <a:cubicBezTo>
                          <a:pt x="85" y="258"/>
                          <a:pt x="107" y="252"/>
                          <a:pt x="130" y="252"/>
                        </a:cubicBezTo>
                        <a:cubicBezTo>
                          <a:pt x="164" y="252"/>
                          <a:pt x="203" y="267"/>
                          <a:pt x="237" y="295"/>
                        </a:cubicBezTo>
                        <a:cubicBezTo>
                          <a:pt x="240" y="297"/>
                          <a:pt x="244" y="298"/>
                          <a:pt x="247" y="298"/>
                        </a:cubicBezTo>
                        <a:cubicBezTo>
                          <a:pt x="251" y="297"/>
                          <a:pt x="254" y="295"/>
                          <a:pt x="256" y="292"/>
                        </a:cubicBezTo>
                        <a:cubicBezTo>
                          <a:pt x="301" y="233"/>
                          <a:pt x="364" y="208"/>
                          <a:pt x="415" y="229"/>
                        </a:cubicBezTo>
                        <a:cubicBezTo>
                          <a:pt x="480" y="257"/>
                          <a:pt x="502" y="352"/>
                          <a:pt x="464" y="443"/>
                        </a:cubicBezTo>
                        <a:cubicBezTo>
                          <a:pt x="431" y="520"/>
                          <a:pt x="318" y="620"/>
                          <a:pt x="290" y="644"/>
                        </a:cubicBezTo>
                        <a:close/>
                        <a:moveTo>
                          <a:pt x="709" y="323"/>
                        </a:moveTo>
                        <a:cubicBezTo>
                          <a:pt x="694" y="370"/>
                          <a:pt x="661" y="415"/>
                          <a:pt x="615" y="448"/>
                        </a:cubicBezTo>
                        <a:cubicBezTo>
                          <a:pt x="580" y="473"/>
                          <a:pt x="524" y="496"/>
                          <a:pt x="450" y="517"/>
                        </a:cubicBezTo>
                        <a:cubicBezTo>
                          <a:pt x="466" y="495"/>
                          <a:pt x="479" y="474"/>
                          <a:pt x="488" y="453"/>
                        </a:cubicBezTo>
                        <a:cubicBezTo>
                          <a:pt x="532" y="349"/>
                          <a:pt x="504" y="238"/>
                          <a:pt x="425" y="204"/>
                        </a:cubicBezTo>
                        <a:cubicBezTo>
                          <a:pt x="367" y="180"/>
                          <a:pt x="295" y="204"/>
                          <a:pt x="243" y="266"/>
                        </a:cubicBezTo>
                        <a:cubicBezTo>
                          <a:pt x="225" y="253"/>
                          <a:pt x="207" y="243"/>
                          <a:pt x="188" y="236"/>
                        </a:cubicBezTo>
                        <a:cubicBezTo>
                          <a:pt x="185" y="131"/>
                          <a:pt x="242" y="42"/>
                          <a:pt x="319" y="34"/>
                        </a:cubicBezTo>
                        <a:cubicBezTo>
                          <a:pt x="384" y="27"/>
                          <a:pt x="447" y="78"/>
                          <a:pt x="477" y="161"/>
                        </a:cubicBezTo>
                        <a:cubicBezTo>
                          <a:pt x="478" y="164"/>
                          <a:pt x="481" y="167"/>
                          <a:pt x="484" y="168"/>
                        </a:cubicBezTo>
                        <a:cubicBezTo>
                          <a:pt x="488" y="170"/>
                          <a:pt x="491" y="170"/>
                          <a:pt x="495" y="169"/>
                        </a:cubicBezTo>
                        <a:cubicBezTo>
                          <a:pt x="576" y="135"/>
                          <a:pt x="657" y="149"/>
                          <a:pt x="695" y="202"/>
                        </a:cubicBezTo>
                        <a:cubicBezTo>
                          <a:pt x="718" y="234"/>
                          <a:pt x="723" y="277"/>
                          <a:pt x="709" y="323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9" name="Freeform 28"/>
                  <p:cNvSpPr/>
                  <p:nvPr/>
                </p:nvSpPr>
                <p:spPr bwMode="auto">
                  <a:xfrm>
                    <a:off x="8191421" y="4904318"/>
                    <a:ext cx="390363" cy="349307"/>
                  </a:xfrm>
                  <a:custGeom>
                    <a:avLst/>
                    <a:gdLst>
                      <a:gd name="T0" fmla="*/ 716 w 751"/>
                      <a:gd name="T1" fmla="*/ 186 h 673"/>
                      <a:gd name="T2" fmla="*/ 497 w 751"/>
                      <a:gd name="T3" fmla="*/ 139 h 673"/>
                      <a:gd name="T4" fmla="*/ 316 w 751"/>
                      <a:gd name="T5" fmla="*/ 8 h 673"/>
                      <a:gd name="T6" fmla="*/ 161 w 751"/>
                      <a:gd name="T7" fmla="*/ 229 h 673"/>
                      <a:gd name="T8" fmla="*/ 52 w 751"/>
                      <a:gd name="T9" fmla="*/ 250 h 673"/>
                      <a:gd name="T10" fmla="*/ 0 w 751"/>
                      <a:gd name="T11" fmla="*/ 366 h 673"/>
                      <a:gd name="T12" fmla="*/ 51 w 751"/>
                      <a:gd name="T13" fmla="*/ 507 h 673"/>
                      <a:gd name="T14" fmla="*/ 286 w 751"/>
                      <a:gd name="T15" fmla="*/ 672 h 673"/>
                      <a:gd name="T16" fmla="*/ 292 w 751"/>
                      <a:gd name="T17" fmla="*/ 673 h 673"/>
                      <a:gd name="T18" fmla="*/ 300 w 751"/>
                      <a:gd name="T19" fmla="*/ 670 h 673"/>
                      <a:gd name="T20" fmla="*/ 422 w 751"/>
                      <a:gd name="T21" fmla="*/ 551 h 673"/>
                      <a:gd name="T22" fmla="*/ 425 w 751"/>
                      <a:gd name="T23" fmla="*/ 551 h 673"/>
                      <a:gd name="T24" fmla="*/ 630 w 751"/>
                      <a:gd name="T25" fmla="*/ 470 h 673"/>
                      <a:gd name="T26" fmla="*/ 734 w 751"/>
                      <a:gd name="T27" fmla="*/ 331 h 673"/>
                      <a:gd name="T28" fmla="*/ 716 w 751"/>
                      <a:gd name="T29" fmla="*/ 186 h 673"/>
                      <a:gd name="T30" fmla="*/ 290 w 751"/>
                      <a:gd name="T31" fmla="*/ 644 h 673"/>
                      <a:gd name="T32" fmla="*/ 72 w 751"/>
                      <a:gd name="T33" fmla="*/ 491 h 673"/>
                      <a:gd name="T34" fmla="*/ 27 w 751"/>
                      <a:gd name="T35" fmla="*/ 366 h 673"/>
                      <a:gd name="T36" fmla="*/ 68 w 751"/>
                      <a:gd name="T37" fmla="*/ 272 h 673"/>
                      <a:gd name="T38" fmla="*/ 68 w 751"/>
                      <a:gd name="T39" fmla="*/ 272 h 673"/>
                      <a:gd name="T40" fmla="*/ 130 w 751"/>
                      <a:gd name="T41" fmla="*/ 252 h 673"/>
                      <a:gd name="T42" fmla="*/ 237 w 751"/>
                      <a:gd name="T43" fmla="*/ 295 h 673"/>
                      <a:gd name="T44" fmla="*/ 247 w 751"/>
                      <a:gd name="T45" fmla="*/ 298 h 673"/>
                      <a:gd name="T46" fmla="*/ 256 w 751"/>
                      <a:gd name="T47" fmla="*/ 292 h 673"/>
                      <a:gd name="T48" fmla="*/ 415 w 751"/>
                      <a:gd name="T49" fmla="*/ 229 h 673"/>
                      <a:gd name="T50" fmla="*/ 464 w 751"/>
                      <a:gd name="T51" fmla="*/ 443 h 673"/>
                      <a:gd name="T52" fmla="*/ 290 w 751"/>
                      <a:gd name="T53" fmla="*/ 644 h 673"/>
                      <a:gd name="T54" fmla="*/ 709 w 751"/>
                      <a:gd name="T55" fmla="*/ 323 h 673"/>
                      <a:gd name="T56" fmla="*/ 615 w 751"/>
                      <a:gd name="T57" fmla="*/ 448 h 673"/>
                      <a:gd name="T58" fmla="*/ 450 w 751"/>
                      <a:gd name="T59" fmla="*/ 517 h 673"/>
                      <a:gd name="T60" fmla="*/ 488 w 751"/>
                      <a:gd name="T61" fmla="*/ 453 h 673"/>
                      <a:gd name="T62" fmla="*/ 425 w 751"/>
                      <a:gd name="T63" fmla="*/ 204 h 673"/>
                      <a:gd name="T64" fmla="*/ 243 w 751"/>
                      <a:gd name="T65" fmla="*/ 266 h 673"/>
                      <a:gd name="T66" fmla="*/ 188 w 751"/>
                      <a:gd name="T67" fmla="*/ 236 h 673"/>
                      <a:gd name="T68" fmla="*/ 319 w 751"/>
                      <a:gd name="T69" fmla="*/ 34 h 673"/>
                      <a:gd name="T70" fmla="*/ 477 w 751"/>
                      <a:gd name="T71" fmla="*/ 161 h 673"/>
                      <a:gd name="T72" fmla="*/ 484 w 751"/>
                      <a:gd name="T73" fmla="*/ 168 h 673"/>
                      <a:gd name="T74" fmla="*/ 495 w 751"/>
                      <a:gd name="T75" fmla="*/ 169 h 673"/>
                      <a:gd name="T76" fmla="*/ 695 w 751"/>
                      <a:gd name="T77" fmla="*/ 202 h 673"/>
                      <a:gd name="T78" fmla="*/ 709 w 751"/>
                      <a:gd name="T79" fmla="*/ 323 h 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51" h="673">
                        <a:moveTo>
                          <a:pt x="716" y="186"/>
                        </a:moveTo>
                        <a:cubicBezTo>
                          <a:pt x="673" y="126"/>
                          <a:pt x="586" y="108"/>
                          <a:pt x="497" y="139"/>
                        </a:cubicBezTo>
                        <a:cubicBezTo>
                          <a:pt x="461" y="52"/>
                          <a:pt x="390" y="0"/>
                          <a:pt x="316" y="8"/>
                        </a:cubicBezTo>
                        <a:cubicBezTo>
                          <a:pt x="226" y="17"/>
                          <a:pt x="161" y="111"/>
                          <a:pt x="161" y="229"/>
                        </a:cubicBezTo>
                        <a:cubicBezTo>
                          <a:pt x="121" y="221"/>
                          <a:pt x="82" y="228"/>
                          <a:pt x="52" y="250"/>
                        </a:cubicBezTo>
                        <a:cubicBezTo>
                          <a:pt x="18" y="276"/>
                          <a:pt x="0" y="317"/>
                          <a:pt x="0" y="366"/>
                        </a:cubicBezTo>
                        <a:cubicBezTo>
                          <a:pt x="0" y="414"/>
                          <a:pt x="18" y="464"/>
                          <a:pt x="51" y="507"/>
                        </a:cubicBezTo>
                        <a:cubicBezTo>
                          <a:pt x="113" y="589"/>
                          <a:pt x="279" y="668"/>
                          <a:pt x="286" y="672"/>
                        </a:cubicBezTo>
                        <a:cubicBezTo>
                          <a:pt x="288" y="672"/>
                          <a:pt x="290" y="673"/>
                          <a:pt x="292" y="673"/>
                        </a:cubicBezTo>
                        <a:cubicBezTo>
                          <a:pt x="295" y="673"/>
                          <a:pt x="298" y="672"/>
                          <a:pt x="300" y="670"/>
                        </a:cubicBezTo>
                        <a:cubicBezTo>
                          <a:pt x="304" y="667"/>
                          <a:pt x="368" y="614"/>
                          <a:pt x="422" y="551"/>
                        </a:cubicBezTo>
                        <a:cubicBezTo>
                          <a:pt x="423" y="551"/>
                          <a:pt x="424" y="551"/>
                          <a:pt x="425" y="551"/>
                        </a:cubicBezTo>
                        <a:cubicBezTo>
                          <a:pt x="519" y="528"/>
                          <a:pt x="588" y="500"/>
                          <a:pt x="630" y="470"/>
                        </a:cubicBezTo>
                        <a:cubicBezTo>
                          <a:pt x="681" y="433"/>
                          <a:pt x="718" y="384"/>
                          <a:pt x="734" y="331"/>
                        </a:cubicBezTo>
                        <a:cubicBezTo>
                          <a:pt x="751" y="277"/>
                          <a:pt x="745" y="225"/>
                          <a:pt x="716" y="186"/>
                        </a:cubicBezTo>
                        <a:close/>
                        <a:moveTo>
                          <a:pt x="290" y="644"/>
                        </a:moveTo>
                        <a:cubicBezTo>
                          <a:pt x="256" y="627"/>
                          <a:pt x="123" y="558"/>
                          <a:pt x="72" y="491"/>
                        </a:cubicBezTo>
                        <a:cubicBezTo>
                          <a:pt x="43" y="452"/>
                          <a:pt x="27" y="408"/>
                          <a:pt x="27" y="366"/>
                        </a:cubicBezTo>
                        <a:cubicBezTo>
                          <a:pt x="26" y="325"/>
                          <a:pt x="41" y="292"/>
                          <a:pt x="68" y="272"/>
                        </a:cubicBezTo>
                        <a:lnTo>
                          <a:pt x="68" y="272"/>
                        </a:lnTo>
                        <a:cubicBezTo>
                          <a:pt x="85" y="258"/>
                          <a:pt x="107" y="252"/>
                          <a:pt x="130" y="252"/>
                        </a:cubicBezTo>
                        <a:cubicBezTo>
                          <a:pt x="164" y="252"/>
                          <a:pt x="203" y="267"/>
                          <a:pt x="237" y="295"/>
                        </a:cubicBezTo>
                        <a:cubicBezTo>
                          <a:pt x="240" y="297"/>
                          <a:pt x="244" y="298"/>
                          <a:pt x="247" y="298"/>
                        </a:cubicBezTo>
                        <a:cubicBezTo>
                          <a:pt x="251" y="297"/>
                          <a:pt x="254" y="295"/>
                          <a:pt x="256" y="292"/>
                        </a:cubicBezTo>
                        <a:cubicBezTo>
                          <a:pt x="301" y="233"/>
                          <a:pt x="364" y="208"/>
                          <a:pt x="415" y="229"/>
                        </a:cubicBezTo>
                        <a:cubicBezTo>
                          <a:pt x="480" y="257"/>
                          <a:pt x="502" y="352"/>
                          <a:pt x="464" y="443"/>
                        </a:cubicBezTo>
                        <a:cubicBezTo>
                          <a:pt x="431" y="520"/>
                          <a:pt x="318" y="620"/>
                          <a:pt x="290" y="644"/>
                        </a:cubicBezTo>
                        <a:close/>
                        <a:moveTo>
                          <a:pt x="709" y="323"/>
                        </a:moveTo>
                        <a:cubicBezTo>
                          <a:pt x="694" y="370"/>
                          <a:pt x="661" y="415"/>
                          <a:pt x="615" y="448"/>
                        </a:cubicBezTo>
                        <a:cubicBezTo>
                          <a:pt x="580" y="473"/>
                          <a:pt x="524" y="496"/>
                          <a:pt x="450" y="517"/>
                        </a:cubicBezTo>
                        <a:cubicBezTo>
                          <a:pt x="466" y="495"/>
                          <a:pt x="479" y="474"/>
                          <a:pt x="488" y="453"/>
                        </a:cubicBezTo>
                        <a:cubicBezTo>
                          <a:pt x="532" y="349"/>
                          <a:pt x="504" y="238"/>
                          <a:pt x="425" y="204"/>
                        </a:cubicBezTo>
                        <a:cubicBezTo>
                          <a:pt x="367" y="180"/>
                          <a:pt x="295" y="204"/>
                          <a:pt x="243" y="266"/>
                        </a:cubicBezTo>
                        <a:cubicBezTo>
                          <a:pt x="225" y="253"/>
                          <a:pt x="207" y="243"/>
                          <a:pt x="188" y="236"/>
                        </a:cubicBezTo>
                        <a:cubicBezTo>
                          <a:pt x="185" y="131"/>
                          <a:pt x="242" y="42"/>
                          <a:pt x="319" y="34"/>
                        </a:cubicBezTo>
                        <a:cubicBezTo>
                          <a:pt x="384" y="27"/>
                          <a:pt x="447" y="78"/>
                          <a:pt x="477" y="161"/>
                        </a:cubicBezTo>
                        <a:cubicBezTo>
                          <a:pt x="478" y="164"/>
                          <a:pt x="481" y="167"/>
                          <a:pt x="484" y="168"/>
                        </a:cubicBezTo>
                        <a:cubicBezTo>
                          <a:pt x="488" y="170"/>
                          <a:pt x="491" y="170"/>
                          <a:pt x="495" y="169"/>
                        </a:cubicBezTo>
                        <a:cubicBezTo>
                          <a:pt x="576" y="135"/>
                          <a:pt x="657" y="149"/>
                          <a:pt x="695" y="202"/>
                        </a:cubicBezTo>
                        <a:cubicBezTo>
                          <a:pt x="718" y="234"/>
                          <a:pt x="723" y="277"/>
                          <a:pt x="709" y="323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0" name="Freeform 29"/>
                  <p:cNvSpPr/>
                  <p:nvPr/>
                </p:nvSpPr>
                <p:spPr bwMode="auto">
                  <a:xfrm>
                    <a:off x="8217671" y="4838270"/>
                    <a:ext cx="390363" cy="349307"/>
                  </a:xfrm>
                  <a:custGeom>
                    <a:avLst/>
                    <a:gdLst>
                      <a:gd name="T0" fmla="*/ 716 w 751"/>
                      <a:gd name="T1" fmla="*/ 186 h 673"/>
                      <a:gd name="T2" fmla="*/ 497 w 751"/>
                      <a:gd name="T3" fmla="*/ 139 h 673"/>
                      <a:gd name="T4" fmla="*/ 316 w 751"/>
                      <a:gd name="T5" fmla="*/ 8 h 673"/>
                      <a:gd name="T6" fmla="*/ 161 w 751"/>
                      <a:gd name="T7" fmla="*/ 229 h 673"/>
                      <a:gd name="T8" fmla="*/ 52 w 751"/>
                      <a:gd name="T9" fmla="*/ 250 h 673"/>
                      <a:gd name="T10" fmla="*/ 0 w 751"/>
                      <a:gd name="T11" fmla="*/ 366 h 673"/>
                      <a:gd name="T12" fmla="*/ 51 w 751"/>
                      <a:gd name="T13" fmla="*/ 507 h 673"/>
                      <a:gd name="T14" fmla="*/ 286 w 751"/>
                      <a:gd name="T15" fmla="*/ 672 h 673"/>
                      <a:gd name="T16" fmla="*/ 292 w 751"/>
                      <a:gd name="T17" fmla="*/ 673 h 673"/>
                      <a:gd name="T18" fmla="*/ 300 w 751"/>
                      <a:gd name="T19" fmla="*/ 670 h 673"/>
                      <a:gd name="T20" fmla="*/ 422 w 751"/>
                      <a:gd name="T21" fmla="*/ 551 h 673"/>
                      <a:gd name="T22" fmla="*/ 425 w 751"/>
                      <a:gd name="T23" fmla="*/ 551 h 673"/>
                      <a:gd name="T24" fmla="*/ 630 w 751"/>
                      <a:gd name="T25" fmla="*/ 470 h 673"/>
                      <a:gd name="T26" fmla="*/ 734 w 751"/>
                      <a:gd name="T27" fmla="*/ 331 h 673"/>
                      <a:gd name="T28" fmla="*/ 716 w 751"/>
                      <a:gd name="T29" fmla="*/ 186 h 673"/>
                      <a:gd name="T30" fmla="*/ 290 w 751"/>
                      <a:gd name="T31" fmla="*/ 644 h 673"/>
                      <a:gd name="T32" fmla="*/ 72 w 751"/>
                      <a:gd name="T33" fmla="*/ 491 h 673"/>
                      <a:gd name="T34" fmla="*/ 27 w 751"/>
                      <a:gd name="T35" fmla="*/ 366 h 673"/>
                      <a:gd name="T36" fmla="*/ 68 w 751"/>
                      <a:gd name="T37" fmla="*/ 272 h 673"/>
                      <a:gd name="T38" fmla="*/ 68 w 751"/>
                      <a:gd name="T39" fmla="*/ 272 h 673"/>
                      <a:gd name="T40" fmla="*/ 130 w 751"/>
                      <a:gd name="T41" fmla="*/ 252 h 673"/>
                      <a:gd name="T42" fmla="*/ 237 w 751"/>
                      <a:gd name="T43" fmla="*/ 295 h 673"/>
                      <a:gd name="T44" fmla="*/ 247 w 751"/>
                      <a:gd name="T45" fmla="*/ 298 h 673"/>
                      <a:gd name="T46" fmla="*/ 256 w 751"/>
                      <a:gd name="T47" fmla="*/ 292 h 673"/>
                      <a:gd name="T48" fmla="*/ 415 w 751"/>
                      <a:gd name="T49" fmla="*/ 229 h 673"/>
                      <a:gd name="T50" fmla="*/ 464 w 751"/>
                      <a:gd name="T51" fmla="*/ 443 h 673"/>
                      <a:gd name="T52" fmla="*/ 290 w 751"/>
                      <a:gd name="T53" fmla="*/ 644 h 673"/>
                      <a:gd name="T54" fmla="*/ 709 w 751"/>
                      <a:gd name="T55" fmla="*/ 323 h 673"/>
                      <a:gd name="T56" fmla="*/ 615 w 751"/>
                      <a:gd name="T57" fmla="*/ 448 h 673"/>
                      <a:gd name="T58" fmla="*/ 450 w 751"/>
                      <a:gd name="T59" fmla="*/ 517 h 673"/>
                      <a:gd name="T60" fmla="*/ 488 w 751"/>
                      <a:gd name="T61" fmla="*/ 453 h 673"/>
                      <a:gd name="T62" fmla="*/ 425 w 751"/>
                      <a:gd name="T63" fmla="*/ 204 h 673"/>
                      <a:gd name="T64" fmla="*/ 243 w 751"/>
                      <a:gd name="T65" fmla="*/ 266 h 673"/>
                      <a:gd name="T66" fmla="*/ 188 w 751"/>
                      <a:gd name="T67" fmla="*/ 236 h 673"/>
                      <a:gd name="T68" fmla="*/ 319 w 751"/>
                      <a:gd name="T69" fmla="*/ 34 h 673"/>
                      <a:gd name="T70" fmla="*/ 477 w 751"/>
                      <a:gd name="T71" fmla="*/ 161 h 673"/>
                      <a:gd name="T72" fmla="*/ 484 w 751"/>
                      <a:gd name="T73" fmla="*/ 168 h 673"/>
                      <a:gd name="T74" fmla="*/ 495 w 751"/>
                      <a:gd name="T75" fmla="*/ 169 h 673"/>
                      <a:gd name="T76" fmla="*/ 695 w 751"/>
                      <a:gd name="T77" fmla="*/ 202 h 673"/>
                      <a:gd name="T78" fmla="*/ 709 w 751"/>
                      <a:gd name="T79" fmla="*/ 323 h 6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51" h="673">
                        <a:moveTo>
                          <a:pt x="716" y="186"/>
                        </a:moveTo>
                        <a:cubicBezTo>
                          <a:pt x="673" y="126"/>
                          <a:pt x="586" y="108"/>
                          <a:pt x="497" y="139"/>
                        </a:cubicBezTo>
                        <a:cubicBezTo>
                          <a:pt x="461" y="52"/>
                          <a:pt x="390" y="0"/>
                          <a:pt x="316" y="8"/>
                        </a:cubicBezTo>
                        <a:cubicBezTo>
                          <a:pt x="226" y="17"/>
                          <a:pt x="161" y="111"/>
                          <a:pt x="161" y="229"/>
                        </a:cubicBezTo>
                        <a:cubicBezTo>
                          <a:pt x="121" y="221"/>
                          <a:pt x="82" y="228"/>
                          <a:pt x="52" y="250"/>
                        </a:cubicBezTo>
                        <a:cubicBezTo>
                          <a:pt x="18" y="276"/>
                          <a:pt x="0" y="317"/>
                          <a:pt x="0" y="366"/>
                        </a:cubicBezTo>
                        <a:cubicBezTo>
                          <a:pt x="0" y="414"/>
                          <a:pt x="18" y="464"/>
                          <a:pt x="51" y="507"/>
                        </a:cubicBezTo>
                        <a:cubicBezTo>
                          <a:pt x="113" y="589"/>
                          <a:pt x="279" y="668"/>
                          <a:pt x="286" y="672"/>
                        </a:cubicBezTo>
                        <a:cubicBezTo>
                          <a:pt x="288" y="672"/>
                          <a:pt x="290" y="673"/>
                          <a:pt x="292" y="673"/>
                        </a:cubicBezTo>
                        <a:cubicBezTo>
                          <a:pt x="295" y="673"/>
                          <a:pt x="298" y="672"/>
                          <a:pt x="300" y="670"/>
                        </a:cubicBezTo>
                        <a:cubicBezTo>
                          <a:pt x="304" y="667"/>
                          <a:pt x="368" y="614"/>
                          <a:pt x="422" y="551"/>
                        </a:cubicBezTo>
                        <a:cubicBezTo>
                          <a:pt x="423" y="551"/>
                          <a:pt x="424" y="551"/>
                          <a:pt x="425" y="551"/>
                        </a:cubicBezTo>
                        <a:cubicBezTo>
                          <a:pt x="519" y="528"/>
                          <a:pt x="588" y="500"/>
                          <a:pt x="630" y="470"/>
                        </a:cubicBezTo>
                        <a:cubicBezTo>
                          <a:pt x="681" y="433"/>
                          <a:pt x="718" y="384"/>
                          <a:pt x="734" y="331"/>
                        </a:cubicBezTo>
                        <a:cubicBezTo>
                          <a:pt x="751" y="277"/>
                          <a:pt x="745" y="225"/>
                          <a:pt x="716" y="186"/>
                        </a:cubicBezTo>
                        <a:close/>
                        <a:moveTo>
                          <a:pt x="290" y="644"/>
                        </a:moveTo>
                        <a:cubicBezTo>
                          <a:pt x="256" y="627"/>
                          <a:pt x="123" y="558"/>
                          <a:pt x="72" y="491"/>
                        </a:cubicBezTo>
                        <a:cubicBezTo>
                          <a:pt x="43" y="452"/>
                          <a:pt x="27" y="408"/>
                          <a:pt x="27" y="366"/>
                        </a:cubicBezTo>
                        <a:cubicBezTo>
                          <a:pt x="26" y="325"/>
                          <a:pt x="41" y="292"/>
                          <a:pt x="68" y="272"/>
                        </a:cubicBezTo>
                        <a:lnTo>
                          <a:pt x="68" y="272"/>
                        </a:lnTo>
                        <a:cubicBezTo>
                          <a:pt x="85" y="258"/>
                          <a:pt x="107" y="252"/>
                          <a:pt x="130" y="252"/>
                        </a:cubicBezTo>
                        <a:cubicBezTo>
                          <a:pt x="164" y="252"/>
                          <a:pt x="203" y="267"/>
                          <a:pt x="237" y="295"/>
                        </a:cubicBezTo>
                        <a:cubicBezTo>
                          <a:pt x="240" y="297"/>
                          <a:pt x="244" y="298"/>
                          <a:pt x="247" y="298"/>
                        </a:cubicBezTo>
                        <a:cubicBezTo>
                          <a:pt x="251" y="297"/>
                          <a:pt x="254" y="295"/>
                          <a:pt x="256" y="292"/>
                        </a:cubicBezTo>
                        <a:cubicBezTo>
                          <a:pt x="301" y="233"/>
                          <a:pt x="364" y="208"/>
                          <a:pt x="415" y="229"/>
                        </a:cubicBezTo>
                        <a:cubicBezTo>
                          <a:pt x="480" y="257"/>
                          <a:pt x="502" y="352"/>
                          <a:pt x="464" y="443"/>
                        </a:cubicBezTo>
                        <a:cubicBezTo>
                          <a:pt x="431" y="520"/>
                          <a:pt x="318" y="620"/>
                          <a:pt x="290" y="644"/>
                        </a:cubicBezTo>
                        <a:close/>
                        <a:moveTo>
                          <a:pt x="709" y="323"/>
                        </a:moveTo>
                        <a:cubicBezTo>
                          <a:pt x="694" y="370"/>
                          <a:pt x="661" y="415"/>
                          <a:pt x="615" y="448"/>
                        </a:cubicBezTo>
                        <a:cubicBezTo>
                          <a:pt x="580" y="473"/>
                          <a:pt x="524" y="496"/>
                          <a:pt x="450" y="517"/>
                        </a:cubicBezTo>
                        <a:cubicBezTo>
                          <a:pt x="466" y="495"/>
                          <a:pt x="479" y="474"/>
                          <a:pt x="488" y="453"/>
                        </a:cubicBezTo>
                        <a:cubicBezTo>
                          <a:pt x="532" y="349"/>
                          <a:pt x="504" y="238"/>
                          <a:pt x="425" y="204"/>
                        </a:cubicBezTo>
                        <a:cubicBezTo>
                          <a:pt x="367" y="180"/>
                          <a:pt x="295" y="204"/>
                          <a:pt x="243" y="266"/>
                        </a:cubicBezTo>
                        <a:cubicBezTo>
                          <a:pt x="225" y="253"/>
                          <a:pt x="207" y="243"/>
                          <a:pt x="188" y="236"/>
                        </a:cubicBezTo>
                        <a:cubicBezTo>
                          <a:pt x="185" y="131"/>
                          <a:pt x="242" y="42"/>
                          <a:pt x="319" y="34"/>
                        </a:cubicBezTo>
                        <a:cubicBezTo>
                          <a:pt x="384" y="27"/>
                          <a:pt x="447" y="78"/>
                          <a:pt x="477" y="161"/>
                        </a:cubicBezTo>
                        <a:cubicBezTo>
                          <a:pt x="478" y="164"/>
                          <a:pt x="481" y="167"/>
                          <a:pt x="484" y="168"/>
                        </a:cubicBezTo>
                        <a:cubicBezTo>
                          <a:pt x="488" y="170"/>
                          <a:pt x="491" y="170"/>
                          <a:pt x="495" y="169"/>
                        </a:cubicBezTo>
                        <a:cubicBezTo>
                          <a:pt x="576" y="135"/>
                          <a:pt x="657" y="149"/>
                          <a:pt x="695" y="202"/>
                        </a:cubicBezTo>
                        <a:cubicBezTo>
                          <a:pt x="718" y="234"/>
                          <a:pt x="723" y="277"/>
                          <a:pt x="709" y="323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1" name="Freeform 30"/>
                <p:cNvSpPr/>
                <p:nvPr/>
              </p:nvSpPr>
              <p:spPr bwMode="auto">
                <a:xfrm>
                  <a:off x="8249849" y="4763753"/>
                  <a:ext cx="390363" cy="349307"/>
                </a:xfrm>
                <a:custGeom>
                  <a:avLst/>
                  <a:gdLst>
                    <a:gd name="T0" fmla="*/ 716 w 751"/>
                    <a:gd name="T1" fmla="*/ 186 h 673"/>
                    <a:gd name="T2" fmla="*/ 497 w 751"/>
                    <a:gd name="T3" fmla="*/ 139 h 673"/>
                    <a:gd name="T4" fmla="*/ 316 w 751"/>
                    <a:gd name="T5" fmla="*/ 8 h 673"/>
                    <a:gd name="T6" fmla="*/ 161 w 751"/>
                    <a:gd name="T7" fmla="*/ 229 h 673"/>
                    <a:gd name="T8" fmla="*/ 52 w 751"/>
                    <a:gd name="T9" fmla="*/ 250 h 673"/>
                    <a:gd name="T10" fmla="*/ 0 w 751"/>
                    <a:gd name="T11" fmla="*/ 366 h 673"/>
                    <a:gd name="T12" fmla="*/ 51 w 751"/>
                    <a:gd name="T13" fmla="*/ 507 h 673"/>
                    <a:gd name="T14" fmla="*/ 286 w 751"/>
                    <a:gd name="T15" fmla="*/ 672 h 673"/>
                    <a:gd name="T16" fmla="*/ 292 w 751"/>
                    <a:gd name="T17" fmla="*/ 673 h 673"/>
                    <a:gd name="T18" fmla="*/ 300 w 751"/>
                    <a:gd name="T19" fmla="*/ 670 h 673"/>
                    <a:gd name="T20" fmla="*/ 422 w 751"/>
                    <a:gd name="T21" fmla="*/ 551 h 673"/>
                    <a:gd name="T22" fmla="*/ 425 w 751"/>
                    <a:gd name="T23" fmla="*/ 551 h 673"/>
                    <a:gd name="T24" fmla="*/ 630 w 751"/>
                    <a:gd name="T25" fmla="*/ 470 h 673"/>
                    <a:gd name="T26" fmla="*/ 734 w 751"/>
                    <a:gd name="T27" fmla="*/ 331 h 673"/>
                    <a:gd name="T28" fmla="*/ 716 w 751"/>
                    <a:gd name="T29" fmla="*/ 186 h 673"/>
                    <a:gd name="T30" fmla="*/ 290 w 751"/>
                    <a:gd name="T31" fmla="*/ 644 h 673"/>
                    <a:gd name="T32" fmla="*/ 72 w 751"/>
                    <a:gd name="T33" fmla="*/ 491 h 673"/>
                    <a:gd name="T34" fmla="*/ 27 w 751"/>
                    <a:gd name="T35" fmla="*/ 366 h 673"/>
                    <a:gd name="T36" fmla="*/ 68 w 751"/>
                    <a:gd name="T37" fmla="*/ 272 h 673"/>
                    <a:gd name="T38" fmla="*/ 68 w 751"/>
                    <a:gd name="T39" fmla="*/ 272 h 673"/>
                    <a:gd name="T40" fmla="*/ 130 w 751"/>
                    <a:gd name="T41" fmla="*/ 252 h 673"/>
                    <a:gd name="T42" fmla="*/ 237 w 751"/>
                    <a:gd name="T43" fmla="*/ 295 h 673"/>
                    <a:gd name="T44" fmla="*/ 247 w 751"/>
                    <a:gd name="T45" fmla="*/ 298 h 673"/>
                    <a:gd name="T46" fmla="*/ 256 w 751"/>
                    <a:gd name="T47" fmla="*/ 292 h 673"/>
                    <a:gd name="T48" fmla="*/ 415 w 751"/>
                    <a:gd name="T49" fmla="*/ 229 h 673"/>
                    <a:gd name="T50" fmla="*/ 464 w 751"/>
                    <a:gd name="T51" fmla="*/ 443 h 673"/>
                    <a:gd name="T52" fmla="*/ 290 w 751"/>
                    <a:gd name="T53" fmla="*/ 644 h 673"/>
                    <a:gd name="T54" fmla="*/ 709 w 751"/>
                    <a:gd name="T55" fmla="*/ 323 h 673"/>
                    <a:gd name="T56" fmla="*/ 615 w 751"/>
                    <a:gd name="T57" fmla="*/ 448 h 673"/>
                    <a:gd name="T58" fmla="*/ 450 w 751"/>
                    <a:gd name="T59" fmla="*/ 517 h 673"/>
                    <a:gd name="T60" fmla="*/ 488 w 751"/>
                    <a:gd name="T61" fmla="*/ 453 h 673"/>
                    <a:gd name="T62" fmla="*/ 425 w 751"/>
                    <a:gd name="T63" fmla="*/ 204 h 673"/>
                    <a:gd name="T64" fmla="*/ 243 w 751"/>
                    <a:gd name="T65" fmla="*/ 266 h 673"/>
                    <a:gd name="T66" fmla="*/ 188 w 751"/>
                    <a:gd name="T67" fmla="*/ 236 h 673"/>
                    <a:gd name="T68" fmla="*/ 319 w 751"/>
                    <a:gd name="T69" fmla="*/ 34 h 673"/>
                    <a:gd name="T70" fmla="*/ 477 w 751"/>
                    <a:gd name="T71" fmla="*/ 161 h 673"/>
                    <a:gd name="T72" fmla="*/ 484 w 751"/>
                    <a:gd name="T73" fmla="*/ 168 h 673"/>
                    <a:gd name="T74" fmla="*/ 495 w 751"/>
                    <a:gd name="T75" fmla="*/ 169 h 673"/>
                    <a:gd name="T76" fmla="*/ 695 w 751"/>
                    <a:gd name="T77" fmla="*/ 202 h 673"/>
                    <a:gd name="T78" fmla="*/ 709 w 751"/>
                    <a:gd name="T79" fmla="*/ 323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51" h="673">
                      <a:moveTo>
                        <a:pt x="716" y="186"/>
                      </a:moveTo>
                      <a:cubicBezTo>
                        <a:pt x="673" y="126"/>
                        <a:pt x="586" y="108"/>
                        <a:pt x="497" y="139"/>
                      </a:cubicBezTo>
                      <a:cubicBezTo>
                        <a:pt x="461" y="52"/>
                        <a:pt x="390" y="0"/>
                        <a:pt x="316" y="8"/>
                      </a:cubicBezTo>
                      <a:cubicBezTo>
                        <a:pt x="226" y="17"/>
                        <a:pt x="161" y="111"/>
                        <a:pt x="161" y="229"/>
                      </a:cubicBezTo>
                      <a:cubicBezTo>
                        <a:pt x="121" y="221"/>
                        <a:pt x="82" y="228"/>
                        <a:pt x="52" y="250"/>
                      </a:cubicBezTo>
                      <a:cubicBezTo>
                        <a:pt x="18" y="276"/>
                        <a:pt x="0" y="317"/>
                        <a:pt x="0" y="366"/>
                      </a:cubicBezTo>
                      <a:cubicBezTo>
                        <a:pt x="0" y="414"/>
                        <a:pt x="18" y="464"/>
                        <a:pt x="51" y="507"/>
                      </a:cubicBezTo>
                      <a:cubicBezTo>
                        <a:pt x="113" y="589"/>
                        <a:pt x="279" y="668"/>
                        <a:pt x="286" y="672"/>
                      </a:cubicBezTo>
                      <a:cubicBezTo>
                        <a:pt x="288" y="672"/>
                        <a:pt x="290" y="673"/>
                        <a:pt x="292" y="673"/>
                      </a:cubicBezTo>
                      <a:cubicBezTo>
                        <a:pt x="295" y="673"/>
                        <a:pt x="298" y="672"/>
                        <a:pt x="300" y="670"/>
                      </a:cubicBezTo>
                      <a:cubicBezTo>
                        <a:pt x="304" y="667"/>
                        <a:pt x="368" y="614"/>
                        <a:pt x="422" y="551"/>
                      </a:cubicBezTo>
                      <a:cubicBezTo>
                        <a:pt x="423" y="551"/>
                        <a:pt x="424" y="551"/>
                        <a:pt x="425" y="551"/>
                      </a:cubicBezTo>
                      <a:cubicBezTo>
                        <a:pt x="519" y="528"/>
                        <a:pt x="588" y="500"/>
                        <a:pt x="630" y="470"/>
                      </a:cubicBezTo>
                      <a:cubicBezTo>
                        <a:pt x="681" y="433"/>
                        <a:pt x="718" y="384"/>
                        <a:pt x="734" y="331"/>
                      </a:cubicBezTo>
                      <a:cubicBezTo>
                        <a:pt x="751" y="277"/>
                        <a:pt x="745" y="225"/>
                        <a:pt x="716" y="186"/>
                      </a:cubicBezTo>
                      <a:close/>
                      <a:moveTo>
                        <a:pt x="290" y="644"/>
                      </a:moveTo>
                      <a:cubicBezTo>
                        <a:pt x="256" y="627"/>
                        <a:pt x="123" y="558"/>
                        <a:pt x="72" y="491"/>
                      </a:cubicBezTo>
                      <a:cubicBezTo>
                        <a:pt x="43" y="452"/>
                        <a:pt x="27" y="408"/>
                        <a:pt x="27" y="366"/>
                      </a:cubicBezTo>
                      <a:cubicBezTo>
                        <a:pt x="26" y="325"/>
                        <a:pt x="41" y="292"/>
                        <a:pt x="68" y="272"/>
                      </a:cubicBezTo>
                      <a:lnTo>
                        <a:pt x="68" y="272"/>
                      </a:lnTo>
                      <a:cubicBezTo>
                        <a:pt x="85" y="258"/>
                        <a:pt x="107" y="252"/>
                        <a:pt x="130" y="252"/>
                      </a:cubicBezTo>
                      <a:cubicBezTo>
                        <a:pt x="164" y="252"/>
                        <a:pt x="203" y="267"/>
                        <a:pt x="237" y="295"/>
                      </a:cubicBezTo>
                      <a:cubicBezTo>
                        <a:pt x="240" y="297"/>
                        <a:pt x="244" y="298"/>
                        <a:pt x="247" y="298"/>
                      </a:cubicBezTo>
                      <a:cubicBezTo>
                        <a:pt x="251" y="297"/>
                        <a:pt x="254" y="295"/>
                        <a:pt x="256" y="292"/>
                      </a:cubicBezTo>
                      <a:cubicBezTo>
                        <a:pt x="301" y="233"/>
                        <a:pt x="364" y="208"/>
                        <a:pt x="415" y="229"/>
                      </a:cubicBezTo>
                      <a:cubicBezTo>
                        <a:pt x="480" y="257"/>
                        <a:pt x="502" y="352"/>
                        <a:pt x="464" y="443"/>
                      </a:cubicBezTo>
                      <a:cubicBezTo>
                        <a:pt x="431" y="520"/>
                        <a:pt x="318" y="620"/>
                        <a:pt x="290" y="644"/>
                      </a:cubicBezTo>
                      <a:close/>
                      <a:moveTo>
                        <a:pt x="709" y="323"/>
                      </a:moveTo>
                      <a:cubicBezTo>
                        <a:pt x="694" y="370"/>
                        <a:pt x="661" y="415"/>
                        <a:pt x="615" y="448"/>
                      </a:cubicBezTo>
                      <a:cubicBezTo>
                        <a:pt x="580" y="473"/>
                        <a:pt x="524" y="496"/>
                        <a:pt x="450" y="517"/>
                      </a:cubicBezTo>
                      <a:cubicBezTo>
                        <a:pt x="466" y="495"/>
                        <a:pt x="479" y="474"/>
                        <a:pt x="488" y="453"/>
                      </a:cubicBezTo>
                      <a:cubicBezTo>
                        <a:pt x="532" y="349"/>
                        <a:pt x="504" y="238"/>
                        <a:pt x="425" y="204"/>
                      </a:cubicBezTo>
                      <a:cubicBezTo>
                        <a:pt x="367" y="180"/>
                        <a:pt x="295" y="204"/>
                        <a:pt x="243" y="266"/>
                      </a:cubicBezTo>
                      <a:cubicBezTo>
                        <a:pt x="225" y="253"/>
                        <a:pt x="207" y="243"/>
                        <a:pt x="188" y="236"/>
                      </a:cubicBezTo>
                      <a:cubicBezTo>
                        <a:pt x="185" y="131"/>
                        <a:pt x="242" y="42"/>
                        <a:pt x="319" y="34"/>
                      </a:cubicBezTo>
                      <a:cubicBezTo>
                        <a:pt x="384" y="27"/>
                        <a:pt x="447" y="78"/>
                        <a:pt x="477" y="161"/>
                      </a:cubicBezTo>
                      <a:cubicBezTo>
                        <a:pt x="478" y="164"/>
                        <a:pt x="481" y="167"/>
                        <a:pt x="484" y="168"/>
                      </a:cubicBezTo>
                      <a:cubicBezTo>
                        <a:pt x="488" y="170"/>
                        <a:pt x="491" y="170"/>
                        <a:pt x="495" y="169"/>
                      </a:cubicBezTo>
                      <a:cubicBezTo>
                        <a:pt x="576" y="135"/>
                        <a:pt x="657" y="149"/>
                        <a:pt x="695" y="202"/>
                      </a:cubicBezTo>
                      <a:cubicBezTo>
                        <a:pt x="718" y="234"/>
                        <a:pt x="723" y="277"/>
                        <a:pt x="709" y="323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2" name="Freeform 31"/>
                <p:cNvSpPr/>
                <p:nvPr/>
              </p:nvSpPr>
              <p:spPr bwMode="auto">
                <a:xfrm>
                  <a:off x="8277792" y="4696859"/>
                  <a:ext cx="390363" cy="349307"/>
                </a:xfrm>
                <a:custGeom>
                  <a:avLst/>
                  <a:gdLst>
                    <a:gd name="T0" fmla="*/ 716 w 751"/>
                    <a:gd name="T1" fmla="*/ 186 h 673"/>
                    <a:gd name="T2" fmla="*/ 497 w 751"/>
                    <a:gd name="T3" fmla="*/ 139 h 673"/>
                    <a:gd name="T4" fmla="*/ 316 w 751"/>
                    <a:gd name="T5" fmla="*/ 8 h 673"/>
                    <a:gd name="T6" fmla="*/ 161 w 751"/>
                    <a:gd name="T7" fmla="*/ 229 h 673"/>
                    <a:gd name="T8" fmla="*/ 52 w 751"/>
                    <a:gd name="T9" fmla="*/ 250 h 673"/>
                    <a:gd name="T10" fmla="*/ 0 w 751"/>
                    <a:gd name="T11" fmla="*/ 366 h 673"/>
                    <a:gd name="T12" fmla="*/ 51 w 751"/>
                    <a:gd name="T13" fmla="*/ 507 h 673"/>
                    <a:gd name="T14" fmla="*/ 286 w 751"/>
                    <a:gd name="T15" fmla="*/ 672 h 673"/>
                    <a:gd name="T16" fmla="*/ 292 w 751"/>
                    <a:gd name="T17" fmla="*/ 673 h 673"/>
                    <a:gd name="T18" fmla="*/ 300 w 751"/>
                    <a:gd name="T19" fmla="*/ 670 h 673"/>
                    <a:gd name="T20" fmla="*/ 422 w 751"/>
                    <a:gd name="T21" fmla="*/ 551 h 673"/>
                    <a:gd name="T22" fmla="*/ 425 w 751"/>
                    <a:gd name="T23" fmla="*/ 551 h 673"/>
                    <a:gd name="T24" fmla="*/ 630 w 751"/>
                    <a:gd name="T25" fmla="*/ 470 h 673"/>
                    <a:gd name="T26" fmla="*/ 734 w 751"/>
                    <a:gd name="T27" fmla="*/ 331 h 673"/>
                    <a:gd name="T28" fmla="*/ 716 w 751"/>
                    <a:gd name="T29" fmla="*/ 186 h 673"/>
                    <a:gd name="T30" fmla="*/ 290 w 751"/>
                    <a:gd name="T31" fmla="*/ 644 h 673"/>
                    <a:gd name="T32" fmla="*/ 72 w 751"/>
                    <a:gd name="T33" fmla="*/ 491 h 673"/>
                    <a:gd name="T34" fmla="*/ 27 w 751"/>
                    <a:gd name="T35" fmla="*/ 366 h 673"/>
                    <a:gd name="T36" fmla="*/ 68 w 751"/>
                    <a:gd name="T37" fmla="*/ 272 h 673"/>
                    <a:gd name="T38" fmla="*/ 68 w 751"/>
                    <a:gd name="T39" fmla="*/ 272 h 673"/>
                    <a:gd name="T40" fmla="*/ 130 w 751"/>
                    <a:gd name="T41" fmla="*/ 252 h 673"/>
                    <a:gd name="T42" fmla="*/ 237 w 751"/>
                    <a:gd name="T43" fmla="*/ 295 h 673"/>
                    <a:gd name="T44" fmla="*/ 247 w 751"/>
                    <a:gd name="T45" fmla="*/ 298 h 673"/>
                    <a:gd name="T46" fmla="*/ 256 w 751"/>
                    <a:gd name="T47" fmla="*/ 292 h 673"/>
                    <a:gd name="T48" fmla="*/ 415 w 751"/>
                    <a:gd name="T49" fmla="*/ 229 h 673"/>
                    <a:gd name="T50" fmla="*/ 464 w 751"/>
                    <a:gd name="T51" fmla="*/ 443 h 673"/>
                    <a:gd name="T52" fmla="*/ 290 w 751"/>
                    <a:gd name="T53" fmla="*/ 644 h 673"/>
                    <a:gd name="T54" fmla="*/ 709 w 751"/>
                    <a:gd name="T55" fmla="*/ 323 h 673"/>
                    <a:gd name="T56" fmla="*/ 615 w 751"/>
                    <a:gd name="T57" fmla="*/ 448 h 673"/>
                    <a:gd name="T58" fmla="*/ 450 w 751"/>
                    <a:gd name="T59" fmla="*/ 517 h 673"/>
                    <a:gd name="T60" fmla="*/ 488 w 751"/>
                    <a:gd name="T61" fmla="*/ 453 h 673"/>
                    <a:gd name="T62" fmla="*/ 425 w 751"/>
                    <a:gd name="T63" fmla="*/ 204 h 673"/>
                    <a:gd name="T64" fmla="*/ 243 w 751"/>
                    <a:gd name="T65" fmla="*/ 266 h 673"/>
                    <a:gd name="T66" fmla="*/ 188 w 751"/>
                    <a:gd name="T67" fmla="*/ 236 h 673"/>
                    <a:gd name="T68" fmla="*/ 319 w 751"/>
                    <a:gd name="T69" fmla="*/ 34 h 673"/>
                    <a:gd name="T70" fmla="*/ 477 w 751"/>
                    <a:gd name="T71" fmla="*/ 161 h 673"/>
                    <a:gd name="T72" fmla="*/ 484 w 751"/>
                    <a:gd name="T73" fmla="*/ 168 h 673"/>
                    <a:gd name="T74" fmla="*/ 495 w 751"/>
                    <a:gd name="T75" fmla="*/ 169 h 673"/>
                    <a:gd name="T76" fmla="*/ 695 w 751"/>
                    <a:gd name="T77" fmla="*/ 202 h 673"/>
                    <a:gd name="T78" fmla="*/ 709 w 751"/>
                    <a:gd name="T79" fmla="*/ 323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51" h="673">
                      <a:moveTo>
                        <a:pt x="716" y="186"/>
                      </a:moveTo>
                      <a:cubicBezTo>
                        <a:pt x="673" y="126"/>
                        <a:pt x="586" y="108"/>
                        <a:pt x="497" y="139"/>
                      </a:cubicBezTo>
                      <a:cubicBezTo>
                        <a:pt x="461" y="52"/>
                        <a:pt x="390" y="0"/>
                        <a:pt x="316" y="8"/>
                      </a:cubicBezTo>
                      <a:cubicBezTo>
                        <a:pt x="226" y="17"/>
                        <a:pt x="161" y="111"/>
                        <a:pt x="161" y="229"/>
                      </a:cubicBezTo>
                      <a:cubicBezTo>
                        <a:pt x="121" y="221"/>
                        <a:pt x="82" y="228"/>
                        <a:pt x="52" y="250"/>
                      </a:cubicBezTo>
                      <a:cubicBezTo>
                        <a:pt x="18" y="276"/>
                        <a:pt x="0" y="317"/>
                        <a:pt x="0" y="366"/>
                      </a:cubicBezTo>
                      <a:cubicBezTo>
                        <a:pt x="0" y="414"/>
                        <a:pt x="18" y="464"/>
                        <a:pt x="51" y="507"/>
                      </a:cubicBezTo>
                      <a:cubicBezTo>
                        <a:pt x="113" y="589"/>
                        <a:pt x="279" y="668"/>
                        <a:pt x="286" y="672"/>
                      </a:cubicBezTo>
                      <a:cubicBezTo>
                        <a:pt x="288" y="672"/>
                        <a:pt x="290" y="673"/>
                        <a:pt x="292" y="673"/>
                      </a:cubicBezTo>
                      <a:cubicBezTo>
                        <a:pt x="295" y="673"/>
                        <a:pt x="298" y="672"/>
                        <a:pt x="300" y="670"/>
                      </a:cubicBezTo>
                      <a:cubicBezTo>
                        <a:pt x="304" y="667"/>
                        <a:pt x="368" y="614"/>
                        <a:pt x="422" y="551"/>
                      </a:cubicBezTo>
                      <a:cubicBezTo>
                        <a:pt x="423" y="551"/>
                        <a:pt x="424" y="551"/>
                        <a:pt x="425" y="551"/>
                      </a:cubicBezTo>
                      <a:cubicBezTo>
                        <a:pt x="519" y="528"/>
                        <a:pt x="588" y="500"/>
                        <a:pt x="630" y="470"/>
                      </a:cubicBezTo>
                      <a:cubicBezTo>
                        <a:pt x="681" y="433"/>
                        <a:pt x="718" y="384"/>
                        <a:pt x="734" y="331"/>
                      </a:cubicBezTo>
                      <a:cubicBezTo>
                        <a:pt x="751" y="277"/>
                        <a:pt x="745" y="225"/>
                        <a:pt x="716" y="186"/>
                      </a:cubicBezTo>
                      <a:close/>
                      <a:moveTo>
                        <a:pt x="290" y="644"/>
                      </a:moveTo>
                      <a:cubicBezTo>
                        <a:pt x="256" y="627"/>
                        <a:pt x="123" y="558"/>
                        <a:pt x="72" y="491"/>
                      </a:cubicBezTo>
                      <a:cubicBezTo>
                        <a:pt x="43" y="452"/>
                        <a:pt x="27" y="408"/>
                        <a:pt x="27" y="366"/>
                      </a:cubicBezTo>
                      <a:cubicBezTo>
                        <a:pt x="26" y="325"/>
                        <a:pt x="41" y="292"/>
                        <a:pt x="68" y="272"/>
                      </a:cubicBezTo>
                      <a:lnTo>
                        <a:pt x="68" y="272"/>
                      </a:lnTo>
                      <a:cubicBezTo>
                        <a:pt x="85" y="258"/>
                        <a:pt x="107" y="252"/>
                        <a:pt x="130" y="252"/>
                      </a:cubicBezTo>
                      <a:cubicBezTo>
                        <a:pt x="164" y="252"/>
                        <a:pt x="203" y="267"/>
                        <a:pt x="237" y="295"/>
                      </a:cubicBezTo>
                      <a:cubicBezTo>
                        <a:pt x="240" y="297"/>
                        <a:pt x="244" y="298"/>
                        <a:pt x="247" y="298"/>
                      </a:cubicBezTo>
                      <a:cubicBezTo>
                        <a:pt x="251" y="297"/>
                        <a:pt x="254" y="295"/>
                        <a:pt x="256" y="292"/>
                      </a:cubicBezTo>
                      <a:cubicBezTo>
                        <a:pt x="301" y="233"/>
                        <a:pt x="364" y="208"/>
                        <a:pt x="415" y="229"/>
                      </a:cubicBezTo>
                      <a:cubicBezTo>
                        <a:pt x="480" y="257"/>
                        <a:pt x="502" y="352"/>
                        <a:pt x="464" y="443"/>
                      </a:cubicBezTo>
                      <a:cubicBezTo>
                        <a:pt x="431" y="520"/>
                        <a:pt x="318" y="620"/>
                        <a:pt x="290" y="644"/>
                      </a:cubicBezTo>
                      <a:close/>
                      <a:moveTo>
                        <a:pt x="709" y="323"/>
                      </a:moveTo>
                      <a:cubicBezTo>
                        <a:pt x="694" y="370"/>
                        <a:pt x="661" y="415"/>
                        <a:pt x="615" y="448"/>
                      </a:cubicBezTo>
                      <a:cubicBezTo>
                        <a:pt x="580" y="473"/>
                        <a:pt x="524" y="496"/>
                        <a:pt x="450" y="517"/>
                      </a:cubicBezTo>
                      <a:cubicBezTo>
                        <a:pt x="466" y="495"/>
                        <a:pt x="479" y="474"/>
                        <a:pt x="488" y="453"/>
                      </a:cubicBezTo>
                      <a:cubicBezTo>
                        <a:pt x="532" y="349"/>
                        <a:pt x="504" y="238"/>
                        <a:pt x="425" y="204"/>
                      </a:cubicBezTo>
                      <a:cubicBezTo>
                        <a:pt x="367" y="180"/>
                        <a:pt x="295" y="204"/>
                        <a:pt x="243" y="266"/>
                      </a:cubicBezTo>
                      <a:cubicBezTo>
                        <a:pt x="225" y="253"/>
                        <a:pt x="207" y="243"/>
                        <a:pt x="188" y="236"/>
                      </a:cubicBezTo>
                      <a:cubicBezTo>
                        <a:pt x="185" y="131"/>
                        <a:pt x="242" y="42"/>
                        <a:pt x="319" y="34"/>
                      </a:cubicBezTo>
                      <a:cubicBezTo>
                        <a:pt x="384" y="27"/>
                        <a:pt x="447" y="78"/>
                        <a:pt x="477" y="161"/>
                      </a:cubicBezTo>
                      <a:cubicBezTo>
                        <a:pt x="478" y="164"/>
                        <a:pt x="481" y="167"/>
                        <a:pt x="484" y="168"/>
                      </a:cubicBezTo>
                      <a:cubicBezTo>
                        <a:pt x="488" y="170"/>
                        <a:pt x="491" y="170"/>
                        <a:pt x="495" y="169"/>
                      </a:cubicBezTo>
                      <a:cubicBezTo>
                        <a:pt x="576" y="135"/>
                        <a:pt x="657" y="149"/>
                        <a:pt x="695" y="202"/>
                      </a:cubicBezTo>
                      <a:cubicBezTo>
                        <a:pt x="718" y="234"/>
                        <a:pt x="723" y="277"/>
                        <a:pt x="709" y="323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56" name="Freeform 32"/>
              <p:cNvSpPr/>
              <p:nvPr/>
            </p:nvSpPr>
            <p:spPr bwMode="auto">
              <a:xfrm>
                <a:off x="8193961" y="1809023"/>
                <a:ext cx="931451" cy="833487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Freeform 33"/>
              <p:cNvSpPr/>
              <p:nvPr/>
            </p:nvSpPr>
            <p:spPr bwMode="auto">
              <a:xfrm>
                <a:off x="8219365" y="2092182"/>
                <a:ext cx="913669" cy="81757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34"/>
              <p:cNvSpPr/>
              <p:nvPr/>
            </p:nvSpPr>
            <p:spPr bwMode="auto">
              <a:xfrm>
                <a:off x="8452651" y="2093185"/>
                <a:ext cx="385282" cy="34476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35"/>
              <p:cNvSpPr/>
              <p:nvPr/>
            </p:nvSpPr>
            <p:spPr bwMode="auto">
              <a:xfrm>
                <a:off x="8477631" y="2115405"/>
                <a:ext cx="332782" cy="29778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Freeform 36"/>
              <p:cNvSpPr/>
              <p:nvPr/>
            </p:nvSpPr>
            <p:spPr bwMode="auto">
              <a:xfrm>
                <a:off x="8525897" y="2158727"/>
                <a:ext cx="238790" cy="21367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Freeform 37"/>
              <p:cNvSpPr/>
              <p:nvPr/>
            </p:nvSpPr>
            <p:spPr bwMode="auto">
              <a:xfrm>
                <a:off x="8121139" y="1497609"/>
                <a:ext cx="975483" cy="872888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Freeform 38"/>
              <p:cNvSpPr/>
              <p:nvPr/>
            </p:nvSpPr>
            <p:spPr bwMode="auto">
              <a:xfrm>
                <a:off x="8131300" y="1952338"/>
                <a:ext cx="226935" cy="203067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Freeform 39"/>
              <p:cNvSpPr/>
              <p:nvPr/>
            </p:nvSpPr>
            <p:spPr bwMode="auto">
              <a:xfrm>
                <a:off x="8880695" y="1870469"/>
                <a:ext cx="215927" cy="193217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40"/>
              <p:cNvSpPr/>
              <p:nvPr/>
            </p:nvSpPr>
            <p:spPr bwMode="auto">
              <a:xfrm>
                <a:off x="10869767" y="4557312"/>
                <a:ext cx="538548" cy="481907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Freeform 41"/>
              <p:cNvSpPr/>
              <p:nvPr/>
            </p:nvSpPr>
            <p:spPr bwMode="auto">
              <a:xfrm>
                <a:off x="9697832" y="5281154"/>
                <a:ext cx="398831" cy="356884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Freeform 42"/>
              <p:cNvSpPr/>
              <p:nvPr/>
            </p:nvSpPr>
            <p:spPr bwMode="auto">
              <a:xfrm>
                <a:off x="9799444" y="5364905"/>
                <a:ext cx="204073" cy="182609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Freeform 43"/>
              <p:cNvSpPr/>
              <p:nvPr/>
            </p:nvSpPr>
            <p:spPr bwMode="auto">
              <a:xfrm>
                <a:off x="10382025" y="4693253"/>
                <a:ext cx="796814" cy="71301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44"/>
              <p:cNvSpPr/>
              <p:nvPr/>
            </p:nvSpPr>
            <p:spPr bwMode="auto">
              <a:xfrm>
                <a:off x="9903598" y="4459575"/>
                <a:ext cx="1071169" cy="95851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45"/>
              <p:cNvSpPr/>
              <p:nvPr/>
            </p:nvSpPr>
            <p:spPr bwMode="auto">
              <a:xfrm>
                <a:off x="10881622" y="4657367"/>
                <a:ext cx="1694" cy="151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46"/>
              <p:cNvSpPr/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Freeform 47"/>
              <p:cNvSpPr/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Freeform 48"/>
              <p:cNvSpPr/>
              <p:nvPr/>
            </p:nvSpPr>
            <p:spPr bwMode="auto">
              <a:xfrm>
                <a:off x="10555190" y="5440945"/>
                <a:ext cx="7621" cy="6819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49"/>
              <p:cNvSpPr/>
              <p:nvPr/>
            </p:nvSpPr>
            <p:spPr bwMode="auto">
              <a:xfrm>
                <a:off x="10881198" y="4651574"/>
                <a:ext cx="4234" cy="3788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50"/>
              <p:cNvSpPr/>
              <p:nvPr/>
            </p:nvSpPr>
            <p:spPr bwMode="auto">
              <a:xfrm>
                <a:off x="10879082" y="4661690"/>
                <a:ext cx="3387" cy="303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51"/>
              <p:cNvSpPr/>
              <p:nvPr/>
            </p:nvSpPr>
            <p:spPr bwMode="auto">
              <a:xfrm>
                <a:off x="10882468" y="4647206"/>
                <a:ext cx="1694" cy="151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52"/>
              <p:cNvSpPr/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Freeform 53"/>
              <p:cNvSpPr/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54"/>
              <p:cNvSpPr/>
              <p:nvPr/>
            </p:nvSpPr>
            <p:spPr bwMode="auto">
              <a:xfrm>
                <a:off x="10882468" y="4655674"/>
                <a:ext cx="1694" cy="151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55"/>
              <p:cNvSpPr/>
              <p:nvPr/>
            </p:nvSpPr>
            <p:spPr bwMode="auto">
              <a:xfrm>
                <a:off x="10882468" y="4655674"/>
                <a:ext cx="1694" cy="151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Freeform 56"/>
              <p:cNvSpPr/>
              <p:nvPr/>
            </p:nvSpPr>
            <p:spPr bwMode="auto">
              <a:xfrm>
                <a:off x="10880352" y="4659106"/>
                <a:ext cx="2540" cy="227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57"/>
              <p:cNvSpPr/>
              <p:nvPr/>
            </p:nvSpPr>
            <p:spPr bwMode="auto">
              <a:xfrm>
                <a:off x="10880352" y="4659106"/>
                <a:ext cx="2540" cy="227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58"/>
              <p:cNvSpPr/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59"/>
              <p:cNvSpPr/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Freeform 60"/>
              <p:cNvSpPr/>
              <p:nvPr/>
            </p:nvSpPr>
            <p:spPr bwMode="auto">
              <a:xfrm>
                <a:off x="10882045" y="4648944"/>
                <a:ext cx="2540" cy="227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61"/>
              <p:cNvSpPr/>
              <p:nvPr/>
            </p:nvSpPr>
            <p:spPr bwMode="auto">
              <a:xfrm>
                <a:off x="10882045" y="4648944"/>
                <a:ext cx="2540" cy="227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62"/>
              <p:cNvSpPr/>
              <p:nvPr/>
            </p:nvSpPr>
            <p:spPr bwMode="auto">
              <a:xfrm>
                <a:off x="10882468" y="4645512"/>
                <a:ext cx="1694" cy="151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63"/>
              <p:cNvSpPr/>
              <p:nvPr/>
            </p:nvSpPr>
            <p:spPr bwMode="auto">
              <a:xfrm>
                <a:off x="10882468" y="4645512"/>
                <a:ext cx="1694" cy="151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64"/>
              <p:cNvSpPr/>
              <p:nvPr/>
            </p:nvSpPr>
            <p:spPr bwMode="auto">
              <a:xfrm>
                <a:off x="10273638" y="4669229"/>
                <a:ext cx="839153" cy="750896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65"/>
              <p:cNvSpPr/>
              <p:nvPr/>
            </p:nvSpPr>
            <p:spPr bwMode="auto">
              <a:xfrm>
                <a:off x="10294384" y="4742865"/>
                <a:ext cx="596976" cy="53419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Freeform 66"/>
              <p:cNvSpPr/>
              <p:nvPr/>
            </p:nvSpPr>
            <p:spPr bwMode="auto">
              <a:xfrm>
                <a:off x="7227793" y="4332594"/>
                <a:ext cx="298911" cy="267473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67"/>
              <p:cNvSpPr/>
              <p:nvPr/>
            </p:nvSpPr>
            <p:spPr bwMode="auto">
              <a:xfrm>
                <a:off x="9856179" y="2492201"/>
                <a:ext cx="227782" cy="20382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68"/>
              <p:cNvSpPr/>
              <p:nvPr/>
            </p:nvSpPr>
            <p:spPr bwMode="auto">
              <a:xfrm>
                <a:off x="9232953" y="1906143"/>
                <a:ext cx="749395" cy="670578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69"/>
              <p:cNvSpPr/>
              <p:nvPr/>
            </p:nvSpPr>
            <p:spPr bwMode="auto">
              <a:xfrm>
                <a:off x="9297308" y="1965000"/>
                <a:ext cx="620685" cy="55540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70"/>
              <p:cNvSpPr/>
              <p:nvPr/>
            </p:nvSpPr>
            <p:spPr bwMode="auto">
              <a:xfrm>
                <a:off x="9820190" y="2455834"/>
                <a:ext cx="228629" cy="204583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71"/>
              <p:cNvSpPr/>
              <p:nvPr/>
            </p:nvSpPr>
            <p:spPr bwMode="auto">
              <a:xfrm>
                <a:off x="9118638" y="1786859"/>
                <a:ext cx="268427" cy="24019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Freeform 72"/>
              <p:cNvSpPr/>
              <p:nvPr/>
            </p:nvSpPr>
            <p:spPr bwMode="auto">
              <a:xfrm>
                <a:off x="9121179" y="1781605"/>
                <a:ext cx="136331" cy="12199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73"/>
              <p:cNvSpPr/>
              <p:nvPr/>
            </p:nvSpPr>
            <p:spPr bwMode="auto">
              <a:xfrm>
                <a:off x="7415353" y="3765065"/>
                <a:ext cx="552943" cy="494788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74"/>
              <p:cNvSpPr/>
              <p:nvPr/>
            </p:nvSpPr>
            <p:spPr bwMode="auto">
              <a:xfrm>
                <a:off x="7544486" y="3887753"/>
                <a:ext cx="188831" cy="168971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75"/>
              <p:cNvSpPr/>
              <p:nvPr/>
            </p:nvSpPr>
            <p:spPr bwMode="auto">
              <a:xfrm>
                <a:off x="7660071" y="3984574"/>
                <a:ext cx="202379" cy="181094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Freeform 76"/>
              <p:cNvSpPr/>
              <p:nvPr/>
            </p:nvSpPr>
            <p:spPr bwMode="auto">
              <a:xfrm>
                <a:off x="10767307" y="3019765"/>
                <a:ext cx="187984" cy="168213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77"/>
              <p:cNvSpPr/>
              <p:nvPr/>
            </p:nvSpPr>
            <p:spPr bwMode="auto">
              <a:xfrm>
                <a:off x="10633094" y="2945495"/>
                <a:ext cx="168508" cy="15078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78"/>
              <p:cNvSpPr/>
              <p:nvPr/>
            </p:nvSpPr>
            <p:spPr bwMode="auto">
              <a:xfrm>
                <a:off x="10629283" y="2761521"/>
                <a:ext cx="196452" cy="17579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79"/>
              <p:cNvSpPr/>
              <p:nvPr/>
            </p:nvSpPr>
            <p:spPr bwMode="auto">
              <a:xfrm>
                <a:off x="10929465" y="2946965"/>
                <a:ext cx="196452" cy="17579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80"/>
              <p:cNvSpPr/>
              <p:nvPr/>
            </p:nvSpPr>
            <p:spPr bwMode="auto">
              <a:xfrm>
                <a:off x="10613194" y="3108252"/>
                <a:ext cx="187984" cy="168213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81"/>
              <p:cNvSpPr/>
              <p:nvPr/>
            </p:nvSpPr>
            <p:spPr bwMode="auto">
              <a:xfrm>
                <a:off x="7458962" y="2844577"/>
                <a:ext cx="568185" cy="508427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82"/>
              <p:cNvSpPr/>
              <p:nvPr/>
            </p:nvSpPr>
            <p:spPr bwMode="auto">
              <a:xfrm>
                <a:off x="7536442" y="4176995"/>
                <a:ext cx="624919" cy="559194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Freeform 83"/>
              <p:cNvSpPr/>
              <p:nvPr/>
            </p:nvSpPr>
            <p:spPr bwMode="auto">
              <a:xfrm>
                <a:off x="7403921" y="4649497"/>
                <a:ext cx="576653" cy="516004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84"/>
              <p:cNvSpPr/>
              <p:nvPr/>
            </p:nvSpPr>
            <p:spPr bwMode="auto">
              <a:xfrm>
                <a:off x="7470394" y="4710204"/>
                <a:ext cx="442863" cy="39628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85"/>
              <p:cNvSpPr/>
              <p:nvPr/>
            </p:nvSpPr>
            <p:spPr bwMode="auto">
              <a:xfrm>
                <a:off x="7496220" y="4775519"/>
                <a:ext cx="404758" cy="362188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Freeform 86"/>
              <p:cNvSpPr/>
              <p:nvPr/>
            </p:nvSpPr>
            <p:spPr bwMode="auto">
              <a:xfrm>
                <a:off x="7723155" y="4528741"/>
                <a:ext cx="148185" cy="132599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Freeform 88"/>
              <p:cNvSpPr/>
              <p:nvPr/>
            </p:nvSpPr>
            <p:spPr bwMode="auto">
              <a:xfrm>
                <a:off x="7114325" y="2984269"/>
                <a:ext cx="1163467" cy="1041101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Freeform 89"/>
              <p:cNvSpPr/>
              <p:nvPr/>
            </p:nvSpPr>
            <p:spPr bwMode="auto">
              <a:xfrm>
                <a:off x="7110091" y="2837373"/>
                <a:ext cx="1204112" cy="1077471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90"/>
              <p:cNvSpPr/>
              <p:nvPr/>
            </p:nvSpPr>
            <p:spPr bwMode="auto">
              <a:xfrm>
                <a:off x="9986582" y="2061141"/>
                <a:ext cx="895040" cy="80090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Freeform 91"/>
              <p:cNvSpPr/>
              <p:nvPr/>
            </p:nvSpPr>
            <p:spPr bwMode="auto">
              <a:xfrm>
                <a:off x="9986582" y="2080528"/>
                <a:ext cx="877258" cy="784993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Freeform 92"/>
              <p:cNvSpPr/>
              <p:nvPr/>
            </p:nvSpPr>
            <p:spPr bwMode="auto">
              <a:xfrm>
                <a:off x="10144082" y="2271327"/>
                <a:ext cx="737540" cy="65997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Freeform 93"/>
              <p:cNvSpPr/>
              <p:nvPr/>
            </p:nvSpPr>
            <p:spPr bwMode="auto">
              <a:xfrm>
                <a:off x="9873961" y="1832931"/>
                <a:ext cx="1007661" cy="901681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Freeform 94"/>
              <p:cNvSpPr/>
              <p:nvPr/>
            </p:nvSpPr>
            <p:spPr bwMode="auto">
              <a:xfrm>
                <a:off x="7120675" y="3656960"/>
                <a:ext cx="252339" cy="225799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95"/>
              <p:cNvSpPr/>
              <p:nvPr/>
            </p:nvSpPr>
            <p:spPr bwMode="auto">
              <a:xfrm>
                <a:off x="10170332" y="5535527"/>
                <a:ext cx="284516" cy="25459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96"/>
              <p:cNvSpPr/>
              <p:nvPr/>
            </p:nvSpPr>
            <p:spPr bwMode="auto">
              <a:xfrm>
                <a:off x="9587328" y="1613155"/>
                <a:ext cx="354798" cy="31748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Freeform 97"/>
              <p:cNvSpPr/>
              <p:nvPr/>
            </p:nvSpPr>
            <p:spPr bwMode="auto">
              <a:xfrm>
                <a:off x="10860029" y="2508644"/>
                <a:ext cx="282822" cy="253076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Freeform 98"/>
              <p:cNvSpPr/>
              <p:nvPr/>
            </p:nvSpPr>
            <p:spPr bwMode="auto">
              <a:xfrm>
                <a:off x="10934122" y="3131097"/>
                <a:ext cx="606290" cy="542524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Freeform 99"/>
              <p:cNvSpPr/>
              <p:nvPr/>
            </p:nvSpPr>
            <p:spPr bwMode="auto">
              <a:xfrm>
                <a:off x="11151742" y="3275651"/>
                <a:ext cx="86371" cy="77287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Freeform 100"/>
              <p:cNvSpPr/>
              <p:nvPr/>
            </p:nvSpPr>
            <p:spPr bwMode="auto">
              <a:xfrm>
                <a:off x="11205936" y="3367950"/>
                <a:ext cx="86371" cy="77287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Freeform 101"/>
              <p:cNvSpPr/>
              <p:nvPr/>
            </p:nvSpPr>
            <p:spPr bwMode="auto">
              <a:xfrm>
                <a:off x="11258436" y="3459067"/>
                <a:ext cx="88064" cy="7880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Freeform 102"/>
              <p:cNvSpPr/>
              <p:nvPr/>
            </p:nvSpPr>
            <p:spPr bwMode="auto">
              <a:xfrm>
                <a:off x="11206783" y="4120624"/>
                <a:ext cx="502984" cy="450083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Freeform 103"/>
              <p:cNvSpPr/>
              <p:nvPr/>
            </p:nvSpPr>
            <p:spPr bwMode="auto">
              <a:xfrm>
                <a:off x="11192388" y="4133420"/>
                <a:ext cx="392056" cy="35082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Freeform 104"/>
              <p:cNvSpPr/>
              <p:nvPr/>
            </p:nvSpPr>
            <p:spPr bwMode="auto">
              <a:xfrm>
                <a:off x="11195775" y="4146705"/>
                <a:ext cx="274355" cy="24550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105"/>
              <p:cNvSpPr/>
              <p:nvPr/>
            </p:nvSpPr>
            <p:spPr bwMode="auto">
              <a:xfrm>
                <a:off x="11180110" y="4161462"/>
                <a:ext cx="168508" cy="150785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106"/>
              <p:cNvSpPr/>
              <p:nvPr/>
            </p:nvSpPr>
            <p:spPr bwMode="auto">
              <a:xfrm>
                <a:off x="11181380" y="4171406"/>
                <a:ext cx="51653" cy="46220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5" name="BackShape"/>
            <p:cNvSpPr/>
            <p:nvPr/>
          </p:nvSpPr>
          <p:spPr>
            <a:xfrm>
              <a:off x="1920170" y="2310855"/>
              <a:ext cx="3037907" cy="2718400"/>
            </a:xfrm>
            <a:custGeom>
              <a:avLst/>
              <a:gdLst>
                <a:gd name="T0" fmla="*/ 716 w 751"/>
                <a:gd name="T1" fmla="*/ 186 h 673"/>
                <a:gd name="T2" fmla="*/ 497 w 751"/>
                <a:gd name="T3" fmla="*/ 139 h 673"/>
                <a:gd name="T4" fmla="*/ 316 w 751"/>
                <a:gd name="T5" fmla="*/ 8 h 673"/>
                <a:gd name="T6" fmla="*/ 161 w 751"/>
                <a:gd name="T7" fmla="*/ 229 h 673"/>
                <a:gd name="T8" fmla="*/ 52 w 751"/>
                <a:gd name="T9" fmla="*/ 250 h 673"/>
                <a:gd name="T10" fmla="*/ 0 w 751"/>
                <a:gd name="T11" fmla="*/ 366 h 673"/>
                <a:gd name="T12" fmla="*/ 51 w 751"/>
                <a:gd name="T13" fmla="*/ 507 h 673"/>
                <a:gd name="T14" fmla="*/ 286 w 751"/>
                <a:gd name="T15" fmla="*/ 672 h 673"/>
                <a:gd name="T16" fmla="*/ 292 w 751"/>
                <a:gd name="T17" fmla="*/ 673 h 673"/>
                <a:gd name="T18" fmla="*/ 300 w 751"/>
                <a:gd name="T19" fmla="*/ 670 h 673"/>
                <a:gd name="T20" fmla="*/ 422 w 751"/>
                <a:gd name="T21" fmla="*/ 551 h 673"/>
                <a:gd name="T22" fmla="*/ 425 w 751"/>
                <a:gd name="T23" fmla="*/ 551 h 673"/>
                <a:gd name="T24" fmla="*/ 630 w 751"/>
                <a:gd name="T25" fmla="*/ 470 h 673"/>
                <a:gd name="T26" fmla="*/ 734 w 751"/>
                <a:gd name="T27" fmla="*/ 331 h 673"/>
                <a:gd name="T28" fmla="*/ 716 w 751"/>
                <a:gd name="T29" fmla="*/ 186 h 673"/>
                <a:gd name="T30" fmla="*/ 290 w 751"/>
                <a:gd name="T31" fmla="*/ 644 h 673"/>
                <a:gd name="T32" fmla="*/ 72 w 751"/>
                <a:gd name="T33" fmla="*/ 491 h 673"/>
                <a:gd name="T34" fmla="*/ 27 w 751"/>
                <a:gd name="T35" fmla="*/ 366 h 673"/>
                <a:gd name="T36" fmla="*/ 68 w 751"/>
                <a:gd name="T37" fmla="*/ 272 h 673"/>
                <a:gd name="T38" fmla="*/ 68 w 751"/>
                <a:gd name="T39" fmla="*/ 272 h 673"/>
                <a:gd name="T40" fmla="*/ 130 w 751"/>
                <a:gd name="T41" fmla="*/ 252 h 673"/>
                <a:gd name="T42" fmla="*/ 237 w 751"/>
                <a:gd name="T43" fmla="*/ 295 h 673"/>
                <a:gd name="T44" fmla="*/ 247 w 751"/>
                <a:gd name="T45" fmla="*/ 298 h 673"/>
                <a:gd name="T46" fmla="*/ 256 w 751"/>
                <a:gd name="T47" fmla="*/ 292 h 673"/>
                <a:gd name="T48" fmla="*/ 415 w 751"/>
                <a:gd name="T49" fmla="*/ 229 h 673"/>
                <a:gd name="T50" fmla="*/ 464 w 751"/>
                <a:gd name="T51" fmla="*/ 443 h 673"/>
                <a:gd name="T52" fmla="*/ 290 w 751"/>
                <a:gd name="T53" fmla="*/ 644 h 673"/>
                <a:gd name="T54" fmla="*/ 709 w 751"/>
                <a:gd name="T55" fmla="*/ 323 h 673"/>
                <a:gd name="T56" fmla="*/ 615 w 751"/>
                <a:gd name="T57" fmla="*/ 448 h 673"/>
                <a:gd name="T58" fmla="*/ 450 w 751"/>
                <a:gd name="T59" fmla="*/ 517 h 673"/>
                <a:gd name="T60" fmla="*/ 488 w 751"/>
                <a:gd name="T61" fmla="*/ 453 h 673"/>
                <a:gd name="T62" fmla="*/ 425 w 751"/>
                <a:gd name="T63" fmla="*/ 204 h 673"/>
                <a:gd name="T64" fmla="*/ 243 w 751"/>
                <a:gd name="T65" fmla="*/ 266 h 673"/>
                <a:gd name="T66" fmla="*/ 188 w 751"/>
                <a:gd name="T67" fmla="*/ 236 h 673"/>
                <a:gd name="T68" fmla="*/ 319 w 751"/>
                <a:gd name="T69" fmla="*/ 34 h 673"/>
                <a:gd name="T70" fmla="*/ 477 w 751"/>
                <a:gd name="T71" fmla="*/ 161 h 673"/>
                <a:gd name="T72" fmla="*/ 484 w 751"/>
                <a:gd name="T73" fmla="*/ 168 h 673"/>
                <a:gd name="T74" fmla="*/ 495 w 751"/>
                <a:gd name="T75" fmla="*/ 169 h 673"/>
                <a:gd name="T76" fmla="*/ 695 w 751"/>
                <a:gd name="T77" fmla="*/ 202 h 673"/>
                <a:gd name="T78" fmla="*/ 709 w 751"/>
                <a:gd name="T79" fmla="*/ 32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1" h="673">
                  <a:moveTo>
                    <a:pt x="716" y="186"/>
                  </a:moveTo>
                  <a:cubicBezTo>
                    <a:pt x="673" y="126"/>
                    <a:pt x="586" y="108"/>
                    <a:pt x="497" y="139"/>
                  </a:cubicBezTo>
                  <a:cubicBezTo>
                    <a:pt x="461" y="52"/>
                    <a:pt x="390" y="0"/>
                    <a:pt x="316" y="8"/>
                  </a:cubicBezTo>
                  <a:cubicBezTo>
                    <a:pt x="226" y="17"/>
                    <a:pt x="161" y="111"/>
                    <a:pt x="161" y="229"/>
                  </a:cubicBezTo>
                  <a:cubicBezTo>
                    <a:pt x="121" y="221"/>
                    <a:pt x="82" y="228"/>
                    <a:pt x="52" y="250"/>
                  </a:cubicBezTo>
                  <a:cubicBezTo>
                    <a:pt x="18" y="276"/>
                    <a:pt x="0" y="317"/>
                    <a:pt x="0" y="366"/>
                  </a:cubicBezTo>
                  <a:cubicBezTo>
                    <a:pt x="0" y="414"/>
                    <a:pt x="18" y="464"/>
                    <a:pt x="51" y="507"/>
                  </a:cubicBezTo>
                  <a:cubicBezTo>
                    <a:pt x="113" y="589"/>
                    <a:pt x="279" y="668"/>
                    <a:pt x="286" y="672"/>
                  </a:cubicBezTo>
                  <a:cubicBezTo>
                    <a:pt x="288" y="672"/>
                    <a:pt x="290" y="673"/>
                    <a:pt x="292" y="673"/>
                  </a:cubicBezTo>
                  <a:cubicBezTo>
                    <a:pt x="295" y="673"/>
                    <a:pt x="298" y="672"/>
                    <a:pt x="300" y="670"/>
                  </a:cubicBezTo>
                  <a:cubicBezTo>
                    <a:pt x="304" y="667"/>
                    <a:pt x="368" y="614"/>
                    <a:pt x="422" y="551"/>
                  </a:cubicBezTo>
                  <a:cubicBezTo>
                    <a:pt x="423" y="551"/>
                    <a:pt x="424" y="551"/>
                    <a:pt x="425" y="551"/>
                  </a:cubicBezTo>
                  <a:cubicBezTo>
                    <a:pt x="519" y="528"/>
                    <a:pt x="588" y="500"/>
                    <a:pt x="630" y="470"/>
                  </a:cubicBezTo>
                  <a:cubicBezTo>
                    <a:pt x="681" y="433"/>
                    <a:pt x="718" y="384"/>
                    <a:pt x="734" y="331"/>
                  </a:cubicBezTo>
                  <a:cubicBezTo>
                    <a:pt x="751" y="277"/>
                    <a:pt x="745" y="225"/>
                    <a:pt x="716" y="186"/>
                  </a:cubicBezTo>
                  <a:close/>
                  <a:moveTo>
                    <a:pt x="290" y="644"/>
                  </a:moveTo>
                  <a:cubicBezTo>
                    <a:pt x="256" y="627"/>
                    <a:pt x="123" y="558"/>
                    <a:pt x="72" y="491"/>
                  </a:cubicBezTo>
                  <a:cubicBezTo>
                    <a:pt x="43" y="452"/>
                    <a:pt x="27" y="408"/>
                    <a:pt x="27" y="366"/>
                  </a:cubicBezTo>
                  <a:cubicBezTo>
                    <a:pt x="26" y="325"/>
                    <a:pt x="41" y="292"/>
                    <a:pt x="68" y="272"/>
                  </a:cubicBezTo>
                  <a:lnTo>
                    <a:pt x="68" y="272"/>
                  </a:lnTo>
                  <a:cubicBezTo>
                    <a:pt x="85" y="258"/>
                    <a:pt x="107" y="252"/>
                    <a:pt x="130" y="252"/>
                  </a:cubicBezTo>
                  <a:cubicBezTo>
                    <a:pt x="164" y="252"/>
                    <a:pt x="203" y="267"/>
                    <a:pt x="237" y="295"/>
                  </a:cubicBezTo>
                  <a:cubicBezTo>
                    <a:pt x="240" y="297"/>
                    <a:pt x="244" y="298"/>
                    <a:pt x="247" y="298"/>
                  </a:cubicBezTo>
                  <a:cubicBezTo>
                    <a:pt x="251" y="297"/>
                    <a:pt x="254" y="295"/>
                    <a:pt x="256" y="292"/>
                  </a:cubicBezTo>
                  <a:cubicBezTo>
                    <a:pt x="301" y="233"/>
                    <a:pt x="364" y="208"/>
                    <a:pt x="415" y="229"/>
                  </a:cubicBezTo>
                  <a:cubicBezTo>
                    <a:pt x="480" y="257"/>
                    <a:pt x="502" y="352"/>
                    <a:pt x="464" y="443"/>
                  </a:cubicBezTo>
                  <a:cubicBezTo>
                    <a:pt x="431" y="520"/>
                    <a:pt x="318" y="620"/>
                    <a:pt x="290" y="644"/>
                  </a:cubicBezTo>
                  <a:close/>
                  <a:moveTo>
                    <a:pt x="709" y="323"/>
                  </a:moveTo>
                  <a:cubicBezTo>
                    <a:pt x="694" y="370"/>
                    <a:pt x="661" y="415"/>
                    <a:pt x="615" y="448"/>
                  </a:cubicBezTo>
                  <a:cubicBezTo>
                    <a:pt x="580" y="473"/>
                    <a:pt x="524" y="496"/>
                    <a:pt x="450" y="517"/>
                  </a:cubicBezTo>
                  <a:cubicBezTo>
                    <a:pt x="466" y="495"/>
                    <a:pt x="479" y="474"/>
                    <a:pt x="488" y="453"/>
                  </a:cubicBezTo>
                  <a:cubicBezTo>
                    <a:pt x="532" y="349"/>
                    <a:pt x="504" y="238"/>
                    <a:pt x="425" y="204"/>
                  </a:cubicBezTo>
                  <a:cubicBezTo>
                    <a:pt x="367" y="180"/>
                    <a:pt x="295" y="204"/>
                    <a:pt x="243" y="266"/>
                  </a:cubicBezTo>
                  <a:cubicBezTo>
                    <a:pt x="225" y="253"/>
                    <a:pt x="207" y="243"/>
                    <a:pt x="188" y="236"/>
                  </a:cubicBezTo>
                  <a:cubicBezTo>
                    <a:pt x="185" y="131"/>
                    <a:pt x="242" y="42"/>
                    <a:pt x="319" y="34"/>
                  </a:cubicBezTo>
                  <a:cubicBezTo>
                    <a:pt x="384" y="27"/>
                    <a:pt x="447" y="78"/>
                    <a:pt x="477" y="161"/>
                  </a:cubicBezTo>
                  <a:cubicBezTo>
                    <a:pt x="478" y="164"/>
                    <a:pt x="481" y="167"/>
                    <a:pt x="484" y="168"/>
                  </a:cubicBezTo>
                  <a:cubicBezTo>
                    <a:pt x="488" y="170"/>
                    <a:pt x="491" y="170"/>
                    <a:pt x="495" y="169"/>
                  </a:cubicBezTo>
                  <a:cubicBezTo>
                    <a:pt x="576" y="135"/>
                    <a:pt x="657" y="149"/>
                    <a:pt x="695" y="202"/>
                  </a:cubicBezTo>
                  <a:cubicBezTo>
                    <a:pt x="718" y="234"/>
                    <a:pt x="723" y="277"/>
                    <a:pt x="709" y="3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ValueShape"/>
            <p:cNvSpPr/>
            <p:nvPr/>
          </p:nvSpPr>
          <p:spPr>
            <a:xfrm>
              <a:off x="1963684" y="2325479"/>
              <a:ext cx="3037907" cy="2718400"/>
            </a:xfrm>
            <a:custGeom>
              <a:avLst/>
              <a:gdLst>
                <a:gd name="T0" fmla="*/ 716 w 751"/>
                <a:gd name="T1" fmla="*/ 186 h 673"/>
                <a:gd name="T2" fmla="*/ 497 w 751"/>
                <a:gd name="T3" fmla="*/ 139 h 673"/>
                <a:gd name="T4" fmla="*/ 316 w 751"/>
                <a:gd name="T5" fmla="*/ 8 h 673"/>
                <a:gd name="T6" fmla="*/ 161 w 751"/>
                <a:gd name="T7" fmla="*/ 229 h 673"/>
                <a:gd name="T8" fmla="*/ 52 w 751"/>
                <a:gd name="T9" fmla="*/ 250 h 673"/>
                <a:gd name="T10" fmla="*/ 0 w 751"/>
                <a:gd name="T11" fmla="*/ 366 h 673"/>
                <a:gd name="T12" fmla="*/ 51 w 751"/>
                <a:gd name="T13" fmla="*/ 507 h 673"/>
                <a:gd name="T14" fmla="*/ 286 w 751"/>
                <a:gd name="T15" fmla="*/ 672 h 673"/>
                <a:gd name="T16" fmla="*/ 292 w 751"/>
                <a:gd name="T17" fmla="*/ 673 h 673"/>
                <a:gd name="T18" fmla="*/ 300 w 751"/>
                <a:gd name="T19" fmla="*/ 670 h 673"/>
                <a:gd name="T20" fmla="*/ 422 w 751"/>
                <a:gd name="T21" fmla="*/ 551 h 673"/>
                <a:gd name="T22" fmla="*/ 425 w 751"/>
                <a:gd name="T23" fmla="*/ 551 h 673"/>
                <a:gd name="T24" fmla="*/ 630 w 751"/>
                <a:gd name="T25" fmla="*/ 470 h 673"/>
                <a:gd name="T26" fmla="*/ 734 w 751"/>
                <a:gd name="T27" fmla="*/ 331 h 673"/>
                <a:gd name="T28" fmla="*/ 716 w 751"/>
                <a:gd name="T29" fmla="*/ 186 h 673"/>
                <a:gd name="T30" fmla="*/ 290 w 751"/>
                <a:gd name="T31" fmla="*/ 644 h 673"/>
                <a:gd name="T32" fmla="*/ 72 w 751"/>
                <a:gd name="T33" fmla="*/ 491 h 673"/>
                <a:gd name="T34" fmla="*/ 27 w 751"/>
                <a:gd name="T35" fmla="*/ 366 h 673"/>
                <a:gd name="T36" fmla="*/ 68 w 751"/>
                <a:gd name="T37" fmla="*/ 272 h 673"/>
                <a:gd name="T38" fmla="*/ 68 w 751"/>
                <a:gd name="T39" fmla="*/ 272 h 673"/>
                <a:gd name="T40" fmla="*/ 130 w 751"/>
                <a:gd name="T41" fmla="*/ 252 h 673"/>
                <a:gd name="T42" fmla="*/ 237 w 751"/>
                <a:gd name="T43" fmla="*/ 295 h 673"/>
                <a:gd name="T44" fmla="*/ 247 w 751"/>
                <a:gd name="T45" fmla="*/ 298 h 673"/>
                <a:gd name="T46" fmla="*/ 256 w 751"/>
                <a:gd name="T47" fmla="*/ 292 h 673"/>
                <a:gd name="T48" fmla="*/ 415 w 751"/>
                <a:gd name="T49" fmla="*/ 229 h 673"/>
                <a:gd name="T50" fmla="*/ 464 w 751"/>
                <a:gd name="T51" fmla="*/ 443 h 673"/>
                <a:gd name="T52" fmla="*/ 290 w 751"/>
                <a:gd name="T53" fmla="*/ 644 h 673"/>
                <a:gd name="T54" fmla="*/ 709 w 751"/>
                <a:gd name="T55" fmla="*/ 323 h 673"/>
                <a:gd name="T56" fmla="*/ 615 w 751"/>
                <a:gd name="T57" fmla="*/ 448 h 673"/>
                <a:gd name="T58" fmla="*/ 450 w 751"/>
                <a:gd name="T59" fmla="*/ 517 h 673"/>
                <a:gd name="T60" fmla="*/ 488 w 751"/>
                <a:gd name="T61" fmla="*/ 453 h 673"/>
                <a:gd name="T62" fmla="*/ 425 w 751"/>
                <a:gd name="T63" fmla="*/ 204 h 673"/>
                <a:gd name="T64" fmla="*/ 243 w 751"/>
                <a:gd name="T65" fmla="*/ 266 h 673"/>
                <a:gd name="T66" fmla="*/ 188 w 751"/>
                <a:gd name="T67" fmla="*/ 236 h 673"/>
                <a:gd name="T68" fmla="*/ 319 w 751"/>
                <a:gd name="T69" fmla="*/ 34 h 673"/>
                <a:gd name="T70" fmla="*/ 477 w 751"/>
                <a:gd name="T71" fmla="*/ 161 h 673"/>
                <a:gd name="T72" fmla="*/ 484 w 751"/>
                <a:gd name="T73" fmla="*/ 168 h 673"/>
                <a:gd name="T74" fmla="*/ 495 w 751"/>
                <a:gd name="T75" fmla="*/ 169 h 673"/>
                <a:gd name="T76" fmla="*/ 695 w 751"/>
                <a:gd name="T77" fmla="*/ 202 h 673"/>
                <a:gd name="T78" fmla="*/ 709 w 751"/>
                <a:gd name="T79" fmla="*/ 32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1" h="673">
                  <a:moveTo>
                    <a:pt x="716" y="186"/>
                  </a:moveTo>
                  <a:cubicBezTo>
                    <a:pt x="673" y="126"/>
                    <a:pt x="586" y="108"/>
                    <a:pt x="497" y="139"/>
                  </a:cubicBezTo>
                  <a:cubicBezTo>
                    <a:pt x="461" y="52"/>
                    <a:pt x="390" y="0"/>
                    <a:pt x="316" y="8"/>
                  </a:cubicBezTo>
                  <a:cubicBezTo>
                    <a:pt x="226" y="17"/>
                    <a:pt x="161" y="111"/>
                    <a:pt x="161" y="229"/>
                  </a:cubicBezTo>
                  <a:cubicBezTo>
                    <a:pt x="121" y="221"/>
                    <a:pt x="82" y="228"/>
                    <a:pt x="52" y="250"/>
                  </a:cubicBezTo>
                  <a:cubicBezTo>
                    <a:pt x="18" y="276"/>
                    <a:pt x="0" y="317"/>
                    <a:pt x="0" y="366"/>
                  </a:cubicBezTo>
                  <a:cubicBezTo>
                    <a:pt x="0" y="414"/>
                    <a:pt x="18" y="464"/>
                    <a:pt x="51" y="507"/>
                  </a:cubicBezTo>
                  <a:cubicBezTo>
                    <a:pt x="113" y="589"/>
                    <a:pt x="279" y="668"/>
                    <a:pt x="286" y="672"/>
                  </a:cubicBezTo>
                  <a:cubicBezTo>
                    <a:pt x="288" y="672"/>
                    <a:pt x="290" y="673"/>
                    <a:pt x="292" y="673"/>
                  </a:cubicBezTo>
                  <a:cubicBezTo>
                    <a:pt x="295" y="673"/>
                    <a:pt x="298" y="672"/>
                    <a:pt x="300" y="670"/>
                  </a:cubicBezTo>
                  <a:cubicBezTo>
                    <a:pt x="304" y="667"/>
                    <a:pt x="368" y="614"/>
                    <a:pt x="422" y="551"/>
                  </a:cubicBezTo>
                  <a:cubicBezTo>
                    <a:pt x="423" y="551"/>
                    <a:pt x="424" y="551"/>
                    <a:pt x="425" y="551"/>
                  </a:cubicBezTo>
                  <a:cubicBezTo>
                    <a:pt x="519" y="528"/>
                    <a:pt x="588" y="500"/>
                    <a:pt x="630" y="470"/>
                  </a:cubicBezTo>
                  <a:cubicBezTo>
                    <a:pt x="681" y="433"/>
                    <a:pt x="718" y="384"/>
                    <a:pt x="734" y="331"/>
                  </a:cubicBezTo>
                  <a:cubicBezTo>
                    <a:pt x="751" y="277"/>
                    <a:pt x="745" y="225"/>
                    <a:pt x="716" y="186"/>
                  </a:cubicBezTo>
                  <a:close/>
                  <a:moveTo>
                    <a:pt x="290" y="644"/>
                  </a:moveTo>
                  <a:cubicBezTo>
                    <a:pt x="256" y="627"/>
                    <a:pt x="123" y="558"/>
                    <a:pt x="72" y="491"/>
                  </a:cubicBezTo>
                  <a:cubicBezTo>
                    <a:pt x="43" y="452"/>
                    <a:pt x="27" y="408"/>
                    <a:pt x="27" y="366"/>
                  </a:cubicBezTo>
                  <a:cubicBezTo>
                    <a:pt x="26" y="325"/>
                    <a:pt x="41" y="292"/>
                    <a:pt x="68" y="272"/>
                  </a:cubicBezTo>
                  <a:lnTo>
                    <a:pt x="68" y="272"/>
                  </a:lnTo>
                  <a:cubicBezTo>
                    <a:pt x="85" y="258"/>
                    <a:pt x="107" y="252"/>
                    <a:pt x="130" y="252"/>
                  </a:cubicBezTo>
                  <a:cubicBezTo>
                    <a:pt x="164" y="252"/>
                    <a:pt x="203" y="267"/>
                    <a:pt x="237" y="295"/>
                  </a:cubicBezTo>
                  <a:cubicBezTo>
                    <a:pt x="240" y="297"/>
                    <a:pt x="244" y="298"/>
                    <a:pt x="247" y="298"/>
                  </a:cubicBezTo>
                  <a:cubicBezTo>
                    <a:pt x="251" y="297"/>
                    <a:pt x="254" y="295"/>
                    <a:pt x="256" y="292"/>
                  </a:cubicBezTo>
                  <a:cubicBezTo>
                    <a:pt x="301" y="233"/>
                    <a:pt x="364" y="208"/>
                    <a:pt x="415" y="229"/>
                  </a:cubicBezTo>
                  <a:cubicBezTo>
                    <a:pt x="480" y="257"/>
                    <a:pt x="502" y="352"/>
                    <a:pt x="464" y="443"/>
                  </a:cubicBezTo>
                  <a:cubicBezTo>
                    <a:pt x="431" y="520"/>
                    <a:pt x="318" y="620"/>
                    <a:pt x="290" y="644"/>
                  </a:cubicBezTo>
                  <a:close/>
                  <a:moveTo>
                    <a:pt x="709" y="323"/>
                  </a:moveTo>
                  <a:cubicBezTo>
                    <a:pt x="694" y="370"/>
                    <a:pt x="661" y="415"/>
                    <a:pt x="615" y="448"/>
                  </a:cubicBezTo>
                  <a:cubicBezTo>
                    <a:pt x="580" y="473"/>
                    <a:pt x="524" y="496"/>
                    <a:pt x="450" y="517"/>
                  </a:cubicBezTo>
                  <a:cubicBezTo>
                    <a:pt x="466" y="495"/>
                    <a:pt x="479" y="474"/>
                    <a:pt x="488" y="453"/>
                  </a:cubicBezTo>
                  <a:cubicBezTo>
                    <a:pt x="532" y="349"/>
                    <a:pt x="504" y="238"/>
                    <a:pt x="425" y="204"/>
                  </a:cubicBezTo>
                  <a:cubicBezTo>
                    <a:pt x="367" y="180"/>
                    <a:pt x="295" y="204"/>
                    <a:pt x="243" y="266"/>
                  </a:cubicBezTo>
                  <a:cubicBezTo>
                    <a:pt x="225" y="253"/>
                    <a:pt x="207" y="243"/>
                    <a:pt x="188" y="236"/>
                  </a:cubicBezTo>
                  <a:cubicBezTo>
                    <a:pt x="185" y="131"/>
                    <a:pt x="242" y="42"/>
                    <a:pt x="319" y="34"/>
                  </a:cubicBezTo>
                  <a:cubicBezTo>
                    <a:pt x="384" y="27"/>
                    <a:pt x="447" y="78"/>
                    <a:pt x="477" y="161"/>
                  </a:cubicBezTo>
                  <a:cubicBezTo>
                    <a:pt x="478" y="164"/>
                    <a:pt x="481" y="167"/>
                    <a:pt x="484" y="168"/>
                  </a:cubicBezTo>
                  <a:cubicBezTo>
                    <a:pt x="488" y="170"/>
                    <a:pt x="491" y="170"/>
                    <a:pt x="495" y="169"/>
                  </a:cubicBezTo>
                  <a:cubicBezTo>
                    <a:pt x="576" y="135"/>
                    <a:pt x="657" y="149"/>
                    <a:pt x="695" y="202"/>
                  </a:cubicBezTo>
                  <a:cubicBezTo>
                    <a:pt x="718" y="234"/>
                    <a:pt x="723" y="277"/>
                    <a:pt x="709" y="3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BackShape"/>
            <p:cNvSpPr/>
            <p:nvPr/>
          </p:nvSpPr>
          <p:spPr bwMode="auto">
            <a:xfrm>
              <a:off x="3313385" y="3533228"/>
              <a:ext cx="338505" cy="302903"/>
            </a:xfrm>
            <a:custGeom>
              <a:avLst/>
              <a:gdLst>
                <a:gd name="T0" fmla="*/ 716 w 751"/>
                <a:gd name="T1" fmla="*/ 186 h 673"/>
                <a:gd name="T2" fmla="*/ 497 w 751"/>
                <a:gd name="T3" fmla="*/ 139 h 673"/>
                <a:gd name="T4" fmla="*/ 316 w 751"/>
                <a:gd name="T5" fmla="*/ 8 h 673"/>
                <a:gd name="T6" fmla="*/ 161 w 751"/>
                <a:gd name="T7" fmla="*/ 229 h 673"/>
                <a:gd name="T8" fmla="*/ 52 w 751"/>
                <a:gd name="T9" fmla="*/ 250 h 673"/>
                <a:gd name="T10" fmla="*/ 0 w 751"/>
                <a:gd name="T11" fmla="*/ 366 h 673"/>
                <a:gd name="T12" fmla="*/ 51 w 751"/>
                <a:gd name="T13" fmla="*/ 507 h 673"/>
                <a:gd name="T14" fmla="*/ 286 w 751"/>
                <a:gd name="T15" fmla="*/ 672 h 673"/>
                <a:gd name="T16" fmla="*/ 292 w 751"/>
                <a:gd name="T17" fmla="*/ 673 h 673"/>
                <a:gd name="T18" fmla="*/ 300 w 751"/>
                <a:gd name="T19" fmla="*/ 670 h 673"/>
                <a:gd name="T20" fmla="*/ 422 w 751"/>
                <a:gd name="T21" fmla="*/ 551 h 673"/>
                <a:gd name="T22" fmla="*/ 425 w 751"/>
                <a:gd name="T23" fmla="*/ 551 h 673"/>
                <a:gd name="T24" fmla="*/ 630 w 751"/>
                <a:gd name="T25" fmla="*/ 470 h 673"/>
                <a:gd name="T26" fmla="*/ 734 w 751"/>
                <a:gd name="T27" fmla="*/ 331 h 673"/>
                <a:gd name="T28" fmla="*/ 716 w 751"/>
                <a:gd name="T29" fmla="*/ 186 h 673"/>
                <a:gd name="T30" fmla="*/ 290 w 751"/>
                <a:gd name="T31" fmla="*/ 644 h 673"/>
                <a:gd name="T32" fmla="*/ 72 w 751"/>
                <a:gd name="T33" fmla="*/ 491 h 673"/>
                <a:gd name="T34" fmla="*/ 27 w 751"/>
                <a:gd name="T35" fmla="*/ 366 h 673"/>
                <a:gd name="T36" fmla="*/ 68 w 751"/>
                <a:gd name="T37" fmla="*/ 272 h 673"/>
                <a:gd name="T38" fmla="*/ 68 w 751"/>
                <a:gd name="T39" fmla="*/ 272 h 673"/>
                <a:gd name="T40" fmla="*/ 130 w 751"/>
                <a:gd name="T41" fmla="*/ 252 h 673"/>
                <a:gd name="T42" fmla="*/ 237 w 751"/>
                <a:gd name="T43" fmla="*/ 295 h 673"/>
                <a:gd name="T44" fmla="*/ 247 w 751"/>
                <a:gd name="T45" fmla="*/ 298 h 673"/>
                <a:gd name="T46" fmla="*/ 256 w 751"/>
                <a:gd name="T47" fmla="*/ 292 h 673"/>
                <a:gd name="T48" fmla="*/ 415 w 751"/>
                <a:gd name="T49" fmla="*/ 229 h 673"/>
                <a:gd name="T50" fmla="*/ 464 w 751"/>
                <a:gd name="T51" fmla="*/ 443 h 673"/>
                <a:gd name="T52" fmla="*/ 290 w 751"/>
                <a:gd name="T53" fmla="*/ 644 h 673"/>
                <a:gd name="T54" fmla="*/ 709 w 751"/>
                <a:gd name="T55" fmla="*/ 323 h 673"/>
                <a:gd name="T56" fmla="*/ 615 w 751"/>
                <a:gd name="T57" fmla="*/ 448 h 673"/>
                <a:gd name="T58" fmla="*/ 450 w 751"/>
                <a:gd name="T59" fmla="*/ 517 h 673"/>
                <a:gd name="T60" fmla="*/ 488 w 751"/>
                <a:gd name="T61" fmla="*/ 453 h 673"/>
                <a:gd name="T62" fmla="*/ 425 w 751"/>
                <a:gd name="T63" fmla="*/ 204 h 673"/>
                <a:gd name="T64" fmla="*/ 243 w 751"/>
                <a:gd name="T65" fmla="*/ 266 h 673"/>
                <a:gd name="T66" fmla="*/ 188 w 751"/>
                <a:gd name="T67" fmla="*/ 236 h 673"/>
                <a:gd name="T68" fmla="*/ 319 w 751"/>
                <a:gd name="T69" fmla="*/ 34 h 673"/>
                <a:gd name="T70" fmla="*/ 477 w 751"/>
                <a:gd name="T71" fmla="*/ 161 h 673"/>
                <a:gd name="T72" fmla="*/ 484 w 751"/>
                <a:gd name="T73" fmla="*/ 168 h 673"/>
                <a:gd name="T74" fmla="*/ 495 w 751"/>
                <a:gd name="T75" fmla="*/ 169 h 673"/>
                <a:gd name="T76" fmla="*/ 695 w 751"/>
                <a:gd name="T77" fmla="*/ 202 h 673"/>
                <a:gd name="T78" fmla="*/ 709 w 751"/>
                <a:gd name="T79" fmla="*/ 32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1" h="673">
                  <a:moveTo>
                    <a:pt x="716" y="186"/>
                  </a:moveTo>
                  <a:cubicBezTo>
                    <a:pt x="673" y="126"/>
                    <a:pt x="586" y="108"/>
                    <a:pt x="497" y="139"/>
                  </a:cubicBezTo>
                  <a:cubicBezTo>
                    <a:pt x="461" y="52"/>
                    <a:pt x="390" y="0"/>
                    <a:pt x="316" y="8"/>
                  </a:cubicBezTo>
                  <a:cubicBezTo>
                    <a:pt x="226" y="17"/>
                    <a:pt x="161" y="111"/>
                    <a:pt x="161" y="229"/>
                  </a:cubicBezTo>
                  <a:cubicBezTo>
                    <a:pt x="121" y="221"/>
                    <a:pt x="82" y="228"/>
                    <a:pt x="52" y="250"/>
                  </a:cubicBezTo>
                  <a:cubicBezTo>
                    <a:pt x="18" y="276"/>
                    <a:pt x="0" y="317"/>
                    <a:pt x="0" y="366"/>
                  </a:cubicBezTo>
                  <a:cubicBezTo>
                    <a:pt x="0" y="414"/>
                    <a:pt x="18" y="464"/>
                    <a:pt x="51" y="507"/>
                  </a:cubicBezTo>
                  <a:cubicBezTo>
                    <a:pt x="113" y="589"/>
                    <a:pt x="279" y="668"/>
                    <a:pt x="286" y="672"/>
                  </a:cubicBezTo>
                  <a:cubicBezTo>
                    <a:pt x="288" y="672"/>
                    <a:pt x="290" y="673"/>
                    <a:pt x="292" y="673"/>
                  </a:cubicBezTo>
                  <a:cubicBezTo>
                    <a:pt x="295" y="673"/>
                    <a:pt x="298" y="672"/>
                    <a:pt x="300" y="670"/>
                  </a:cubicBezTo>
                  <a:cubicBezTo>
                    <a:pt x="304" y="667"/>
                    <a:pt x="368" y="614"/>
                    <a:pt x="422" y="551"/>
                  </a:cubicBezTo>
                  <a:cubicBezTo>
                    <a:pt x="423" y="551"/>
                    <a:pt x="424" y="551"/>
                    <a:pt x="425" y="551"/>
                  </a:cubicBezTo>
                  <a:cubicBezTo>
                    <a:pt x="519" y="528"/>
                    <a:pt x="588" y="500"/>
                    <a:pt x="630" y="470"/>
                  </a:cubicBezTo>
                  <a:cubicBezTo>
                    <a:pt x="681" y="433"/>
                    <a:pt x="718" y="384"/>
                    <a:pt x="734" y="331"/>
                  </a:cubicBezTo>
                  <a:cubicBezTo>
                    <a:pt x="751" y="277"/>
                    <a:pt x="745" y="225"/>
                    <a:pt x="716" y="186"/>
                  </a:cubicBezTo>
                  <a:close/>
                  <a:moveTo>
                    <a:pt x="290" y="644"/>
                  </a:moveTo>
                  <a:cubicBezTo>
                    <a:pt x="256" y="627"/>
                    <a:pt x="123" y="558"/>
                    <a:pt x="72" y="491"/>
                  </a:cubicBezTo>
                  <a:cubicBezTo>
                    <a:pt x="43" y="452"/>
                    <a:pt x="27" y="408"/>
                    <a:pt x="27" y="366"/>
                  </a:cubicBezTo>
                  <a:cubicBezTo>
                    <a:pt x="26" y="325"/>
                    <a:pt x="41" y="292"/>
                    <a:pt x="68" y="272"/>
                  </a:cubicBezTo>
                  <a:lnTo>
                    <a:pt x="68" y="272"/>
                  </a:lnTo>
                  <a:cubicBezTo>
                    <a:pt x="85" y="258"/>
                    <a:pt x="107" y="252"/>
                    <a:pt x="130" y="252"/>
                  </a:cubicBezTo>
                  <a:cubicBezTo>
                    <a:pt x="164" y="252"/>
                    <a:pt x="203" y="267"/>
                    <a:pt x="237" y="295"/>
                  </a:cubicBezTo>
                  <a:cubicBezTo>
                    <a:pt x="240" y="297"/>
                    <a:pt x="244" y="298"/>
                    <a:pt x="247" y="298"/>
                  </a:cubicBezTo>
                  <a:cubicBezTo>
                    <a:pt x="251" y="297"/>
                    <a:pt x="254" y="295"/>
                    <a:pt x="256" y="292"/>
                  </a:cubicBezTo>
                  <a:cubicBezTo>
                    <a:pt x="301" y="233"/>
                    <a:pt x="364" y="208"/>
                    <a:pt x="415" y="229"/>
                  </a:cubicBezTo>
                  <a:cubicBezTo>
                    <a:pt x="480" y="257"/>
                    <a:pt x="502" y="352"/>
                    <a:pt x="464" y="443"/>
                  </a:cubicBezTo>
                  <a:cubicBezTo>
                    <a:pt x="431" y="520"/>
                    <a:pt x="318" y="620"/>
                    <a:pt x="290" y="644"/>
                  </a:cubicBezTo>
                  <a:close/>
                  <a:moveTo>
                    <a:pt x="709" y="323"/>
                  </a:moveTo>
                  <a:cubicBezTo>
                    <a:pt x="694" y="370"/>
                    <a:pt x="661" y="415"/>
                    <a:pt x="615" y="448"/>
                  </a:cubicBezTo>
                  <a:cubicBezTo>
                    <a:pt x="580" y="473"/>
                    <a:pt x="524" y="496"/>
                    <a:pt x="450" y="517"/>
                  </a:cubicBezTo>
                  <a:cubicBezTo>
                    <a:pt x="466" y="495"/>
                    <a:pt x="479" y="474"/>
                    <a:pt x="488" y="453"/>
                  </a:cubicBezTo>
                  <a:cubicBezTo>
                    <a:pt x="532" y="349"/>
                    <a:pt x="504" y="238"/>
                    <a:pt x="425" y="204"/>
                  </a:cubicBezTo>
                  <a:cubicBezTo>
                    <a:pt x="367" y="180"/>
                    <a:pt x="295" y="204"/>
                    <a:pt x="243" y="266"/>
                  </a:cubicBezTo>
                  <a:cubicBezTo>
                    <a:pt x="225" y="253"/>
                    <a:pt x="207" y="243"/>
                    <a:pt x="188" y="236"/>
                  </a:cubicBezTo>
                  <a:cubicBezTo>
                    <a:pt x="185" y="131"/>
                    <a:pt x="242" y="42"/>
                    <a:pt x="319" y="34"/>
                  </a:cubicBezTo>
                  <a:cubicBezTo>
                    <a:pt x="384" y="27"/>
                    <a:pt x="447" y="78"/>
                    <a:pt x="477" y="161"/>
                  </a:cubicBezTo>
                  <a:cubicBezTo>
                    <a:pt x="478" y="164"/>
                    <a:pt x="481" y="167"/>
                    <a:pt x="484" y="168"/>
                  </a:cubicBezTo>
                  <a:cubicBezTo>
                    <a:pt x="488" y="170"/>
                    <a:pt x="491" y="170"/>
                    <a:pt x="495" y="169"/>
                  </a:cubicBezTo>
                  <a:cubicBezTo>
                    <a:pt x="576" y="135"/>
                    <a:pt x="657" y="149"/>
                    <a:pt x="695" y="202"/>
                  </a:cubicBezTo>
                  <a:cubicBezTo>
                    <a:pt x="718" y="234"/>
                    <a:pt x="723" y="277"/>
                    <a:pt x="709" y="3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BackShape"/>
            <p:cNvSpPr/>
            <p:nvPr/>
          </p:nvSpPr>
          <p:spPr bwMode="auto">
            <a:xfrm>
              <a:off x="1919739" y="2286156"/>
              <a:ext cx="3125797" cy="2797046"/>
            </a:xfrm>
            <a:custGeom>
              <a:avLst/>
              <a:gdLst>
                <a:gd name="T0" fmla="*/ 716 w 751"/>
                <a:gd name="T1" fmla="*/ 186 h 673"/>
                <a:gd name="T2" fmla="*/ 497 w 751"/>
                <a:gd name="T3" fmla="*/ 139 h 673"/>
                <a:gd name="T4" fmla="*/ 316 w 751"/>
                <a:gd name="T5" fmla="*/ 8 h 673"/>
                <a:gd name="T6" fmla="*/ 161 w 751"/>
                <a:gd name="T7" fmla="*/ 229 h 673"/>
                <a:gd name="T8" fmla="*/ 52 w 751"/>
                <a:gd name="T9" fmla="*/ 250 h 673"/>
                <a:gd name="T10" fmla="*/ 0 w 751"/>
                <a:gd name="T11" fmla="*/ 366 h 673"/>
                <a:gd name="T12" fmla="*/ 51 w 751"/>
                <a:gd name="T13" fmla="*/ 507 h 673"/>
                <a:gd name="T14" fmla="*/ 286 w 751"/>
                <a:gd name="T15" fmla="*/ 672 h 673"/>
                <a:gd name="T16" fmla="*/ 292 w 751"/>
                <a:gd name="T17" fmla="*/ 673 h 673"/>
                <a:gd name="T18" fmla="*/ 300 w 751"/>
                <a:gd name="T19" fmla="*/ 670 h 673"/>
                <a:gd name="T20" fmla="*/ 422 w 751"/>
                <a:gd name="T21" fmla="*/ 551 h 673"/>
                <a:gd name="T22" fmla="*/ 425 w 751"/>
                <a:gd name="T23" fmla="*/ 551 h 673"/>
                <a:gd name="T24" fmla="*/ 630 w 751"/>
                <a:gd name="T25" fmla="*/ 470 h 673"/>
                <a:gd name="T26" fmla="*/ 734 w 751"/>
                <a:gd name="T27" fmla="*/ 331 h 673"/>
                <a:gd name="T28" fmla="*/ 716 w 751"/>
                <a:gd name="T29" fmla="*/ 186 h 673"/>
                <a:gd name="T30" fmla="*/ 290 w 751"/>
                <a:gd name="T31" fmla="*/ 644 h 673"/>
                <a:gd name="T32" fmla="*/ 72 w 751"/>
                <a:gd name="T33" fmla="*/ 491 h 673"/>
                <a:gd name="T34" fmla="*/ 27 w 751"/>
                <a:gd name="T35" fmla="*/ 366 h 673"/>
                <a:gd name="T36" fmla="*/ 68 w 751"/>
                <a:gd name="T37" fmla="*/ 272 h 673"/>
                <a:gd name="T38" fmla="*/ 68 w 751"/>
                <a:gd name="T39" fmla="*/ 272 h 673"/>
                <a:gd name="T40" fmla="*/ 130 w 751"/>
                <a:gd name="T41" fmla="*/ 252 h 673"/>
                <a:gd name="T42" fmla="*/ 237 w 751"/>
                <a:gd name="T43" fmla="*/ 295 h 673"/>
                <a:gd name="T44" fmla="*/ 247 w 751"/>
                <a:gd name="T45" fmla="*/ 298 h 673"/>
                <a:gd name="T46" fmla="*/ 256 w 751"/>
                <a:gd name="T47" fmla="*/ 292 h 673"/>
                <a:gd name="T48" fmla="*/ 415 w 751"/>
                <a:gd name="T49" fmla="*/ 229 h 673"/>
                <a:gd name="T50" fmla="*/ 464 w 751"/>
                <a:gd name="T51" fmla="*/ 443 h 673"/>
                <a:gd name="T52" fmla="*/ 290 w 751"/>
                <a:gd name="T53" fmla="*/ 644 h 673"/>
                <a:gd name="T54" fmla="*/ 709 w 751"/>
                <a:gd name="T55" fmla="*/ 323 h 673"/>
                <a:gd name="T56" fmla="*/ 615 w 751"/>
                <a:gd name="T57" fmla="*/ 448 h 673"/>
                <a:gd name="T58" fmla="*/ 450 w 751"/>
                <a:gd name="T59" fmla="*/ 517 h 673"/>
                <a:gd name="T60" fmla="*/ 488 w 751"/>
                <a:gd name="T61" fmla="*/ 453 h 673"/>
                <a:gd name="T62" fmla="*/ 425 w 751"/>
                <a:gd name="T63" fmla="*/ 204 h 673"/>
                <a:gd name="T64" fmla="*/ 243 w 751"/>
                <a:gd name="T65" fmla="*/ 266 h 673"/>
                <a:gd name="T66" fmla="*/ 188 w 751"/>
                <a:gd name="T67" fmla="*/ 236 h 673"/>
                <a:gd name="T68" fmla="*/ 319 w 751"/>
                <a:gd name="T69" fmla="*/ 34 h 673"/>
                <a:gd name="T70" fmla="*/ 477 w 751"/>
                <a:gd name="T71" fmla="*/ 161 h 673"/>
                <a:gd name="T72" fmla="*/ 484 w 751"/>
                <a:gd name="T73" fmla="*/ 168 h 673"/>
                <a:gd name="T74" fmla="*/ 495 w 751"/>
                <a:gd name="T75" fmla="*/ 169 h 673"/>
                <a:gd name="T76" fmla="*/ 695 w 751"/>
                <a:gd name="T77" fmla="*/ 202 h 673"/>
                <a:gd name="T78" fmla="*/ 709 w 751"/>
                <a:gd name="T79" fmla="*/ 32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1" h="673">
                  <a:moveTo>
                    <a:pt x="716" y="186"/>
                  </a:moveTo>
                  <a:cubicBezTo>
                    <a:pt x="673" y="126"/>
                    <a:pt x="586" y="108"/>
                    <a:pt x="497" y="139"/>
                  </a:cubicBezTo>
                  <a:cubicBezTo>
                    <a:pt x="461" y="52"/>
                    <a:pt x="390" y="0"/>
                    <a:pt x="316" y="8"/>
                  </a:cubicBezTo>
                  <a:cubicBezTo>
                    <a:pt x="226" y="17"/>
                    <a:pt x="161" y="111"/>
                    <a:pt x="161" y="229"/>
                  </a:cubicBezTo>
                  <a:cubicBezTo>
                    <a:pt x="121" y="221"/>
                    <a:pt x="82" y="228"/>
                    <a:pt x="52" y="250"/>
                  </a:cubicBezTo>
                  <a:cubicBezTo>
                    <a:pt x="18" y="276"/>
                    <a:pt x="0" y="317"/>
                    <a:pt x="0" y="366"/>
                  </a:cubicBezTo>
                  <a:cubicBezTo>
                    <a:pt x="0" y="414"/>
                    <a:pt x="18" y="464"/>
                    <a:pt x="51" y="507"/>
                  </a:cubicBezTo>
                  <a:cubicBezTo>
                    <a:pt x="113" y="589"/>
                    <a:pt x="279" y="668"/>
                    <a:pt x="286" y="672"/>
                  </a:cubicBezTo>
                  <a:cubicBezTo>
                    <a:pt x="288" y="672"/>
                    <a:pt x="290" y="673"/>
                    <a:pt x="292" y="673"/>
                  </a:cubicBezTo>
                  <a:cubicBezTo>
                    <a:pt x="295" y="673"/>
                    <a:pt x="298" y="672"/>
                    <a:pt x="300" y="670"/>
                  </a:cubicBezTo>
                  <a:cubicBezTo>
                    <a:pt x="304" y="667"/>
                    <a:pt x="368" y="614"/>
                    <a:pt x="422" y="551"/>
                  </a:cubicBezTo>
                  <a:cubicBezTo>
                    <a:pt x="423" y="551"/>
                    <a:pt x="424" y="551"/>
                    <a:pt x="425" y="551"/>
                  </a:cubicBezTo>
                  <a:cubicBezTo>
                    <a:pt x="519" y="528"/>
                    <a:pt x="588" y="500"/>
                    <a:pt x="630" y="470"/>
                  </a:cubicBezTo>
                  <a:cubicBezTo>
                    <a:pt x="681" y="433"/>
                    <a:pt x="718" y="384"/>
                    <a:pt x="734" y="331"/>
                  </a:cubicBezTo>
                  <a:cubicBezTo>
                    <a:pt x="751" y="277"/>
                    <a:pt x="745" y="225"/>
                    <a:pt x="716" y="186"/>
                  </a:cubicBezTo>
                  <a:close/>
                  <a:moveTo>
                    <a:pt x="290" y="644"/>
                  </a:moveTo>
                  <a:cubicBezTo>
                    <a:pt x="256" y="627"/>
                    <a:pt x="123" y="558"/>
                    <a:pt x="72" y="491"/>
                  </a:cubicBezTo>
                  <a:cubicBezTo>
                    <a:pt x="43" y="452"/>
                    <a:pt x="27" y="408"/>
                    <a:pt x="27" y="366"/>
                  </a:cubicBezTo>
                  <a:cubicBezTo>
                    <a:pt x="26" y="325"/>
                    <a:pt x="41" y="292"/>
                    <a:pt x="68" y="272"/>
                  </a:cubicBezTo>
                  <a:lnTo>
                    <a:pt x="68" y="272"/>
                  </a:lnTo>
                  <a:cubicBezTo>
                    <a:pt x="85" y="258"/>
                    <a:pt x="107" y="252"/>
                    <a:pt x="130" y="252"/>
                  </a:cubicBezTo>
                  <a:cubicBezTo>
                    <a:pt x="164" y="252"/>
                    <a:pt x="203" y="267"/>
                    <a:pt x="237" y="295"/>
                  </a:cubicBezTo>
                  <a:cubicBezTo>
                    <a:pt x="240" y="297"/>
                    <a:pt x="244" y="298"/>
                    <a:pt x="247" y="298"/>
                  </a:cubicBezTo>
                  <a:cubicBezTo>
                    <a:pt x="251" y="297"/>
                    <a:pt x="254" y="295"/>
                    <a:pt x="256" y="292"/>
                  </a:cubicBezTo>
                  <a:cubicBezTo>
                    <a:pt x="301" y="233"/>
                    <a:pt x="364" y="208"/>
                    <a:pt x="415" y="229"/>
                  </a:cubicBezTo>
                  <a:cubicBezTo>
                    <a:pt x="480" y="257"/>
                    <a:pt x="502" y="352"/>
                    <a:pt x="464" y="443"/>
                  </a:cubicBezTo>
                  <a:cubicBezTo>
                    <a:pt x="431" y="520"/>
                    <a:pt x="318" y="620"/>
                    <a:pt x="290" y="644"/>
                  </a:cubicBezTo>
                  <a:close/>
                  <a:moveTo>
                    <a:pt x="709" y="323"/>
                  </a:moveTo>
                  <a:cubicBezTo>
                    <a:pt x="694" y="370"/>
                    <a:pt x="661" y="415"/>
                    <a:pt x="615" y="448"/>
                  </a:cubicBezTo>
                  <a:cubicBezTo>
                    <a:pt x="580" y="473"/>
                    <a:pt x="524" y="496"/>
                    <a:pt x="450" y="517"/>
                  </a:cubicBezTo>
                  <a:cubicBezTo>
                    <a:pt x="466" y="495"/>
                    <a:pt x="479" y="474"/>
                    <a:pt x="488" y="453"/>
                  </a:cubicBezTo>
                  <a:cubicBezTo>
                    <a:pt x="532" y="349"/>
                    <a:pt x="504" y="238"/>
                    <a:pt x="425" y="204"/>
                  </a:cubicBezTo>
                  <a:cubicBezTo>
                    <a:pt x="367" y="180"/>
                    <a:pt x="295" y="204"/>
                    <a:pt x="243" y="266"/>
                  </a:cubicBezTo>
                  <a:cubicBezTo>
                    <a:pt x="225" y="253"/>
                    <a:pt x="207" y="243"/>
                    <a:pt x="188" y="236"/>
                  </a:cubicBezTo>
                  <a:cubicBezTo>
                    <a:pt x="185" y="131"/>
                    <a:pt x="242" y="42"/>
                    <a:pt x="319" y="34"/>
                  </a:cubicBezTo>
                  <a:cubicBezTo>
                    <a:pt x="384" y="27"/>
                    <a:pt x="447" y="78"/>
                    <a:pt x="477" y="161"/>
                  </a:cubicBezTo>
                  <a:cubicBezTo>
                    <a:pt x="478" y="164"/>
                    <a:pt x="481" y="167"/>
                    <a:pt x="484" y="168"/>
                  </a:cubicBezTo>
                  <a:cubicBezTo>
                    <a:pt x="488" y="170"/>
                    <a:pt x="491" y="170"/>
                    <a:pt x="495" y="169"/>
                  </a:cubicBezTo>
                  <a:cubicBezTo>
                    <a:pt x="576" y="135"/>
                    <a:pt x="657" y="149"/>
                    <a:pt x="695" y="202"/>
                  </a:cubicBezTo>
                  <a:cubicBezTo>
                    <a:pt x="718" y="234"/>
                    <a:pt x="723" y="277"/>
                    <a:pt x="709" y="3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9" name="BackShape"/>
            <p:cNvGrpSpPr/>
            <p:nvPr/>
          </p:nvGrpSpPr>
          <p:grpSpPr>
            <a:xfrm>
              <a:off x="1244884" y="1507236"/>
              <a:ext cx="2267041" cy="2192925"/>
              <a:chOff x="7106704" y="1640882"/>
              <a:chExt cx="2228708" cy="2155846"/>
            </a:xfrm>
            <a:solidFill>
              <a:srgbClr val="C00000"/>
            </a:solidFill>
          </p:grpSpPr>
          <p:sp>
            <p:nvSpPr>
              <p:cNvPr id="130" name="Freeform 114"/>
              <p:cNvSpPr/>
              <p:nvPr/>
            </p:nvSpPr>
            <p:spPr bwMode="auto">
              <a:xfrm>
                <a:off x="7729083" y="2282605"/>
                <a:ext cx="1153306" cy="1032009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Freeform 115"/>
              <p:cNvSpPr/>
              <p:nvPr/>
            </p:nvSpPr>
            <p:spPr bwMode="auto">
              <a:xfrm>
                <a:off x="8936582" y="3439845"/>
                <a:ext cx="398830" cy="356883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Freeform 116"/>
              <p:cNvSpPr/>
              <p:nvPr/>
            </p:nvSpPr>
            <p:spPr bwMode="auto">
              <a:xfrm>
                <a:off x="8891703" y="3383991"/>
                <a:ext cx="165968" cy="148512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Freeform 117"/>
              <p:cNvSpPr/>
              <p:nvPr/>
            </p:nvSpPr>
            <p:spPr bwMode="auto">
              <a:xfrm>
                <a:off x="8850211" y="3344103"/>
                <a:ext cx="164274" cy="146996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Freeform 118"/>
              <p:cNvSpPr/>
              <p:nvPr/>
            </p:nvSpPr>
            <p:spPr bwMode="auto">
              <a:xfrm>
                <a:off x="8812530" y="3305998"/>
                <a:ext cx="164274" cy="146996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119"/>
              <p:cNvSpPr/>
              <p:nvPr/>
            </p:nvSpPr>
            <p:spPr bwMode="auto">
              <a:xfrm>
                <a:off x="8768074" y="3263370"/>
                <a:ext cx="166814" cy="149269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Freeform 120"/>
              <p:cNvSpPr/>
              <p:nvPr/>
            </p:nvSpPr>
            <p:spPr bwMode="auto">
              <a:xfrm>
                <a:off x="7106704" y="1868062"/>
                <a:ext cx="709597" cy="634966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Freeform 121"/>
              <p:cNvSpPr/>
              <p:nvPr/>
            </p:nvSpPr>
            <p:spPr bwMode="auto">
              <a:xfrm>
                <a:off x="7322631" y="1640882"/>
                <a:ext cx="712984" cy="637997"/>
              </a:xfrm>
              <a:custGeom>
                <a:avLst/>
                <a:gdLst>
                  <a:gd name="T0" fmla="*/ 716 w 751"/>
                  <a:gd name="T1" fmla="*/ 186 h 673"/>
                  <a:gd name="T2" fmla="*/ 497 w 751"/>
                  <a:gd name="T3" fmla="*/ 139 h 673"/>
                  <a:gd name="T4" fmla="*/ 316 w 751"/>
                  <a:gd name="T5" fmla="*/ 8 h 673"/>
                  <a:gd name="T6" fmla="*/ 161 w 751"/>
                  <a:gd name="T7" fmla="*/ 229 h 673"/>
                  <a:gd name="T8" fmla="*/ 52 w 751"/>
                  <a:gd name="T9" fmla="*/ 250 h 673"/>
                  <a:gd name="T10" fmla="*/ 0 w 751"/>
                  <a:gd name="T11" fmla="*/ 366 h 673"/>
                  <a:gd name="T12" fmla="*/ 51 w 751"/>
                  <a:gd name="T13" fmla="*/ 507 h 673"/>
                  <a:gd name="T14" fmla="*/ 286 w 751"/>
                  <a:gd name="T15" fmla="*/ 672 h 673"/>
                  <a:gd name="T16" fmla="*/ 292 w 751"/>
                  <a:gd name="T17" fmla="*/ 673 h 673"/>
                  <a:gd name="T18" fmla="*/ 300 w 751"/>
                  <a:gd name="T19" fmla="*/ 670 h 673"/>
                  <a:gd name="T20" fmla="*/ 422 w 751"/>
                  <a:gd name="T21" fmla="*/ 551 h 673"/>
                  <a:gd name="T22" fmla="*/ 425 w 751"/>
                  <a:gd name="T23" fmla="*/ 551 h 673"/>
                  <a:gd name="T24" fmla="*/ 630 w 751"/>
                  <a:gd name="T25" fmla="*/ 470 h 673"/>
                  <a:gd name="T26" fmla="*/ 734 w 751"/>
                  <a:gd name="T27" fmla="*/ 331 h 673"/>
                  <a:gd name="T28" fmla="*/ 716 w 751"/>
                  <a:gd name="T29" fmla="*/ 186 h 673"/>
                  <a:gd name="T30" fmla="*/ 290 w 751"/>
                  <a:gd name="T31" fmla="*/ 644 h 673"/>
                  <a:gd name="T32" fmla="*/ 72 w 751"/>
                  <a:gd name="T33" fmla="*/ 491 h 673"/>
                  <a:gd name="T34" fmla="*/ 27 w 751"/>
                  <a:gd name="T35" fmla="*/ 366 h 673"/>
                  <a:gd name="T36" fmla="*/ 68 w 751"/>
                  <a:gd name="T37" fmla="*/ 272 h 673"/>
                  <a:gd name="T38" fmla="*/ 68 w 751"/>
                  <a:gd name="T39" fmla="*/ 272 h 673"/>
                  <a:gd name="T40" fmla="*/ 130 w 751"/>
                  <a:gd name="T41" fmla="*/ 252 h 673"/>
                  <a:gd name="T42" fmla="*/ 237 w 751"/>
                  <a:gd name="T43" fmla="*/ 295 h 673"/>
                  <a:gd name="T44" fmla="*/ 247 w 751"/>
                  <a:gd name="T45" fmla="*/ 298 h 673"/>
                  <a:gd name="T46" fmla="*/ 256 w 751"/>
                  <a:gd name="T47" fmla="*/ 292 h 673"/>
                  <a:gd name="T48" fmla="*/ 415 w 751"/>
                  <a:gd name="T49" fmla="*/ 229 h 673"/>
                  <a:gd name="T50" fmla="*/ 464 w 751"/>
                  <a:gd name="T51" fmla="*/ 443 h 673"/>
                  <a:gd name="T52" fmla="*/ 290 w 751"/>
                  <a:gd name="T53" fmla="*/ 644 h 673"/>
                  <a:gd name="T54" fmla="*/ 709 w 751"/>
                  <a:gd name="T55" fmla="*/ 323 h 673"/>
                  <a:gd name="T56" fmla="*/ 615 w 751"/>
                  <a:gd name="T57" fmla="*/ 448 h 673"/>
                  <a:gd name="T58" fmla="*/ 450 w 751"/>
                  <a:gd name="T59" fmla="*/ 517 h 673"/>
                  <a:gd name="T60" fmla="*/ 488 w 751"/>
                  <a:gd name="T61" fmla="*/ 453 h 673"/>
                  <a:gd name="T62" fmla="*/ 425 w 751"/>
                  <a:gd name="T63" fmla="*/ 204 h 673"/>
                  <a:gd name="T64" fmla="*/ 243 w 751"/>
                  <a:gd name="T65" fmla="*/ 266 h 673"/>
                  <a:gd name="T66" fmla="*/ 188 w 751"/>
                  <a:gd name="T67" fmla="*/ 236 h 673"/>
                  <a:gd name="T68" fmla="*/ 319 w 751"/>
                  <a:gd name="T69" fmla="*/ 34 h 673"/>
                  <a:gd name="T70" fmla="*/ 477 w 751"/>
                  <a:gd name="T71" fmla="*/ 161 h 673"/>
                  <a:gd name="T72" fmla="*/ 484 w 751"/>
                  <a:gd name="T73" fmla="*/ 168 h 673"/>
                  <a:gd name="T74" fmla="*/ 495 w 751"/>
                  <a:gd name="T75" fmla="*/ 169 h 673"/>
                  <a:gd name="T76" fmla="*/ 695 w 751"/>
                  <a:gd name="T77" fmla="*/ 202 h 673"/>
                  <a:gd name="T78" fmla="*/ 709 w 751"/>
                  <a:gd name="T79" fmla="*/ 32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673">
                    <a:moveTo>
                      <a:pt x="716" y="186"/>
                    </a:moveTo>
                    <a:cubicBezTo>
                      <a:pt x="673" y="126"/>
                      <a:pt x="586" y="108"/>
                      <a:pt x="497" y="139"/>
                    </a:cubicBezTo>
                    <a:cubicBezTo>
                      <a:pt x="461" y="52"/>
                      <a:pt x="390" y="0"/>
                      <a:pt x="316" y="8"/>
                    </a:cubicBezTo>
                    <a:cubicBezTo>
                      <a:pt x="226" y="17"/>
                      <a:pt x="161" y="111"/>
                      <a:pt x="161" y="229"/>
                    </a:cubicBezTo>
                    <a:cubicBezTo>
                      <a:pt x="121" y="221"/>
                      <a:pt x="82" y="228"/>
                      <a:pt x="52" y="250"/>
                    </a:cubicBezTo>
                    <a:cubicBezTo>
                      <a:pt x="18" y="276"/>
                      <a:pt x="0" y="317"/>
                      <a:pt x="0" y="366"/>
                    </a:cubicBezTo>
                    <a:cubicBezTo>
                      <a:pt x="0" y="414"/>
                      <a:pt x="18" y="464"/>
                      <a:pt x="51" y="507"/>
                    </a:cubicBezTo>
                    <a:cubicBezTo>
                      <a:pt x="113" y="589"/>
                      <a:pt x="279" y="668"/>
                      <a:pt x="286" y="672"/>
                    </a:cubicBezTo>
                    <a:cubicBezTo>
                      <a:pt x="288" y="672"/>
                      <a:pt x="290" y="673"/>
                      <a:pt x="292" y="673"/>
                    </a:cubicBezTo>
                    <a:cubicBezTo>
                      <a:pt x="295" y="673"/>
                      <a:pt x="298" y="672"/>
                      <a:pt x="300" y="670"/>
                    </a:cubicBezTo>
                    <a:cubicBezTo>
                      <a:pt x="304" y="667"/>
                      <a:pt x="368" y="614"/>
                      <a:pt x="422" y="551"/>
                    </a:cubicBezTo>
                    <a:cubicBezTo>
                      <a:pt x="423" y="551"/>
                      <a:pt x="424" y="551"/>
                      <a:pt x="425" y="551"/>
                    </a:cubicBezTo>
                    <a:cubicBezTo>
                      <a:pt x="519" y="528"/>
                      <a:pt x="588" y="500"/>
                      <a:pt x="630" y="470"/>
                    </a:cubicBezTo>
                    <a:cubicBezTo>
                      <a:pt x="681" y="433"/>
                      <a:pt x="718" y="384"/>
                      <a:pt x="734" y="331"/>
                    </a:cubicBezTo>
                    <a:cubicBezTo>
                      <a:pt x="751" y="277"/>
                      <a:pt x="745" y="225"/>
                      <a:pt x="716" y="186"/>
                    </a:cubicBezTo>
                    <a:close/>
                    <a:moveTo>
                      <a:pt x="290" y="644"/>
                    </a:moveTo>
                    <a:cubicBezTo>
                      <a:pt x="256" y="627"/>
                      <a:pt x="123" y="558"/>
                      <a:pt x="72" y="491"/>
                    </a:cubicBezTo>
                    <a:cubicBezTo>
                      <a:pt x="43" y="452"/>
                      <a:pt x="27" y="408"/>
                      <a:pt x="27" y="366"/>
                    </a:cubicBezTo>
                    <a:cubicBezTo>
                      <a:pt x="26" y="325"/>
                      <a:pt x="41" y="292"/>
                      <a:pt x="68" y="272"/>
                    </a:cubicBezTo>
                    <a:lnTo>
                      <a:pt x="68" y="272"/>
                    </a:lnTo>
                    <a:cubicBezTo>
                      <a:pt x="85" y="258"/>
                      <a:pt x="107" y="252"/>
                      <a:pt x="130" y="252"/>
                    </a:cubicBezTo>
                    <a:cubicBezTo>
                      <a:pt x="164" y="252"/>
                      <a:pt x="203" y="267"/>
                      <a:pt x="237" y="295"/>
                    </a:cubicBezTo>
                    <a:cubicBezTo>
                      <a:pt x="240" y="297"/>
                      <a:pt x="244" y="298"/>
                      <a:pt x="247" y="298"/>
                    </a:cubicBezTo>
                    <a:cubicBezTo>
                      <a:pt x="251" y="297"/>
                      <a:pt x="254" y="295"/>
                      <a:pt x="256" y="292"/>
                    </a:cubicBezTo>
                    <a:cubicBezTo>
                      <a:pt x="301" y="233"/>
                      <a:pt x="364" y="208"/>
                      <a:pt x="415" y="229"/>
                    </a:cubicBezTo>
                    <a:cubicBezTo>
                      <a:pt x="480" y="257"/>
                      <a:pt x="502" y="352"/>
                      <a:pt x="464" y="443"/>
                    </a:cubicBezTo>
                    <a:cubicBezTo>
                      <a:pt x="431" y="520"/>
                      <a:pt x="318" y="620"/>
                      <a:pt x="290" y="644"/>
                    </a:cubicBezTo>
                    <a:close/>
                    <a:moveTo>
                      <a:pt x="709" y="323"/>
                    </a:moveTo>
                    <a:cubicBezTo>
                      <a:pt x="694" y="370"/>
                      <a:pt x="661" y="415"/>
                      <a:pt x="615" y="448"/>
                    </a:cubicBezTo>
                    <a:cubicBezTo>
                      <a:pt x="580" y="473"/>
                      <a:pt x="524" y="496"/>
                      <a:pt x="450" y="517"/>
                    </a:cubicBezTo>
                    <a:cubicBezTo>
                      <a:pt x="466" y="495"/>
                      <a:pt x="479" y="474"/>
                      <a:pt x="488" y="453"/>
                    </a:cubicBezTo>
                    <a:cubicBezTo>
                      <a:pt x="532" y="349"/>
                      <a:pt x="504" y="238"/>
                      <a:pt x="425" y="204"/>
                    </a:cubicBezTo>
                    <a:cubicBezTo>
                      <a:pt x="367" y="180"/>
                      <a:pt x="295" y="204"/>
                      <a:pt x="243" y="266"/>
                    </a:cubicBezTo>
                    <a:cubicBezTo>
                      <a:pt x="225" y="253"/>
                      <a:pt x="207" y="243"/>
                      <a:pt x="188" y="236"/>
                    </a:cubicBezTo>
                    <a:cubicBezTo>
                      <a:pt x="185" y="131"/>
                      <a:pt x="242" y="42"/>
                      <a:pt x="319" y="34"/>
                    </a:cubicBezTo>
                    <a:cubicBezTo>
                      <a:pt x="384" y="27"/>
                      <a:pt x="447" y="78"/>
                      <a:pt x="477" y="161"/>
                    </a:cubicBezTo>
                    <a:cubicBezTo>
                      <a:pt x="478" y="164"/>
                      <a:pt x="481" y="167"/>
                      <a:pt x="484" y="168"/>
                    </a:cubicBezTo>
                    <a:cubicBezTo>
                      <a:pt x="488" y="170"/>
                      <a:pt x="491" y="170"/>
                      <a:pt x="495" y="169"/>
                    </a:cubicBezTo>
                    <a:cubicBezTo>
                      <a:pt x="576" y="135"/>
                      <a:pt x="657" y="149"/>
                      <a:pt x="695" y="202"/>
                    </a:cubicBezTo>
                    <a:cubicBezTo>
                      <a:pt x="718" y="234"/>
                      <a:pt x="723" y="277"/>
                      <a:pt x="709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3" name="矩形 122"/>
          <p:cNvSpPr/>
          <p:nvPr/>
        </p:nvSpPr>
        <p:spPr>
          <a:xfrm>
            <a:off x="6319035" y="1615885"/>
            <a:ext cx="6096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304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0E304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50879" y="524519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solidFill>
                  <a:srgbClr val="C927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公司介绍</a:t>
            </a:r>
          </a:p>
          <a:p>
            <a:pPr algn="ctr"/>
            <a:r>
              <a:rPr lang="en-US" altLang="zh-CN" sz="3200" dirty="0">
                <a:solidFill>
                  <a:srgbClr val="C927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(Company Introduction)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">
        <p:fade/>
      </p:transition>
    </mc:Choice>
    <mc:Fallback xmlns="">
      <p:transition spd="med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C927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公司介绍</a:t>
            </a:r>
            <a:br>
              <a:rPr lang="zh-CN" altLang="en-US" dirty="0">
                <a:solidFill>
                  <a:srgbClr val="C927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 dirty="0">
                <a:solidFill>
                  <a:srgbClr val="C927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(Company Introduction)</a:t>
            </a:r>
            <a:br>
              <a:rPr lang="en-US" altLang="zh-CN" dirty="0">
                <a:solidFill>
                  <a:srgbClr val="C9273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endParaRPr lang="zh-CN" altLang="en-US" dirty="0">
              <a:solidFill>
                <a:srgbClr val="C9273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双击替换内容双击替换内容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">
        <p:fade/>
      </p:transition>
    </mc:Choice>
    <mc:Fallback xmlns="">
      <p:transition spd="med" advClick="0" advTm="1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66668" y="2243916"/>
            <a:ext cx="5405656" cy="3603770"/>
          </a:xfrm>
          <a:prstGeom prst="hexagon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253669" y="2663684"/>
            <a:ext cx="6891131" cy="2531165"/>
          </a:xfrm>
          <a:prstGeom prst="rect">
            <a:avLst/>
          </a:prstGeom>
          <a:solidFill>
            <a:srgbClr val="FFFFCC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60766" y="2663684"/>
            <a:ext cx="4784034" cy="2531166"/>
          </a:xfrm>
          <a:prstGeom prst="rect">
            <a:avLst/>
          </a:prstGeom>
          <a:solidFill>
            <a:srgbClr val="C00000"/>
          </a:solidFill>
          <a:ln>
            <a:solidFill>
              <a:srgbClr val="C92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市场调研</a:t>
            </a:r>
          </a:p>
          <a:p>
            <a:pPr algn="ctr"/>
            <a:r>
              <a:rPr lang="en-US" altLang="zh-CN" sz="3200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(Marketing &amp; </a:t>
            </a:r>
            <a:r>
              <a:rPr lang="en-US" altLang="zh-CN" sz="3200" dirty="0" err="1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Reserach</a:t>
            </a:r>
            <a:r>
              <a:rPr lang="en-US" altLang="zh-CN" sz="3200" dirty="0">
                <a:solidFill>
                  <a:srgbClr val="F8F5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0" name="矩形 9"/>
          <p:cNvSpPr/>
          <p:nvPr/>
        </p:nvSpPr>
        <p:spPr>
          <a:xfrm>
            <a:off x="5657536" y="1198046"/>
            <a:ext cx="523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C9273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TWO</a:t>
            </a:r>
            <a:endParaRPr lang="zh-CN" altLang="en-US" sz="5400" dirty="0">
              <a:ln w="0"/>
              <a:solidFill>
                <a:srgbClr val="C9273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09074" y="3205991"/>
            <a:ext cx="17962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dirty="0">
                <a:ln w="0"/>
                <a:solidFill>
                  <a:srgbClr val="C9273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8800" dirty="0">
              <a:ln w="0"/>
              <a:solidFill>
                <a:srgbClr val="C9273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">
        <p:fade/>
      </p:transition>
    </mc:Choice>
    <mc:Fallback xmlns="">
      <p:transition spd="med" advClick="0" advTm="1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647b684-7654-48ce-bfce-ac94f6474497"/>
          <p:cNvGrpSpPr>
            <a:grpSpLocks noChangeAspect="1"/>
          </p:cNvGrpSpPr>
          <p:nvPr/>
        </p:nvGrpSpPr>
        <p:grpSpPr>
          <a:xfrm>
            <a:off x="182074" y="414337"/>
            <a:ext cx="10793679" cy="6443663"/>
            <a:chOff x="1296367" y="0"/>
            <a:chExt cx="9779399" cy="5838153"/>
          </a:xfrm>
        </p:grpSpPr>
        <p:grpSp>
          <p:nvGrpSpPr>
            <p:cNvPr id="4" name="组合 3"/>
            <p:cNvGrpSpPr/>
            <p:nvPr/>
          </p:nvGrpSpPr>
          <p:grpSpPr>
            <a:xfrm>
              <a:off x="6816080" y="2512358"/>
              <a:ext cx="4259686" cy="2134274"/>
              <a:chOff x="1037377" y="2512358"/>
              <a:chExt cx="4259686" cy="2134274"/>
            </a:xfrm>
          </p:grpSpPr>
          <p:sp>
            <p:nvSpPr>
              <p:cNvPr id="21" name="文本框 5"/>
              <p:cNvSpPr txBox="1"/>
              <p:nvPr/>
            </p:nvSpPr>
            <p:spPr>
              <a:xfrm>
                <a:off x="1037377" y="2512358"/>
                <a:ext cx="4259686" cy="1169551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r>
                  <a:rPr lang="zh-CN" altLang="en-US" sz="2800" dirty="0">
                    <a:solidFill>
                      <a:srgbClr val="0E304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双击替换内容双击替换内容</a:t>
                </a:r>
                <a:endParaRPr lang="en-US" altLang="zh-CN" sz="28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文本框 7"/>
              <p:cNvSpPr txBox="1"/>
              <p:nvPr/>
            </p:nvSpPr>
            <p:spPr>
              <a:xfrm>
                <a:off x="1037377" y="3815635"/>
                <a:ext cx="4259686" cy="830997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r>
                  <a:rPr lang="zh-CN" altLang="en-US" sz="2400" dirty="0">
                    <a:solidFill>
                      <a:srgbClr val="0E304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双击替换内容双击替换内容</a:t>
                </a:r>
                <a:endParaRPr lang="en-US" altLang="zh-CN" sz="2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>
              <a:off x="2015703" y="0"/>
              <a:ext cx="0" cy="5733256"/>
            </a:xfrm>
            <a:prstGeom prst="line">
              <a:avLst/>
            </a:prstGeom>
            <a:ln w="12700" cap="rnd">
              <a:solidFill>
                <a:srgbClr val="C9273B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: 形状 5"/>
            <p:cNvSpPr/>
            <p:nvPr/>
          </p:nvSpPr>
          <p:spPr bwMode="auto">
            <a:xfrm>
              <a:off x="1411642" y="1496868"/>
              <a:ext cx="245468" cy="476018"/>
            </a:xfrm>
            <a:custGeom>
              <a:avLst/>
              <a:gdLst>
                <a:gd name="connsiteX0" fmla="*/ 159127 w 313668"/>
                <a:gd name="connsiteY0" fmla="*/ 411396 h 608274"/>
                <a:gd name="connsiteX1" fmla="*/ 159127 w 313668"/>
                <a:gd name="connsiteY1" fmla="*/ 577440 h 608274"/>
                <a:gd name="connsiteX2" fmla="*/ 128336 w 313668"/>
                <a:gd name="connsiteY2" fmla="*/ 608274 h 608274"/>
                <a:gd name="connsiteX3" fmla="*/ 97453 w 313668"/>
                <a:gd name="connsiteY3" fmla="*/ 577440 h 608274"/>
                <a:gd name="connsiteX4" fmla="*/ 97453 w 313668"/>
                <a:gd name="connsiteY4" fmla="*/ 458706 h 608274"/>
                <a:gd name="connsiteX5" fmla="*/ 128221 w 313668"/>
                <a:gd name="connsiteY5" fmla="*/ 306395 h 608274"/>
                <a:gd name="connsiteX6" fmla="*/ 168122 w 313668"/>
                <a:gd name="connsiteY6" fmla="*/ 358410 h 608274"/>
                <a:gd name="connsiteX7" fmla="*/ 171347 w 313668"/>
                <a:gd name="connsiteY7" fmla="*/ 370377 h 608274"/>
                <a:gd name="connsiteX8" fmla="*/ 165173 w 313668"/>
                <a:gd name="connsiteY8" fmla="*/ 381149 h 608274"/>
                <a:gd name="connsiteX9" fmla="*/ 71917 w 313668"/>
                <a:gd name="connsiteY9" fmla="*/ 452588 h 608274"/>
                <a:gd name="connsiteX10" fmla="*/ 62057 w 313668"/>
                <a:gd name="connsiteY10" fmla="*/ 455994 h 608274"/>
                <a:gd name="connsiteX11" fmla="*/ 49156 w 313668"/>
                <a:gd name="connsiteY11" fmla="*/ 449642 h 608274"/>
                <a:gd name="connsiteX12" fmla="*/ 3357 w 313668"/>
                <a:gd name="connsiteY12" fmla="*/ 390079 h 608274"/>
                <a:gd name="connsiteX13" fmla="*/ 132 w 313668"/>
                <a:gd name="connsiteY13" fmla="*/ 378019 h 608274"/>
                <a:gd name="connsiteX14" fmla="*/ 6398 w 313668"/>
                <a:gd name="connsiteY14" fmla="*/ 367339 h 608274"/>
                <a:gd name="connsiteX15" fmla="*/ 9162 w 313668"/>
                <a:gd name="connsiteY15" fmla="*/ 365130 h 608274"/>
                <a:gd name="connsiteX16" fmla="*/ 43904 w 313668"/>
                <a:gd name="connsiteY16" fmla="*/ 407754 h 608274"/>
                <a:gd name="connsiteX17" fmla="*/ 59661 w 313668"/>
                <a:gd name="connsiteY17" fmla="*/ 410240 h 608274"/>
                <a:gd name="connsiteX18" fmla="*/ 107948 w 313668"/>
                <a:gd name="connsiteY18" fmla="*/ 375165 h 608274"/>
                <a:gd name="connsiteX19" fmla="*/ 126009 w 313668"/>
                <a:gd name="connsiteY19" fmla="*/ 319836 h 608274"/>
                <a:gd name="connsiteX20" fmla="*/ 128221 w 313668"/>
                <a:gd name="connsiteY20" fmla="*/ 306395 h 608274"/>
                <a:gd name="connsiteX21" fmla="*/ 163534 w 313668"/>
                <a:gd name="connsiteY21" fmla="*/ 163741 h 608274"/>
                <a:gd name="connsiteX22" fmla="*/ 160861 w 313668"/>
                <a:gd name="connsiteY22" fmla="*/ 166411 h 608274"/>
                <a:gd name="connsiteX23" fmla="*/ 160861 w 313668"/>
                <a:gd name="connsiteY23" fmla="*/ 185098 h 608274"/>
                <a:gd name="connsiteX24" fmla="*/ 163534 w 313668"/>
                <a:gd name="connsiteY24" fmla="*/ 187767 h 608274"/>
                <a:gd name="connsiteX25" fmla="*/ 179484 w 313668"/>
                <a:gd name="connsiteY25" fmla="*/ 187767 h 608274"/>
                <a:gd name="connsiteX26" fmla="*/ 182157 w 313668"/>
                <a:gd name="connsiteY26" fmla="*/ 185098 h 608274"/>
                <a:gd name="connsiteX27" fmla="*/ 182157 w 313668"/>
                <a:gd name="connsiteY27" fmla="*/ 166411 h 608274"/>
                <a:gd name="connsiteX28" fmla="*/ 179484 w 313668"/>
                <a:gd name="connsiteY28" fmla="*/ 163741 h 608274"/>
                <a:gd name="connsiteX29" fmla="*/ 131358 w 313668"/>
                <a:gd name="connsiteY29" fmla="*/ 155456 h 608274"/>
                <a:gd name="connsiteX30" fmla="*/ 211383 w 313668"/>
                <a:gd name="connsiteY30" fmla="*/ 155456 h 608274"/>
                <a:gd name="connsiteX31" fmla="*/ 260338 w 313668"/>
                <a:gd name="connsiteY31" fmla="*/ 190989 h 608274"/>
                <a:gd name="connsiteX32" fmla="*/ 312151 w 313668"/>
                <a:gd name="connsiteY32" fmla="*/ 350060 h 608274"/>
                <a:gd name="connsiteX33" fmla="*/ 292606 w 313668"/>
                <a:gd name="connsiteY33" fmla="*/ 388447 h 608274"/>
                <a:gd name="connsiteX34" fmla="*/ 283110 w 313668"/>
                <a:gd name="connsiteY34" fmla="*/ 389920 h 608274"/>
                <a:gd name="connsiteX35" fmla="*/ 254069 w 313668"/>
                <a:gd name="connsiteY35" fmla="*/ 368931 h 608274"/>
                <a:gd name="connsiteX36" fmla="*/ 245310 w 313668"/>
                <a:gd name="connsiteY36" fmla="*/ 341867 h 608274"/>
                <a:gd name="connsiteX37" fmla="*/ 245310 w 313668"/>
                <a:gd name="connsiteY37" fmla="*/ 383108 h 608274"/>
                <a:gd name="connsiteX38" fmla="*/ 245310 w 313668"/>
                <a:gd name="connsiteY38" fmla="*/ 577436 h 608274"/>
                <a:gd name="connsiteX39" fmla="*/ 214425 w 313668"/>
                <a:gd name="connsiteY39" fmla="*/ 608274 h 608274"/>
                <a:gd name="connsiteX40" fmla="*/ 183540 w 313668"/>
                <a:gd name="connsiteY40" fmla="*/ 577436 h 608274"/>
                <a:gd name="connsiteX41" fmla="*/ 183540 w 313668"/>
                <a:gd name="connsiteY41" fmla="*/ 391301 h 608274"/>
                <a:gd name="connsiteX42" fmla="*/ 191561 w 313668"/>
                <a:gd name="connsiteY42" fmla="*/ 373074 h 608274"/>
                <a:gd name="connsiteX43" fmla="*/ 184278 w 313668"/>
                <a:gd name="connsiteY43" fmla="*/ 346102 h 608274"/>
                <a:gd name="connsiteX44" fmla="*/ 181789 w 313668"/>
                <a:gd name="connsiteY44" fmla="*/ 342788 h 608274"/>
                <a:gd name="connsiteX45" fmla="*/ 197646 w 313668"/>
                <a:gd name="connsiteY45" fmla="*/ 323825 h 608274"/>
                <a:gd name="connsiteX46" fmla="*/ 201242 w 313668"/>
                <a:gd name="connsiteY46" fmla="*/ 310661 h 608274"/>
                <a:gd name="connsiteX47" fmla="*/ 185015 w 313668"/>
                <a:gd name="connsiteY47" fmla="*/ 216396 h 608274"/>
                <a:gd name="connsiteX48" fmla="*/ 182526 w 313668"/>
                <a:gd name="connsiteY48" fmla="*/ 201760 h 608274"/>
                <a:gd name="connsiteX49" fmla="*/ 179853 w 313668"/>
                <a:gd name="connsiteY49" fmla="*/ 199550 h 608274"/>
                <a:gd name="connsiteX50" fmla="*/ 162797 w 313668"/>
                <a:gd name="connsiteY50" fmla="*/ 199550 h 608274"/>
                <a:gd name="connsiteX51" fmla="*/ 160123 w 313668"/>
                <a:gd name="connsiteY51" fmla="*/ 201760 h 608274"/>
                <a:gd name="connsiteX52" fmla="*/ 157634 w 313668"/>
                <a:gd name="connsiteY52" fmla="*/ 216396 h 608274"/>
                <a:gd name="connsiteX53" fmla="*/ 144266 w 313668"/>
                <a:gd name="connsiteY53" fmla="*/ 293999 h 608274"/>
                <a:gd name="connsiteX54" fmla="*/ 138550 w 313668"/>
                <a:gd name="connsiteY54" fmla="*/ 286450 h 608274"/>
                <a:gd name="connsiteX55" fmla="*/ 119650 w 313668"/>
                <a:gd name="connsiteY55" fmla="*/ 273747 h 608274"/>
                <a:gd name="connsiteX56" fmla="*/ 119189 w 313668"/>
                <a:gd name="connsiteY56" fmla="*/ 275127 h 608274"/>
                <a:gd name="connsiteX57" fmla="*/ 88580 w 313668"/>
                <a:gd name="connsiteY57" fmla="*/ 368931 h 608274"/>
                <a:gd name="connsiteX58" fmla="*/ 50135 w 313668"/>
                <a:gd name="connsiteY58" fmla="*/ 388447 h 608274"/>
                <a:gd name="connsiteX59" fmla="*/ 30590 w 313668"/>
                <a:gd name="connsiteY59" fmla="*/ 350060 h 608274"/>
                <a:gd name="connsiteX60" fmla="*/ 61107 w 313668"/>
                <a:gd name="connsiteY60" fmla="*/ 256256 h 608274"/>
                <a:gd name="connsiteX61" fmla="*/ 82403 w 313668"/>
                <a:gd name="connsiteY61" fmla="*/ 190989 h 608274"/>
                <a:gd name="connsiteX62" fmla="*/ 131358 w 313668"/>
                <a:gd name="connsiteY62" fmla="*/ 155456 h 608274"/>
                <a:gd name="connsiteX63" fmla="*/ 171336 w 313668"/>
                <a:gd name="connsiteY63" fmla="*/ 0 h 608274"/>
                <a:gd name="connsiteX64" fmla="*/ 238585 w 313668"/>
                <a:gd name="connsiteY64" fmla="*/ 67108 h 608274"/>
                <a:gd name="connsiteX65" fmla="*/ 171336 w 313668"/>
                <a:gd name="connsiteY65" fmla="*/ 134216 h 608274"/>
                <a:gd name="connsiteX66" fmla="*/ 104087 w 313668"/>
                <a:gd name="connsiteY66" fmla="*/ 67108 h 608274"/>
                <a:gd name="connsiteX67" fmla="*/ 171336 w 313668"/>
                <a:gd name="connsiteY67" fmla="*/ 0 h 60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3668" h="608274">
                  <a:moveTo>
                    <a:pt x="159127" y="411396"/>
                  </a:moveTo>
                  <a:lnTo>
                    <a:pt x="159127" y="577440"/>
                  </a:lnTo>
                  <a:cubicBezTo>
                    <a:pt x="159127" y="594468"/>
                    <a:pt x="145391" y="608274"/>
                    <a:pt x="128336" y="608274"/>
                  </a:cubicBezTo>
                  <a:cubicBezTo>
                    <a:pt x="111282" y="608274"/>
                    <a:pt x="97453" y="594468"/>
                    <a:pt x="97453" y="577440"/>
                  </a:cubicBezTo>
                  <a:lnTo>
                    <a:pt x="97453" y="458706"/>
                  </a:lnTo>
                  <a:close/>
                  <a:moveTo>
                    <a:pt x="128221" y="306395"/>
                  </a:moveTo>
                  <a:lnTo>
                    <a:pt x="168122" y="358410"/>
                  </a:lnTo>
                  <a:cubicBezTo>
                    <a:pt x="170794" y="361816"/>
                    <a:pt x="171900" y="366143"/>
                    <a:pt x="171347" y="370377"/>
                  </a:cubicBezTo>
                  <a:cubicBezTo>
                    <a:pt x="170794" y="374612"/>
                    <a:pt x="168583" y="378479"/>
                    <a:pt x="165173" y="381149"/>
                  </a:cubicBezTo>
                  <a:lnTo>
                    <a:pt x="71917" y="452588"/>
                  </a:lnTo>
                  <a:cubicBezTo>
                    <a:pt x="68968" y="454889"/>
                    <a:pt x="65467" y="455994"/>
                    <a:pt x="62057" y="455994"/>
                  </a:cubicBezTo>
                  <a:cubicBezTo>
                    <a:pt x="57173" y="455994"/>
                    <a:pt x="52289" y="453785"/>
                    <a:pt x="49156" y="449642"/>
                  </a:cubicBezTo>
                  <a:lnTo>
                    <a:pt x="3357" y="390079"/>
                  </a:lnTo>
                  <a:cubicBezTo>
                    <a:pt x="777" y="386672"/>
                    <a:pt x="-421" y="382345"/>
                    <a:pt x="132" y="378019"/>
                  </a:cubicBezTo>
                  <a:cubicBezTo>
                    <a:pt x="685" y="373784"/>
                    <a:pt x="2988" y="369917"/>
                    <a:pt x="6398" y="367339"/>
                  </a:cubicBezTo>
                  <a:lnTo>
                    <a:pt x="9162" y="365130"/>
                  </a:lnTo>
                  <a:cubicBezTo>
                    <a:pt x="11374" y="384279"/>
                    <a:pt x="24367" y="401402"/>
                    <a:pt x="43904" y="407754"/>
                  </a:cubicBezTo>
                  <a:cubicBezTo>
                    <a:pt x="49064" y="409411"/>
                    <a:pt x="54409" y="410240"/>
                    <a:pt x="59661" y="410240"/>
                  </a:cubicBezTo>
                  <a:cubicBezTo>
                    <a:pt x="81040" y="410240"/>
                    <a:pt x="100945" y="396615"/>
                    <a:pt x="107948" y="375165"/>
                  </a:cubicBezTo>
                  <a:lnTo>
                    <a:pt x="126009" y="319836"/>
                  </a:lnTo>
                  <a:cubicBezTo>
                    <a:pt x="127484" y="315325"/>
                    <a:pt x="128037" y="310906"/>
                    <a:pt x="128221" y="306395"/>
                  </a:cubicBezTo>
                  <a:close/>
                  <a:moveTo>
                    <a:pt x="163534" y="163741"/>
                  </a:moveTo>
                  <a:cubicBezTo>
                    <a:pt x="162059" y="163741"/>
                    <a:pt x="160861" y="164938"/>
                    <a:pt x="160861" y="166411"/>
                  </a:cubicBezTo>
                  <a:lnTo>
                    <a:pt x="160861" y="185098"/>
                  </a:lnTo>
                  <a:cubicBezTo>
                    <a:pt x="160861" y="186571"/>
                    <a:pt x="162059" y="187767"/>
                    <a:pt x="163534" y="187767"/>
                  </a:cubicBezTo>
                  <a:lnTo>
                    <a:pt x="179484" y="187767"/>
                  </a:lnTo>
                  <a:cubicBezTo>
                    <a:pt x="180959" y="187767"/>
                    <a:pt x="182157" y="186571"/>
                    <a:pt x="182157" y="185098"/>
                  </a:cubicBezTo>
                  <a:lnTo>
                    <a:pt x="182157" y="166411"/>
                  </a:lnTo>
                  <a:cubicBezTo>
                    <a:pt x="182157" y="164938"/>
                    <a:pt x="180959" y="163741"/>
                    <a:pt x="179484" y="163741"/>
                  </a:cubicBezTo>
                  <a:close/>
                  <a:moveTo>
                    <a:pt x="131358" y="155456"/>
                  </a:moveTo>
                  <a:lnTo>
                    <a:pt x="211383" y="155456"/>
                  </a:lnTo>
                  <a:cubicBezTo>
                    <a:pt x="233694" y="155456"/>
                    <a:pt x="253424" y="169725"/>
                    <a:pt x="260338" y="190989"/>
                  </a:cubicBezTo>
                  <a:lnTo>
                    <a:pt x="312151" y="350060"/>
                  </a:lnTo>
                  <a:cubicBezTo>
                    <a:pt x="317406" y="366078"/>
                    <a:pt x="308556" y="383292"/>
                    <a:pt x="292606" y="388447"/>
                  </a:cubicBezTo>
                  <a:cubicBezTo>
                    <a:pt x="289471" y="389460"/>
                    <a:pt x="286245" y="389920"/>
                    <a:pt x="283110" y="389920"/>
                  </a:cubicBezTo>
                  <a:cubicBezTo>
                    <a:pt x="270295" y="389920"/>
                    <a:pt x="258310" y="381819"/>
                    <a:pt x="254069" y="368931"/>
                  </a:cubicBezTo>
                  <a:lnTo>
                    <a:pt x="245310" y="341867"/>
                  </a:lnTo>
                  <a:lnTo>
                    <a:pt x="245310" y="383108"/>
                  </a:lnTo>
                  <a:lnTo>
                    <a:pt x="245310" y="577436"/>
                  </a:lnTo>
                  <a:cubicBezTo>
                    <a:pt x="245310" y="594466"/>
                    <a:pt x="231481" y="608274"/>
                    <a:pt x="214425" y="608274"/>
                  </a:cubicBezTo>
                  <a:cubicBezTo>
                    <a:pt x="197369" y="608274"/>
                    <a:pt x="183540" y="594466"/>
                    <a:pt x="183540" y="577436"/>
                  </a:cubicBezTo>
                  <a:lnTo>
                    <a:pt x="183540" y="391301"/>
                  </a:lnTo>
                  <a:cubicBezTo>
                    <a:pt x="187873" y="386146"/>
                    <a:pt x="190639" y="379886"/>
                    <a:pt x="191561" y="373074"/>
                  </a:cubicBezTo>
                  <a:cubicBezTo>
                    <a:pt x="192852" y="363316"/>
                    <a:pt x="190271" y="353742"/>
                    <a:pt x="184278" y="346102"/>
                  </a:cubicBezTo>
                  <a:lnTo>
                    <a:pt x="181789" y="342788"/>
                  </a:lnTo>
                  <a:lnTo>
                    <a:pt x="197646" y="323825"/>
                  </a:lnTo>
                  <a:cubicBezTo>
                    <a:pt x="200688" y="320142"/>
                    <a:pt x="201979" y="315355"/>
                    <a:pt x="201242" y="310661"/>
                  </a:cubicBezTo>
                  <a:lnTo>
                    <a:pt x="185015" y="216396"/>
                  </a:lnTo>
                  <a:lnTo>
                    <a:pt x="182526" y="201760"/>
                  </a:lnTo>
                  <a:cubicBezTo>
                    <a:pt x="182250" y="200471"/>
                    <a:pt x="181143" y="199550"/>
                    <a:pt x="179853" y="199550"/>
                  </a:cubicBezTo>
                  <a:lnTo>
                    <a:pt x="162797" y="199550"/>
                  </a:lnTo>
                  <a:cubicBezTo>
                    <a:pt x="161506" y="199550"/>
                    <a:pt x="160400" y="200471"/>
                    <a:pt x="160123" y="201760"/>
                  </a:cubicBezTo>
                  <a:lnTo>
                    <a:pt x="157634" y="216396"/>
                  </a:lnTo>
                  <a:lnTo>
                    <a:pt x="144266" y="293999"/>
                  </a:lnTo>
                  <a:lnTo>
                    <a:pt x="138550" y="286450"/>
                  </a:lnTo>
                  <a:cubicBezTo>
                    <a:pt x="133663" y="280191"/>
                    <a:pt x="127025" y="275864"/>
                    <a:pt x="119650" y="273747"/>
                  </a:cubicBezTo>
                  <a:lnTo>
                    <a:pt x="119189" y="275127"/>
                  </a:lnTo>
                  <a:lnTo>
                    <a:pt x="88580" y="368931"/>
                  </a:lnTo>
                  <a:cubicBezTo>
                    <a:pt x="83418" y="384949"/>
                    <a:pt x="66177" y="393694"/>
                    <a:pt x="50135" y="388447"/>
                  </a:cubicBezTo>
                  <a:cubicBezTo>
                    <a:pt x="34094" y="383200"/>
                    <a:pt x="25335" y="366078"/>
                    <a:pt x="30590" y="350060"/>
                  </a:cubicBezTo>
                  <a:lnTo>
                    <a:pt x="61107" y="256256"/>
                  </a:lnTo>
                  <a:lnTo>
                    <a:pt x="82403" y="190989"/>
                  </a:lnTo>
                  <a:cubicBezTo>
                    <a:pt x="89318" y="169725"/>
                    <a:pt x="108955" y="155456"/>
                    <a:pt x="131358" y="155456"/>
                  </a:cubicBezTo>
                  <a:close/>
                  <a:moveTo>
                    <a:pt x="171336" y="0"/>
                  </a:moveTo>
                  <a:cubicBezTo>
                    <a:pt x="208477" y="0"/>
                    <a:pt x="238585" y="30045"/>
                    <a:pt x="238585" y="67108"/>
                  </a:cubicBezTo>
                  <a:cubicBezTo>
                    <a:pt x="238585" y="104171"/>
                    <a:pt x="208477" y="134216"/>
                    <a:pt x="171336" y="134216"/>
                  </a:cubicBezTo>
                  <a:cubicBezTo>
                    <a:pt x="134195" y="134216"/>
                    <a:pt x="104087" y="104171"/>
                    <a:pt x="104087" y="67108"/>
                  </a:cubicBezTo>
                  <a:cubicBezTo>
                    <a:pt x="104087" y="30045"/>
                    <a:pt x="134195" y="0"/>
                    <a:pt x="171336" y="0"/>
                  </a:cubicBezTo>
                  <a:close/>
                </a:path>
              </a:pathLst>
            </a:custGeom>
            <a:solidFill>
              <a:srgbClr val="C9273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089325" y="1385106"/>
              <a:ext cx="2394225" cy="1072063"/>
              <a:chOff x="7446191" y="2288021"/>
              <a:chExt cx="2394225" cy="1072063"/>
            </a:xfrm>
          </p:grpSpPr>
          <p:sp>
            <p:nvSpPr>
              <p:cNvPr id="19" name="文本框 12"/>
              <p:cNvSpPr txBox="1"/>
              <p:nvPr/>
            </p:nvSpPr>
            <p:spPr>
              <a:xfrm>
                <a:off x="7446191" y="2288021"/>
                <a:ext cx="2122819" cy="42133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dirty="0">
                    <a:solidFill>
                      <a:srgbClr val="C9273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</a:t>
                </a:r>
              </a:p>
            </p:txBody>
          </p:sp>
          <p:sp>
            <p:nvSpPr>
              <p:cNvPr id="20" name="文本框 13"/>
              <p:cNvSpPr txBox="1"/>
              <p:nvPr/>
            </p:nvSpPr>
            <p:spPr>
              <a:xfrm>
                <a:off x="7487844" y="2666780"/>
                <a:ext cx="2352572" cy="693304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r>
                  <a:rPr lang="zh-CN" altLang="en-US" sz="1400" dirty="0">
                    <a:solidFill>
                      <a:srgbClr val="0E304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双击替换内容双击替换内容</a:t>
                </a:r>
                <a:endParaRPr lang="en-US" altLang="zh-CN" sz="1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任意多边形: 形状 7"/>
            <p:cNvSpPr/>
            <p:nvPr/>
          </p:nvSpPr>
          <p:spPr bwMode="auto">
            <a:xfrm>
              <a:off x="1296367" y="3198381"/>
              <a:ext cx="476018" cy="453976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C9273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130978" y="2963260"/>
              <a:ext cx="2352572" cy="1184402"/>
              <a:chOff x="7487844" y="2175683"/>
              <a:chExt cx="2352572" cy="1184402"/>
            </a:xfrm>
          </p:grpSpPr>
          <p:sp>
            <p:nvSpPr>
              <p:cNvPr id="17" name="文本框 19"/>
              <p:cNvSpPr txBox="1"/>
              <p:nvPr/>
            </p:nvSpPr>
            <p:spPr>
              <a:xfrm>
                <a:off x="7558286" y="2175683"/>
                <a:ext cx="2032204" cy="532553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dirty="0">
                    <a:solidFill>
                      <a:srgbClr val="C9273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</a:t>
                </a:r>
              </a:p>
            </p:txBody>
          </p:sp>
          <p:sp>
            <p:nvSpPr>
              <p:cNvPr id="18" name="文本框 20"/>
              <p:cNvSpPr txBox="1"/>
              <p:nvPr/>
            </p:nvSpPr>
            <p:spPr>
              <a:xfrm>
                <a:off x="7487844" y="2666781"/>
                <a:ext cx="2352572" cy="693304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lvl="0"/>
                <a:r>
                  <a:rPr lang="zh-CN" altLang="en-US" sz="1400" dirty="0">
                    <a:solidFill>
                      <a:srgbClr val="0E304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双击替换内容双击替换内容</a:t>
                </a:r>
                <a:endParaRPr lang="en-US" altLang="zh-CN" sz="1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任意多边形: 形状 9"/>
            <p:cNvSpPr/>
            <p:nvPr/>
          </p:nvSpPr>
          <p:spPr bwMode="auto">
            <a:xfrm>
              <a:off x="1324456" y="4877851"/>
              <a:ext cx="419841" cy="476018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rgbClr val="C9273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130978" y="4737728"/>
              <a:ext cx="2352572" cy="1100425"/>
              <a:chOff x="7487844" y="2259660"/>
              <a:chExt cx="2352572" cy="1100425"/>
            </a:xfrm>
          </p:grpSpPr>
          <p:sp>
            <p:nvSpPr>
              <p:cNvPr id="15" name="文本框 26"/>
              <p:cNvSpPr txBox="1"/>
              <p:nvPr/>
            </p:nvSpPr>
            <p:spPr>
              <a:xfrm>
                <a:off x="7487844" y="2259660"/>
                <a:ext cx="2081166" cy="449700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dirty="0">
                    <a:solidFill>
                      <a:srgbClr val="C9273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</a:t>
                </a:r>
              </a:p>
            </p:txBody>
          </p:sp>
          <p:sp>
            <p:nvSpPr>
              <p:cNvPr id="16" name="文本框 27"/>
              <p:cNvSpPr txBox="1"/>
              <p:nvPr/>
            </p:nvSpPr>
            <p:spPr>
              <a:xfrm>
                <a:off x="7487844" y="2666781"/>
                <a:ext cx="2352572" cy="693304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r>
                  <a:rPr lang="zh-CN" altLang="en-US" sz="1400" dirty="0">
                    <a:solidFill>
                      <a:srgbClr val="0E304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双击替换内容双击替换内容</a:t>
                </a:r>
                <a:endParaRPr lang="en-US" altLang="zh-CN" sz="1400" dirty="0">
                  <a:solidFill>
                    <a:srgbClr val="0E3047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 bwMode="auto">
            <a:xfrm>
              <a:off x="1945260" y="1664434"/>
              <a:ext cx="140886" cy="140886"/>
            </a:xfrm>
            <a:prstGeom prst="ellipse">
              <a:avLst/>
            </a:prstGeom>
            <a:solidFill>
              <a:srgbClr val="C9273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1945260" y="3354926"/>
              <a:ext cx="140886" cy="140886"/>
            </a:xfrm>
            <a:prstGeom prst="ellipse">
              <a:avLst/>
            </a:prstGeom>
            <a:solidFill>
              <a:srgbClr val="C9273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945260" y="5045418"/>
              <a:ext cx="140886" cy="140886"/>
            </a:xfrm>
            <a:prstGeom prst="ellipse">
              <a:avLst/>
            </a:prstGeom>
            <a:solidFill>
              <a:srgbClr val="C9273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474741" y="482849"/>
            <a:ext cx="4835683" cy="218521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市场调研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(Marketing &amp; </a:t>
            </a:r>
            <a:r>
              <a:rPr lang="en-US" altLang="zh-CN" sz="32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Reserach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</a:p>
          <a:p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">
        <p14:reveal/>
      </p:transition>
    </mc:Choice>
    <mc:Fallback xmlns="">
      <p:transition spd="slow" advClick="0" advTm="1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七夕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儿童">
      <a:majorFont>
        <a:latin typeface="Arial"/>
        <a:ea typeface="腾祥童宋体简"/>
        <a:cs typeface=""/>
      </a:majorFont>
      <a:minorFont>
        <a:latin typeface="Arial"/>
        <a:ea typeface="新蒂小丸子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宽屏</PresentationFormat>
  <Paragraphs>207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公司介绍 (Company Introduction)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活动介绍(Activity Introduction)  </vt:lpstr>
      <vt:lpstr>  活动介绍(Activity Introduction)  </vt:lpstr>
      <vt:lpstr>  活动介绍(Activity Introduction)  </vt:lpstr>
      <vt:lpstr>  活动介绍(Activity Introduction)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41</cp:revision>
  <dcterms:created xsi:type="dcterms:W3CDTF">2017-07-18T12:51:00Z</dcterms:created>
  <dcterms:modified xsi:type="dcterms:W3CDTF">2021-01-06T08:55:57Z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