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06" r:id="rId2"/>
    <p:sldId id="265" r:id="rId3"/>
    <p:sldId id="360" r:id="rId4"/>
    <p:sldId id="260" r:id="rId5"/>
    <p:sldId id="262" r:id="rId6"/>
    <p:sldId id="317" r:id="rId7"/>
    <p:sldId id="314" r:id="rId8"/>
    <p:sldId id="361" r:id="rId9"/>
    <p:sldId id="270" r:id="rId10"/>
    <p:sldId id="271" r:id="rId11"/>
    <p:sldId id="328" r:id="rId12"/>
    <p:sldId id="284" r:id="rId13"/>
    <p:sldId id="362" r:id="rId14"/>
    <p:sldId id="282" r:id="rId15"/>
    <p:sldId id="276" r:id="rId16"/>
    <p:sldId id="359" r:id="rId17"/>
    <p:sldId id="281" r:id="rId18"/>
    <p:sldId id="363" r:id="rId19"/>
    <p:sldId id="352" r:id="rId20"/>
    <p:sldId id="266" r:id="rId21"/>
    <p:sldId id="325" r:id="rId22"/>
    <p:sldId id="297" r:id="rId23"/>
    <p:sldId id="319" r:id="rId24"/>
    <p:sldId id="358"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375"/>
    <a:srgbClr val="F87182"/>
    <a:srgbClr val="F43948"/>
    <a:srgbClr val="F2363F"/>
    <a:srgbClr val="D0483A"/>
    <a:srgbClr val="9BBAC4"/>
    <a:srgbClr val="D1493B"/>
    <a:srgbClr val="D24A3C"/>
    <a:srgbClr val="04536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94660"/>
  </p:normalViewPr>
  <p:slideViewPr>
    <p:cSldViewPr snapToGrid="0">
      <p:cViewPr varScale="1">
        <p:scale>
          <a:sx n="108" d="100"/>
          <a:sy n="108" d="100"/>
        </p:scale>
        <p:origin x="300" y="102"/>
      </p:cViewPr>
      <p:guideLst/>
    </p:cSldViewPr>
  </p:slid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F8F4BF2-4A7E-4009-A738-ECACEF691D08}" type="doc">
      <dgm:prSet loTypeId="urn:microsoft.com/office/officeart/2005/8/layout/chart3#1" loCatId="relationship" qsTypeId="urn:microsoft.com/office/officeart/2005/8/quickstyle/simple3#1" qsCatId="simple" csTypeId="urn:microsoft.com/office/officeart/2005/8/colors/colorful4#1" csCatId="colorful" phldr="1"/>
      <dgm:spPr/>
      <dgm:t>
        <a:bodyPr/>
        <a:lstStyle/>
        <a:p>
          <a:endParaRPr lang="en-US"/>
        </a:p>
      </dgm:t>
    </dgm:pt>
    <dgm:pt modelId="{D6C8C54F-D9AA-4848-A010-0BAE4D01A49B}">
      <dgm:prSet phldrT="[Text]" custT="1"/>
      <dgm:spPr>
        <a:ln>
          <a:noFill/>
        </a:ln>
      </dgm:spPr>
      <dgm:t>
        <a:bodyPr/>
        <a:lstStyle/>
        <a:p>
          <a:r>
            <a:rPr lang="zh-CN" altLang="en-US" sz="1400" b="1">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US" sz="1400" b="1" dirty="0">
            <a:latin typeface="Arial" panose="020B0604020202020204" pitchFamily="34" charset="0"/>
            <a:ea typeface="微软雅黑" panose="020B0503020204020204" pitchFamily="34" charset="-122"/>
            <a:cs typeface="+mn-ea"/>
          </a:endParaRPr>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custT="1"/>
      <dgm:spPr/>
      <dgm:t>
        <a:bodyPr/>
        <a:lstStyle/>
        <a:p>
          <a:r>
            <a:rPr lang="zh-CN" altLang="en-US" sz="1400" b="1">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US" sz="1400" b="1" dirty="0">
            <a:latin typeface="Arial" panose="020B0604020202020204" pitchFamily="34" charset="0"/>
            <a:ea typeface="微软雅黑" panose="020B0503020204020204" pitchFamily="34" charset="-122"/>
            <a:cs typeface="+mn-ea"/>
          </a:endParaRPr>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custT="1"/>
      <dgm:spPr/>
      <dgm:t>
        <a:bodyPr/>
        <a:lstStyle/>
        <a:p>
          <a:r>
            <a:rPr lang="zh-CN" altLang="en-US" sz="1400" b="1">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US" sz="1400" b="1" dirty="0">
            <a:latin typeface="Arial" panose="020B0604020202020204" pitchFamily="34" charset="0"/>
            <a:ea typeface="微软雅黑" panose="020B0503020204020204" pitchFamily="34" charset="-122"/>
            <a:cs typeface="+mn-ea"/>
          </a:endParaRPr>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custT="1"/>
      <dgm:spPr/>
      <dgm:t>
        <a:bodyPr/>
        <a:lstStyle/>
        <a:p>
          <a:r>
            <a:rPr lang="zh-CN" altLang="en-US" sz="1400" b="1">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US" sz="1400"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48F5B33C-E94F-4DFD-9283-EF16E8F6F59A}" type="pres">
      <dgm:prSet presAssocID="{4F8F4BF2-4A7E-4009-A738-ECACEF691D08}" presName="compositeShape" presStyleCnt="0">
        <dgm:presLayoutVars>
          <dgm:chMax val="7"/>
          <dgm:dir/>
          <dgm:resizeHandles val="exact"/>
        </dgm:presLayoutVars>
      </dgm:prSet>
      <dgm:spPr/>
    </dgm:pt>
    <dgm:pt modelId="{ECB7D694-EDA6-4916-867C-5192872F88B3}" type="pres">
      <dgm:prSet presAssocID="{4F8F4BF2-4A7E-4009-A738-ECACEF691D08}" presName="wedge1" presStyleLbl="node1" presStyleIdx="0" presStyleCnt="4"/>
      <dgm:spPr/>
    </dgm:pt>
    <dgm:pt modelId="{2DC2307D-F1DE-4F65-9188-563FAC7C40AD}" type="pres">
      <dgm:prSet presAssocID="{4F8F4BF2-4A7E-4009-A738-ECACEF691D08}" presName="wedge1Tx" presStyleLbl="node1" presStyleIdx="0" presStyleCnt="4">
        <dgm:presLayoutVars>
          <dgm:chMax val="0"/>
          <dgm:chPref val="0"/>
          <dgm:bulletEnabled val="1"/>
        </dgm:presLayoutVars>
      </dgm:prSet>
      <dgm:spPr/>
    </dgm:pt>
    <dgm:pt modelId="{B067A54F-C698-447E-A0F6-87123CB7871C}" type="pres">
      <dgm:prSet presAssocID="{4F8F4BF2-4A7E-4009-A738-ECACEF691D08}" presName="wedge2" presStyleLbl="node1" presStyleIdx="1" presStyleCnt="4"/>
      <dgm:spPr/>
    </dgm:pt>
    <dgm:pt modelId="{9399D724-A134-4166-9EC3-FFE2B25795BB}" type="pres">
      <dgm:prSet presAssocID="{4F8F4BF2-4A7E-4009-A738-ECACEF691D08}" presName="wedge2Tx" presStyleLbl="node1" presStyleIdx="1" presStyleCnt="4">
        <dgm:presLayoutVars>
          <dgm:chMax val="0"/>
          <dgm:chPref val="0"/>
          <dgm:bulletEnabled val="1"/>
        </dgm:presLayoutVars>
      </dgm:prSet>
      <dgm:spPr/>
    </dgm:pt>
    <dgm:pt modelId="{AB0B2B14-8CA3-49D1-91C4-60BA4AC95E39}" type="pres">
      <dgm:prSet presAssocID="{4F8F4BF2-4A7E-4009-A738-ECACEF691D08}" presName="wedge3" presStyleLbl="node1" presStyleIdx="2" presStyleCnt="4"/>
      <dgm:spPr/>
    </dgm:pt>
    <dgm:pt modelId="{52A7EC65-6121-4EBC-B786-34358B68C85E}" type="pres">
      <dgm:prSet presAssocID="{4F8F4BF2-4A7E-4009-A738-ECACEF691D08}" presName="wedge3Tx" presStyleLbl="node1" presStyleIdx="2" presStyleCnt="4">
        <dgm:presLayoutVars>
          <dgm:chMax val="0"/>
          <dgm:chPref val="0"/>
          <dgm:bulletEnabled val="1"/>
        </dgm:presLayoutVars>
      </dgm:prSet>
      <dgm:spPr/>
    </dgm:pt>
    <dgm:pt modelId="{2C110F43-41F4-44F0-94F7-EC55D59CF1F4}" type="pres">
      <dgm:prSet presAssocID="{4F8F4BF2-4A7E-4009-A738-ECACEF691D08}" presName="wedge4" presStyleLbl="node1" presStyleIdx="3" presStyleCnt="4"/>
      <dgm:spPr/>
    </dgm:pt>
    <dgm:pt modelId="{76A12D06-A093-46C2-ACFD-523C4B2A1471}" type="pres">
      <dgm:prSet presAssocID="{4F8F4BF2-4A7E-4009-A738-ECACEF691D08}" presName="wedge4Tx" presStyleLbl="node1" presStyleIdx="3" presStyleCnt="4">
        <dgm:presLayoutVars>
          <dgm:chMax val="0"/>
          <dgm:chPref val="0"/>
          <dgm:bulletEnabled val="1"/>
        </dgm:presLayoutVars>
      </dgm:prSet>
      <dgm:spPr/>
    </dgm:pt>
  </dgm:ptLst>
  <dgm:cxnLst>
    <dgm:cxn modelId="{0DCCC804-31FF-4573-A6CA-5F5255BCA2C6}" srcId="{4F8F4BF2-4A7E-4009-A738-ECACEF691D08}" destId="{D6C8C54F-D9AA-4848-A010-0BAE4D01A49B}" srcOrd="0" destOrd="0" parTransId="{CAB547EF-E6F1-498C-9EEC-47CCDDD04707}" sibTransId="{AF989992-899A-4358-939B-F9A317DB71F0}"/>
    <dgm:cxn modelId="{A8ADE61B-FC05-4FF3-ABB5-D2D046F3838B}" type="presOf" srcId="{4CFB7970-9B1D-40D7-9582-67C5DA03196F}" destId="{AB0B2B14-8CA3-49D1-91C4-60BA4AC95E39}" srcOrd="0" destOrd="0" presId="urn:microsoft.com/office/officeart/2005/8/layout/chart3#1"/>
    <dgm:cxn modelId="{4BEBD23A-4FE7-4745-9FBB-7A966A3DD810}" srcId="{4F8F4BF2-4A7E-4009-A738-ECACEF691D08}" destId="{CC849DF2-E712-4D15-81C6-4DBFCBE023D1}" srcOrd="1" destOrd="0" parTransId="{B577F0C0-3A39-44D5-BBEF-EA7FE8DD9220}" sibTransId="{909B8394-6742-4B4E-94D9-679342473009}"/>
    <dgm:cxn modelId="{DD402E3D-4F08-4868-859A-478FA7BD5A2B}" type="presOf" srcId="{593C28C7-E003-4C43-AB37-0531851F47D2}" destId="{76A12D06-A093-46C2-ACFD-523C4B2A1471}" srcOrd="1" destOrd="0" presId="urn:microsoft.com/office/officeart/2005/8/layout/chart3#1"/>
    <dgm:cxn modelId="{DD94AD62-93DC-48F9-837C-8D4850D774E4}" type="presOf" srcId="{D6C8C54F-D9AA-4848-A010-0BAE4D01A49B}" destId="{2DC2307D-F1DE-4F65-9188-563FAC7C40AD}" srcOrd="1" destOrd="0" presId="urn:microsoft.com/office/officeart/2005/8/layout/chart3#1"/>
    <dgm:cxn modelId="{FA149250-3DE1-41E7-8B2D-B6A0F2D045A9}" type="presOf" srcId="{D6C8C54F-D9AA-4848-A010-0BAE4D01A49B}" destId="{ECB7D694-EDA6-4916-867C-5192872F88B3}" srcOrd="0" destOrd="0" presId="urn:microsoft.com/office/officeart/2005/8/layout/chart3#1"/>
    <dgm:cxn modelId="{8FD4227F-AB60-46AE-BF8D-13D248A96F8C}" srcId="{4F8F4BF2-4A7E-4009-A738-ECACEF691D08}" destId="{593C28C7-E003-4C43-AB37-0531851F47D2}" srcOrd="3" destOrd="0" parTransId="{08F79210-A5E0-4DBF-8E40-57E9A909665F}" sibTransId="{A2587DF1-626D-4606-9AF7-179B1290CC25}"/>
    <dgm:cxn modelId="{C3412380-6115-4049-9676-9419C5E6FC71}" type="presOf" srcId="{CC849DF2-E712-4D15-81C6-4DBFCBE023D1}" destId="{B067A54F-C698-447E-A0F6-87123CB7871C}" srcOrd="0" destOrd="0" presId="urn:microsoft.com/office/officeart/2005/8/layout/chart3#1"/>
    <dgm:cxn modelId="{9788C583-99E7-4248-B62B-4C9EEAE5E540}" type="presOf" srcId="{4CFB7970-9B1D-40D7-9582-67C5DA03196F}" destId="{52A7EC65-6121-4EBC-B786-34358B68C85E}" srcOrd="1" destOrd="0" presId="urn:microsoft.com/office/officeart/2005/8/layout/chart3#1"/>
    <dgm:cxn modelId="{10E50B85-CEAD-418D-8591-DD9B916B6BF8}" type="presOf" srcId="{593C28C7-E003-4C43-AB37-0531851F47D2}" destId="{2C110F43-41F4-44F0-94F7-EC55D59CF1F4}" srcOrd="0" destOrd="0" presId="urn:microsoft.com/office/officeart/2005/8/layout/chart3#1"/>
    <dgm:cxn modelId="{117DBD99-0734-4FDD-9DA8-FED0C97FBAA6}" type="presOf" srcId="{CC849DF2-E712-4D15-81C6-4DBFCBE023D1}" destId="{9399D724-A134-4166-9EC3-FFE2B25795BB}" srcOrd="1" destOrd="0" presId="urn:microsoft.com/office/officeart/2005/8/layout/chart3#1"/>
    <dgm:cxn modelId="{088396CC-426A-4F74-8F77-B5D852009993}" srcId="{4F8F4BF2-4A7E-4009-A738-ECACEF691D08}" destId="{4CFB7970-9B1D-40D7-9582-67C5DA03196F}" srcOrd="2" destOrd="0" parTransId="{FBAB25AF-576B-477D-9064-B7AFF6C47504}" sibTransId="{62119D3A-E40D-49AA-9DC8-5C284AA1BDCD}"/>
    <dgm:cxn modelId="{BFB92FEC-BE31-40FA-95FD-6D4F8286BB3B}" type="presOf" srcId="{4F8F4BF2-4A7E-4009-A738-ECACEF691D08}" destId="{48F5B33C-E94F-4DFD-9283-EF16E8F6F59A}" srcOrd="0" destOrd="0" presId="urn:microsoft.com/office/officeart/2005/8/layout/chart3#1"/>
    <dgm:cxn modelId="{2982B251-1DB9-4DB2-99FE-6E31C77FD327}" type="presParOf" srcId="{48F5B33C-E94F-4DFD-9283-EF16E8F6F59A}" destId="{ECB7D694-EDA6-4916-867C-5192872F88B3}" srcOrd="0" destOrd="0" presId="urn:microsoft.com/office/officeart/2005/8/layout/chart3#1"/>
    <dgm:cxn modelId="{CC858F47-64B0-4F34-B15F-02C33BDEFC6E}" type="presParOf" srcId="{48F5B33C-E94F-4DFD-9283-EF16E8F6F59A}" destId="{2DC2307D-F1DE-4F65-9188-563FAC7C40AD}" srcOrd="1" destOrd="0" presId="urn:microsoft.com/office/officeart/2005/8/layout/chart3#1"/>
    <dgm:cxn modelId="{B969DEDD-436F-48FD-8F00-EBA6DD03C4F1}" type="presParOf" srcId="{48F5B33C-E94F-4DFD-9283-EF16E8F6F59A}" destId="{B067A54F-C698-447E-A0F6-87123CB7871C}" srcOrd="2" destOrd="0" presId="urn:microsoft.com/office/officeart/2005/8/layout/chart3#1"/>
    <dgm:cxn modelId="{039F112A-7711-41FE-8E24-DC17D5412A20}" type="presParOf" srcId="{48F5B33C-E94F-4DFD-9283-EF16E8F6F59A}" destId="{9399D724-A134-4166-9EC3-FFE2B25795BB}" srcOrd="3" destOrd="0" presId="urn:microsoft.com/office/officeart/2005/8/layout/chart3#1"/>
    <dgm:cxn modelId="{70B59E32-4693-4ABB-9432-6B38C52AF4CD}" type="presParOf" srcId="{48F5B33C-E94F-4DFD-9283-EF16E8F6F59A}" destId="{AB0B2B14-8CA3-49D1-91C4-60BA4AC95E39}" srcOrd="4" destOrd="0" presId="urn:microsoft.com/office/officeart/2005/8/layout/chart3#1"/>
    <dgm:cxn modelId="{D2CF6678-B0D5-4867-BC48-831DBFFEDDB1}" type="presParOf" srcId="{48F5B33C-E94F-4DFD-9283-EF16E8F6F59A}" destId="{52A7EC65-6121-4EBC-B786-34358B68C85E}" srcOrd="5" destOrd="0" presId="urn:microsoft.com/office/officeart/2005/8/layout/chart3#1"/>
    <dgm:cxn modelId="{363DD4DF-B54C-4F5B-803B-DA7EE2410FB4}" type="presParOf" srcId="{48F5B33C-E94F-4DFD-9283-EF16E8F6F59A}" destId="{2C110F43-41F4-44F0-94F7-EC55D59CF1F4}" srcOrd="6" destOrd="0" presId="urn:microsoft.com/office/officeart/2005/8/layout/chart3#1"/>
    <dgm:cxn modelId="{5AD40779-BA6E-4AD1-99C9-49610F66D8ED}" type="presParOf" srcId="{48F5B33C-E94F-4DFD-9283-EF16E8F6F59A}" destId="{76A12D06-A093-46C2-ACFD-523C4B2A1471}" srcOrd="7" destOrd="0" presId="urn:microsoft.com/office/officeart/2005/8/layout/chart3#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D694-EDA6-4916-867C-5192872F88B3}">
      <dsp:nvSpPr>
        <dsp:cNvPr id="0" name=""/>
        <dsp:cNvSpPr/>
      </dsp:nvSpPr>
      <dsp:spPr>
        <a:xfrm>
          <a:off x="1326182" y="271998"/>
          <a:ext cx="3667394" cy="3667394"/>
        </a:xfrm>
        <a:prstGeom prst="pie">
          <a:avLst>
            <a:gd name="adj1" fmla="val 16200000"/>
            <a:gd name="adj2" fmla="val 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US" sz="1400" b="1" kern="1200" dirty="0">
            <a:latin typeface="Arial" panose="020B0604020202020204" pitchFamily="34" charset="0"/>
            <a:ea typeface="微软雅黑" panose="020B0503020204020204" pitchFamily="34" charset="-122"/>
            <a:cs typeface="+mn-ea"/>
          </a:endParaRPr>
        </a:p>
      </dsp:txBody>
      <dsp:txXfrm>
        <a:off x="3201792" y="950466"/>
        <a:ext cx="1353443" cy="1091486"/>
      </dsp:txXfrm>
    </dsp:sp>
    <dsp:sp modelId="{B067A54F-C698-447E-A0F6-87123CB7871C}">
      <dsp:nvSpPr>
        <dsp:cNvPr id="0" name=""/>
        <dsp:cNvSpPr/>
      </dsp:nvSpPr>
      <dsp:spPr>
        <a:xfrm>
          <a:off x="1171627" y="426552"/>
          <a:ext cx="3667394" cy="3667394"/>
        </a:xfrm>
        <a:prstGeom prst="pie">
          <a:avLst>
            <a:gd name="adj1" fmla="val 0"/>
            <a:gd name="adj2" fmla="val 5400000"/>
          </a:avLst>
        </a:prstGeom>
        <a:gradFill rotWithShape="0">
          <a:gsLst>
            <a:gs pos="0">
              <a:schemeClr val="accent4">
                <a:hueOff val="-623230"/>
                <a:satOff val="-8986"/>
                <a:lumOff val="-1699"/>
                <a:alphaOff val="0"/>
                <a:lumMod val="110000"/>
                <a:satMod val="105000"/>
                <a:tint val="67000"/>
              </a:schemeClr>
            </a:gs>
            <a:gs pos="50000">
              <a:schemeClr val="accent4">
                <a:hueOff val="-623230"/>
                <a:satOff val="-8986"/>
                <a:lumOff val="-1699"/>
                <a:alphaOff val="0"/>
                <a:lumMod val="105000"/>
                <a:satMod val="103000"/>
                <a:tint val="73000"/>
              </a:schemeClr>
            </a:gs>
            <a:gs pos="100000">
              <a:schemeClr val="accent4">
                <a:hueOff val="-623230"/>
                <a:satOff val="-8986"/>
                <a:lumOff val="-169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US" sz="1400" b="1" kern="1200" dirty="0">
            <a:latin typeface="Arial" panose="020B0604020202020204" pitchFamily="34" charset="0"/>
            <a:ea typeface="微软雅黑" panose="020B0503020204020204" pitchFamily="34" charset="-122"/>
            <a:cs typeface="+mn-ea"/>
          </a:endParaRPr>
        </a:p>
      </dsp:txBody>
      <dsp:txXfrm>
        <a:off x="3070814" y="2325739"/>
        <a:ext cx="1353443" cy="1091486"/>
      </dsp:txXfrm>
    </dsp:sp>
    <dsp:sp modelId="{AB0B2B14-8CA3-49D1-91C4-60BA4AC95E39}">
      <dsp:nvSpPr>
        <dsp:cNvPr id="0" name=""/>
        <dsp:cNvSpPr/>
      </dsp:nvSpPr>
      <dsp:spPr>
        <a:xfrm>
          <a:off x="1171627" y="426552"/>
          <a:ext cx="3667394" cy="3667394"/>
        </a:xfrm>
        <a:prstGeom prst="pie">
          <a:avLst>
            <a:gd name="adj1" fmla="val 5400000"/>
            <a:gd name="adj2" fmla="val 10800000"/>
          </a:avLst>
        </a:prstGeom>
        <a:gradFill rotWithShape="0">
          <a:gsLst>
            <a:gs pos="0">
              <a:schemeClr val="accent4">
                <a:hueOff val="-1246461"/>
                <a:satOff val="-17972"/>
                <a:lumOff val="-3399"/>
                <a:alphaOff val="0"/>
                <a:lumMod val="110000"/>
                <a:satMod val="105000"/>
                <a:tint val="67000"/>
              </a:schemeClr>
            </a:gs>
            <a:gs pos="50000">
              <a:schemeClr val="accent4">
                <a:hueOff val="-1246461"/>
                <a:satOff val="-17972"/>
                <a:lumOff val="-3399"/>
                <a:alphaOff val="0"/>
                <a:lumMod val="105000"/>
                <a:satMod val="103000"/>
                <a:tint val="73000"/>
              </a:schemeClr>
            </a:gs>
            <a:gs pos="100000">
              <a:schemeClr val="accent4">
                <a:hueOff val="-1246461"/>
                <a:satOff val="-17972"/>
                <a:lumOff val="-339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US" sz="1400" b="1" kern="1200" dirty="0">
            <a:latin typeface="Arial" panose="020B0604020202020204" pitchFamily="34" charset="0"/>
            <a:ea typeface="微软雅黑" panose="020B0503020204020204" pitchFamily="34" charset="-122"/>
            <a:cs typeface="+mn-ea"/>
          </a:endParaRPr>
        </a:p>
      </dsp:txBody>
      <dsp:txXfrm>
        <a:off x="1586392" y="2325739"/>
        <a:ext cx="1353443" cy="1091486"/>
      </dsp:txXfrm>
    </dsp:sp>
    <dsp:sp modelId="{2C110F43-41F4-44F0-94F7-EC55D59CF1F4}">
      <dsp:nvSpPr>
        <dsp:cNvPr id="0" name=""/>
        <dsp:cNvSpPr/>
      </dsp:nvSpPr>
      <dsp:spPr>
        <a:xfrm>
          <a:off x="1171627" y="426552"/>
          <a:ext cx="3667394" cy="3667394"/>
        </a:xfrm>
        <a:prstGeom prst="pie">
          <a:avLst>
            <a:gd name="adj1" fmla="val 10800000"/>
            <a:gd name="adj2" fmla="val 16200000"/>
          </a:avLst>
        </a:prstGeom>
        <a:gradFill rotWithShape="0">
          <a:gsLst>
            <a:gs pos="0">
              <a:schemeClr val="accent4">
                <a:hueOff val="-1869691"/>
                <a:satOff val="-26958"/>
                <a:lumOff val="-5098"/>
                <a:alphaOff val="0"/>
                <a:lumMod val="110000"/>
                <a:satMod val="105000"/>
                <a:tint val="67000"/>
              </a:schemeClr>
            </a:gs>
            <a:gs pos="50000">
              <a:schemeClr val="accent4">
                <a:hueOff val="-1869691"/>
                <a:satOff val="-26958"/>
                <a:lumOff val="-5098"/>
                <a:alphaOff val="0"/>
                <a:lumMod val="105000"/>
                <a:satMod val="103000"/>
                <a:tint val="73000"/>
              </a:schemeClr>
            </a:gs>
            <a:gs pos="100000">
              <a:schemeClr val="accent4">
                <a:hueOff val="-1869691"/>
                <a:satOff val="-26958"/>
                <a:lumOff val="-50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US" sz="1400" b="1" kern="1200" dirty="0"/>
        </a:p>
      </dsp:txBody>
      <dsp:txXfrm>
        <a:off x="1586392" y="1103274"/>
        <a:ext cx="1353443" cy="1091486"/>
      </dsp:txXfrm>
    </dsp:sp>
  </dsp:spTree>
</dsp:drawing>
</file>

<file path=ppt/diagrams/layout1.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4D6FC-5645-495A-90FB-475696B997FE}" type="datetimeFigureOut">
              <a:rPr lang="en-US" smtClean="0"/>
              <a:t>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34FAC-AF3A-4C45-8495-7033A183D08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534FAC-AF3A-4C45-8495-7033A183D08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534FAC-AF3A-4C45-8495-7033A183D082}"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079172"/>
            <a:ext cx="12192000" cy="2699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p:cNvSpPr>
            <a:spLocks noGrp="1"/>
          </p:cNvSpPr>
          <p:nvPr>
            <p:ph type="ctrTitle" hasCustomPrompt="1"/>
          </p:nvPr>
        </p:nvSpPr>
        <p:spPr>
          <a:xfrm>
            <a:off x="1524000" y="2220683"/>
            <a:ext cx="9144000" cy="1405392"/>
          </a:xfrm>
          <a:prstGeom prst="roundRect">
            <a:avLst/>
          </a:prstGeom>
        </p:spPr>
        <p:txBody>
          <a:bodyPr anchor="ctr">
            <a:noAutofit/>
          </a:bodyPr>
          <a:lstStyle>
            <a:lvl1pPr algn="ctr">
              <a:defRPr sz="9600">
                <a:solidFill>
                  <a:schemeClr val="bg2"/>
                </a:solidFill>
                <a:latin typeface="Lato" panose="020F0502020204030203" pitchFamily="34" charset="0"/>
                <a:ea typeface="Lato" panose="020F0502020204030203" pitchFamily="34" charset="0"/>
                <a:cs typeface="Lato" panose="020F0502020204030203" pitchFamily="34" charset="0"/>
              </a:defRPr>
            </a:lvl1pPr>
          </a:lstStyle>
          <a:p>
            <a:r>
              <a:rPr lang="en-US" dirty="0"/>
              <a:t>DLARA</a:t>
            </a:r>
          </a:p>
        </p:txBody>
      </p:sp>
      <p:sp>
        <p:nvSpPr>
          <p:cNvPr id="3" name="Subtitle 2"/>
          <p:cNvSpPr>
            <a:spLocks noGrp="1"/>
          </p:cNvSpPr>
          <p:nvPr>
            <p:ph type="subTitle" idx="1" hasCustomPrompt="1"/>
          </p:nvPr>
        </p:nvSpPr>
        <p:spPr>
          <a:xfrm>
            <a:off x="1524000" y="3626075"/>
            <a:ext cx="9144000" cy="490991"/>
          </a:xfrm>
          <a:prstGeom prst="roundRect">
            <a:avLst/>
          </a:prstGeom>
        </p:spPr>
        <p:txBody>
          <a:bodyPr anchor="ctr">
            <a:normAutofit/>
          </a:bodyPr>
          <a:lstStyle>
            <a:lvl1pPr marL="0" indent="0" algn="ctr">
              <a:buNone/>
              <a:defRPr sz="2000" baseline="0">
                <a:solidFill>
                  <a:schemeClr val="bg2"/>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Service PowerPoint Template</a:t>
            </a:r>
          </a:p>
        </p:txBody>
      </p:sp>
      <p:sp>
        <p:nvSpPr>
          <p:cNvPr id="4" name="Date Placeholder 3"/>
          <p:cNvSpPr>
            <a:spLocks noGrp="1"/>
          </p:cNvSpPr>
          <p:nvPr>
            <p:ph type="dt" sz="half" idx="10"/>
          </p:nvPr>
        </p:nvSpPr>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D87E5006-1B0A-4808-AA46-0337317FC2F9}" type="datetime1">
              <a:rPr lang="en-US" smtClean="0"/>
              <a:t>1/6/2021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5E26BCC-97A4-4D81-9C6F-A146096D1771}" type="slidenum">
              <a:rPr lang="en-US" smtClean="0"/>
              <a:t>‹#›</a:t>
            </a:fld>
            <a:endParaRPr lang="en-US"/>
          </a:p>
        </p:txBody>
      </p:sp>
      <p:sp>
        <p:nvSpPr>
          <p:cNvPr id="8" name="Text Placeholder 7"/>
          <p:cNvSpPr>
            <a:spLocks noGrp="1"/>
          </p:cNvSpPr>
          <p:nvPr>
            <p:ph type="body" sz="quarter" idx="13" hasCustomPrompt="1"/>
          </p:nvPr>
        </p:nvSpPr>
        <p:spPr>
          <a:xfrm>
            <a:off x="4484914" y="4437743"/>
            <a:ext cx="3222172" cy="477612"/>
          </a:xfrm>
          <a:solidFill>
            <a:schemeClr val="accent6"/>
          </a:solidFill>
        </p:spPr>
        <p:txBody>
          <a:bodyPr anchor="ctr">
            <a:normAutofit/>
          </a:bodyPr>
          <a:lstStyle>
            <a:lvl1pPr marL="0" indent="0" algn="ctr">
              <a:buNone/>
              <a:defRPr sz="2000" baseline="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WELCOME</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22176" y="6057774"/>
            <a:ext cx="2743200" cy="365125"/>
          </a:xfrm>
        </p:spPr>
        <p:txBody>
          <a:bodyPr/>
          <a:lstStyle/>
          <a:p>
            <a:fld id="{D3F79602-51E0-43A8-8F75-4727E4691120}" type="datetimeFigureOut">
              <a:rPr lang="en-US" smtClean="0"/>
              <a:t>1/6/2021</a:t>
            </a:fld>
            <a:endParaRPr lang="en-US"/>
          </a:p>
        </p:txBody>
      </p:sp>
      <p:sp>
        <p:nvSpPr>
          <p:cNvPr id="4" name="Footer Placeholder 3"/>
          <p:cNvSpPr>
            <a:spLocks noGrp="1"/>
          </p:cNvSpPr>
          <p:nvPr>
            <p:ph type="ftr" sz="quarter" idx="11"/>
          </p:nvPr>
        </p:nvSpPr>
        <p:spPr>
          <a:xfrm>
            <a:off x="4122576" y="6057774"/>
            <a:ext cx="4114800" cy="365125"/>
          </a:xfrm>
        </p:spPr>
        <p:txBody>
          <a:bodyPr/>
          <a:lstStyle/>
          <a:p>
            <a:endParaRPr lang="en-US"/>
          </a:p>
        </p:txBody>
      </p:sp>
      <p:sp>
        <p:nvSpPr>
          <p:cNvPr id="5" name="Slide Number Placeholder 4"/>
          <p:cNvSpPr>
            <a:spLocks noGrp="1"/>
          </p:cNvSpPr>
          <p:nvPr>
            <p:ph type="sldNum" sz="quarter" idx="12"/>
          </p:nvPr>
        </p:nvSpPr>
        <p:spPr>
          <a:xfrm>
            <a:off x="8694576" y="6057774"/>
            <a:ext cx="2743200" cy="365125"/>
          </a:xfrm>
        </p:spPr>
        <p:txBody>
          <a:bodyPr/>
          <a:lstStyle/>
          <a:p>
            <a:fld id="{25E26BCC-97A4-4D81-9C6F-A146096D1771}" type="slidenum">
              <a:rPr lang="en-US" smtClean="0"/>
              <a:t>‹#›</a:t>
            </a:fld>
            <a:endParaRPr lang="en-US"/>
          </a:p>
        </p:txBody>
      </p:sp>
      <p:sp>
        <p:nvSpPr>
          <p:cNvPr id="11" name="Text Placeholder 7"/>
          <p:cNvSpPr>
            <a:spLocks noGrp="1"/>
          </p:cNvSpPr>
          <p:nvPr>
            <p:ph type="body" sz="quarter" idx="17" hasCustomPrompt="1"/>
          </p:nvPr>
        </p:nvSpPr>
        <p:spPr>
          <a:xfrm>
            <a:off x="777032" y="3746604"/>
            <a:ext cx="2490112" cy="206352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2" name="Text Placeholder 16"/>
          <p:cNvSpPr>
            <a:spLocks noGrp="1"/>
          </p:cNvSpPr>
          <p:nvPr>
            <p:ph type="body" sz="quarter" idx="18" hasCustomPrompt="1"/>
          </p:nvPr>
        </p:nvSpPr>
        <p:spPr>
          <a:xfrm>
            <a:off x="777032" y="3347571"/>
            <a:ext cx="2490112" cy="373631"/>
          </a:xfrm>
          <a:solidFill>
            <a:schemeClr val="accent2">
              <a:alpha val="68000"/>
            </a:schemeClr>
          </a:solidFill>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Service One</a:t>
            </a:r>
          </a:p>
        </p:txBody>
      </p:sp>
      <p:sp>
        <p:nvSpPr>
          <p:cNvPr id="13" name="Text Placeholder 7"/>
          <p:cNvSpPr>
            <a:spLocks noGrp="1"/>
          </p:cNvSpPr>
          <p:nvPr>
            <p:ph type="body" sz="quarter" idx="19" hasCustomPrompt="1"/>
          </p:nvPr>
        </p:nvSpPr>
        <p:spPr>
          <a:xfrm>
            <a:off x="3604595" y="3746604"/>
            <a:ext cx="2490112" cy="206352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4" name="Text Placeholder 16"/>
          <p:cNvSpPr>
            <a:spLocks noGrp="1"/>
          </p:cNvSpPr>
          <p:nvPr>
            <p:ph type="body" sz="quarter" idx="20" hasCustomPrompt="1"/>
          </p:nvPr>
        </p:nvSpPr>
        <p:spPr>
          <a:xfrm>
            <a:off x="3604595" y="3347571"/>
            <a:ext cx="2490112" cy="373631"/>
          </a:xfrm>
          <a:solidFill>
            <a:schemeClr val="accent2">
              <a:alpha val="68000"/>
            </a:schemeClr>
          </a:solidFill>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Service One</a:t>
            </a:r>
          </a:p>
        </p:txBody>
      </p:sp>
      <p:sp>
        <p:nvSpPr>
          <p:cNvPr id="15" name="Text Placeholder 7"/>
          <p:cNvSpPr>
            <a:spLocks noGrp="1"/>
          </p:cNvSpPr>
          <p:nvPr>
            <p:ph type="body" sz="quarter" idx="21" hasCustomPrompt="1"/>
          </p:nvPr>
        </p:nvSpPr>
        <p:spPr>
          <a:xfrm>
            <a:off x="6432158" y="3769622"/>
            <a:ext cx="2490112" cy="206352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6" name="Text Placeholder 16"/>
          <p:cNvSpPr>
            <a:spLocks noGrp="1"/>
          </p:cNvSpPr>
          <p:nvPr>
            <p:ph type="body" sz="quarter" idx="22" hasCustomPrompt="1"/>
          </p:nvPr>
        </p:nvSpPr>
        <p:spPr>
          <a:xfrm>
            <a:off x="6432158" y="3370589"/>
            <a:ext cx="2490112" cy="373631"/>
          </a:xfrm>
          <a:solidFill>
            <a:schemeClr val="accent2">
              <a:alpha val="68000"/>
            </a:schemeClr>
          </a:solidFill>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Service One</a:t>
            </a:r>
          </a:p>
        </p:txBody>
      </p:sp>
      <p:sp>
        <p:nvSpPr>
          <p:cNvPr id="17" name="Text Placeholder 7"/>
          <p:cNvSpPr>
            <a:spLocks noGrp="1"/>
          </p:cNvSpPr>
          <p:nvPr>
            <p:ph type="body" sz="quarter" idx="23" hasCustomPrompt="1"/>
          </p:nvPr>
        </p:nvSpPr>
        <p:spPr>
          <a:xfrm>
            <a:off x="9259720" y="3740594"/>
            <a:ext cx="2490112" cy="206352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8" name="Text Placeholder 16"/>
          <p:cNvSpPr>
            <a:spLocks noGrp="1"/>
          </p:cNvSpPr>
          <p:nvPr>
            <p:ph type="body" sz="quarter" idx="24" hasCustomPrompt="1"/>
          </p:nvPr>
        </p:nvSpPr>
        <p:spPr>
          <a:xfrm>
            <a:off x="9259720" y="3341561"/>
            <a:ext cx="2490112" cy="373631"/>
          </a:xfrm>
          <a:solidFill>
            <a:schemeClr val="accent2">
              <a:alpha val="68000"/>
            </a:schemeClr>
          </a:solidFill>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Service One</a:t>
            </a:r>
          </a:p>
        </p:txBody>
      </p:sp>
      <p:sp>
        <p:nvSpPr>
          <p:cNvPr id="28" name="Picture Placeholder 27"/>
          <p:cNvSpPr>
            <a:spLocks noGrp="1"/>
          </p:cNvSpPr>
          <p:nvPr>
            <p:ph type="pic" sz="quarter" idx="25"/>
          </p:nvPr>
        </p:nvSpPr>
        <p:spPr>
          <a:xfrm>
            <a:off x="-1" y="0"/>
            <a:ext cx="12192000" cy="3425371"/>
          </a:xfrm>
          <a:custGeom>
            <a:avLst/>
            <a:gdLst>
              <a:gd name="connsiteX0" fmla="*/ 0 w 12192000"/>
              <a:gd name="connsiteY0" fmla="*/ 0 h 3425371"/>
              <a:gd name="connsiteX1" fmla="*/ 12192000 w 12192000"/>
              <a:gd name="connsiteY1" fmla="*/ 0 h 3425371"/>
              <a:gd name="connsiteX2" fmla="*/ 12192000 w 12192000"/>
              <a:gd name="connsiteY2" fmla="*/ 3425371 h 3425371"/>
              <a:gd name="connsiteX3" fmla="*/ 11749833 w 12192000"/>
              <a:gd name="connsiteY3" fmla="*/ 3425371 h 3425371"/>
              <a:gd name="connsiteX4" fmla="*/ 11749833 w 12192000"/>
              <a:gd name="connsiteY4" fmla="*/ 3289299 h 3425371"/>
              <a:gd name="connsiteX5" fmla="*/ 9259721 w 12192000"/>
              <a:gd name="connsiteY5" fmla="*/ 3289299 h 3425371"/>
              <a:gd name="connsiteX6" fmla="*/ 9259721 w 12192000"/>
              <a:gd name="connsiteY6" fmla="*/ 3425371 h 3425371"/>
              <a:gd name="connsiteX7" fmla="*/ 8922271 w 12192000"/>
              <a:gd name="connsiteY7" fmla="*/ 3425371 h 3425371"/>
              <a:gd name="connsiteX8" fmla="*/ 8922271 w 12192000"/>
              <a:gd name="connsiteY8" fmla="*/ 3318327 h 3425371"/>
              <a:gd name="connsiteX9" fmla="*/ 6432159 w 12192000"/>
              <a:gd name="connsiteY9" fmla="*/ 3318327 h 3425371"/>
              <a:gd name="connsiteX10" fmla="*/ 6432159 w 12192000"/>
              <a:gd name="connsiteY10" fmla="*/ 3425371 h 3425371"/>
              <a:gd name="connsiteX11" fmla="*/ 6094708 w 12192000"/>
              <a:gd name="connsiteY11" fmla="*/ 3425371 h 3425371"/>
              <a:gd name="connsiteX12" fmla="*/ 6094708 w 12192000"/>
              <a:gd name="connsiteY12" fmla="*/ 3295309 h 3425371"/>
              <a:gd name="connsiteX13" fmla="*/ 3604596 w 12192000"/>
              <a:gd name="connsiteY13" fmla="*/ 3295309 h 3425371"/>
              <a:gd name="connsiteX14" fmla="*/ 3604596 w 12192000"/>
              <a:gd name="connsiteY14" fmla="*/ 3425371 h 3425371"/>
              <a:gd name="connsiteX15" fmla="*/ 3267145 w 12192000"/>
              <a:gd name="connsiteY15" fmla="*/ 3425371 h 3425371"/>
              <a:gd name="connsiteX16" fmla="*/ 3267145 w 12192000"/>
              <a:gd name="connsiteY16" fmla="*/ 3295309 h 3425371"/>
              <a:gd name="connsiteX17" fmla="*/ 777033 w 12192000"/>
              <a:gd name="connsiteY17" fmla="*/ 3295309 h 3425371"/>
              <a:gd name="connsiteX18" fmla="*/ 777033 w 12192000"/>
              <a:gd name="connsiteY18" fmla="*/ 3425371 h 3425371"/>
              <a:gd name="connsiteX19" fmla="*/ 0 w 12192000"/>
              <a:gd name="connsiteY19" fmla="*/ 3425371 h 342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3425371">
                <a:moveTo>
                  <a:pt x="0" y="0"/>
                </a:moveTo>
                <a:lnTo>
                  <a:pt x="12192000" y="0"/>
                </a:lnTo>
                <a:lnTo>
                  <a:pt x="12192000" y="3425371"/>
                </a:lnTo>
                <a:lnTo>
                  <a:pt x="11749833" y="3425371"/>
                </a:lnTo>
                <a:lnTo>
                  <a:pt x="11749833" y="3289299"/>
                </a:lnTo>
                <a:lnTo>
                  <a:pt x="9259721" y="3289299"/>
                </a:lnTo>
                <a:lnTo>
                  <a:pt x="9259721" y="3425371"/>
                </a:lnTo>
                <a:lnTo>
                  <a:pt x="8922271" y="3425371"/>
                </a:lnTo>
                <a:lnTo>
                  <a:pt x="8922271" y="3318327"/>
                </a:lnTo>
                <a:lnTo>
                  <a:pt x="6432159" y="3318327"/>
                </a:lnTo>
                <a:lnTo>
                  <a:pt x="6432159" y="3425371"/>
                </a:lnTo>
                <a:lnTo>
                  <a:pt x="6094708" y="3425371"/>
                </a:lnTo>
                <a:lnTo>
                  <a:pt x="6094708" y="3295309"/>
                </a:lnTo>
                <a:lnTo>
                  <a:pt x="3604596" y="3295309"/>
                </a:lnTo>
                <a:lnTo>
                  <a:pt x="3604596" y="3425371"/>
                </a:lnTo>
                <a:lnTo>
                  <a:pt x="3267145" y="3425371"/>
                </a:lnTo>
                <a:lnTo>
                  <a:pt x="3267145" y="3295309"/>
                </a:lnTo>
                <a:lnTo>
                  <a:pt x="777033" y="3295309"/>
                </a:lnTo>
                <a:lnTo>
                  <a:pt x="777033" y="3425371"/>
                </a:lnTo>
                <a:lnTo>
                  <a:pt x="0" y="3425371"/>
                </a:lnTo>
                <a:close/>
              </a:path>
            </a:pathLst>
          </a:custGeom>
        </p:spPr>
        <p:txBody>
          <a:bodyPr wrap="square">
            <a:no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999584" y="0"/>
            <a:ext cx="51478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p:cNvSpPr>
            <a:spLocks noGrp="1"/>
          </p:cNvSpPr>
          <p:nvPr>
            <p:ph type="body" sz="quarter" idx="15" hasCustomPrompt="1"/>
          </p:nvPr>
        </p:nvSpPr>
        <p:spPr>
          <a:xfrm>
            <a:off x="6751412" y="1392944"/>
            <a:ext cx="3742418" cy="108900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5" name="Text Placeholder 16"/>
          <p:cNvSpPr>
            <a:spLocks noGrp="1"/>
          </p:cNvSpPr>
          <p:nvPr>
            <p:ph type="body" sz="quarter" idx="16" hasCustomPrompt="1"/>
          </p:nvPr>
        </p:nvSpPr>
        <p:spPr>
          <a:xfrm>
            <a:off x="6742080" y="1045029"/>
            <a:ext cx="3541487"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8" name="Text Placeholder 7"/>
          <p:cNvSpPr>
            <a:spLocks noGrp="1"/>
          </p:cNvSpPr>
          <p:nvPr>
            <p:ph type="body" sz="quarter" idx="19" hasCustomPrompt="1"/>
          </p:nvPr>
        </p:nvSpPr>
        <p:spPr>
          <a:xfrm>
            <a:off x="6771369" y="4905400"/>
            <a:ext cx="3742418" cy="108900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9" name="Text Placeholder 16"/>
          <p:cNvSpPr>
            <a:spLocks noGrp="1"/>
          </p:cNvSpPr>
          <p:nvPr>
            <p:ph type="body" sz="quarter" idx="20" hasCustomPrompt="1"/>
          </p:nvPr>
        </p:nvSpPr>
        <p:spPr>
          <a:xfrm>
            <a:off x="6781994" y="4557485"/>
            <a:ext cx="3541487"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WORKING</a:t>
            </a:r>
          </a:p>
        </p:txBody>
      </p:sp>
      <p:grpSp>
        <p:nvGrpSpPr>
          <p:cNvPr id="3" name="Group 2"/>
          <p:cNvGrpSpPr/>
          <p:nvPr userDrawn="1"/>
        </p:nvGrpSpPr>
        <p:grpSpPr>
          <a:xfrm>
            <a:off x="5658129" y="1540645"/>
            <a:ext cx="690290" cy="264254"/>
            <a:chOff x="5658129" y="1231900"/>
            <a:chExt cx="690290" cy="264254"/>
          </a:xfrm>
          <a:solidFill>
            <a:schemeClr val="accent2"/>
          </a:solidFill>
        </p:grpSpPr>
        <p:sp>
          <p:nvSpPr>
            <p:cNvPr id="20" name="Rectangle 19"/>
            <p:cNvSpPr/>
            <p:nvPr userDrawn="1"/>
          </p:nvSpPr>
          <p:spPr>
            <a:xfrm>
              <a:off x="5658129" y="1305018"/>
              <a:ext cx="690290" cy="1180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5835495" y="1231900"/>
              <a:ext cx="335558" cy="264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userDrawn="1"/>
        </p:nvGrpSpPr>
        <p:grpSpPr>
          <a:xfrm>
            <a:off x="5658129" y="3297915"/>
            <a:ext cx="690290" cy="264254"/>
            <a:chOff x="5658129" y="2989170"/>
            <a:chExt cx="690290" cy="264254"/>
          </a:xfrm>
          <a:solidFill>
            <a:schemeClr val="accent2"/>
          </a:solidFill>
        </p:grpSpPr>
        <p:sp>
          <p:nvSpPr>
            <p:cNvPr id="21" name="Rectangle 20"/>
            <p:cNvSpPr/>
            <p:nvPr userDrawn="1"/>
          </p:nvSpPr>
          <p:spPr>
            <a:xfrm>
              <a:off x="5658129" y="3062288"/>
              <a:ext cx="690290" cy="1180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835495" y="2989170"/>
              <a:ext cx="335558" cy="264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5658129" y="5053101"/>
            <a:ext cx="690290" cy="264254"/>
            <a:chOff x="5658129" y="4744356"/>
            <a:chExt cx="690290" cy="264254"/>
          </a:xfrm>
          <a:solidFill>
            <a:schemeClr val="accent2"/>
          </a:solidFill>
        </p:grpSpPr>
        <p:sp>
          <p:nvSpPr>
            <p:cNvPr id="22" name="Rectangle 21"/>
            <p:cNvSpPr/>
            <p:nvPr userDrawn="1"/>
          </p:nvSpPr>
          <p:spPr>
            <a:xfrm>
              <a:off x="5658129" y="4817474"/>
              <a:ext cx="690290" cy="1180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835495" y="4744356"/>
              <a:ext cx="335558" cy="264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a:spLocks noGrp="1"/>
          </p:cNvSpPr>
          <p:nvPr userDrawn="1">
            <p:ph type="ctrTitle" hasCustomPrompt="1"/>
          </p:nvPr>
        </p:nvSpPr>
        <p:spPr>
          <a:xfrm>
            <a:off x="554491" y="2801257"/>
            <a:ext cx="4701631" cy="1316800"/>
          </a:xfrm>
        </p:spPr>
        <p:txBody>
          <a:bodyPr anchor="ctr">
            <a:noAutofit/>
          </a:bodyPr>
          <a:lstStyle>
            <a:lvl1pPr algn="l">
              <a:defRPr sz="4800" b="1" baseline="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en-US" dirty="0"/>
              <a:t>SEO OPTIMIZATION</a:t>
            </a:r>
          </a:p>
        </p:txBody>
      </p:sp>
      <p:sp>
        <p:nvSpPr>
          <p:cNvPr id="16" name="Text Placeholder 7"/>
          <p:cNvSpPr>
            <a:spLocks noGrp="1"/>
          </p:cNvSpPr>
          <p:nvPr userDrawn="1">
            <p:ph type="body" sz="quarter" idx="13" hasCustomPrompt="1"/>
          </p:nvPr>
        </p:nvSpPr>
        <p:spPr>
          <a:xfrm>
            <a:off x="558971" y="4318930"/>
            <a:ext cx="4545487" cy="1115106"/>
          </a:xfrm>
          <a:noFill/>
        </p:spPr>
        <p:txBody>
          <a:bodyPr anchor="t">
            <a:normAutofit/>
          </a:bodyPr>
          <a:lstStyle>
            <a:lvl1pPr marL="0" indent="0" algn="l">
              <a:lnSpc>
                <a:spcPct val="150000"/>
              </a:lnSpc>
              <a:buNone/>
              <a:defRPr sz="12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cxnSp>
        <p:nvCxnSpPr>
          <p:cNvPr id="17" name="Straight Connector 16"/>
          <p:cNvCxnSpPr/>
          <p:nvPr userDrawn="1"/>
        </p:nvCxnSpPr>
        <p:spPr>
          <a:xfrm>
            <a:off x="650082" y="5712115"/>
            <a:ext cx="1828800" cy="0"/>
          </a:xfrm>
          <a:prstGeom prst="line">
            <a:avLst/>
          </a:prstGeom>
          <a:ln w="155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7"/>
          <p:cNvSpPr>
            <a:spLocks noGrp="1"/>
          </p:cNvSpPr>
          <p:nvPr userDrawn="1">
            <p:ph type="body" sz="quarter" idx="21" hasCustomPrompt="1"/>
          </p:nvPr>
        </p:nvSpPr>
        <p:spPr>
          <a:xfrm>
            <a:off x="6751412" y="3149172"/>
            <a:ext cx="3742418" cy="108900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9" name="Text Placeholder 16"/>
          <p:cNvSpPr>
            <a:spLocks noGrp="1"/>
          </p:cNvSpPr>
          <p:nvPr userDrawn="1">
            <p:ph type="body" sz="quarter" idx="22" hasCustomPrompt="1"/>
          </p:nvPr>
        </p:nvSpPr>
        <p:spPr>
          <a:xfrm>
            <a:off x="6742080" y="2801257"/>
            <a:ext cx="3541487"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1" name="Rectangle 20"/>
          <p:cNvSpPr/>
          <p:nvPr userDrawn="1"/>
        </p:nvSpPr>
        <p:spPr>
          <a:xfrm>
            <a:off x="948159" y="0"/>
            <a:ext cx="51605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1378722" y="2801257"/>
            <a:ext cx="4227058" cy="1316800"/>
          </a:xfrm>
        </p:spPr>
        <p:txBody>
          <a:bodyPr anchor="ctr">
            <a:noAutofit/>
          </a:bodyPr>
          <a:lstStyle>
            <a:lvl1pPr algn="l">
              <a:defRPr sz="4800" b="1" baseline="0">
                <a:solidFill>
                  <a:schemeClr val="accent5"/>
                </a:solidFill>
                <a:latin typeface="Lato" panose="020F0502020204030203" pitchFamily="34" charset="0"/>
                <a:ea typeface="Lato" panose="020F0502020204030203" pitchFamily="34" charset="0"/>
                <a:cs typeface="Lato" panose="020F0502020204030203" pitchFamily="34" charset="0"/>
              </a:defRPr>
            </a:lvl1pPr>
          </a:lstStyle>
          <a:p>
            <a:r>
              <a:rPr lang="en-US" dirty="0"/>
              <a:t>ADS CAMPAIGN</a:t>
            </a:r>
          </a:p>
        </p:txBody>
      </p:sp>
      <p:sp>
        <p:nvSpPr>
          <p:cNvPr id="18" name="Text Placeholder 7"/>
          <p:cNvSpPr>
            <a:spLocks noGrp="1"/>
          </p:cNvSpPr>
          <p:nvPr>
            <p:ph type="body" sz="quarter" idx="13" hasCustomPrompt="1"/>
          </p:nvPr>
        </p:nvSpPr>
        <p:spPr>
          <a:xfrm>
            <a:off x="1383202" y="4318930"/>
            <a:ext cx="4222578" cy="1115106"/>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r>
              <a:rPr lang="en-US" dirty="0"/>
              <a:t> </a:t>
            </a:r>
            <a:r>
              <a:rPr lang="en-US" dirty="0" err="1"/>
              <a:t>aliquet</a:t>
            </a:r>
            <a:r>
              <a:rPr lang="en-US" dirty="0"/>
              <a:t>, non semper </a:t>
            </a:r>
            <a:r>
              <a:rPr lang="en-US" dirty="0" err="1"/>
              <a:t>velit</a:t>
            </a:r>
            <a:r>
              <a:rPr lang="en-US" dirty="0"/>
              <a:t> </a:t>
            </a:r>
            <a:r>
              <a:rPr lang="en-US" dirty="0" err="1"/>
              <a:t>vehicula</a:t>
            </a:r>
            <a:r>
              <a:rPr lang="en-US" dirty="0"/>
              <a:t>. </a:t>
            </a:r>
            <a:r>
              <a:rPr lang="en-US" dirty="0" err="1"/>
              <a:t>Vivamus</a:t>
            </a:r>
            <a:r>
              <a:rPr lang="en-US" dirty="0"/>
              <a:t> </a:t>
            </a:r>
            <a:r>
              <a:rPr lang="en-US" dirty="0" err="1"/>
              <a:t>vestibulum</a:t>
            </a:r>
            <a:r>
              <a:rPr lang="en-US" dirty="0"/>
              <a:t>, </a:t>
            </a:r>
            <a:r>
              <a:rPr lang="en-US" dirty="0" err="1"/>
              <a:t>mauris</a:t>
            </a:r>
            <a:r>
              <a:rPr lang="en-US" dirty="0"/>
              <a:t> a </a:t>
            </a:r>
            <a:r>
              <a:rPr lang="en-US" dirty="0" err="1"/>
              <a:t>iaculis</a:t>
            </a:r>
            <a:r>
              <a:rPr lang="en-US" dirty="0"/>
              <a:t> </a:t>
            </a:r>
            <a:r>
              <a:rPr lang="en-US" dirty="0" err="1"/>
              <a:t>condimentum</a:t>
            </a:r>
            <a:endParaRPr lang="en-US" dirty="0"/>
          </a:p>
        </p:txBody>
      </p:sp>
      <p:cxnSp>
        <p:nvCxnSpPr>
          <p:cNvPr id="19" name="Straight Connector 18"/>
          <p:cNvCxnSpPr/>
          <p:nvPr userDrawn="1"/>
        </p:nvCxnSpPr>
        <p:spPr>
          <a:xfrm>
            <a:off x="1474312" y="5712115"/>
            <a:ext cx="1698883" cy="0"/>
          </a:xfrm>
          <a:prstGeom prst="line">
            <a:avLst/>
          </a:prstGeom>
          <a:ln w="155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7"/>
          <p:cNvSpPr>
            <a:spLocks noGrp="1"/>
          </p:cNvSpPr>
          <p:nvPr>
            <p:ph type="body" sz="quarter" idx="15" hasCustomPrompt="1"/>
          </p:nvPr>
        </p:nvSpPr>
        <p:spPr>
          <a:xfrm>
            <a:off x="6751412" y="1392944"/>
            <a:ext cx="3742418" cy="1089000"/>
          </a:xfrm>
          <a:noFill/>
        </p:spPr>
        <p:txBody>
          <a:bodyPr anchor="t">
            <a:normAutofit/>
          </a:bodyPr>
          <a:lstStyle>
            <a:lvl1pPr marL="0" indent="0" algn="l">
              <a:lnSpc>
                <a:spcPct val="150000"/>
              </a:lnSpc>
              <a:buNone/>
              <a:defRPr sz="12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3" name="Text Placeholder 16"/>
          <p:cNvSpPr>
            <a:spLocks noGrp="1"/>
          </p:cNvSpPr>
          <p:nvPr>
            <p:ph type="body" sz="quarter" idx="16" hasCustomPrompt="1"/>
          </p:nvPr>
        </p:nvSpPr>
        <p:spPr>
          <a:xfrm>
            <a:off x="6742080" y="1045029"/>
            <a:ext cx="3541487"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24" name="Text Placeholder 7"/>
          <p:cNvSpPr>
            <a:spLocks noGrp="1"/>
          </p:cNvSpPr>
          <p:nvPr>
            <p:ph type="body" sz="quarter" idx="19" hasCustomPrompt="1"/>
          </p:nvPr>
        </p:nvSpPr>
        <p:spPr>
          <a:xfrm>
            <a:off x="6771369" y="4905400"/>
            <a:ext cx="3742418" cy="1089000"/>
          </a:xfrm>
          <a:noFill/>
        </p:spPr>
        <p:txBody>
          <a:bodyPr anchor="t">
            <a:normAutofit/>
          </a:bodyPr>
          <a:lstStyle>
            <a:lvl1pPr marL="0" indent="0" algn="l">
              <a:lnSpc>
                <a:spcPct val="150000"/>
              </a:lnSpc>
              <a:buNone/>
              <a:defRPr sz="12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5" name="Text Placeholder 16"/>
          <p:cNvSpPr>
            <a:spLocks noGrp="1"/>
          </p:cNvSpPr>
          <p:nvPr>
            <p:ph type="body" sz="quarter" idx="20" hasCustomPrompt="1"/>
          </p:nvPr>
        </p:nvSpPr>
        <p:spPr>
          <a:xfrm>
            <a:off x="6781994" y="4557485"/>
            <a:ext cx="3541487"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WORKING</a:t>
            </a:r>
          </a:p>
        </p:txBody>
      </p:sp>
      <p:sp>
        <p:nvSpPr>
          <p:cNvPr id="26" name="Text Placeholder 7"/>
          <p:cNvSpPr>
            <a:spLocks noGrp="1"/>
          </p:cNvSpPr>
          <p:nvPr>
            <p:ph type="body" sz="quarter" idx="21" hasCustomPrompt="1"/>
          </p:nvPr>
        </p:nvSpPr>
        <p:spPr>
          <a:xfrm>
            <a:off x="6751412" y="3149172"/>
            <a:ext cx="3742418" cy="1089000"/>
          </a:xfrm>
          <a:noFill/>
        </p:spPr>
        <p:txBody>
          <a:bodyPr anchor="t">
            <a:normAutofit/>
          </a:bodyPr>
          <a:lstStyle>
            <a:lvl1pPr marL="0" indent="0" algn="l">
              <a:lnSpc>
                <a:spcPct val="150000"/>
              </a:lnSpc>
              <a:buNone/>
              <a:defRPr sz="12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7" name="Text Placeholder 16"/>
          <p:cNvSpPr>
            <a:spLocks noGrp="1"/>
          </p:cNvSpPr>
          <p:nvPr>
            <p:ph type="body" sz="quarter" idx="22" hasCustomPrompt="1"/>
          </p:nvPr>
        </p:nvSpPr>
        <p:spPr>
          <a:xfrm>
            <a:off x="6742080" y="2801257"/>
            <a:ext cx="3541487"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grpSp>
        <p:nvGrpSpPr>
          <p:cNvPr id="28" name="Group 27"/>
          <p:cNvGrpSpPr/>
          <p:nvPr userDrawn="1"/>
        </p:nvGrpSpPr>
        <p:grpSpPr>
          <a:xfrm>
            <a:off x="5765141" y="1540645"/>
            <a:ext cx="690290" cy="264254"/>
            <a:chOff x="5658129" y="1231900"/>
            <a:chExt cx="690290" cy="264254"/>
          </a:xfrm>
          <a:solidFill>
            <a:schemeClr val="accent5"/>
          </a:solidFill>
        </p:grpSpPr>
        <p:sp>
          <p:nvSpPr>
            <p:cNvPr id="29" name="Rectangle 28"/>
            <p:cNvSpPr/>
            <p:nvPr userDrawn="1"/>
          </p:nvSpPr>
          <p:spPr>
            <a:xfrm>
              <a:off x="5658129" y="1305018"/>
              <a:ext cx="690290" cy="1180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5835495" y="1231900"/>
              <a:ext cx="335558" cy="264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userDrawn="1"/>
        </p:nvGrpSpPr>
        <p:grpSpPr>
          <a:xfrm>
            <a:off x="5765141" y="3297915"/>
            <a:ext cx="690290" cy="264254"/>
            <a:chOff x="5658129" y="2989170"/>
            <a:chExt cx="690290" cy="264254"/>
          </a:xfrm>
          <a:solidFill>
            <a:schemeClr val="accent5"/>
          </a:solidFill>
        </p:grpSpPr>
        <p:sp>
          <p:nvSpPr>
            <p:cNvPr id="32" name="Rectangle 31"/>
            <p:cNvSpPr/>
            <p:nvPr userDrawn="1"/>
          </p:nvSpPr>
          <p:spPr>
            <a:xfrm>
              <a:off x="5658129" y="3062288"/>
              <a:ext cx="690290" cy="1180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835495" y="2989170"/>
              <a:ext cx="335558" cy="264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userDrawn="1"/>
        </p:nvGrpSpPr>
        <p:grpSpPr>
          <a:xfrm>
            <a:off x="5765141" y="5053101"/>
            <a:ext cx="690290" cy="264254"/>
            <a:chOff x="5658129" y="4744356"/>
            <a:chExt cx="690290" cy="264254"/>
          </a:xfrm>
          <a:solidFill>
            <a:schemeClr val="accent5"/>
          </a:solidFill>
        </p:grpSpPr>
        <p:sp>
          <p:nvSpPr>
            <p:cNvPr id="35" name="Rectangle 34"/>
            <p:cNvSpPr/>
            <p:nvPr userDrawn="1"/>
          </p:nvSpPr>
          <p:spPr>
            <a:xfrm>
              <a:off x="5658129" y="4817474"/>
              <a:ext cx="690290" cy="1180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5835495" y="4744356"/>
              <a:ext cx="335558" cy="264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96070" y="521883"/>
            <a:ext cx="5199860" cy="869595"/>
          </a:xfrm>
        </p:spPr>
        <p:txBody>
          <a:bodyPr anchor="ctr">
            <a:noAutofit/>
          </a:bodyPr>
          <a:lstStyle>
            <a:lvl1pPr algn="ctr">
              <a:defRPr sz="54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r>
              <a:rPr lang="en-US" dirty="0"/>
              <a:t>MASTER PLAN</a:t>
            </a:r>
          </a:p>
        </p:txBody>
      </p:sp>
      <p:sp>
        <p:nvSpPr>
          <p:cNvPr id="7" name="Text Placeholder 7"/>
          <p:cNvSpPr>
            <a:spLocks noGrp="1"/>
          </p:cNvSpPr>
          <p:nvPr>
            <p:ph type="body" sz="quarter" idx="13" hasCustomPrompt="1"/>
          </p:nvPr>
        </p:nvSpPr>
        <p:spPr>
          <a:xfrm>
            <a:off x="3496071" y="1391478"/>
            <a:ext cx="5199860" cy="901779"/>
          </a:xfrm>
          <a:noFill/>
        </p:spPr>
        <p:txBody>
          <a:bodyPr anchor="t">
            <a:normAutofit/>
          </a:bodyPr>
          <a:lstStyle>
            <a:lvl1pPr marL="0" indent="0" algn="ctr">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r>
              <a:rPr lang="en-US" dirty="0"/>
              <a:t> </a:t>
            </a:r>
            <a:r>
              <a:rPr lang="en-US" dirty="0" err="1"/>
              <a:t>aliquet</a:t>
            </a:r>
            <a:r>
              <a:rPr lang="en-US" dirty="0"/>
              <a:t>, non semper </a:t>
            </a:r>
            <a:r>
              <a:rPr lang="en-US" dirty="0" err="1"/>
              <a:t>velit</a:t>
            </a:r>
            <a:r>
              <a:rPr lang="en-US" dirty="0"/>
              <a:t> </a:t>
            </a:r>
            <a:r>
              <a:rPr lang="en-US" dirty="0" err="1"/>
              <a:t>vehicula</a:t>
            </a:r>
            <a:r>
              <a:rPr lang="en-US" dirty="0"/>
              <a:t>. </a:t>
            </a:r>
            <a:r>
              <a:rPr lang="en-US" dirty="0" err="1"/>
              <a:t>Vivamus</a:t>
            </a:r>
            <a:r>
              <a:rPr lang="en-US" dirty="0"/>
              <a:t> </a:t>
            </a:r>
            <a:r>
              <a:rPr lang="en-US" dirty="0" err="1"/>
              <a:t>vestibulum</a:t>
            </a:r>
            <a:r>
              <a:rPr lang="en-US" dirty="0"/>
              <a:t>, </a:t>
            </a:r>
            <a:r>
              <a:rPr lang="en-US" dirty="0" err="1"/>
              <a:t>mauris</a:t>
            </a:r>
            <a:r>
              <a:rPr lang="en-US" dirty="0"/>
              <a:t> a </a:t>
            </a:r>
            <a:r>
              <a:rPr lang="en-US" dirty="0" err="1"/>
              <a:t>iaculis</a:t>
            </a:r>
            <a:r>
              <a:rPr lang="en-US" dirty="0"/>
              <a:t> </a:t>
            </a:r>
            <a:r>
              <a:rPr lang="en-US" dirty="0" err="1"/>
              <a:t>condimentum</a:t>
            </a:r>
            <a:endParaRPr lang="en-US" dirty="0"/>
          </a:p>
        </p:txBody>
      </p:sp>
      <p:cxnSp>
        <p:nvCxnSpPr>
          <p:cNvPr id="8" name="Straight Connector 7"/>
          <p:cNvCxnSpPr/>
          <p:nvPr userDrawn="1"/>
        </p:nvCxnSpPr>
        <p:spPr>
          <a:xfrm>
            <a:off x="5246559" y="2515185"/>
            <a:ext cx="1698883" cy="0"/>
          </a:xfrm>
          <a:prstGeom prst="line">
            <a:avLst/>
          </a:prstGeom>
          <a:ln w="146050">
            <a:solidFill>
              <a:srgbClr val="FEC223"/>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5" hasCustomPrompt="1"/>
          </p:nvPr>
        </p:nvSpPr>
        <p:spPr>
          <a:xfrm>
            <a:off x="8345714" y="3468487"/>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endParaRPr lang="en-US" dirty="0"/>
          </a:p>
        </p:txBody>
      </p:sp>
      <p:sp>
        <p:nvSpPr>
          <p:cNvPr id="10" name="Text Placeholder 16"/>
          <p:cNvSpPr>
            <a:spLocks noGrp="1"/>
          </p:cNvSpPr>
          <p:nvPr>
            <p:ph type="body" sz="quarter" idx="16" hasCustomPrompt="1"/>
          </p:nvPr>
        </p:nvSpPr>
        <p:spPr>
          <a:xfrm>
            <a:off x="8345714" y="3120572"/>
            <a:ext cx="2929620"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DEMO PRODUCT</a:t>
            </a:r>
          </a:p>
        </p:txBody>
      </p:sp>
      <p:sp>
        <p:nvSpPr>
          <p:cNvPr id="11" name="Text Placeholder 7"/>
          <p:cNvSpPr>
            <a:spLocks noGrp="1"/>
          </p:cNvSpPr>
          <p:nvPr>
            <p:ph type="body" sz="quarter" idx="17" hasCustomPrompt="1"/>
          </p:nvPr>
        </p:nvSpPr>
        <p:spPr>
          <a:xfrm>
            <a:off x="8345714" y="522471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endParaRPr lang="en-US" dirty="0"/>
          </a:p>
        </p:txBody>
      </p:sp>
      <p:sp>
        <p:nvSpPr>
          <p:cNvPr id="12" name="Text Placeholder 16"/>
          <p:cNvSpPr>
            <a:spLocks noGrp="1"/>
          </p:cNvSpPr>
          <p:nvPr>
            <p:ph type="body" sz="quarter" idx="18" hasCustomPrompt="1"/>
          </p:nvPr>
        </p:nvSpPr>
        <p:spPr>
          <a:xfrm>
            <a:off x="8345714" y="4876800"/>
            <a:ext cx="2929620"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ADS BLAST</a:t>
            </a:r>
          </a:p>
        </p:txBody>
      </p:sp>
      <p:sp>
        <p:nvSpPr>
          <p:cNvPr id="13" name="Text Placeholder 7"/>
          <p:cNvSpPr>
            <a:spLocks noGrp="1"/>
          </p:cNvSpPr>
          <p:nvPr>
            <p:ph type="body" sz="quarter" idx="19" hasCustomPrompt="1"/>
          </p:nvPr>
        </p:nvSpPr>
        <p:spPr>
          <a:xfrm>
            <a:off x="960209" y="3468487"/>
            <a:ext cx="2929619" cy="885799"/>
          </a:xfrm>
          <a:noFill/>
        </p:spPr>
        <p:txBody>
          <a:bodyPr anchor="t">
            <a:normAutofit/>
          </a:bodyPr>
          <a:lstStyle>
            <a:lvl1pPr marL="0" indent="0" algn="r">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endParaRPr lang="en-US" dirty="0"/>
          </a:p>
        </p:txBody>
      </p:sp>
      <p:sp>
        <p:nvSpPr>
          <p:cNvPr id="15" name="Text Placeholder 7"/>
          <p:cNvSpPr>
            <a:spLocks noGrp="1"/>
          </p:cNvSpPr>
          <p:nvPr>
            <p:ph type="body" sz="quarter" idx="21" hasCustomPrompt="1"/>
          </p:nvPr>
        </p:nvSpPr>
        <p:spPr>
          <a:xfrm>
            <a:off x="960209" y="5224715"/>
            <a:ext cx="2929619" cy="885799"/>
          </a:xfrm>
          <a:noFill/>
        </p:spPr>
        <p:txBody>
          <a:bodyPr anchor="t">
            <a:normAutofit/>
          </a:bodyPr>
          <a:lstStyle>
            <a:lvl1pPr marL="0" indent="0" algn="r">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endParaRPr lang="en-US" dirty="0"/>
          </a:p>
        </p:txBody>
      </p:sp>
      <p:sp>
        <p:nvSpPr>
          <p:cNvPr id="20" name="Text Placeholder 19"/>
          <p:cNvSpPr>
            <a:spLocks noGrp="1"/>
          </p:cNvSpPr>
          <p:nvPr>
            <p:ph type="body" sz="quarter" idx="22" hasCustomPrompt="1"/>
          </p:nvPr>
        </p:nvSpPr>
        <p:spPr>
          <a:xfrm>
            <a:off x="960209" y="3120572"/>
            <a:ext cx="2929619" cy="30901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2000">
                <a:latin typeface="Lato" panose="020F0502020204030203" pitchFamily="34" charset="0"/>
                <a:ea typeface="Lato" panose="020F0502020204030203" pitchFamily="34" charset="0"/>
                <a:cs typeface="Lato" panose="020F0502020204030203"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DEMO PRODUCT</a:t>
            </a:r>
          </a:p>
          <a:p>
            <a:pPr lvl="0"/>
            <a:endParaRPr lang="en-US" dirty="0"/>
          </a:p>
        </p:txBody>
      </p:sp>
      <p:sp>
        <p:nvSpPr>
          <p:cNvPr id="22" name="Text Placeholder 19"/>
          <p:cNvSpPr>
            <a:spLocks noGrp="1"/>
          </p:cNvSpPr>
          <p:nvPr>
            <p:ph type="body" sz="quarter" idx="23" hasCustomPrompt="1"/>
          </p:nvPr>
        </p:nvSpPr>
        <p:spPr>
          <a:xfrm>
            <a:off x="960209" y="4876800"/>
            <a:ext cx="2929619" cy="30901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2000">
                <a:latin typeface="Lato" panose="020F0502020204030203" pitchFamily="34" charset="0"/>
                <a:ea typeface="Lato" panose="020F0502020204030203" pitchFamily="34" charset="0"/>
                <a:cs typeface="Lato" panose="020F0502020204030203"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ADS BLAST</a:t>
            </a:r>
          </a:p>
        </p:txBody>
      </p:sp>
      <p:sp>
        <p:nvSpPr>
          <p:cNvPr id="23" name="Cross 22"/>
          <p:cNvSpPr/>
          <p:nvPr userDrawn="1"/>
        </p:nvSpPr>
        <p:spPr>
          <a:xfrm>
            <a:off x="4963885" y="3468487"/>
            <a:ext cx="2307772" cy="2304288"/>
          </a:xfrm>
          <a:prstGeom prst="plus">
            <a:avLst>
              <a:gd name="adj" fmla="val 28145"/>
            </a:avLst>
          </a:prstGeom>
          <a:solidFill>
            <a:srgbClr val="FEC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10"/>
          <p:cNvSpPr>
            <a:spLocks noGrp="1"/>
          </p:cNvSpPr>
          <p:nvPr>
            <p:ph type="pic" sz="quarter" idx="21"/>
          </p:nvPr>
        </p:nvSpPr>
        <p:spPr>
          <a:xfrm>
            <a:off x="0" y="-14514"/>
            <a:ext cx="5660571" cy="6858000"/>
          </a:xfrm>
        </p:spPr>
        <p:txBody>
          <a:bodyPr/>
          <a:lstStyle/>
          <a:p>
            <a:endParaRPr lang="en-US" dirty="0"/>
          </a:p>
        </p:txBody>
      </p:sp>
      <p:sp>
        <p:nvSpPr>
          <p:cNvPr id="6" name="Title 1"/>
          <p:cNvSpPr>
            <a:spLocks noGrp="1"/>
          </p:cNvSpPr>
          <p:nvPr>
            <p:ph type="ctrTitle" hasCustomPrompt="1"/>
          </p:nvPr>
        </p:nvSpPr>
        <p:spPr>
          <a:xfrm>
            <a:off x="558971" y="1718904"/>
            <a:ext cx="3911429" cy="1658258"/>
          </a:xfrm>
        </p:spPr>
        <p:txBody>
          <a:bodyPr anchor="ctr">
            <a:noAutofit/>
          </a:bodyPr>
          <a:lstStyle>
            <a:lvl1pPr algn="l">
              <a:defRPr sz="66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r>
              <a:rPr lang="en-US" dirty="0"/>
              <a:t>MASTER PLAN</a:t>
            </a:r>
          </a:p>
        </p:txBody>
      </p:sp>
      <p:sp>
        <p:nvSpPr>
          <p:cNvPr id="8" name="Text Placeholder 7"/>
          <p:cNvSpPr>
            <a:spLocks noGrp="1"/>
          </p:cNvSpPr>
          <p:nvPr>
            <p:ph type="body" sz="quarter" idx="13" hasCustomPrompt="1"/>
          </p:nvPr>
        </p:nvSpPr>
        <p:spPr>
          <a:xfrm>
            <a:off x="558971" y="3414486"/>
            <a:ext cx="3098629" cy="2376714"/>
          </a:xfrm>
          <a:noFill/>
        </p:spPr>
        <p:txBody>
          <a:bodyPr anchor="t">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sz="1200" baseline="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9" name="Text Placeholder 7"/>
          <p:cNvSpPr>
            <a:spLocks noGrp="1"/>
          </p:cNvSpPr>
          <p:nvPr>
            <p:ph type="body" sz="quarter" idx="15" hasCustomPrompt="1"/>
          </p:nvPr>
        </p:nvSpPr>
        <p:spPr>
          <a:xfrm>
            <a:off x="8113485" y="1982840"/>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0" name="Text Placeholder 16"/>
          <p:cNvSpPr>
            <a:spLocks noGrp="1"/>
          </p:cNvSpPr>
          <p:nvPr>
            <p:ph type="body" sz="quarter" idx="16" hasCustomPrompt="1"/>
          </p:nvPr>
        </p:nvSpPr>
        <p:spPr>
          <a:xfrm>
            <a:off x="8113485" y="1634925"/>
            <a:ext cx="2929620"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DEMO PRODUCT</a:t>
            </a:r>
          </a:p>
        </p:txBody>
      </p:sp>
      <p:sp>
        <p:nvSpPr>
          <p:cNvPr id="11" name="Text Placeholder 7"/>
          <p:cNvSpPr>
            <a:spLocks noGrp="1"/>
          </p:cNvSpPr>
          <p:nvPr>
            <p:ph type="body" sz="quarter" idx="17" hasCustomPrompt="1"/>
          </p:nvPr>
        </p:nvSpPr>
        <p:spPr>
          <a:xfrm>
            <a:off x="8113485" y="4802760"/>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2" name="Text Placeholder 16"/>
          <p:cNvSpPr>
            <a:spLocks noGrp="1"/>
          </p:cNvSpPr>
          <p:nvPr>
            <p:ph type="body" sz="quarter" idx="18" hasCustomPrompt="1"/>
          </p:nvPr>
        </p:nvSpPr>
        <p:spPr>
          <a:xfrm>
            <a:off x="8113485" y="4454845"/>
            <a:ext cx="2929620"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ADS BLAST</a:t>
            </a:r>
          </a:p>
        </p:txBody>
      </p:sp>
      <p:sp>
        <p:nvSpPr>
          <p:cNvPr id="13" name="Text Placeholder 7"/>
          <p:cNvSpPr>
            <a:spLocks noGrp="1"/>
          </p:cNvSpPr>
          <p:nvPr>
            <p:ph type="body" sz="quarter" idx="22" hasCustomPrompt="1"/>
          </p:nvPr>
        </p:nvSpPr>
        <p:spPr>
          <a:xfrm>
            <a:off x="8113485" y="3380630"/>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4" name="Text Placeholder 16"/>
          <p:cNvSpPr>
            <a:spLocks noGrp="1"/>
          </p:cNvSpPr>
          <p:nvPr>
            <p:ph type="body" sz="quarter" idx="23" hasCustomPrompt="1"/>
          </p:nvPr>
        </p:nvSpPr>
        <p:spPr>
          <a:xfrm>
            <a:off x="8113485" y="3032715"/>
            <a:ext cx="2929620"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ADS BLAST</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cxnSp>
        <p:nvCxnSpPr>
          <p:cNvPr id="14" name="Straight Connector 13"/>
          <p:cNvCxnSpPr/>
          <p:nvPr userDrawn="1"/>
        </p:nvCxnSpPr>
        <p:spPr>
          <a:xfrm>
            <a:off x="0" y="3429000"/>
            <a:ext cx="12192000"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7"/>
          <p:cNvSpPr>
            <a:spLocks noGrp="1"/>
          </p:cNvSpPr>
          <p:nvPr>
            <p:ph type="body" sz="quarter" idx="15" hasCustomPrompt="1"/>
          </p:nvPr>
        </p:nvSpPr>
        <p:spPr>
          <a:xfrm>
            <a:off x="2792637" y="169064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9" name="Text Placeholder 16"/>
          <p:cNvSpPr>
            <a:spLocks noGrp="1"/>
          </p:cNvSpPr>
          <p:nvPr>
            <p:ph type="body" sz="quarter" idx="16" hasCustomPrompt="1"/>
          </p:nvPr>
        </p:nvSpPr>
        <p:spPr>
          <a:xfrm>
            <a:off x="2792637" y="1035826"/>
            <a:ext cx="2929620" cy="625902"/>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BUILD FROM SCRATCH</a:t>
            </a:r>
          </a:p>
        </p:txBody>
      </p:sp>
      <p:sp>
        <p:nvSpPr>
          <p:cNvPr id="21" name="Text Placeholder 7"/>
          <p:cNvSpPr>
            <a:spLocks noGrp="1"/>
          </p:cNvSpPr>
          <p:nvPr>
            <p:ph type="body" sz="quarter" idx="17" hasCustomPrompt="1"/>
          </p:nvPr>
        </p:nvSpPr>
        <p:spPr>
          <a:xfrm>
            <a:off x="9067800" y="169064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2" name="Text Placeholder 16"/>
          <p:cNvSpPr>
            <a:spLocks noGrp="1"/>
          </p:cNvSpPr>
          <p:nvPr>
            <p:ph type="body" sz="quarter" idx="18" hasCustomPrompt="1"/>
          </p:nvPr>
        </p:nvSpPr>
        <p:spPr>
          <a:xfrm>
            <a:off x="9067800" y="1035826"/>
            <a:ext cx="2929620" cy="625902"/>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BUILD FROM SCRATCH</a:t>
            </a:r>
          </a:p>
        </p:txBody>
      </p:sp>
      <p:sp>
        <p:nvSpPr>
          <p:cNvPr id="24" name="Picture Placeholder 23"/>
          <p:cNvSpPr>
            <a:spLocks noGrp="1"/>
          </p:cNvSpPr>
          <p:nvPr>
            <p:ph type="pic" sz="quarter" idx="19"/>
          </p:nvPr>
        </p:nvSpPr>
        <p:spPr>
          <a:xfrm>
            <a:off x="5950857" y="-1"/>
            <a:ext cx="2888343" cy="2611047"/>
          </a:xfrm>
          <a:prstGeom prst="round2DiagRect">
            <a:avLst/>
          </a:prstGeom>
        </p:spPr>
        <p:txBody>
          <a:bodyPr/>
          <a:lstStyle/>
          <a:p>
            <a:endParaRPr lang="en-US"/>
          </a:p>
        </p:txBody>
      </p:sp>
      <p:sp>
        <p:nvSpPr>
          <p:cNvPr id="25" name="Text Placeholder 7"/>
          <p:cNvSpPr>
            <a:spLocks noGrp="1"/>
          </p:cNvSpPr>
          <p:nvPr>
            <p:ph type="body" sz="quarter" idx="20" hasCustomPrompt="1"/>
          </p:nvPr>
        </p:nvSpPr>
        <p:spPr>
          <a:xfrm>
            <a:off x="5950857" y="4896042"/>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6" name="Text Placeholder 16"/>
          <p:cNvSpPr>
            <a:spLocks noGrp="1"/>
          </p:cNvSpPr>
          <p:nvPr>
            <p:ph type="body" sz="quarter" idx="21" hasCustomPrompt="1"/>
          </p:nvPr>
        </p:nvSpPr>
        <p:spPr>
          <a:xfrm>
            <a:off x="5950857" y="4241223"/>
            <a:ext cx="2929620" cy="625902"/>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BUILD FROM SCRATCH</a:t>
            </a:r>
          </a:p>
        </p:txBody>
      </p:sp>
      <p:sp>
        <p:nvSpPr>
          <p:cNvPr id="27" name="Picture Placeholder 23"/>
          <p:cNvSpPr>
            <a:spLocks noGrp="1"/>
          </p:cNvSpPr>
          <p:nvPr>
            <p:ph type="pic" sz="quarter" idx="22"/>
          </p:nvPr>
        </p:nvSpPr>
        <p:spPr>
          <a:xfrm>
            <a:off x="2307771" y="4246953"/>
            <a:ext cx="3414485" cy="2611047"/>
          </a:xfrm>
          <a:prstGeom prst="round2DiagRect">
            <a:avLst/>
          </a:prstGeom>
        </p:spPr>
        <p:txBody>
          <a:bodyPr/>
          <a:lstStyle/>
          <a:p>
            <a:endParaRPr lang="en-US"/>
          </a:p>
        </p:txBody>
      </p:sp>
      <p:sp>
        <p:nvSpPr>
          <p:cNvPr id="31" name="Picture Placeholder 23"/>
          <p:cNvSpPr>
            <a:spLocks noGrp="1"/>
          </p:cNvSpPr>
          <p:nvPr>
            <p:ph type="pic" sz="quarter" idx="23"/>
          </p:nvPr>
        </p:nvSpPr>
        <p:spPr>
          <a:xfrm>
            <a:off x="9109076" y="4246952"/>
            <a:ext cx="3082924" cy="2611047"/>
          </a:xfrm>
          <a:prstGeom prst="round2DiagRect">
            <a:avLst/>
          </a:prstGeom>
        </p:spPr>
        <p:txBody>
          <a:bodyPr/>
          <a:lstStyle/>
          <a:p>
            <a:endParaRPr lang="en-US"/>
          </a:p>
        </p:txBody>
      </p:sp>
      <p:sp>
        <p:nvSpPr>
          <p:cNvPr id="32" name="Cross 31"/>
          <p:cNvSpPr/>
          <p:nvPr userDrawn="1"/>
        </p:nvSpPr>
        <p:spPr>
          <a:xfrm>
            <a:off x="3699643" y="3045097"/>
            <a:ext cx="731520" cy="731520"/>
          </a:xfrm>
          <a:prstGeom prst="plus">
            <a:avLst/>
          </a:prstGeom>
          <a:solidFill>
            <a:srgbClr val="FEC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userDrawn="1"/>
        </p:nvSpPr>
        <p:spPr>
          <a:xfrm>
            <a:off x="7079658" y="3045097"/>
            <a:ext cx="731520" cy="731520"/>
          </a:xfrm>
          <a:prstGeom prst="plus">
            <a:avLst/>
          </a:prstGeom>
          <a:solidFill>
            <a:srgbClr val="FEC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userDrawn="1"/>
        </p:nvSpPr>
        <p:spPr>
          <a:xfrm>
            <a:off x="10237877" y="3045097"/>
            <a:ext cx="731520" cy="731520"/>
          </a:xfrm>
          <a:prstGeom prst="plus">
            <a:avLst/>
          </a:prstGeom>
          <a:solidFill>
            <a:srgbClr val="FEC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110288" y="0"/>
            <a:ext cx="6081712" cy="6858000"/>
          </a:xfrm>
        </p:spPr>
        <p:txBody>
          <a:bodyPr/>
          <a:lstStyle/>
          <a:p>
            <a:endParaRPr lang="en-US" dirty="0"/>
          </a:p>
        </p:txBody>
      </p:sp>
      <p:sp>
        <p:nvSpPr>
          <p:cNvPr id="8" name="Picture Placeholder 23"/>
          <p:cNvSpPr>
            <a:spLocks noGrp="1"/>
          </p:cNvSpPr>
          <p:nvPr>
            <p:ph type="pic" sz="quarter" idx="19"/>
          </p:nvPr>
        </p:nvSpPr>
        <p:spPr>
          <a:xfrm>
            <a:off x="1465943" y="0"/>
            <a:ext cx="2888343" cy="2611047"/>
          </a:xfrm>
          <a:prstGeom prst="round2DiagRect">
            <a:avLst/>
          </a:prstGeom>
        </p:spPr>
        <p:txBody>
          <a:bodyPr/>
          <a:lstStyle/>
          <a:p>
            <a:endParaRPr lang="en-US"/>
          </a:p>
        </p:txBody>
      </p:sp>
      <p:cxnSp>
        <p:nvCxnSpPr>
          <p:cNvPr id="9" name="Straight Connector 8"/>
          <p:cNvCxnSpPr/>
          <p:nvPr userDrawn="1"/>
        </p:nvCxnSpPr>
        <p:spPr>
          <a:xfrm>
            <a:off x="0" y="3429000"/>
            <a:ext cx="6110288"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20" hasCustomPrompt="1"/>
          </p:nvPr>
        </p:nvSpPr>
        <p:spPr>
          <a:xfrm>
            <a:off x="1465943" y="5051028"/>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4" name="Text Placeholder 16"/>
          <p:cNvSpPr>
            <a:spLocks noGrp="1"/>
          </p:cNvSpPr>
          <p:nvPr>
            <p:ph type="body" sz="quarter" idx="21" hasCustomPrompt="1"/>
          </p:nvPr>
        </p:nvSpPr>
        <p:spPr>
          <a:xfrm>
            <a:off x="1465943" y="4396209"/>
            <a:ext cx="2929620" cy="625902"/>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BUILD FROM SCRATCH</a:t>
            </a:r>
          </a:p>
        </p:txBody>
      </p:sp>
      <p:sp>
        <p:nvSpPr>
          <p:cNvPr id="15" name="Title 1"/>
          <p:cNvSpPr>
            <a:spLocks noGrp="1"/>
          </p:cNvSpPr>
          <p:nvPr>
            <p:ph type="ctrTitle" hasCustomPrompt="1"/>
          </p:nvPr>
        </p:nvSpPr>
        <p:spPr>
          <a:xfrm>
            <a:off x="7939088" y="1277256"/>
            <a:ext cx="3056935" cy="842799"/>
          </a:xfrm>
        </p:spPr>
        <p:txBody>
          <a:bodyPr anchor="ctr">
            <a:noAutofit/>
          </a:bodyPr>
          <a:lstStyle>
            <a:lvl1pPr algn="ctr">
              <a:defRPr sz="6600" b="1">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r>
              <a:rPr lang="en-US" dirty="0"/>
              <a:t>TITLE</a:t>
            </a:r>
          </a:p>
        </p:txBody>
      </p:sp>
      <p:sp>
        <p:nvSpPr>
          <p:cNvPr id="16" name="Subtitle 2"/>
          <p:cNvSpPr>
            <a:spLocks noGrp="1"/>
          </p:cNvSpPr>
          <p:nvPr>
            <p:ph type="subTitle" idx="1" hasCustomPrompt="1"/>
          </p:nvPr>
        </p:nvSpPr>
        <p:spPr>
          <a:xfrm>
            <a:off x="7939088" y="2120056"/>
            <a:ext cx="3056935" cy="943184"/>
          </a:xfrm>
        </p:spPr>
        <p:txBody>
          <a:bodyPr anchor="ctr">
            <a:noAutofit/>
          </a:bodyPr>
          <a:lstStyle>
            <a:lvl1pPr marL="0" indent="0" algn="l">
              <a:buNone/>
              <a:defRPr sz="2800" baseline="0">
                <a:solidFill>
                  <a:schemeClr val="accent4"/>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LEADING YOU TO SUCSESS</a:t>
            </a:r>
          </a:p>
        </p:txBody>
      </p:sp>
      <p:sp>
        <p:nvSpPr>
          <p:cNvPr id="17" name="Text Placeholder 7"/>
          <p:cNvSpPr>
            <a:spLocks noGrp="1"/>
          </p:cNvSpPr>
          <p:nvPr>
            <p:ph type="body" sz="quarter" idx="13" hasCustomPrompt="1"/>
          </p:nvPr>
        </p:nvSpPr>
        <p:spPr>
          <a:xfrm>
            <a:off x="7939088" y="3378470"/>
            <a:ext cx="3193369" cy="2340541"/>
          </a:xfrm>
          <a:noFill/>
        </p:spPr>
        <p:txBody>
          <a:bodyPr anchor="t">
            <a:normAutofit/>
          </a:bodyPr>
          <a:lstStyle>
            <a:lvl1pPr marL="0" indent="0" algn="l">
              <a:lnSpc>
                <a:spcPct val="150000"/>
              </a:lnSpc>
              <a:buNone/>
              <a:defRPr sz="1200" baseline="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898117" y="1159121"/>
            <a:ext cx="3265849" cy="1721850"/>
          </a:xfrm>
        </p:spPr>
        <p:txBody>
          <a:bodyPr anchor="ctr">
            <a:noAutofit/>
          </a:bodyPr>
          <a:lstStyle>
            <a:lvl1pPr algn="l">
              <a:defRPr sz="6000" b="1" baseline="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en-US" dirty="0"/>
              <a:t>DREAM TEAM</a:t>
            </a:r>
          </a:p>
        </p:txBody>
      </p:sp>
      <p:sp>
        <p:nvSpPr>
          <p:cNvPr id="7" name="Text Placeholder 7"/>
          <p:cNvSpPr>
            <a:spLocks noGrp="1"/>
          </p:cNvSpPr>
          <p:nvPr>
            <p:ph type="body" sz="quarter" idx="13" hasCustomPrompt="1"/>
          </p:nvPr>
        </p:nvSpPr>
        <p:spPr>
          <a:xfrm>
            <a:off x="898117" y="3161312"/>
            <a:ext cx="3265849" cy="22850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r>
              <a:rPr lang="en-US" dirty="0"/>
              <a:t> </a:t>
            </a:r>
            <a:r>
              <a:rPr lang="en-US" dirty="0" err="1"/>
              <a:t>aliquet</a:t>
            </a:r>
            <a:r>
              <a:rPr lang="en-US" dirty="0"/>
              <a:t>, non semper </a:t>
            </a:r>
            <a:r>
              <a:rPr lang="en-US" dirty="0" err="1"/>
              <a:t>velit</a:t>
            </a:r>
            <a:r>
              <a:rPr lang="en-US" dirty="0"/>
              <a:t> </a:t>
            </a:r>
            <a:r>
              <a:rPr lang="en-US" dirty="0" err="1"/>
              <a:t>vehicula</a:t>
            </a:r>
            <a:r>
              <a:rPr lang="en-US" dirty="0"/>
              <a:t>. </a:t>
            </a:r>
            <a:r>
              <a:rPr lang="en-US" dirty="0" err="1"/>
              <a:t>Vivamus</a:t>
            </a:r>
            <a:r>
              <a:rPr lang="en-US" dirty="0"/>
              <a:t> </a:t>
            </a:r>
            <a:r>
              <a:rPr lang="en-US" dirty="0" err="1"/>
              <a:t>vestibulum</a:t>
            </a:r>
            <a:r>
              <a:rPr lang="en-US" dirty="0"/>
              <a:t>, </a:t>
            </a:r>
            <a:r>
              <a:rPr lang="en-US" dirty="0" err="1"/>
              <a:t>mauris</a:t>
            </a:r>
            <a:r>
              <a:rPr lang="en-US" dirty="0"/>
              <a:t> a </a:t>
            </a:r>
            <a:r>
              <a:rPr lang="en-US" dirty="0" err="1"/>
              <a:t>iaculis</a:t>
            </a:r>
            <a:r>
              <a:rPr lang="en-US" dirty="0"/>
              <a:t> </a:t>
            </a:r>
            <a:r>
              <a:rPr lang="en-US" dirty="0" err="1"/>
              <a:t>condimentum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r>
              <a:rPr lang="en-US" dirty="0"/>
              <a:t> </a:t>
            </a:r>
            <a:r>
              <a:rPr lang="en-US" dirty="0" err="1"/>
              <a:t>aliquet</a:t>
            </a:r>
            <a:r>
              <a:rPr lang="en-US" dirty="0"/>
              <a:t>, non</a:t>
            </a:r>
          </a:p>
        </p:txBody>
      </p:sp>
      <p:cxnSp>
        <p:nvCxnSpPr>
          <p:cNvPr id="8" name="Straight Connector 7"/>
          <p:cNvCxnSpPr/>
          <p:nvPr userDrawn="1"/>
        </p:nvCxnSpPr>
        <p:spPr>
          <a:xfrm>
            <a:off x="985201" y="5900797"/>
            <a:ext cx="1698883" cy="0"/>
          </a:xfrm>
          <a:prstGeom prst="line">
            <a:avLst/>
          </a:prstGeom>
          <a:ln w="155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20" hasCustomPrompt="1"/>
          </p:nvPr>
        </p:nvSpPr>
        <p:spPr>
          <a:xfrm>
            <a:off x="4354284" y="4861856"/>
            <a:ext cx="2365829"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0" name="Text Placeholder 16"/>
          <p:cNvSpPr>
            <a:spLocks noGrp="1"/>
          </p:cNvSpPr>
          <p:nvPr>
            <p:ph type="body" sz="quarter" idx="21" hasCustomPrompt="1"/>
          </p:nvPr>
        </p:nvSpPr>
        <p:spPr>
          <a:xfrm>
            <a:off x="4354284" y="3892488"/>
            <a:ext cx="2365830" cy="37432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JOHN VON</a:t>
            </a:r>
          </a:p>
        </p:txBody>
      </p:sp>
      <p:sp>
        <p:nvSpPr>
          <p:cNvPr id="11" name="Text Placeholder 7"/>
          <p:cNvSpPr>
            <a:spLocks noGrp="1"/>
          </p:cNvSpPr>
          <p:nvPr>
            <p:ph type="body" sz="quarter" idx="22" hasCustomPrompt="1"/>
          </p:nvPr>
        </p:nvSpPr>
        <p:spPr>
          <a:xfrm>
            <a:off x="4354284" y="4151727"/>
            <a:ext cx="2365829" cy="285579"/>
          </a:xfrm>
          <a:noFill/>
        </p:spPr>
        <p:txBody>
          <a:bodyPr anchor="ctr">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cxnSp>
        <p:nvCxnSpPr>
          <p:cNvPr id="12" name="Straight Connector 11"/>
          <p:cNvCxnSpPr/>
          <p:nvPr userDrawn="1"/>
        </p:nvCxnSpPr>
        <p:spPr>
          <a:xfrm>
            <a:off x="4450079" y="4646989"/>
            <a:ext cx="7315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Picture Placeholder 23"/>
          <p:cNvSpPr>
            <a:spLocks noGrp="1"/>
          </p:cNvSpPr>
          <p:nvPr>
            <p:ph type="pic" sz="quarter" idx="19"/>
          </p:nvPr>
        </p:nvSpPr>
        <p:spPr>
          <a:xfrm>
            <a:off x="4354284" y="1005694"/>
            <a:ext cx="2595156" cy="2503096"/>
          </a:xfrm>
          <a:prstGeom prst="round2DiagRect">
            <a:avLst/>
          </a:prstGeom>
        </p:spPr>
        <p:txBody>
          <a:bodyPr/>
          <a:lstStyle/>
          <a:p>
            <a:endParaRPr lang="en-US"/>
          </a:p>
        </p:txBody>
      </p:sp>
      <p:sp>
        <p:nvSpPr>
          <p:cNvPr id="22" name="Picture Placeholder 23"/>
          <p:cNvSpPr>
            <a:spLocks noGrp="1"/>
          </p:cNvSpPr>
          <p:nvPr>
            <p:ph type="pic" sz="quarter" idx="26"/>
          </p:nvPr>
        </p:nvSpPr>
        <p:spPr>
          <a:xfrm>
            <a:off x="6982821" y="3528330"/>
            <a:ext cx="2595156" cy="2503096"/>
          </a:xfrm>
          <a:prstGeom prst="round2DiagRect">
            <a:avLst/>
          </a:prstGeom>
        </p:spPr>
        <p:txBody>
          <a:bodyPr/>
          <a:lstStyle/>
          <a:p>
            <a:endParaRPr lang="en-US"/>
          </a:p>
        </p:txBody>
      </p:sp>
      <p:sp>
        <p:nvSpPr>
          <p:cNvPr id="23" name="Picture Placeholder 23"/>
          <p:cNvSpPr>
            <a:spLocks noGrp="1"/>
          </p:cNvSpPr>
          <p:nvPr>
            <p:ph type="pic" sz="quarter" idx="27"/>
          </p:nvPr>
        </p:nvSpPr>
        <p:spPr>
          <a:xfrm>
            <a:off x="9611358" y="1005694"/>
            <a:ext cx="2595156" cy="2503096"/>
          </a:xfrm>
          <a:prstGeom prst="round2DiagRect">
            <a:avLst/>
          </a:prstGeom>
        </p:spPr>
        <p:txBody>
          <a:bodyPr/>
          <a:lstStyle/>
          <a:p>
            <a:endParaRPr lang="en-US"/>
          </a:p>
        </p:txBody>
      </p:sp>
      <p:sp>
        <p:nvSpPr>
          <p:cNvPr id="28" name="Text Placeholder 7"/>
          <p:cNvSpPr>
            <a:spLocks noGrp="1"/>
          </p:cNvSpPr>
          <p:nvPr>
            <p:ph type="body" sz="quarter" idx="28" hasCustomPrompt="1"/>
          </p:nvPr>
        </p:nvSpPr>
        <p:spPr>
          <a:xfrm>
            <a:off x="7097484" y="2062672"/>
            <a:ext cx="2365829"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9" name="Text Placeholder 16"/>
          <p:cNvSpPr>
            <a:spLocks noGrp="1"/>
          </p:cNvSpPr>
          <p:nvPr>
            <p:ph type="body" sz="quarter" idx="29" hasCustomPrompt="1"/>
          </p:nvPr>
        </p:nvSpPr>
        <p:spPr>
          <a:xfrm>
            <a:off x="7041500" y="1093304"/>
            <a:ext cx="2365830" cy="37432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JOHN VOU</a:t>
            </a:r>
          </a:p>
        </p:txBody>
      </p:sp>
      <p:sp>
        <p:nvSpPr>
          <p:cNvPr id="30" name="Text Placeholder 7"/>
          <p:cNvSpPr>
            <a:spLocks noGrp="1"/>
          </p:cNvSpPr>
          <p:nvPr>
            <p:ph type="body" sz="quarter" idx="30" hasCustomPrompt="1"/>
          </p:nvPr>
        </p:nvSpPr>
        <p:spPr>
          <a:xfrm>
            <a:off x="7041500" y="1352543"/>
            <a:ext cx="2365829" cy="285579"/>
          </a:xfrm>
          <a:noFill/>
        </p:spPr>
        <p:txBody>
          <a:bodyPr anchor="ctr">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cxnSp>
        <p:nvCxnSpPr>
          <p:cNvPr id="31" name="Straight Connector 30"/>
          <p:cNvCxnSpPr/>
          <p:nvPr userDrawn="1"/>
        </p:nvCxnSpPr>
        <p:spPr>
          <a:xfrm>
            <a:off x="7193279" y="1847805"/>
            <a:ext cx="7315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7"/>
          <p:cNvSpPr>
            <a:spLocks noGrp="1"/>
          </p:cNvSpPr>
          <p:nvPr>
            <p:ph type="body" sz="quarter" idx="31" hasCustomPrompt="1"/>
          </p:nvPr>
        </p:nvSpPr>
        <p:spPr>
          <a:xfrm>
            <a:off x="9728716" y="4674696"/>
            <a:ext cx="2365829"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33" name="Text Placeholder 16"/>
          <p:cNvSpPr>
            <a:spLocks noGrp="1"/>
          </p:cNvSpPr>
          <p:nvPr>
            <p:ph type="body" sz="quarter" idx="32" hasCustomPrompt="1"/>
          </p:nvPr>
        </p:nvSpPr>
        <p:spPr>
          <a:xfrm>
            <a:off x="9728716" y="3705328"/>
            <a:ext cx="2365830" cy="37432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JOHN VOU</a:t>
            </a:r>
          </a:p>
        </p:txBody>
      </p:sp>
      <p:sp>
        <p:nvSpPr>
          <p:cNvPr id="34" name="Text Placeholder 7"/>
          <p:cNvSpPr>
            <a:spLocks noGrp="1"/>
          </p:cNvSpPr>
          <p:nvPr>
            <p:ph type="body" sz="quarter" idx="33" hasCustomPrompt="1"/>
          </p:nvPr>
        </p:nvSpPr>
        <p:spPr>
          <a:xfrm>
            <a:off x="9728716" y="3964567"/>
            <a:ext cx="2365829" cy="285579"/>
          </a:xfrm>
          <a:noFill/>
        </p:spPr>
        <p:txBody>
          <a:bodyPr anchor="ctr">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cxnSp>
        <p:nvCxnSpPr>
          <p:cNvPr id="35" name="Straight Connector 34"/>
          <p:cNvCxnSpPr/>
          <p:nvPr userDrawn="1"/>
        </p:nvCxnSpPr>
        <p:spPr>
          <a:xfrm>
            <a:off x="9824511" y="4459829"/>
            <a:ext cx="7315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1" name="Rectangle 20"/>
          <p:cNvSpPr/>
          <p:nvPr userDrawn="1"/>
        </p:nvSpPr>
        <p:spPr>
          <a:xfrm>
            <a:off x="9371875" y="1039682"/>
            <a:ext cx="1280160" cy="499627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3"/>
          <p:cNvSpPr>
            <a:spLocks noGrp="1"/>
          </p:cNvSpPr>
          <p:nvPr>
            <p:ph type="pic" sz="quarter" idx="19"/>
          </p:nvPr>
        </p:nvSpPr>
        <p:spPr>
          <a:xfrm>
            <a:off x="0" y="3557359"/>
            <a:ext cx="2595156" cy="2503096"/>
          </a:xfrm>
        </p:spPr>
        <p:txBody>
          <a:bodyPr/>
          <a:lstStyle/>
          <a:p>
            <a:endParaRPr lang="en-US"/>
          </a:p>
        </p:txBody>
      </p:sp>
      <p:sp>
        <p:nvSpPr>
          <p:cNvPr id="15" name="Picture Placeholder 23"/>
          <p:cNvSpPr>
            <a:spLocks noGrp="1"/>
          </p:cNvSpPr>
          <p:nvPr>
            <p:ph type="pic" sz="quarter" idx="26"/>
          </p:nvPr>
        </p:nvSpPr>
        <p:spPr>
          <a:xfrm>
            <a:off x="2595156" y="1034723"/>
            <a:ext cx="2595156" cy="2503096"/>
          </a:xfrm>
        </p:spPr>
        <p:txBody>
          <a:bodyPr/>
          <a:lstStyle/>
          <a:p>
            <a:endParaRPr lang="en-US"/>
          </a:p>
        </p:txBody>
      </p:sp>
      <p:sp>
        <p:nvSpPr>
          <p:cNvPr id="16" name="Picture Placeholder 23"/>
          <p:cNvSpPr>
            <a:spLocks noGrp="1"/>
          </p:cNvSpPr>
          <p:nvPr>
            <p:ph type="pic" sz="quarter" idx="27"/>
          </p:nvPr>
        </p:nvSpPr>
        <p:spPr>
          <a:xfrm>
            <a:off x="5203380" y="3557359"/>
            <a:ext cx="2595156" cy="2503096"/>
          </a:xfrm>
        </p:spPr>
        <p:txBody>
          <a:bodyPr/>
          <a:lstStyle/>
          <a:p>
            <a:endParaRPr lang="en-US"/>
          </a:p>
        </p:txBody>
      </p:sp>
      <p:sp>
        <p:nvSpPr>
          <p:cNvPr id="22" name="Title 1"/>
          <p:cNvSpPr>
            <a:spLocks noGrp="1"/>
          </p:cNvSpPr>
          <p:nvPr>
            <p:ph type="ctrTitle" hasCustomPrompt="1"/>
          </p:nvPr>
        </p:nvSpPr>
        <p:spPr>
          <a:xfrm>
            <a:off x="8228148" y="1868747"/>
            <a:ext cx="3567614" cy="3338143"/>
          </a:xfrm>
        </p:spPr>
        <p:txBody>
          <a:bodyPr anchor="ctr">
            <a:noAutofit/>
          </a:bodyPr>
          <a:lstStyle>
            <a:lvl1pPr algn="ctr">
              <a:defRPr sz="4000" b="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WE LOVE MAKE SOMETHING STAND OUT</a:t>
            </a:r>
          </a:p>
        </p:txBody>
      </p:sp>
      <p:sp>
        <p:nvSpPr>
          <p:cNvPr id="23" name="Text Placeholder 7"/>
          <p:cNvSpPr>
            <a:spLocks noGrp="1"/>
          </p:cNvSpPr>
          <p:nvPr>
            <p:ph type="body" sz="quarter" idx="20" hasCustomPrompt="1"/>
          </p:nvPr>
        </p:nvSpPr>
        <p:spPr>
          <a:xfrm>
            <a:off x="108856" y="2127987"/>
            <a:ext cx="2365829"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endParaRPr lang="en-US" dirty="0"/>
          </a:p>
        </p:txBody>
      </p:sp>
      <p:sp>
        <p:nvSpPr>
          <p:cNvPr id="24" name="Text Placeholder 16"/>
          <p:cNvSpPr>
            <a:spLocks noGrp="1"/>
          </p:cNvSpPr>
          <p:nvPr>
            <p:ph type="body" sz="quarter" idx="21" hasCustomPrompt="1"/>
          </p:nvPr>
        </p:nvSpPr>
        <p:spPr>
          <a:xfrm>
            <a:off x="108856" y="1158619"/>
            <a:ext cx="2365830" cy="37432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JOHN DOU</a:t>
            </a:r>
          </a:p>
        </p:txBody>
      </p:sp>
      <p:sp>
        <p:nvSpPr>
          <p:cNvPr id="25" name="Text Placeholder 7"/>
          <p:cNvSpPr>
            <a:spLocks noGrp="1"/>
          </p:cNvSpPr>
          <p:nvPr>
            <p:ph type="body" sz="quarter" idx="22" hasCustomPrompt="1"/>
          </p:nvPr>
        </p:nvSpPr>
        <p:spPr>
          <a:xfrm>
            <a:off x="108856" y="1417858"/>
            <a:ext cx="2365829" cy="285579"/>
          </a:xfrm>
          <a:noFill/>
        </p:spPr>
        <p:txBody>
          <a:bodyPr anchor="ctr">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cxnSp>
        <p:nvCxnSpPr>
          <p:cNvPr id="26" name="Straight Connector 25"/>
          <p:cNvCxnSpPr/>
          <p:nvPr userDrawn="1"/>
        </p:nvCxnSpPr>
        <p:spPr>
          <a:xfrm>
            <a:off x="204651" y="1913120"/>
            <a:ext cx="731520" cy="0"/>
          </a:xfrm>
          <a:prstGeom prst="line">
            <a:avLst/>
          </a:prstGeom>
          <a:ln w="635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7"/>
          <p:cNvSpPr>
            <a:spLocks noGrp="1"/>
          </p:cNvSpPr>
          <p:nvPr>
            <p:ph type="body" sz="quarter" idx="28" hasCustomPrompt="1"/>
          </p:nvPr>
        </p:nvSpPr>
        <p:spPr>
          <a:xfrm>
            <a:off x="2716353" y="4703236"/>
            <a:ext cx="2365829"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endParaRPr lang="en-US" dirty="0"/>
          </a:p>
        </p:txBody>
      </p:sp>
      <p:sp>
        <p:nvSpPr>
          <p:cNvPr id="28" name="Text Placeholder 16"/>
          <p:cNvSpPr>
            <a:spLocks noGrp="1"/>
          </p:cNvSpPr>
          <p:nvPr>
            <p:ph type="body" sz="quarter" idx="29" hasCustomPrompt="1"/>
          </p:nvPr>
        </p:nvSpPr>
        <p:spPr>
          <a:xfrm>
            <a:off x="2716353" y="3733868"/>
            <a:ext cx="2365830" cy="37432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JOHN DOU</a:t>
            </a:r>
          </a:p>
        </p:txBody>
      </p:sp>
      <p:sp>
        <p:nvSpPr>
          <p:cNvPr id="29" name="Text Placeholder 7"/>
          <p:cNvSpPr>
            <a:spLocks noGrp="1"/>
          </p:cNvSpPr>
          <p:nvPr>
            <p:ph type="body" sz="quarter" idx="30" hasCustomPrompt="1"/>
          </p:nvPr>
        </p:nvSpPr>
        <p:spPr>
          <a:xfrm>
            <a:off x="2716353" y="3993107"/>
            <a:ext cx="2365829" cy="285579"/>
          </a:xfrm>
          <a:noFill/>
        </p:spPr>
        <p:txBody>
          <a:bodyPr anchor="ctr">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cxnSp>
        <p:nvCxnSpPr>
          <p:cNvPr id="30" name="Straight Connector 29"/>
          <p:cNvCxnSpPr/>
          <p:nvPr userDrawn="1"/>
        </p:nvCxnSpPr>
        <p:spPr>
          <a:xfrm>
            <a:off x="2812148" y="4488369"/>
            <a:ext cx="731520" cy="0"/>
          </a:xfrm>
          <a:prstGeom prst="line">
            <a:avLst/>
          </a:prstGeom>
          <a:ln w="635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 Placeholder 7"/>
          <p:cNvSpPr>
            <a:spLocks noGrp="1"/>
          </p:cNvSpPr>
          <p:nvPr>
            <p:ph type="body" sz="quarter" idx="31" hasCustomPrompt="1"/>
          </p:nvPr>
        </p:nvSpPr>
        <p:spPr>
          <a:xfrm>
            <a:off x="5368415" y="2127987"/>
            <a:ext cx="2365829"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endParaRPr lang="en-US" dirty="0"/>
          </a:p>
        </p:txBody>
      </p:sp>
      <p:sp>
        <p:nvSpPr>
          <p:cNvPr id="32" name="Text Placeholder 16"/>
          <p:cNvSpPr>
            <a:spLocks noGrp="1"/>
          </p:cNvSpPr>
          <p:nvPr>
            <p:ph type="body" sz="quarter" idx="32" hasCustomPrompt="1"/>
          </p:nvPr>
        </p:nvSpPr>
        <p:spPr>
          <a:xfrm>
            <a:off x="5368415" y="1158619"/>
            <a:ext cx="2365830" cy="37432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JOHN DOU</a:t>
            </a:r>
          </a:p>
        </p:txBody>
      </p:sp>
      <p:sp>
        <p:nvSpPr>
          <p:cNvPr id="33" name="Text Placeholder 7"/>
          <p:cNvSpPr>
            <a:spLocks noGrp="1"/>
          </p:cNvSpPr>
          <p:nvPr>
            <p:ph type="body" sz="quarter" idx="33" hasCustomPrompt="1"/>
          </p:nvPr>
        </p:nvSpPr>
        <p:spPr>
          <a:xfrm>
            <a:off x="5368415" y="1417858"/>
            <a:ext cx="2365829" cy="285579"/>
          </a:xfrm>
          <a:noFill/>
        </p:spPr>
        <p:txBody>
          <a:bodyPr anchor="ctr">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cxnSp>
        <p:nvCxnSpPr>
          <p:cNvPr id="34" name="Straight Connector 33"/>
          <p:cNvCxnSpPr/>
          <p:nvPr userDrawn="1"/>
        </p:nvCxnSpPr>
        <p:spPr>
          <a:xfrm>
            <a:off x="5464210" y="1913120"/>
            <a:ext cx="731520" cy="0"/>
          </a:xfrm>
          <a:prstGeom prst="line">
            <a:avLst/>
          </a:prstGeom>
          <a:ln w="635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55037" y="1068926"/>
            <a:ext cx="4661991" cy="2590032"/>
          </a:xfrm>
        </p:spPr>
        <p:txBody>
          <a:bodyPr anchor="ctr">
            <a:noAutofit/>
          </a:bodyPr>
          <a:lstStyle>
            <a:lvl1pPr algn="l">
              <a:defRPr sz="6000" b="1" baseline="0">
                <a:solidFill>
                  <a:schemeClr val="accent2">
                    <a:lumMod val="60000"/>
                    <a:lumOff val="40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GIRL WHO FIGHT ON THE FRONT</a:t>
            </a:r>
          </a:p>
        </p:txBody>
      </p:sp>
      <p:sp>
        <p:nvSpPr>
          <p:cNvPr id="7" name="Text Placeholder 7"/>
          <p:cNvSpPr>
            <a:spLocks noGrp="1"/>
          </p:cNvSpPr>
          <p:nvPr>
            <p:ph type="body" sz="quarter" idx="20" hasCustomPrompt="1"/>
          </p:nvPr>
        </p:nvSpPr>
        <p:spPr>
          <a:xfrm>
            <a:off x="955037" y="4963456"/>
            <a:ext cx="2891249" cy="1169570"/>
          </a:xfrm>
          <a:noFill/>
        </p:spPr>
        <p:txBody>
          <a:bodyPr anchor="t">
            <a:normAutofit/>
          </a:bodyPr>
          <a:lstStyle>
            <a:lvl1pPr marL="0" indent="0" algn="l">
              <a:lnSpc>
                <a:spcPct val="150000"/>
              </a:lnSpc>
              <a:buNone/>
              <a:defRPr sz="12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 name="Text Placeholder 16"/>
          <p:cNvSpPr>
            <a:spLocks noGrp="1"/>
          </p:cNvSpPr>
          <p:nvPr>
            <p:ph type="body" sz="quarter" idx="21" hasCustomPrompt="1"/>
          </p:nvPr>
        </p:nvSpPr>
        <p:spPr>
          <a:xfrm>
            <a:off x="955039" y="3915296"/>
            <a:ext cx="2365830" cy="37432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IJAH PAIJAH</a:t>
            </a:r>
          </a:p>
        </p:txBody>
      </p:sp>
      <p:sp>
        <p:nvSpPr>
          <p:cNvPr id="9" name="Text Placeholder 7"/>
          <p:cNvSpPr>
            <a:spLocks noGrp="1"/>
          </p:cNvSpPr>
          <p:nvPr>
            <p:ph type="body" sz="quarter" idx="22" hasCustomPrompt="1"/>
          </p:nvPr>
        </p:nvSpPr>
        <p:spPr>
          <a:xfrm>
            <a:off x="955038" y="4198791"/>
            <a:ext cx="2365829" cy="285579"/>
          </a:xfrm>
          <a:noFill/>
        </p:spPr>
        <p:txBody>
          <a:bodyPr anchor="ctr">
            <a:normAutofit/>
          </a:bodyPr>
          <a:lstStyle>
            <a:lvl1pPr marL="0" indent="0" algn="l">
              <a:lnSpc>
                <a:spcPct val="150000"/>
              </a:lnSpc>
              <a:buNone/>
              <a:defRPr sz="12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cxnSp>
        <p:nvCxnSpPr>
          <p:cNvPr id="10" name="Straight Connector 9"/>
          <p:cNvCxnSpPr/>
          <p:nvPr userDrawn="1"/>
        </p:nvCxnSpPr>
        <p:spPr>
          <a:xfrm>
            <a:off x="1036320" y="4763103"/>
            <a:ext cx="731520" cy="0"/>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23" hasCustomPrompt="1"/>
          </p:nvPr>
        </p:nvSpPr>
        <p:spPr>
          <a:xfrm>
            <a:off x="4905941" y="4963026"/>
            <a:ext cx="1422173" cy="652916"/>
          </a:xfrm>
          <a:solidFill>
            <a:schemeClr val="accent2">
              <a:lumMod val="60000"/>
              <a:lumOff val="40000"/>
            </a:schemeClr>
          </a:solidFill>
        </p:spPr>
        <p:txBody>
          <a:bodyPr>
            <a:noAutofit/>
          </a:bodyPr>
          <a:lstStyle>
            <a:lvl1pPr marL="0" indent="0">
              <a:buNone/>
              <a:defRPr sz="4800">
                <a:solidFill>
                  <a:schemeClr val="bg1"/>
                </a:solidFill>
              </a:defRPr>
            </a:lvl1pPr>
          </a:lstStyle>
          <a:p>
            <a:pPr lvl="0"/>
            <a:r>
              <a:rPr lang="en-US" dirty="0"/>
              <a:t>90%</a:t>
            </a:r>
          </a:p>
        </p:txBody>
      </p:sp>
      <p:sp>
        <p:nvSpPr>
          <p:cNvPr id="14" name="Text Placeholder 12"/>
          <p:cNvSpPr>
            <a:spLocks noGrp="1"/>
          </p:cNvSpPr>
          <p:nvPr>
            <p:ph type="body" sz="quarter" idx="24" hasCustomPrompt="1"/>
          </p:nvPr>
        </p:nvSpPr>
        <p:spPr>
          <a:xfrm>
            <a:off x="6676682" y="4963026"/>
            <a:ext cx="1422173" cy="652916"/>
          </a:xfrm>
          <a:solidFill>
            <a:schemeClr val="accent2">
              <a:lumMod val="60000"/>
              <a:lumOff val="40000"/>
            </a:schemeClr>
          </a:solidFill>
        </p:spPr>
        <p:txBody>
          <a:bodyPr>
            <a:noAutofit/>
          </a:bodyPr>
          <a:lstStyle>
            <a:lvl1pPr marL="0" indent="0">
              <a:buNone/>
              <a:defRPr sz="4800">
                <a:solidFill>
                  <a:schemeClr val="bg1"/>
                </a:solidFill>
              </a:defRPr>
            </a:lvl1pPr>
          </a:lstStyle>
          <a:p>
            <a:pPr lvl="0"/>
            <a:r>
              <a:rPr lang="en-US" dirty="0"/>
              <a:t>90%</a:t>
            </a:r>
          </a:p>
        </p:txBody>
      </p:sp>
      <p:sp>
        <p:nvSpPr>
          <p:cNvPr id="15" name="Text Placeholder 12"/>
          <p:cNvSpPr>
            <a:spLocks noGrp="1"/>
          </p:cNvSpPr>
          <p:nvPr>
            <p:ph type="body" sz="quarter" idx="25" hasCustomPrompt="1"/>
          </p:nvPr>
        </p:nvSpPr>
        <p:spPr>
          <a:xfrm>
            <a:off x="8447423" y="4963026"/>
            <a:ext cx="1422173" cy="652916"/>
          </a:xfrm>
          <a:solidFill>
            <a:schemeClr val="accent2">
              <a:lumMod val="60000"/>
              <a:lumOff val="40000"/>
            </a:schemeClr>
          </a:solidFill>
        </p:spPr>
        <p:txBody>
          <a:bodyPr>
            <a:noAutofit/>
          </a:bodyPr>
          <a:lstStyle>
            <a:lvl1pPr marL="0" indent="0">
              <a:buNone/>
              <a:defRPr sz="4800">
                <a:solidFill>
                  <a:schemeClr val="bg1"/>
                </a:solidFill>
              </a:defRPr>
            </a:lvl1pPr>
          </a:lstStyle>
          <a:p>
            <a:pPr lvl="0"/>
            <a:r>
              <a:rPr lang="en-US" dirty="0"/>
              <a:t>90%</a:t>
            </a:r>
          </a:p>
        </p:txBody>
      </p:sp>
      <p:sp>
        <p:nvSpPr>
          <p:cNvPr id="16" name="Text Placeholder 12"/>
          <p:cNvSpPr>
            <a:spLocks noGrp="1"/>
          </p:cNvSpPr>
          <p:nvPr>
            <p:ph type="body" sz="quarter" idx="26" hasCustomPrompt="1"/>
          </p:nvPr>
        </p:nvSpPr>
        <p:spPr>
          <a:xfrm>
            <a:off x="10218164" y="4963026"/>
            <a:ext cx="1422173" cy="652916"/>
          </a:xfrm>
          <a:solidFill>
            <a:schemeClr val="accent2">
              <a:lumMod val="60000"/>
              <a:lumOff val="40000"/>
            </a:schemeClr>
          </a:solidFill>
        </p:spPr>
        <p:txBody>
          <a:bodyPr>
            <a:noAutofit/>
          </a:bodyPr>
          <a:lstStyle>
            <a:lvl1pPr marL="0" indent="0">
              <a:buNone/>
              <a:defRPr sz="4800">
                <a:solidFill>
                  <a:schemeClr val="bg1"/>
                </a:solidFill>
              </a:defRPr>
            </a:lvl1pPr>
          </a:lstStyle>
          <a:p>
            <a:pPr lvl="0"/>
            <a:r>
              <a:rPr lang="en-US" dirty="0"/>
              <a:t>90%</a:t>
            </a:r>
          </a:p>
        </p:txBody>
      </p:sp>
      <p:sp>
        <p:nvSpPr>
          <p:cNvPr id="17" name="Text Placeholder 7"/>
          <p:cNvSpPr>
            <a:spLocks noGrp="1"/>
          </p:cNvSpPr>
          <p:nvPr>
            <p:ph type="body" sz="quarter" idx="27" hasCustomPrompt="1"/>
          </p:nvPr>
        </p:nvSpPr>
        <p:spPr>
          <a:xfrm>
            <a:off x="4905941" y="5641516"/>
            <a:ext cx="1422173" cy="389912"/>
          </a:xfrm>
          <a:noFill/>
        </p:spPr>
        <p:txBody>
          <a:bodyPr anchor="ctr">
            <a:normAutofit/>
          </a:bodyPr>
          <a:lstStyle>
            <a:lvl1pPr marL="0" indent="0" algn="l">
              <a:lnSpc>
                <a:spcPct val="150000"/>
              </a:lnSpc>
              <a:buNone/>
              <a:defRPr sz="12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sp>
        <p:nvSpPr>
          <p:cNvPr id="18" name="Text Placeholder 7"/>
          <p:cNvSpPr>
            <a:spLocks noGrp="1"/>
          </p:cNvSpPr>
          <p:nvPr>
            <p:ph type="body" sz="quarter" idx="28" hasCustomPrompt="1"/>
          </p:nvPr>
        </p:nvSpPr>
        <p:spPr>
          <a:xfrm>
            <a:off x="6676682" y="5641516"/>
            <a:ext cx="1422173" cy="389912"/>
          </a:xfrm>
          <a:noFill/>
        </p:spPr>
        <p:txBody>
          <a:bodyPr anchor="ctr">
            <a:normAutofit/>
          </a:bodyPr>
          <a:lstStyle>
            <a:lvl1pPr marL="0" indent="0" algn="l">
              <a:lnSpc>
                <a:spcPct val="150000"/>
              </a:lnSpc>
              <a:buNone/>
              <a:defRPr sz="12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sp>
        <p:nvSpPr>
          <p:cNvPr id="19" name="Text Placeholder 7"/>
          <p:cNvSpPr>
            <a:spLocks noGrp="1"/>
          </p:cNvSpPr>
          <p:nvPr>
            <p:ph type="body" sz="quarter" idx="29" hasCustomPrompt="1"/>
          </p:nvPr>
        </p:nvSpPr>
        <p:spPr>
          <a:xfrm>
            <a:off x="8447423" y="5641516"/>
            <a:ext cx="1422173" cy="389912"/>
          </a:xfrm>
          <a:noFill/>
        </p:spPr>
        <p:txBody>
          <a:bodyPr anchor="ctr">
            <a:normAutofit/>
          </a:bodyPr>
          <a:lstStyle>
            <a:lvl1pPr marL="0" indent="0" algn="l">
              <a:lnSpc>
                <a:spcPct val="150000"/>
              </a:lnSpc>
              <a:buNone/>
              <a:defRPr sz="12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sp>
        <p:nvSpPr>
          <p:cNvPr id="20" name="Text Placeholder 7"/>
          <p:cNvSpPr>
            <a:spLocks noGrp="1"/>
          </p:cNvSpPr>
          <p:nvPr>
            <p:ph type="body" sz="quarter" idx="30" hasCustomPrompt="1"/>
          </p:nvPr>
        </p:nvSpPr>
        <p:spPr>
          <a:xfrm>
            <a:off x="10218164" y="5641516"/>
            <a:ext cx="1422173" cy="389912"/>
          </a:xfrm>
          <a:noFill/>
        </p:spPr>
        <p:txBody>
          <a:bodyPr anchor="ctr">
            <a:normAutofit/>
          </a:bodyPr>
          <a:lstStyle>
            <a:lvl1pPr marL="0" indent="0" algn="l">
              <a:lnSpc>
                <a:spcPct val="150000"/>
              </a:lnSpc>
              <a:buNone/>
              <a:defRPr sz="12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581400" y="1782237"/>
            <a:ext cx="8610600" cy="1405392"/>
          </a:xfrm>
          <a:solidFill>
            <a:schemeClr val="accent1">
              <a:alpha val="50000"/>
            </a:schemeClr>
          </a:solidFill>
        </p:spPr>
        <p:txBody>
          <a:bodyPr anchor="ctr">
            <a:noAutofit/>
          </a:bodyPr>
          <a:lstStyle>
            <a:lvl1pPr algn="ctr">
              <a:defRPr sz="96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dirty="0"/>
              <a:t>DLARA</a:t>
            </a:r>
          </a:p>
        </p:txBody>
      </p:sp>
      <p:sp>
        <p:nvSpPr>
          <p:cNvPr id="8" name="Subtitle 2"/>
          <p:cNvSpPr>
            <a:spLocks noGrp="1"/>
          </p:cNvSpPr>
          <p:nvPr>
            <p:ph type="subTitle" idx="1" hasCustomPrompt="1"/>
          </p:nvPr>
        </p:nvSpPr>
        <p:spPr>
          <a:xfrm>
            <a:off x="3581400" y="3187629"/>
            <a:ext cx="8610600" cy="490991"/>
          </a:xfrm>
          <a:solidFill>
            <a:schemeClr val="accent1">
              <a:alpha val="50000"/>
            </a:schemeClr>
          </a:solidFill>
        </p:spPr>
        <p:txBody>
          <a:bodyPr anchor="ctr">
            <a:normAutofit/>
          </a:bodyPr>
          <a:lstStyle>
            <a:lvl1pPr marL="0" indent="0" algn="ctr">
              <a:buNone/>
              <a:defRPr sz="2000"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Service </a:t>
            </a:r>
            <a:r>
              <a:rPr lang="en-US" dirty="0" err="1"/>
              <a:t>Powerpoint</a:t>
            </a:r>
            <a:r>
              <a:rPr lang="en-US" dirty="0"/>
              <a:t> Template</a:t>
            </a:r>
          </a:p>
        </p:txBody>
      </p:sp>
      <p:sp>
        <p:nvSpPr>
          <p:cNvPr id="9" name="Date Placeholder 3"/>
          <p:cNvSpPr>
            <a:spLocks noGrp="1"/>
          </p:cNvSpPr>
          <p:nvPr>
            <p:ph type="dt" sz="half" idx="10"/>
          </p:nvPr>
        </p:nvSpPr>
        <p:spPr>
          <a:xfrm>
            <a:off x="838200" y="6356350"/>
            <a:ext cx="2743200" cy="365125"/>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D87E5006-1B0A-4808-AA46-0337317FC2F9}" type="datetime1">
              <a:rPr lang="en-US" smtClean="0"/>
              <a:t>1/6/2021</a:t>
            </a:fld>
            <a:endParaRPr lang="en-US"/>
          </a:p>
        </p:txBody>
      </p:sp>
      <p:sp>
        <p:nvSpPr>
          <p:cNvPr id="10" name="Footer Placeholder 4"/>
          <p:cNvSpPr>
            <a:spLocks noGrp="1"/>
          </p:cNvSpPr>
          <p:nvPr>
            <p:ph type="ftr" sz="quarter" idx="11"/>
          </p:nvPr>
        </p:nvSpPr>
        <p:spPr>
          <a:xfrm>
            <a:off x="4038600" y="6356350"/>
            <a:ext cx="4114800" cy="365125"/>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endParaRPr lang="en-US"/>
          </a:p>
        </p:txBody>
      </p:sp>
      <p:sp>
        <p:nvSpPr>
          <p:cNvPr id="11" name="Slide Number Placeholder 5"/>
          <p:cNvSpPr>
            <a:spLocks noGrp="1"/>
          </p:cNvSpPr>
          <p:nvPr>
            <p:ph type="sldNum" sz="quarter" idx="12"/>
          </p:nvPr>
        </p:nvSpPr>
        <p:spPr>
          <a:xfrm>
            <a:off x="8610600" y="6356350"/>
            <a:ext cx="2743200" cy="365125"/>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5E26BCC-97A4-4D81-9C6F-A146096D1771}" type="slidenum">
              <a:rPr lang="en-US" smtClean="0"/>
              <a:t>‹#›</a:t>
            </a:fld>
            <a:endParaRPr lang="en-US"/>
          </a:p>
        </p:txBody>
      </p:sp>
      <p:sp>
        <p:nvSpPr>
          <p:cNvPr id="12" name="Text Placeholder 7"/>
          <p:cNvSpPr>
            <a:spLocks noGrp="1"/>
          </p:cNvSpPr>
          <p:nvPr>
            <p:ph type="body" sz="quarter" idx="13" hasCustomPrompt="1"/>
          </p:nvPr>
        </p:nvSpPr>
        <p:spPr>
          <a:xfrm>
            <a:off x="6275614" y="4115409"/>
            <a:ext cx="3222172" cy="477612"/>
          </a:xfrm>
          <a:solidFill>
            <a:srgbClr val="FEC223"/>
          </a:solidFill>
        </p:spPr>
        <p:txBody>
          <a:bodyPr anchor="ctr">
            <a:normAutofit/>
          </a:bodyPr>
          <a:lstStyle>
            <a:lvl1pPr marL="0" indent="0" algn="ctr">
              <a:buNone/>
              <a:defRPr sz="20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WECOME</a:t>
            </a:r>
          </a:p>
        </p:txBody>
      </p:sp>
      <p:sp>
        <p:nvSpPr>
          <p:cNvPr id="3" name="Picture Placeholder 2"/>
          <p:cNvSpPr>
            <a:spLocks noGrp="1"/>
          </p:cNvSpPr>
          <p:nvPr>
            <p:ph type="pic" sz="quarter" idx="14"/>
          </p:nvPr>
        </p:nvSpPr>
        <p:spPr>
          <a:xfrm>
            <a:off x="1093788" y="1408113"/>
            <a:ext cx="4150874" cy="3636962"/>
          </a:xfrm>
          <a:prstGeom prst="round2DiagRect">
            <a:avLst>
              <a:gd name="adj1" fmla="val 29038"/>
              <a:gd name="adj2" fmla="val 0"/>
            </a:avLst>
          </a:prstGeom>
          <a:solidFill>
            <a:schemeClr val="accent2"/>
          </a:solid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7196181" y="1008246"/>
            <a:ext cx="4661991" cy="2590032"/>
          </a:xfrm>
        </p:spPr>
        <p:txBody>
          <a:bodyPr anchor="ctr">
            <a:noAutofit/>
          </a:bodyPr>
          <a:lstStyle>
            <a:lvl1pPr algn="l">
              <a:defRPr sz="6000" b="1" baseline="0">
                <a:solidFill>
                  <a:schemeClr val="accent5"/>
                </a:solidFill>
                <a:latin typeface="Lato" panose="020F0502020204030203" pitchFamily="34" charset="0"/>
                <a:ea typeface="Lato" panose="020F0502020204030203" pitchFamily="34" charset="0"/>
                <a:cs typeface="Lato" panose="020F0502020204030203" pitchFamily="34" charset="0"/>
              </a:defRPr>
            </a:lvl1pPr>
          </a:lstStyle>
          <a:p>
            <a:r>
              <a:rPr lang="en-US" dirty="0"/>
              <a:t>MAN WHO BRING THE INOVATION</a:t>
            </a:r>
          </a:p>
        </p:txBody>
      </p:sp>
      <p:sp>
        <p:nvSpPr>
          <p:cNvPr id="7" name="Text Placeholder 7"/>
          <p:cNvSpPr>
            <a:spLocks noGrp="1"/>
          </p:cNvSpPr>
          <p:nvPr>
            <p:ph type="body" sz="quarter" idx="20" hasCustomPrompt="1"/>
          </p:nvPr>
        </p:nvSpPr>
        <p:spPr>
          <a:xfrm>
            <a:off x="7196181" y="4902776"/>
            <a:ext cx="2891249"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8" name="Text Placeholder 16"/>
          <p:cNvSpPr>
            <a:spLocks noGrp="1"/>
          </p:cNvSpPr>
          <p:nvPr>
            <p:ph type="body" sz="quarter" idx="21" hasCustomPrompt="1"/>
          </p:nvPr>
        </p:nvSpPr>
        <p:spPr>
          <a:xfrm>
            <a:off x="7196183" y="3826623"/>
            <a:ext cx="2365830" cy="37432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PAIJO PAIJAH</a:t>
            </a:r>
          </a:p>
        </p:txBody>
      </p:sp>
      <p:sp>
        <p:nvSpPr>
          <p:cNvPr id="9" name="Text Placeholder 7"/>
          <p:cNvSpPr>
            <a:spLocks noGrp="1"/>
          </p:cNvSpPr>
          <p:nvPr>
            <p:ph type="body" sz="quarter" idx="22" hasCustomPrompt="1"/>
          </p:nvPr>
        </p:nvSpPr>
        <p:spPr>
          <a:xfrm>
            <a:off x="7196182" y="4123182"/>
            <a:ext cx="2365829" cy="285579"/>
          </a:xfrm>
          <a:noFill/>
        </p:spPr>
        <p:txBody>
          <a:bodyPr anchor="ctr">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cxnSp>
        <p:nvCxnSpPr>
          <p:cNvPr id="10" name="Straight Connector 9"/>
          <p:cNvCxnSpPr/>
          <p:nvPr userDrawn="1"/>
        </p:nvCxnSpPr>
        <p:spPr>
          <a:xfrm>
            <a:off x="7251337" y="4702423"/>
            <a:ext cx="731520"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12"/>
          <p:cNvSpPr>
            <a:spLocks noGrp="1"/>
          </p:cNvSpPr>
          <p:nvPr>
            <p:ph type="body" sz="quarter" idx="23" hasCustomPrompt="1"/>
          </p:nvPr>
        </p:nvSpPr>
        <p:spPr>
          <a:xfrm>
            <a:off x="1117707" y="1008246"/>
            <a:ext cx="1422173" cy="652916"/>
          </a:xfrm>
          <a:solidFill>
            <a:schemeClr val="accent5"/>
          </a:solidFill>
        </p:spPr>
        <p:txBody>
          <a:bodyPr>
            <a:noAutofit/>
          </a:bodyPr>
          <a:lstStyle>
            <a:lvl1pPr marL="0" indent="0">
              <a:buNone/>
              <a:defRPr sz="4800">
                <a:solidFill>
                  <a:schemeClr val="bg1"/>
                </a:solidFill>
              </a:defRPr>
            </a:lvl1pPr>
          </a:lstStyle>
          <a:p>
            <a:pPr lvl="0"/>
            <a:r>
              <a:rPr lang="en-US" dirty="0"/>
              <a:t>90%</a:t>
            </a:r>
          </a:p>
        </p:txBody>
      </p:sp>
      <p:sp>
        <p:nvSpPr>
          <p:cNvPr id="20" name="Text Placeholder 12"/>
          <p:cNvSpPr>
            <a:spLocks noGrp="1"/>
          </p:cNvSpPr>
          <p:nvPr>
            <p:ph type="body" sz="quarter" idx="24" hasCustomPrompt="1"/>
          </p:nvPr>
        </p:nvSpPr>
        <p:spPr>
          <a:xfrm>
            <a:off x="1117707" y="2286052"/>
            <a:ext cx="1422173" cy="652916"/>
          </a:xfrm>
          <a:solidFill>
            <a:schemeClr val="accent5"/>
          </a:solidFill>
        </p:spPr>
        <p:txBody>
          <a:bodyPr>
            <a:noAutofit/>
          </a:bodyPr>
          <a:lstStyle>
            <a:lvl1pPr marL="0" indent="0">
              <a:buNone/>
              <a:defRPr sz="4800">
                <a:solidFill>
                  <a:schemeClr val="bg1"/>
                </a:solidFill>
              </a:defRPr>
            </a:lvl1pPr>
          </a:lstStyle>
          <a:p>
            <a:pPr lvl="0"/>
            <a:r>
              <a:rPr lang="en-US" dirty="0"/>
              <a:t>90%</a:t>
            </a:r>
          </a:p>
        </p:txBody>
      </p:sp>
      <p:sp>
        <p:nvSpPr>
          <p:cNvPr id="21" name="Text Placeholder 12"/>
          <p:cNvSpPr>
            <a:spLocks noGrp="1"/>
          </p:cNvSpPr>
          <p:nvPr>
            <p:ph type="body" sz="quarter" idx="25" hasCustomPrompt="1"/>
          </p:nvPr>
        </p:nvSpPr>
        <p:spPr>
          <a:xfrm>
            <a:off x="1117707" y="3533103"/>
            <a:ext cx="1422173" cy="652916"/>
          </a:xfrm>
          <a:solidFill>
            <a:schemeClr val="accent5"/>
          </a:solidFill>
        </p:spPr>
        <p:txBody>
          <a:bodyPr>
            <a:noAutofit/>
          </a:bodyPr>
          <a:lstStyle>
            <a:lvl1pPr marL="0" indent="0">
              <a:buNone/>
              <a:defRPr sz="4800">
                <a:solidFill>
                  <a:schemeClr val="bg1"/>
                </a:solidFill>
              </a:defRPr>
            </a:lvl1pPr>
          </a:lstStyle>
          <a:p>
            <a:pPr lvl="0"/>
            <a:r>
              <a:rPr lang="en-US" dirty="0"/>
              <a:t>90%</a:t>
            </a:r>
          </a:p>
        </p:txBody>
      </p:sp>
      <p:sp>
        <p:nvSpPr>
          <p:cNvPr id="22" name="Text Placeholder 12"/>
          <p:cNvSpPr>
            <a:spLocks noGrp="1"/>
          </p:cNvSpPr>
          <p:nvPr>
            <p:ph type="body" sz="quarter" idx="26" hasCustomPrompt="1"/>
          </p:nvPr>
        </p:nvSpPr>
        <p:spPr>
          <a:xfrm>
            <a:off x="1117707" y="4782883"/>
            <a:ext cx="1422173" cy="652916"/>
          </a:xfrm>
          <a:solidFill>
            <a:schemeClr val="accent5"/>
          </a:solidFill>
        </p:spPr>
        <p:txBody>
          <a:bodyPr>
            <a:noAutofit/>
          </a:bodyPr>
          <a:lstStyle>
            <a:lvl1pPr marL="0" indent="0">
              <a:buNone/>
              <a:defRPr sz="4800">
                <a:solidFill>
                  <a:schemeClr val="bg1"/>
                </a:solidFill>
              </a:defRPr>
            </a:lvl1pPr>
          </a:lstStyle>
          <a:p>
            <a:pPr lvl="0"/>
            <a:r>
              <a:rPr lang="en-US" dirty="0"/>
              <a:t>90%</a:t>
            </a:r>
          </a:p>
        </p:txBody>
      </p:sp>
      <p:sp>
        <p:nvSpPr>
          <p:cNvPr id="23" name="Text Placeholder 7"/>
          <p:cNvSpPr>
            <a:spLocks noGrp="1"/>
          </p:cNvSpPr>
          <p:nvPr>
            <p:ph type="body" sz="quarter" idx="27" hasCustomPrompt="1"/>
          </p:nvPr>
        </p:nvSpPr>
        <p:spPr>
          <a:xfrm>
            <a:off x="1117707" y="1686736"/>
            <a:ext cx="1422173" cy="389912"/>
          </a:xfrm>
          <a:noFill/>
        </p:spPr>
        <p:txBody>
          <a:bodyPr anchor="ctr">
            <a:normAutofit/>
          </a:bodyPr>
          <a:lstStyle>
            <a:lvl1pPr marL="0" indent="0" algn="l">
              <a:lnSpc>
                <a:spcPct val="150000"/>
              </a:lnSpc>
              <a:buNone/>
              <a:defRPr sz="1200" b="1"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sp>
        <p:nvSpPr>
          <p:cNvPr id="24" name="Text Placeholder 7"/>
          <p:cNvSpPr>
            <a:spLocks noGrp="1"/>
          </p:cNvSpPr>
          <p:nvPr>
            <p:ph type="body" sz="quarter" idx="28" hasCustomPrompt="1"/>
          </p:nvPr>
        </p:nvSpPr>
        <p:spPr>
          <a:xfrm>
            <a:off x="1117707" y="2964542"/>
            <a:ext cx="1422173" cy="389912"/>
          </a:xfrm>
          <a:noFill/>
        </p:spPr>
        <p:txBody>
          <a:bodyPr anchor="ctr">
            <a:normAutofit/>
          </a:bodyPr>
          <a:lstStyle>
            <a:lvl1pPr marL="0" indent="0" algn="l">
              <a:lnSpc>
                <a:spcPct val="150000"/>
              </a:lnSpc>
              <a:buNone/>
              <a:defRPr sz="1200" b="1"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sp>
        <p:nvSpPr>
          <p:cNvPr id="25" name="Text Placeholder 7"/>
          <p:cNvSpPr>
            <a:spLocks noGrp="1"/>
          </p:cNvSpPr>
          <p:nvPr>
            <p:ph type="body" sz="quarter" idx="29" hasCustomPrompt="1"/>
          </p:nvPr>
        </p:nvSpPr>
        <p:spPr>
          <a:xfrm>
            <a:off x="1117707" y="4211593"/>
            <a:ext cx="1422173" cy="389912"/>
          </a:xfrm>
          <a:noFill/>
        </p:spPr>
        <p:txBody>
          <a:bodyPr anchor="ctr">
            <a:normAutofit/>
          </a:bodyPr>
          <a:lstStyle>
            <a:lvl1pPr marL="0" indent="0" algn="l">
              <a:lnSpc>
                <a:spcPct val="150000"/>
              </a:lnSpc>
              <a:buNone/>
              <a:defRPr sz="1200" b="1"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sp>
        <p:nvSpPr>
          <p:cNvPr id="26" name="Text Placeholder 7"/>
          <p:cNvSpPr>
            <a:spLocks noGrp="1"/>
          </p:cNvSpPr>
          <p:nvPr>
            <p:ph type="body" sz="quarter" idx="30" hasCustomPrompt="1"/>
          </p:nvPr>
        </p:nvSpPr>
        <p:spPr>
          <a:xfrm>
            <a:off x="1117707" y="5461373"/>
            <a:ext cx="1422173" cy="389912"/>
          </a:xfrm>
          <a:noFill/>
        </p:spPr>
        <p:txBody>
          <a:bodyPr anchor="ctr">
            <a:normAutofit/>
          </a:bodyPr>
          <a:lstStyle>
            <a:lvl1pPr marL="0" indent="0" algn="l">
              <a:lnSpc>
                <a:spcPct val="150000"/>
              </a:lnSpc>
              <a:buNone/>
              <a:defRPr sz="1200" b="1"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UI/UX Designer</a:t>
            </a:r>
          </a:p>
        </p:txBody>
      </p:sp>
      <p:sp>
        <p:nvSpPr>
          <p:cNvPr id="28" name="Picture Placeholder 27"/>
          <p:cNvSpPr>
            <a:spLocks noGrp="1"/>
          </p:cNvSpPr>
          <p:nvPr>
            <p:ph type="pic" sz="quarter" idx="31"/>
          </p:nvPr>
        </p:nvSpPr>
        <p:spPr>
          <a:xfrm>
            <a:off x="-1" y="0"/>
            <a:ext cx="6574971" cy="68580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98117" y="1159121"/>
            <a:ext cx="3265849" cy="1721850"/>
          </a:xfrm>
        </p:spPr>
        <p:txBody>
          <a:bodyPr anchor="ctr">
            <a:noAutofit/>
          </a:bodyPr>
          <a:lstStyle>
            <a:lvl1pPr algn="l">
              <a:defRPr sz="60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r>
              <a:rPr lang="en-US" dirty="0"/>
              <a:t>OUR WORKS</a:t>
            </a:r>
          </a:p>
        </p:txBody>
      </p:sp>
      <p:sp>
        <p:nvSpPr>
          <p:cNvPr id="9" name="Text Placeholder 7"/>
          <p:cNvSpPr>
            <a:spLocks noGrp="1"/>
          </p:cNvSpPr>
          <p:nvPr>
            <p:ph type="body" sz="quarter" idx="13" hasCustomPrompt="1"/>
          </p:nvPr>
        </p:nvSpPr>
        <p:spPr>
          <a:xfrm>
            <a:off x="898117" y="3161312"/>
            <a:ext cx="3265849" cy="22850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cxnSp>
        <p:nvCxnSpPr>
          <p:cNvPr id="10" name="Straight Connector 9"/>
          <p:cNvCxnSpPr/>
          <p:nvPr userDrawn="1"/>
        </p:nvCxnSpPr>
        <p:spPr>
          <a:xfrm>
            <a:off x="985201" y="5900797"/>
            <a:ext cx="1698883" cy="0"/>
          </a:xfrm>
          <a:prstGeom prst="line">
            <a:avLst/>
          </a:prstGeom>
          <a:ln w="155575">
            <a:solidFill>
              <a:srgbClr val="FEC223"/>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20" hasCustomPrompt="1"/>
          </p:nvPr>
        </p:nvSpPr>
        <p:spPr>
          <a:xfrm>
            <a:off x="4744278" y="4385213"/>
            <a:ext cx="2894655"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2" name="Text Placeholder 16"/>
          <p:cNvSpPr>
            <a:spLocks noGrp="1"/>
          </p:cNvSpPr>
          <p:nvPr>
            <p:ph type="body" sz="quarter" idx="21" hasCustomPrompt="1"/>
          </p:nvPr>
        </p:nvSpPr>
        <p:spPr>
          <a:xfrm>
            <a:off x="4744278" y="3664117"/>
            <a:ext cx="2365830" cy="57701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MONSTER T-SHIRT DESIGN</a:t>
            </a:r>
          </a:p>
        </p:txBody>
      </p:sp>
      <p:sp>
        <p:nvSpPr>
          <p:cNvPr id="15" name="Text Placeholder 7"/>
          <p:cNvSpPr>
            <a:spLocks noGrp="1"/>
          </p:cNvSpPr>
          <p:nvPr>
            <p:ph type="body" sz="quarter" idx="25" hasCustomPrompt="1"/>
          </p:nvPr>
        </p:nvSpPr>
        <p:spPr>
          <a:xfrm>
            <a:off x="4744279" y="5605380"/>
            <a:ext cx="2894654" cy="295851"/>
          </a:xfrm>
          <a:noFill/>
        </p:spPr>
        <p:txBody>
          <a:bodyPr anchor="ctr">
            <a:normAutofit/>
          </a:bodyPr>
          <a:lstStyle>
            <a:lvl1pPr marL="0" indent="0" algn="r">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www.website.com</a:t>
            </a:r>
          </a:p>
        </p:txBody>
      </p:sp>
      <p:sp>
        <p:nvSpPr>
          <p:cNvPr id="16" name="Text Placeholder 7"/>
          <p:cNvSpPr>
            <a:spLocks noGrp="1"/>
          </p:cNvSpPr>
          <p:nvPr>
            <p:ph type="body" sz="quarter" idx="26" hasCustomPrompt="1"/>
          </p:nvPr>
        </p:nvSpPr>
        <p:spPr>
          <a:xfrm>
            <a:off x="8939972" y="1170683"/>
            <a:ext cx="2894655"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7" name="Text Placeholder 16"/>
          <p:cNvSpPr>
            <a:spLocks noGrp="1"/>
          </p:cNvSpPr>
          <p:nvPr>
            <p:ph type="body" sz="quarter" idx="27" hasCustomPrompt="1"/>
          </p:nvPr>
        </p:nvSpPr>
        <p:spPr>
          <a:xfrm>
            <a:off x="8939972" y="449587"/>
            <a:ext cx="2365830" cy="57701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MONSTER T-SHIRT DESIGN</a:t>
            </a:r>
          </a:p>
        </p:txBody>
      </p:sp>
      <p:sp>
        <p:nvSpPr>
          <p:cNvPr id="18" name="Text Placeholder 7"/>
          <p:cNvSpPr>
            <a:spLocks noGrp="1"/>
          </p:cNvSpPr>
          <p:nvPr>
            <p:ph type="body" sz="quarter" idx="28" hasCustomPrompt="1"/>
          </p:nvPr>
        </p:nvSpPr>
        <p:spPr>
          <a:xfrm>
            <a:off x="8939973" y="2369173"/>
            <a:ext cx="2894654" cy="295851"/>
          </a:xfrm>
          <a:noFill/>
        </p:spPr>
        <p:txBody>
          <a:bodyPr anchor="ctr">
            <a:normAutofit/>
          </a:bodyPr>
          <a:lstStyle>
            <a:lvl1pPr marL="0" indent="0" algn="r">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www.website.com</a:t>
            </a:r>
          </a:p>
        </p:txBody>
      </p:sp>
      <p:sp>
        <p:nvSpPr>
          <p:cNvPr id="19" name="Picture Placeholder 6"/>
          <p:cNvSpPr>
            <a:spLocks noGrp="1"/>
          </p:cNvSpPr>
          <p:nvPr>
            <p:ph type="pic" sz="quarter" idx="29"/>
          </p:nvPr>
        </p:nvSpPr>
        <p:spPr>
          <a:xfrm>
            <a:off x="4770782" y="0"/>
            <a:ext cx="3644348" cy="3379304"/>
          </a:xfrm>
          <a:prstGeom prst="round2DiagRect">
            <a:avLst/>
          </a:prstGeom>
        </p:spPr>
        <p:txBody>
          <a:bodyPr/>
          <a:lstStyle/>
          <a:p>
            <a:endParaRPr lang="en-US" dirty="0"/>
          </a:p>
        </p:txBody>
      </p:sp>
      <p:sp>
        <p:nvSpPr>
          <p:cNvPr id="21" name="Picture Placeholder 6"/>
          <p:cNvSpPr>
            <a:spLocks noGrp="1"/>
          </p:cNvSpPr>
          <p:nvPr>
            <p:ph type="pic" sz="quarter" idx="30"/>
          </p:nvPr>
        </p:nvSpPr>
        <p:spPr>
          <a:xfrm>
            <a:off x="8415130" y="3379304"/>
            <a:ext cx="3776870" cy="3478696"/>
          </a:xfrm>
          <a:prstGeom prst="round2DiagRect">
            <a:avLst/>
          </a:prstGeom>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Text Placeholder 7"/>
          <p:cNvSpPr>
            <a:spLocks noGrp="1"/>
          </p:cNvSpPr>
          <p:nvPr>
            <p:ph type="body" sz="quarter" idx="20" hasCustomPrompt="1"/>
          </p:nvPr>
        </p:nvSpPr>
        <p:spPr>
          <a:xfrm>
            <a:off x="569844" y="1170683"/>
            <a:ext cx="2365830"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7" name="Text Placeholder 16"/>
          <p:cNvSpPr>
            <a:spLocks noGrp="1"/>
          </p:cNvSpPr>
          <p:nvPr>
            <p:ph type="body" sz="quarter" idx="21" hasCustomPrompt="1"/>
          </p:nvPr>
        </p:nvSpPr>
        <p:spPr>
          <a:xfrm>
            <a:off x="569843" y="449587"/>
            <a:ext cx="2365830" cy="57701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pPr lvl="0"/>
            <a:r>
              <a:rPr lang="en-US" sz="1800" dirty="0"/>
              <a:t>Banking services </a:t>
            </a:r>
          </a:p>
        </p:txBody>
      </p:sp>
      <p:sp>
        <p:nvSpPr>
          <p:cNvPr id="8" name="Text Placeholder 7"/>
          <p:cNvSpPr>
            <a:spLocks noGrp="1"/>
          </p:cNvSpPr>
          <p:nvPr>
            <p:ph type="body" sz="quarter" idx="25" hasCustomPrompt="1"/>
          </p:nvPr>
        </p:nvSpPr>
        <p:spPr>
          <a:xfrm>
            <a:off x="569844" y="2390850"/>
            <a:ext cx="2365829" cy="295851"/>
          </a:xfrm>
          <a:noFill/>
        </p:spPr>
        <p:txBody>
          <a:bodyPr anchor="ctr">
            <a:normAutofit/>
          </a:bodyPr>
          <a:lstStyle>
            <a:lvl1pPr marL="0" indent="0" algn="r">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www.website.com</a:t>
            </a:r>
          </a:p>
        </p:txBody>
      </p:sp>
      <p:sp>
        <p:nvSpPr>
          <p:cNvPr id="13" name="Picture Placeholder 12"/>
          <p:cNvSpPr>
            <a:spLocks noGrp="1"/>
          </p:cNvSpPr>
          <p:nvPr>
            <p:ph type="pic" sz="quarter" idx="29"/>
          </p:nvPr>
        </p:nvSpPr>
        <p:spPr>
          <a:xfrm>
            <a:off x="3339548" y="0"/>
            <a:ext cx="2796426" cy="3438939"/>
          </a:xfrm>
          <a:prstGeom prst="round2DiagRect">
            <a:avLst/>
          </a:prstGeom>
        </p:spPr>
        <p:txBody>
          <a:bodyPr/>
          <a:lstStyle/>
          <a:p>
            <a:endParaRPr lang="en-US"/>
          </a:p>
        </p:txBody>
      </p:sp>
      <p:sp>
        <p:nvSpPr>
          <p:cNvPr id="14" name="Picture Placeholder 12"/>
          <p:cNvSpPr>
            <a:spLocks noGrp="1"/>
          </p:cNvSpPr>
          <p:nvPr>
            <p:ph type="pic" sz="quarter" idx="30"/>
          </p:nvPr>
        </p:nvSpPr>
        <p:spPr>
          <a:xfrm>
            <a:off x="6135974" y="0"/>
            <a:ext cx="2796426" cy="3438939"/>
          </a:xfrm>
          <a:prstGeom prst="round2DiagRect">
            <a:avLst/>
          </a:prstGeom>
        </p:spPr>
        <p:txBody>
          <a:bodyPr/>
          <a:lstStyle/>
          <a:p>
            <a:endParaRPr lang="en-US"/>
          </a:p>
        </p:txBody>
      </p:sp>
      <p:sp>
        <p:nvSpPr>
          <p:cNvPr id="15" name="Picture Placeholder 12"/>
          <p:cNvSpPr>
            <a:spLocks noGrp="1"/>
          </p:cNvSpPr>
          <p:nvPr>
            <p:ph type="pic" sz="quarter" idx="31"/>
          </p:nvPr>
        </p:nvSpPr>
        <p:spPr>
          <a:xfrm>
            <a:off x="3339548" y="3438939"/>
            <a:ext cx="2796426" cy="3419061"/>
          </a:xfrm>
          <a:prstGeom prst="round2DiagRect">
            <a:avLst/>
          </a:prstGeom>
        </p:spPr>
        <p:txBody>
          <a:bodyPr/>
          <a:lstStyle/>
          <a:p>
            <a:endParaRPr lang="en-US"/>
          </a:p>
        </p:txBody>
      </p:sp>
      <p:sp>
        <p:nvSpPr>
          <p:cNvPr id="16" name="Picture Placeholder 12"/>
          <p:cNvSpPr>
            <a:spLocks noGrp="1"/>
          </p:cNvSpPr>
          <p:nvPr>
            <p:ph type="pic" sz="quarter" idx="32"/>
          </p:nvPr>
        </p:nvSpPr>
        <p:spPr>
          <a:xfrm>
            <a:off x="6135974" y="3438939"/>
            <a:ext cx="2796426" cy="3419061"/>
          </a:xfrm>
          <a:prstGeom prst="round2DiagRect">
            <a:avLst/>
          </a:prstGeom>
        </p:spPr>
        <p:txBody>
          <a:bodyPr/>
          <a:lstStyle/>
          <a:p>
            <a:endParaRPr lang="en-US"/>
          </a:p>
        </p:txBody>
      </p:sp>
      <p:sp>
        <p:nvSpPr>
          <p:cNvPr id="17" name="Text Placeholder 7"/>
          <p:cNvSpPr>
            <a:spLocks noGrp="1"/>
          </p:cNvSpPr>
          <p:nvPr>
            <p:ph type="body" sz="quarter" idx="33" hasCustomPrompt="1"/>
          </p:nvPr>
        </p:nvSpPr>
        <p:spPr>
          <a:xfrm>
            <a:off x="569844" y="4589744"/>
            <a:ext cx="2365830"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8" name="Text Placeholder 16"/>
          <p:cNvSpPr>
            <a:spLocks noGrp="1"/>
          </p:cNvSpPr>
          <p:nvPr>
            <p:ph type="body" sz="quarter" idx="34" hasCustomPrompt="1"/>
          </p:nvPr>
        </p:nvSpPr>
        <p:spPr>
          <a:xfrm>
            <a:off x="569843" y="3868648"/>
            <a:ext cx="2365830" cy="57701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pPr lvl="0"/>
            <a:r>
              <a:rPr lang="en-US" sz="1800" dirty="0"/>
              <a:t>Banking services </a:t>
            </a:r>
          </a:p>
        </p:txBody>
      </p:sp>
      <p:sp>
        <p:nvSpPr>
          <p:cNvPr id="19" name="Text Placeholder 7"/>
          <p:cNvSpPr>
            <a:spLocks noGrp="1"/>
          </p:cNvSpPr>
          <p:nvPr>
            <p:ph type="body" sz="quarter" idx="35" hasCustomPrompt="1"/>
          </p:nvPr>
        </p:nvSpPr>
        <p:spPr>
          <a:xfrm>
            <a:off x="569844" y="5809911"/>
            <a:ext cx="2365829" cy="295851"/>
          </a:xfrm>
          <a:noFill/>
        </p:spPr>
        <p:txBody>
          <a:bodyPr anchor="ctr">
            <a:normAutofit/>
          </a:bodyPr>
          <a:lstStyle>
            <a:lvl1pPr marL="0" indent="0" algn="r">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www.website.com</a:t>
            </a:r>
          </a:p>
        </p:txBody>
      </p:sp>
      <p:sp>
        <p:nvSpPr>
          <p:cNvPr id="20" name="Text Placeholder 7"/>
          <p:cNvSpPr>
            <a:spLocks noGrp="1"/>
          </p:cNvSpPr>
          <p:nvPr>
            <p:ph type="body" sz="quarter" idx="36" hasCustomPrompt="1"/>
          </p:nvPr>
        </p:nvSpPr>
        <p:spPr>
          <a:xfrm>
            <a:off x="9362997" y="1170683"/>
            <a:ext cx="2365830"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1" name="Text Placeholder 16"/>
          <p:cNvSpPr>
            <a:spLocks noGrp="1"/>
          </p:cNvSpPr>
          <p:nvPr>
            <p:ph type="body" sz="quarter" idx="37" hasCustomPrompt="1"/>
          </p:nvPr>
        </p:nvSpPr>
        <p:spPr>
          <a:xfrm>
            <a:off x="9362996" y="449587"/>
            <a:ext cx="2365830" cy="57701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pPr lvl="0"/>
            <a:r>
              <a:rPr lang="en-US" sz="1800" dirty="0"/>
              <a:t>Banking services </a:t>
            </a:r>
          </a:p>
        </p:txBody>
      </p:sp>
      <p:sp>
        <p:nvSpPr>
          <p:cNvPr id="22" name="Text Placeholder 7"/>
          <p:cNvSpPr>
            <a:spLocks noGrp="1"/>
          </p:cNvSpPr>
          <p:nvPr>
            <p:ph type="body" sz="quarter" idx="38" hasCustomPrompt="1"/>
          </p:nvPr>
        </p:nvSpPr>
        <p:spPr>
          <a:xfrm>
            <a:off x="9362997" y="2390850"/>
            <a:ext cx="2365829" cy="295851"/>
          </a:xfrm>
          <a:noFill/>
        </p:spPr>
        <p:txBody>
          <a:bodyPr anchor="ctr">
            <a:normAutofit/>
          </a:bodyPr>
          <a:lstStyle>
            <a:lvl1pPr marL="0" indent="0" algn="r">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www.website.com</a:t>
            </a:r>
          </a:p>
        </p:txBody>
      </p:sp>
      <p:sp>
        <p:nvSpPr>
          <p:cNvPr id="23" name="Text Placeholder 7"/>
          <p:cNvSpPr>
            <a:spLocks noGrp="1"/>
          </p:cNvSpPr>
          <p:nvPr>
            <p:ph type="body" sz="quarter" idx="39" hasCustomPrompt="1"/>
          </p:nvPr>
        </p:nvSpPr>
        <p:spPr>
          <a:xfrm>
            <a:off x="9362997" y="4589744"/>
            <a:ext cx="2365830" cy="11695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4" name="Text Placeholder 16"/>
          <p:cNvSpPr>
            <a:spLocks noGrp="1"/>
          </p:cNvSpPr>
          <p:nvPr>
            <p:ph type="body" sz="quarter" idx="40" hasCustomPrompt="1"/>
          </p:nvPr>
        </p:nvSpPr>
        <p:spPr>
          <a:xfrm>
            <a:off x="9362996" y="3868648"/>
            <a:ext cx="2365830" cy="57701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pPr lvl="0"/>
            <a:r>
              <a:rPr lang="en-US" sz="1800" dirty="0"/>
              <a:t>Banking services </a:t>
            </a:r>
          </a:p>
        </p:txBody>
      </p:sp>
      <p:sp>
        <p:nvSpPr>
          <p:cNvPr id="25" name="Text Placeholder 7"/>
          <p:cNvSpPr>
            <a:spLocks noGrp="1"/>
          </p:cNvSpPr>
          <p:nvPr>
            <p:ph type="body" sz="quarter" idx="41" hasCustomPrompt="1"/>
          </p:nvPr>
        </p:nvSpPr>
        <p:spPr>
          <a:xfrm>
            <a:off x="9362997" y="5809911"/>
            <a:ext cx="2365829" cy="295851"/>
          </a:xfrm>
          <a:noFill/>
        </p:spPr>
        <p:txBody>
          <a:bodyPr anchor="ctr">
            <a:normAutofit/>
          </a:bodyPr>
          <a:lstStyle>
            <a:lvl1pPr marL="0" indent="0" algn="r">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www.website.com</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Text Placeholder 7"/>
          <p:cNvSpPr>
            <a:spLocks noGrp="1"/>
          </p:cNvSpPr>
          <p:nvPr>
            <p:ph type="body" sz="quarter" idx="20" hasCustomPrompt="1"/>
          </p:nvPr>
        </p:nvSpPr>
        <p:spPr>
          <a:xfrm>
            <a:off x="3167742" y="4492757"/>
            <a:ext cx="2830285" cy="1683601"/>
          </a:xfrm>
          <a:noFill/>
        </p:spPr>
        <p:txBody>
          <a:bodyPr anchor="t">
            <a:normAutofit/>
          </a:bodyPr>
          <a:lstStyle>
            <a:lvl1pPr marL="0" indent="0" algn="l">
              <a:lnSpc>
                <a:spcPct val="150000"/>
              </a:lnSpc>
              <a:buNone/>
              <a:defRPr sz="12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0" name="Text Placeholder 16"/>
          <p:cNvSpPr>
            <a:spLocks noGrp="1"/>
          </p:cNvSpPr>
          <p:nvPr>
            <p:ph type="body" sz="quarter" idx="21" hasCustomPrompt="1"/>
          </p:nvPr>
        </p:nvSpPr>
        <p:spPr>
          <a:xfrm>
            <a:off x="3167742" y="4100703"/>
            <a:ext cx="2830285" cy="39205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OUR WORKS</a:t>
            </a:r>
          </a:p>
        </p:txBody>
      </p:sp>
      <p:sp>
        <p:nvSpPr>
          <p:cNvPr id="11" name="Picture Placeholder 12"/>
          <p:cNvSpPr>
            <a:spLocks noGrp="1"/>
          </p:cNvSpPr>
          <p:nvPr>
            <p:ph type="pic" sz="quarter" idx="30"/>
          </p:nvPr>
        </p:nvSpPr>
        <p:spPr>
          <a:xfrm>
            <a:off x="9158514" y="0"/>
            <a:ext cx="3033486" cy="3419061"/>
          </a:xfrm>
          <a:prstGeom prst="round2DiagRect">
            <a:avLst/>
          </a:prstGeom>
        </p:spPr>
        <p:txBody>
          <a:bodyPr/>
          <a:lstStyle/>
          <a:p>
            <a:endParaRPr lang="en-US"/>
          </a:p>
        </p:txBody>
      </p:sp>
      <p:sp>
        <p:nvSpPr>
          <p:cNvPr id="12" name="Picture Placeholder 12"/>
          <p:cNvSpPr>
            <a:spLocks noGrp="1"/>
          </p:cNvSpPr>
          <p:nvPr>
            <p:ph type="pic" sz="quarter" idx="32"/>
          </p:nvPr>
        </p:nvSpPr>
        <p:spPr>
          <a:xfrm>
            <a:off x="9158514" y="3438939"/>
            <a:ext cx="3033486" cy="3419061"/>
          </a:xfrm>
          <a:prstGeom prst="round2DiagRect">
            <a:avLst/>
          </a:prstGeom>
        </p:spPr>
        <p:txBody>
          <a:bodyPr/>
          <a:lstStyle/>
          <a:p>
            <a:endParaRPr lang="en-US" dirty="0"/>
          </a:p>
        </p:txBody>
      </p:sp>
      <p:sp>
        <p:nvSpPr>
          <p:cNvPr id="13" name="Picture Placeholder 12"/>
          <p:cNvSpPr>
            <a:spLocks noGrp="1"/>
          </p:cNvSpPr>
          <p:nvPr>
            <p:ph type="pic" sz="quarter" idx="33"/>
          </p:nvPr>
        </p:nvSpPr>
        <p:spPr>
          <a:xfrm>
            <a:off x="6132284" y="1"/>
            <a:ext cx="3033486" cy="6858000"/>
          </a:xfrm>
          <a:prstGeom prst="round2DiagRect">
            <a:avLst/>
          </a:prstGeom>
        </p:spPr>
        <p:txBody>
          <a:bodyPr/>
          <a:lstStyle/>
          <a:p>
            <a:endParaRPr lang="en-US"/>
          </a:p>
        </p:txBody>
      </p:sp>
      <p:sp>
        <p:nvSpPr>
          <p:cNvPr id="14" name="Picture Placeholder 12"/>
          <p:cNvSpPr>
            <a:spLocks noGrp="1"/>
          </p:cNvSpPr>
          <p:nvPr>
            <p:ph type="pic" sz="quarter" idx="34"/>
          </p:nvPr>
        </p:nvSpPr>
        <p:spPr>
          <a:xfrm>
            <a:off x="0" y="3419061"/>
            <a:ext cx="3033486" cy="3438940"/>
          </a:xfrm>
          <a:prstGeom prst="round2DiagRect">
            <a:avLst/>
          </a:prstGeom>
        </p:spPr>
        <p:txBody>
          <a:bodyPr/>
          <a:lstStyle/>
          <a:p>
            <a:endParaRPr lang="en-US" dirty="0"/>
          </a:p>
        </p:txBody>
      </p:sp>
      <p:sp>
        <p:nvSpPr>
          <p:cNvPr id="15" name="Picture Placeholder 12"/>
          <p:cNvSpPr>
            <a:spLocks noGrp="1"/>
          </p:cNvSpPr>
          <p:nvPr>
            <p:ph type="pic" sz="quarter" idx="35"/>
          </p:nvPr>
        </p:nvSpPr>
        <p:spPr>
          <a:xfrm>
            <a:off x="-1" y="-1"/>
            <a:ext cx="6132285" cy="3419061"/>
          </a:xfrm>
          <a:prstGeom prst="round2DiagRect">
            <a:avLst/>
          </a:prstGeom>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35426"/>
          <a:stretch>
            <a:fillRect/>
          </a:stretch>
        </p:blipFill>
        <p:spPr>
          <a:xfrm>
            <a:off x="7080703" y="643118"/>
            <a:ext cx="5299984" cy="5776731"/>
          </a:xfrm>
          <a:prstGeom prst="rect">
            <a:avLst/>
          </a:prstGeom>
        </p:spPr>
      </p:pic>
      <p:sp>
        <p:nvSpPr>
          <p:cNvPr id="6" name="Text Placeholder 7"/>
          <p:cNvSpPr>
            <a:spLocks noGrp="1"/>
          </p:cNvSpPr>
          <p:nvPr>
            <p:ph type="body" sz="quarter" idx="20" hasCustomPrompt="1"/>
          </p:nvPr>
        </p:nvSpPr>
        <p:spPr>
          <a:xfrm>
            <a:off x="465363" y="494942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7" name="Text Placeholder 16"/>
          <p:cNvSpPr>
            <a:spLocks noGrp="1"/>
          </p:cNvSpPr>
          <p:nvPr>
            <p:ph type="body" sz="quarter" idx="21" hasCustomPrompt="1"/>
          </p:nvPr>
        </p:nvSpPr>
        <p:spPr>
          <a:xfrm>
            <a:off x="465363" y="4499426"/>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8" name="Text Placeholder 7"/>
          <p:cNvSpPr>
            <a:spLocks noGrp="1"/>
          </p:cNvSpPr>
          <p:nvPr>
            <p:ph type="body" sz="quarter" idx="22" hasCustomPrompt="1"/>
          </p:nvPr>
        </p:nvSpPr>
        <p:spPr>
          <a:xfrm>
            <a:off x="465364" y="3337670"/>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9" name="Text Placeholder 16"/>
          <p:cNvSpPr>
            <a:spLocks noGrp="1"/>
          </p:cNvSpPr>
          <p:nvPr>
            <p:ph type="body" sz="quarter" idx="23" hasCustomPrompt="1"/>
          </p:nvPr>
        </p:nvSpPr>
        <p:spPr>
          <a:xfrm>
            <a:off x="465364" y="2887671"/>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0" name="Text Placeholder 7"/>
          <p:cNvSpPr>
            <a:spLocks noGrp="1"/>
          </p:cNvSpPr>
          <p:nvPr>
            <p:ph type="body" sz="quarter" idx="24" hasCustomPrompt="1"/>
          </p:nvPr>
        </p:nvSpPr>
        <p:spPr>
          <a:xfrm>
            <a:off x="3789134" y="494942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details here….</a:t>
            </a:r>
          </a:p>
        </p:txBody>
      </p:sp>
      <p:sp>
        <p:nvSpPr>
          <p:cNvPr id="11" name="Text Placeholder 16"/>
          <p:cNvSpPr>
            <a:spLocks noGrp="1"/>
          </p:cNvSpPr>
          <p:nvPr>
            <p:ph type="body" sz="quarter" idx="25" hasCustomPrompt="1"/>
          </p:nvPr>
        </p:nvSpPr>
        <p:spPr>
          <a:xfrm>
            <a:off x="3789134" y="4499426"/>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2" name="Text Placeholder 7"/>
          <p:cNvSpPr>
            <a:spLocks noGrp="1"/>
          </p:cNvSpPr>
          <p:nvPr>
            <p:ph type="body" sz="quarter" idx="26" hasCustomPrompt="1"/>
          </p:nvPr>
        </p:nvSpPr>
        <p:spPr>
          <a:xfrm>
            <a:off x="3789135" y="3337670"/>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3" name="Text Placeholder 16"/>
          <p:cNvSpPr>
            <a:spLocks noGrp="1"/>
          </p:cNvSpPr>
          <p:nvPr>
            <p:ph type="body" sz="quarter" idx="27" hasCustomPrompt="1"/>
          </p:nvPr>
        </p:nvSpPr>
        <p:spPr>
          <a:xfrm>
            <a:off x="3789135" y="2887671"/>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4" name="Title 1"/>
          <p:cNvSpPr>
            <a:spLocks noGrp="1"/>
          </p:cNvSpPr>
          <p:nvPr>
            <p:ph type="ctrTitle" hasCustomPrompt="1"/>
          </p:nvPr>
        </p:nvSpPr>
        <p:spPr>
          <a:xfrm>
            <a:off x="465363" y="1030515"/>
            <a:ext cx="4368801" cy="1608924"/>
          </a:xfrm>
        </p:spPr>
        <p:txBody>
          <a:bodyPr anchor="ctr">
            <a:noAutofit/>
          </a:bodyPr>
          <a:lstStyle>
            <a:lvl1pPr algn="l">
              <a:defRPr sz="6000" b="1"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dirty="0"/>
              <a:t>WEB DESIGNS</a:t>
            </a:r>
          </a:p>
        </p:txBody>
      </p:sp>
      <p:sp>
        <p:nvSpPr>
          <p:cNvPr id="15" name="Picture Placeholder 12"/>
          <p:cNvSpPr>
            <a:spLocks noGrp="1"/>
          </p:cNvSpPr>
          <p:nvPr>
            <p:ph type="pic" sz="quarter" idx="30"/>
          </p:nvPr>
        </p:nvSpPr>
        <p:spPr>
          <a:xfrm>
            <a:off x="7229475" y="1343025"/>
            <a:ext cx="4962525" cy="4888981"/>
          </a:xfrm>
        </p:spPr>
        <p:txBody>
          <a:bodyPr/>
          <a:lstStyle/>
          <a:p>
            <a:endParaRPr lang="en-US"/>
          </a:p>
        </p:txBody>
      </p:sp>
      <p:sp>
        <p:nvSpPr>
          <p:cNvPr id="16" name="Picture Placeholder 12"/>
          <p:cNvSpPr>
            <a:spLocks noGrp="1"/>
          </p:cNvSpPr>
          <p:nvPr>
            <p:ph type="pic" sz="quarter" idx="31"/>
          </p:nvPr>
        </p:nvSpPr>
        <p:spPr>
          <a:xfrm>
            <a:off x="6294846" y="429212"/>
            <a:ext cx="2011680" cy="2011680"/>
          </a:xfrm>
          <a:prstGeom prst="ellipse">
            <a:avLst/>
          </a:prstGeom>
          <a:ln w="50800">
            <a:solidFill>
              <a:schemeClr val="accent5"/>
            </a:solidFill>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2986"/>
          <a:stretch>
            <a:fillRect/>
          </a:stretch>
        </p:blipFill>
        <p:spPr>
          <a:xfrm>
            <a:off x="-333829" y="643118"/>
            <a:ext cx="5500334" cy="5776731"/>
          </a:xfrm>
          <a:prstGeom prst="rect">
            <a:avLst/>
          </a:prstGeom>
        </p:spPr>
      </p:pic>
      <p:sp>
        <p:nvSpPr>
          <p:cNvPr id="15" name="Picture Placeholder 12"/>
          <p:cNvSpPr>
            <a:spLocks noGrp="1"/>
          </p:cNvSpPr>
          <p:nvPr>
            <p:ph type="pic" sz="quarter" idx="30"/>
          </p:nvPr>
        </p:nvSpPr>
        <p:spPr>
          <a:xfrm>
            <a:off x="0" y="1343025"/>
            <a:ext cx="4962525" cy="4888981"/>
          </a:xfrm>
        </p:spPr>
        <p:txBody>
          <a:bodyPr/>
          <a:lstStyle/>
          <a:p>
            <a:endParaRPr lang="en-US"/>
          </a:p>
        </p:txBody>
      </p:sp>
      <p:sp>
        <p:nvSpPr>
          <p:cNvPr id="4" name="Text Placeholder 7"/>
          <p:cNvSpPr>
            <a:spLocks noGrp="1"/>
          </p:cNvSpPr>
          <p:nvPr>
            <p:ph type="body" sz="quarter" idx="20" hasCustomPrompt="1"/>
          </p:nvPr>
        </p:nvSpPr>
        <p:spPr>
          <a:xfrm>
            <a:off x="5500334" y="494942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5" name="Text Placeholder 16"/>
          <p:cNvSpPr>
            <a:spLocks noGrp="1"/>
          </p:cNvSpPr>
          <p:nvPr>
            <p:ph type="body" sz="quarter" idx="21" hasCustomPrompt="1"/>
          </p:nvPr>
        </p:nvSpPr>
        <p:spPr>
          <a:xfrm>
            <a:off x="5500334" y="4499426"/>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6" name="Text Placeholder 7"/>
          <p:cNvSpPr>
            <a:spLocks noGrp="1"/>
          </p:cNvSpPr>
          <p:nvPr>
            <p:ph type="body" sz="quarter" idx="22" hasCustomPrompt="1"/>
          </p:nvPr>
        </p:nvSpPr>
        <p:spPr>
          <a:xfrm>
            <a:off x="5500335" y="3337670"/>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7" name="Text Placeholder 16"/>
          <p:cNvSpPr>
            <a:spLocks noGrp="1"/>
          </p:cNvSpPr>
          <p:nvPr>
            <p:ph type="body" sz="quarter" idx="23" hasCustomPrompt="1"/>
          </p:nvPr>
        </p:nvSpPr>
        <p:spPr>
          <a:xfrm>
            <a:off x="5500335" y="2887671"/>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8" name="Text Placeholder 7"/>
          <p:cNvSpPr>
            <a:spLocks noGrp="1"/>
          </p:cNvSpPr>
          <p:nvPr>
            <p:ph type="body" sz="quarter" idx="24" hasCustomPrompt="1"/>
          </p:nvPr>
        </p:nvSpPr>
        <p:spPr>
          <a:xfrm>
            <a:off x="8824105" y="494942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details here….</a:t>
            </a:r>
          </a:p>
        </p:txBody>
      </p:sp>
      <p:sp>
        <p:nvSpPr>
          <p:cNvPr id="9" name="Text Placeholder 16"/>
          <p:cNvSpPr>
            <a:spLocks noGrp="1"/>
          </p:cNvSpPr>
          <p:nvPr>
            <p:ph type="body" sz="quarter" idx="25" hasCustomPrompt="1"/>
          </p:nvPr>
        </p:nvSpPr>
        <p:spPr>
          <a:xfrm>
            <a:off x="8824105" y="4499426"/>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0" name="Text Placeholder 7"/>
          <p:cNvSpPr>
            <a:spLocks noGrp="1"/>
          </p:cNvSpPr>
          <p:nvPr>
            <p:ph type="body" sz="quarter" idx="26" hasCustomPrompt="1"/>
          </p:nvPr>
        </p:nvSpPr>
        <p:spPr>
          <a:xfrm>
            <a:off x="8824106" y="3337670"/>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1" name="Text Placeholder 16"/>
          <p:cNvSpPr>
            <a:spLocks noGrp="1"/>
          </p:cNvSpPr>
          <p:nvPr>
            <p:ph type="body" sz="quarter" idx="27" hasCustomPrompt="1"/>
          </p:nvPr>
        </p:nvSpPr>
        <p:spPr>
          <a:xfrm>
            <a:off x="8824106" y="2887671"/>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2" name="Title 1"/>
          <p:cNvSpPr>
            <a:spLocks noGrp="1"/>
          </p:cNvSpPr>
          <p:nvPr>
            <p:ph type="ctrTitle" hasCustomPrompt="1"/>
          </p:nvPr>
        </p:nvSpPr>
        <p:spPr>
          <a:xfrm>
            <a:off x="7384925" y="1030515"/>
            <a:ext cx="4368801" cy="1608924"/>
          </a:xfrm>
        </p:spPr>
        <p:txBody>
          <a:bodyPr anchor="ctr">
            <a:noAutofit/>
          </a:bodyPr>
          <a:lstStyle>
            <a:lvl1pPr algn="r">
              <a:defRPr sz="6000" b="1"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dirty="0"/>
              <a:t>WEB DESIGNS</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2595"/>
          <a:stretch>
            <a:fillRect/>
          </a:stretch>
        </p:blipFill>
        <p:spPr>
          <a:xfrm>
            <a:off x="9303659" y="937246"/>
            <a:ext cx="2772227" cy="5942526"/>
          </a:xfrm>
          <a:prstGeom prst="rect">
            <a:avLst/>
          </a:prstGeom>
        </p:spPr>
      </p:pic>
      <p:sp>
        <p:nvSpPr>
          <p:cNvPr id="6" name="Text Placeholder 7"/>
          <p:cNvSpPr>
            <a:spLocks noGrp="1"/>
          </p:cNvSpPr>
          <p:nvPr>
            <p:ph type="body" sz="quarter" idx="20" hasCustomPrompt="1"/>
          </p:nvPr>
        </p:nvSpPr>
        <p:spPr>
          <a:xfrm>
            <a:off x="551542" y="485615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7" name="Text Placeholder 16"/>
          <p:cNvSpPr>
            <a:spLocks noGrp="1"/>
          </p:cNvSpPr>
          <p:nvPr>
            <p:ph type="body" sz="quarter" idx="21" hasCustomPrompt="1"/>
          </p:nvPr>
        </p:nvSpPr>
        <p:spPr>
          <a:xfrm>
            <a:off x="551542" y="4406156"/>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8" name="Text Placeholder 7"/>
          <p:cNvSpPr>
            <a:spLocks noGrp="1"/>
          </p:cNvSpPr>
          <p:nvPr>
            <p:ph type="body" sz="quarter" idx="22" hasCustomPrompt="1"/>
          </p:nvPr>
        </p:nvSpPr>
        <p:spPr>
          <a:xfrm>
            <a:off x="551543" y="3244400"/>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9" name="Text Placeholder 16"/>
          <p:cNvSpPr>
            <a:spLocks noGrp="1"/>
          </p:cNvSpPr>
          <p:nvPr>
            <p:ph type="body" sz="quarter" idx="23" hasCustomPrompt="1"/>
          </p:nvPr>
        </p:nvSpPr>
        <p:spPr>
          <a:xfrm>
            <a:off x="551543" y="2794401"/>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0" name="Text Placeholder 7"/>
          <p:cNvSpPr>
            <a:spLocks noGrp="1"/>
          </p:cNvSpPr>
          <p:nvPr>
            <p:ph type="body" sz="quarter" idx="24" hasCustomPrompt="1"/>
          </p:nvPr>
        </p:nvSpPr>
        <p:spPr>
          <a:xfrm>
            <a:off x="3875313" y="485615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1" name="Text Placeholder 16"/>
          <p:cNvSpPr>
            <a:spLocks noGrp="1"/>
          </p:cNvSpPr>
          <p:nvPr>
            <p:ph type="body" sz="quarter" idx="25" hasCustomPrompt="1"/>
          </p:nvPr>
        </p:nvSpPr>
        <p:spPr>
          <a:xfrm>
            <a:off x="3875313" y="4406156"/>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2" name="Text Placeholder 7"/>
          <p:cNvSpPr>
            <a:spLocks noGrp="1"/>
          </p:cNvSpPr>
          <p:nvPr>
            <p:ph type="body" sz="quarter" idx="26" hasCustomPrompt="1"/>
          </p:nvPr>
        </p:nvSpPr>
        <p:spPr>
          <a:xfrm>
            <a:off x="3875314" y="3244400"/>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3" name="Text Placeholder 16"/>
          <p:cNvSpPr>
            <a:spLocks noGrp="1"/>
          </p:cNvSpPr>
          <p:nvPr>
            <p:ph type="body" sz="quarter" idx="27" hasCustomPrompt="1"/>
          </p:nvPr>
        </p:nvSpPr>
        <p:spPr>
          <a:xfrm>
            <a:off x="3875314" y="2794401"/>
            <a:ext cx="2929620"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4" name="Title 1"/>
          <p:cNvSpPr>
            <a:spLocks noGrp="1"/>
          </p:cNvSpPr>
          <p:nvPr>
            <p:ph type="ctrTitle" hasCustomPrompt="1"/>
          </p:nvPr>
        </p:nvSpPr>
        <p:spPr>
          <a:xfrm>
            <a:off x="551542" y="937245"/>
            <a:ext cx="4368801" cy="1608924"/>
          </a:xfrm>
        </p:spPr>
        <p:txBody>
          <a:bodyPr anchor="ctr">
            <a:noAutofit/>
          </a:bodyPr>
          <a:lstStyle>
            <a:lvl1pPr algn="l">
              <a:defRPr sz="6000" b="1" baseline="0">
                <a:solidFill>
                  <a:schemeClr val="accent3"/>
                </a:solidFill>
                <a:latin typeface="Lato" panose="020F0502020204030203" pitchFamily="34" charset="0"/>
                <a:ea typeface="Lato" panose="020F0502020204030203" pitchFamily="34" charset="0"/>
                <a:cs typeface="Lato" panose="020F0502020204030203" pitchFamily="34" charset="0"/>
              </a:defRPr>
            </a:lvl1pPr>
          </a:lstStyle>
          <a:p>
            <a:r>
              <a:rPr lang="en-US" dirty="0"/>
              <a:t>THE PHONE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15707"/>
          <a:stretch>
            <a:fillRect/>
          </a:stretch>
        </p:blipFill>
        <p:spPr>
          <a:xfrm>
            <a:off x="7184569" y="350488"/>
            <a:ext cx="3616326" cy="6529283"/>
          </a:xfrm>
          <a:prstGeom prst="rect">
            <a:avLst/>
          </a:prstGeom>
        </p:spPr>
      </p:pic>
      <p:sp>
        <p:nvSpPr>
          <p:cNvPr id="3" name="Picture Placeholder 2"/>
          <p:cNvSpPr>
            <a:spLocks noGrp="1"/>
          </p:cNvSpPr>
          <p:nvPr>
            <p:ph type="pic" sz="quarter" idx="28"/>
          </p:nvPr>
        </p:nvSpPr>
        <p:spPr>
          <a:xfrm>
            <a:off x="7410450" y="1295400"/>
            <a:ext cx="3105150" cy="5584825"/>
          </a:xfrm>
        </p:spPr>
        <p:txBody>
          <a:bodyPr/>
          <a:lstStyle/>
          <a:p>
            <a:endParaRPr lang="en-US"/>
          </a:p>
        </p:txBody>
      </p:sp>
      <p:sp>
        <p:nvSpPr>
          <p:cNvPr id="17" name="Picture Placeholder 2"/>
          <p:cNvSpPr>
            <a:spLocks noGrp="1"/>
          </p:cNvSpPr>
          <p:nvPr>
            <p:ph type="pic" sz="quarter" idx="29"/>
          </p:nvPr>
        </p:nvSpPr>
        <p:spPr>
          <a:xfrm>
            <a:off x="10741481" y="1776660"/>
            <a:ext cx="1110561" cy="5103112"/>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517" y="0"/>
            <a:ext cx="12192000" cy="2511425"/>
          </a:xfrm>
        </p:spPr>
        <p:txBody>
          <a:bodyPr/>
          <a:lstStyle/>
          <a:p>
            <a:endParaRPr lang="en-US" dirty="0"/>
          </a:p>
        </p:txBody>
      </p:sp>
      <p:sp>
        <p:nvSpPr>
          <p:cNvPr id="8" name="Text Placeholder 7"/>
          <p:cNvSpPr>
            <a:spLocks noGrp="1"/>
          </p:cNvSpPr>
          <p:nvPr>
            <p:ph type="body" sz="quarter" idx="20" hasCustomPrompt="1"/>
          </p:nvPr>
        </p:nvSpPr>
        <p:spPr>
          <a:xfrm>
            <a:off x="333829" y="5161067"/>
            <a:ext cx="2670627"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9" name="Text Placeholder 16"/>
          <p:cNvSpPr>
            <a:spLocks noGrp="1"/>
          </p:cNvSpPr>
          <p:nvPr>
            <p:ph type="body" sz="quarter" idx="21" hasCustomPrompt="1"/>
          </p:nvPr>
        </p:nvSpPr>
        <p:spPr>
          <a:xfrm>
            <a:off x="333829" y="4711068"/>
            <a:ext cx="2670628"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0" name="Text Placeholder 7"/>
          <p:cNvSpPr>
            <a:spLocks noGrp="1"/>
          </p:cNvSpPr>
          <p:nvPr>
            <p:ph type="body" sz="quarter" idx="22" hasCustomPrompt="1"/>
          </p:nvPr>
        </p:nvSpPr>
        <p:spPr>
          <a:xfrm>
            <a:off x="333829" y="3215483"/>
            <a:ext cx="2670627"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1" name="Text Placeholder 16"/>
          <p:cNvSpPr>
            <a:spLocks noGrp="1"/>
          </p:cNvSpPr>
          <p:nvPr>
            <p:ph type="body" sz="quarter" idx="23" hasCustomPrompt="1"/>
          </p:nvPr>
        </p:nvSpPr>
        <p:spPr>
          <a:xfrm>
            <a:off x="333829" y="2765484"/>
            <a:ext cx="2670628"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2" name="Text Placeholder 7"/>
          <p:cNvSpPr>
            <a:spLocks noGrp="1"/>
          </p:cNvSpPr>
          <p:nvPr>
            <p:ph type="body" sz="quarter" idx="24" hasCustomPrompt="1"/>
          </p:nvPr>
        </p:nvSpPr>
        <p:spPr>
          <a:xfrm>
            <a:off x="9173030" y="5161067"/>
            <a:ext cx="2670627"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3" name="Text Placeholder 16"/>
          <p:cNvSpPr>
            <a:spLocks noGrp="1"/>
          </p:cNvSpPr>
          <p:nvPr>
            <p:ph type="body" sz="quarter" idx="25" hasCustomPrompt="1"/>
          </p:nvPr>
        </p:nvSpPr>
        <p:spPr>
          <a:xfrm>
            <a:off x="9173030" y="4711068"/>
            <a:ext cx="2670627"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4" name="Text Placeholder 7"/>
          <p:cNvSpPr>
            <a:spLocks noGrp="1"/>
          </p:cNvSpPr>
          <p:nvPr>
            <p:ph type="body" sz="quarter" idx="26" hasCustomPrompt="1"/>
          </p:nvPr>
        </p:nvSpPr>
        <p:spPr>
          <a:xfrm>
            <a:off x="9173030" y="3215483"/>
            <a:ext cx="2670627"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5" name="Text Placeholder 16"/>
          <p:cNvSpPr>
            <a:spLocks noGrp="1"/>
          </p:cNvSpPr>
          <p:nvPr>
            <p:ph type="body" sz="quarter" idx="27" hasCustomPrompt="1"/>
          </p:nvPr>
        </p:nvSpPr>
        <p:spPr>
          <a:xfrm>
            <a:off x="9173030" y="2765484"/>
            <a:ext cx="2670627" cy="42108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IDEAS</a:t>
            </a:r>
          </a:p>
        </p:txBody>
      </p:sp>
      <p:sp>
        <p:nvSpPr>
          <p:cNvPr id="18" name="Title 1"/>
          <p:cNvSpPr>
            <a:spLocks noGrp="1"/>
          </p:cNvSpPr>
          <p:nvPr>
            <p:ph type="ctrTitle" hasCustomPrompt="1"/>
          </p:nvPr>
        </p:nvSpPr>
        <p:spPr>
          <a:xfrm>
            <a:off x="2677884" y="337191"/>
            <a:ext cx="6778173" cy="747496"/>
          </a:xfrm>
        </p:spPr>
        <p:txBody>
          <a:bodyPr anchor="ctr">
            <a:noAutofit/>
          </a:bodyPr>
          <a:lstStyle>
            <a:lvl1pPr algn="ctr">
              <a:defRPr sz="60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r>
              <a:rPr lang="en-US" dirty="0"/>
              <a:t>WEB DESIGNS</a:t>
            </a:r>
          </a:p>
        </p:txBody>
      </p:sp>
      <p:sp>
        <p:nvSpPr>
          <p:cNvPr id="21" name="Text Placeholder 7"/>
          <p:cNvSpPr>
            <a:spLocks noGrp="1"/>
          </p:cNvSpPr>
          <p:nvPr>
            <p:ph type="body" sz="quarter" idx="28" hasCustomPrompt="1"/>
          </p:nvPr>
        </p:nvSpPr>
        <p:spPr>
          <a:xfrm>
            <a:off x="2692395" y="1315151"/>
            <a:ext cx="6778176" cy="605932"/>
          </a:xfrm>
          <a:noFill/>
        </p:spPr>
        <p:txBody>
          <a:bodyPr anchor="t">
            <a:normAutofit/>
          </a:bodyPr>
          <a:lstStyle>
            <a:lvl1pPr marL="0" indent="0" algn="ctr">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3" name="Picture Placeholder 2"/>
          <p:cNvSpPr>
            <a:spLocks noGrp="1"/>
          </p:cNvSpPr>
          <p:nvPr>
            <p:ph type="pic" sz="quarter" idx="29"/>
          </p:nvPr>
        </p:nvSpPr>
        <p:spPr>
          <a:xfrm>
            <a:off x="3228975" y="2741889"/>
            <a:ext cx="5638800" cy="3516036"/>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06231" y="1159121"/>
            <a:ext cx="3657735" cy="1721850"/>
          </a:xfrm>
        </p:spPr>
        <p:txBody>
          <a:bodyPr anchor="ctr">
            <a:noAutofit/>
          </a:bodyPr>
          <a:lstStyle>
            <a:lvl1pPr algn="l">
              <a:defRPr sz="6000" b="1" baseline="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en-US" dirty="0"/>
              <a:t>PHONE DESIGNS</a:t>
            </a:r>
          </a:p>
        </p:txBody>
      </p:sp>
      <p:sp>
        <p:nvSpPr>
          <p:cNvPr id="7" name="Text Placeholder 7"/>
          <p:cNvSpPr>
            <a:spLocks noGrp="1"/>
          </p:cNvSpPr>
          <p:nvPr>
            <p:ph type="body" sz="quarter" idx="13" hasCustomPrompt="1"/>
          </p:nvPr>
        </p:nvSpPr>
        <p:spPr>
          <a:xfrm>
            <a:off x="506231" y="3161312"/>
            <a:ext cx="3265849" cy="228507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cxnSp>
        <p:nvCxnSpPr>
          <p:cNvPr id="8" name="Straight Connector 7"/>
          <p:cNvCxnSpPr/>
          <p:nvPr userDrawn="1"/>
        </p:nvCxnSpPr>
        <p:spPr>
          <a:xfrm>
            <a:off x="593315" y="5900797"/>
            <a:ext cx="1698883" cy="0"/>
          </a:xfrm>
          <a:prstGeom prst="line">
            <a:avLst/>
          </a:prstGeom>
          <a:ln w="155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5" hasCustomPrompt="1"/>
          </p:nvPr>
        </p:nvSpPr>
        <p:spPr>
          <a:xfrm>
            <a:off x="8824684" y="1347537"/>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0" name="Text Placeholder 16"/>
          <p:cNvSpPr>
            <a:spLocks noGrp="1"/>
          </p:cNvSpPr>
          <p:nvPr>
            <p:ph type="body" sz="quarter" idx="16" hasCustomPrompt="1"/>
          </p:nvPr>
        </p:nvSpPr>
        <p:spPr>
          <a:xfrm>
            <a:off x="8824684" y="999622"/>
            <a:ext cx="2929620"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DEMO PRODUCT</a:t>
            </a:r>
          </a:p>
        </p:txBody>
      </p:sp>
      <p:sp>
        <p:nvSpPr>
          <p:cNvPr id="11" name="Text Placeholder 7"/>
          <p:cNvSpPr>
            <a:spLocks noGrp="1"/>
          </p:cNvSpPr>
          <p:nvPr>
            <p:ph type="body" sz="quarter" idx="17" hasCustomPrompt="1"/>
          </p:nvPr>
        </p:nvSpPr>
        <p:spPr>
          <a:xfrm>
            <a:off x="8824684" y="522471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2" name="Text Placeholder 16"/>
          <p:cNvSpPr>
            <a:spLocks noGrp="1"/>
          </p:cNvSpPr>
          <p:nvPr>
            <p:ph type="body" sz="quarter" idx="18" hasCustomPrompt="1"/>
          </p:nvPr>
        </p:nvSpPr>
        <p:spPr>
          <a:xfrm>
            <a:off x="8824684" y="4876800"/>
            <a:ext cx="2929620"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ADS BLAST</a:t>
            </a:r>
          </a:p>
        </p:txBody>
      </p:sp>
      <p:sp>
        <p:nvSpPr>
          <p:cNvPr id="13" name="Text Placeholder 7"/>
          <p:cNvSpPr>
            <a:spLocks noGrp="1"/>
          </p:cNvSpPr>
          <p:nvPr>
            <p:ph type="body" sz="quarter" idx="19" hasCustomPrompt="1"/>
          </p:nvPr>
        </p:nvSpPr>
        <p:spPr>
          <a:xfrm>
            <a:off x="8824684" y="3286126"/>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4" name="Text Placeholder 16"/>
          <p:cNvSpPr>
            <a:spLocks noGrp="1"/>
          </p:cNvSpPr>
          <p:nvPr>
            <p:ph type="body" sz="quarter" idx="20" hasCustomPrompt="1"/>
          </p:nvPr>
        </p:nvSpPr>
        <p:spPr>
          <a:xfrm>
            <a:off x="8824684" y="2938211"/>
            <a:ext cx="2929620"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ADS BLAST</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15707"/>
          <a:stretch>
            <a:fillRect/>
          </a:stretch>
        </p:blipFill>
        <p:spPr>
          <a:xfrm>
            <a:off x="4446677" y="328717"/>
            <a:ext cx="3616326" cy="6529283"/>
          </a:xfrm>
          <a:prstGeom prst="rect">
            <a:avLst/>
          </a:prstGeom>
        </p:spPr>
      </p:pic>
      <p:sp>
        <p:nvSpPr>
          <p:cNvPr id="3" name="Picture Placeholder 2"/>
          <p:cNvSpPr>
            <a:spLocks noGrp="1"/>
          </p:cNvSpPr>
          <p:nvPr>
            <p:ph type="pic" sz="quarter" idx="21"/>
          </p:nvPr>
        </p:nvSpPr>
        <p:spPr>
          <a:xfrm>
            <a:off x="4676776" y="1247775"/>
            <a:ext cx="3124200" cy="5610226"/>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838200" y="6356350"/>
            <a:ext cx="2743200" cy="365125"/>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D87E5006-1B0A-4808-AA46-0337317FC2F9}" type="datetime1">
              <a:rPr lang="en-US" smtClean="0"/>
              <a:t>1/6/2021</a:t>
            </a:fld>
            <a:endParaRPr lang="en-US"/>
          </a:p>
        </p:txBody>
      </p:sp>
      <p:sp>
        <p:nvSpPr>
          <p:cNvPr id="10" name="Footer Placeholder 4"/>
          <p:cNvSpPr>
            <a:spLocks noGrp="1"/>
          </p:cNvSpPr>
          <p:nvPr>
            <p:ph type="ftr" sz="quarter" idx="11"/>
          </p:nvPr>
        </p:nvSpPr>
        <p:spPr>
          <a:xfrm>
            <a:off x="4038600" y="6356350"/>
            <a:ext cx="4114800" cy="365125"/>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endParaRPr lang="en-US"/>
          </a:p>
        </p:txBody>
      </p:sp>
      <p:sp>
        <p:nvSpPr>
          <p:cNvPr id="11" name="Slide Number Placeholder 5"/>
          <p:cNvSpPr>
            <a:spLocks noGrp="1"/>
          </p:cNvSpPr>
          <p:nvPr>
            <p:ph type="sldNum" sz="quarter" idx="12"/>
          </p:nvPr>
        </p:nvSpPr>
        <p:spPr>
          <a:xfrm>
            <a:off x="8610600" y="6356350"/>
            <a:ext cx="2743200" cy="365125"/>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5E26BCC-97A4-4D81-9C6F-A146096D1771}" type="slidenum">
              <a:rPr lang="en-US" smtClean="0"/>
              <a:t>‹#›</a:t>
            </a:fld>
            <a:endParaRPr lang="en-US"/>
          </a:p>
        </p:txBody>
      </p:sp>
      <p:sp>
        <p:nvSpPr>
          <p:cNvPr id="3" name="Picture Placeholder 2"/>
          <p:cNvSpPr>
            <a:spLocks noGrp="1"/>
          </p:cNvSpPr>
          <p:nvPr>
            <p:ph type="pic" sz="quarter" idx="14"/>
          </p:nvPr>
        </p:nvSpPr>
        <p:spPr>
          <a:xfrm>
            <a:off x="7852529" y="0"/>
            <a:ext cx="4339472" cy="6858000"/>
          </a:xfrm>
        </p:spPr>
        <p:txBody>
          <a:bodyPr/>
          <a:lstStyle/>
          <a:p>
            <a:endParaRPr lang="en-US"/>
          </a:p>
        </p:txBody>
      </p:sp>
      <p:sp>
        <p:nvSpPr>
          <p:cNvPr id="13" name="Title 1"/>
          <p:cNvSpPr>
            <a:spLocks noGrp="1"/>
          </p:cNvSpPr>
          <p:nvPr>
            <p:ph type="ctrTitle" hasCustomPrompt="1"/>
          </p:nvPr>
        </p:nvSpPr>
        <p:spPr>
          <a:xfrm>
            <a:off x="0" y="1782237"/>
            <a:ext cx="8610600" cy="1405392"/>
          </a:xfrm>
          <a:solidFill>
            <a:schemeClr val="accent1">
              <a:alpha val="50000"/>
            </a:schemeClr>
          </a:solidFill>
        </p:spPr>
        <p:txBody>
          <a:bodyPr anchor="ctr">
            <a:noAutofit/>
          </a:bodyPr>
          <a:lstStyle>
            <a:lvl1pPr algn="ctr">
              <a:defRPr sz="96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dirty="0"/>
              <a:t>DLARA</a:t>
            </a:r>
          </a:p>
        </p:txBody>
      </p:sp>
      <p:sp>
        <p:nvSpPr>
          <p:cNvPr id="14" name="Subtitle 2"/>
          <p:cNvSpPr>
            <a:spLocks noGrp="1"/>
          </p:cNvSpPr>
          <p:nvPr>
            <p:ph type="subTitle" idx="1" hasCustomPrompt="1"/>
          </p:nvPr>
        </p:nvSpPr>
        <p:spPr>
          <a:xfrm>
            <a:off x="0" y="3187629"/>
            <a:ext cx="8610600" cy="490991"/>
          </a:xfrm>
          <a:solidFill>
            <a:schemeClr val="accent1">
              <a:alpha val="50000"/>
            </a:schemeClr>
          </a:solidFill>
        </p:spPr>
        <p:txBody>
          <a:bodyPr anchor="ctr">
            <a:normAutofit/>
          </a:bodyPr>
          <a:lstStyle>
            <a:lvl1pPr marL="0" indent="0" algn="ctr">
              <a:buNone/>
              <a:defRPr sz="2000"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Service </a:t>
            </a:r>
            <a:r>
              <a:rPr lang="en-US" dirty="0" err="1"/>
              <a:t>Powerpoint</a:t>
            </a:r>
            <a:r>
              <a:rPr lang="en-US" dirty="0"/>
              <a:t> Template</a:t>
            </a:r>
          </a:p>
        </p:txBody>
      </p:sp>
      <p:sp>
        <p:nvSpPr>
          <p:cNvPr id="15" name="Text Placeholder 7"/>
          <p:cNvSpPr>
            <a:spLocks noGrp="1"/>
          </p:cNvSpPr>
          <p:nvPr>
            <p:ph type="body" sz="quarter" idx="13" hasCustomPrompt="1"/>
          </p:nvPr>
        </p:nvSpPr>
        <p:spPr>
          <a:xfrm>
            <a:off x="2694214" y="4115409"/>
            <a:ext cx="3222172" cy="477612"/>
          </a:xfrm>
          <a:solidFill>
            <a:srgbClr val="FEC223"/>
          </a:solidFill>
        </p:spPr>
        <p:txBody>
          <a:bodyPr anchor="ctr">
            <a:normAutofit/>
          </a:bodyPr>
          <a:lstStyle>
            <a:lvl1pPr marL="0" indent="0" algn="ctr">
              <a:buNone/>
              <a:defRPr sz="20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WECOME</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993" y="330694"/>
            <a:ext cx="3089684" cy="6245812"/>
          </a:xfrm>
          <a:prstGeom prst="rect">
            <a:avLst/>
          </a:prstGeom>
        </p:spPr>
      </p:pic>
      <p:sp>
        <p:nvSpPr>
          <p:cNvPr id="6" name="Title 1"/>
          <p:cNvSpPr>
            <a:spLocks noGrp="1"/>
          </p:cNvSpPr>
          <p:nvPr>
            <p:ph type="ctrTitle" hasCustomPrompt="1"/>
          </p:nvPr>
        </p:nvSpPr>
        <p:spPr>
          <a:xfrm>
            <a:off x="4143508" y="662321"/>
            <a:ext cx="3657735" cy="1721850"/>
          </a:xfrm>
        </p:spPr>
        <p:txBody>
          <a:bodyPr anchor="ctr">
            <a:noAutofit/>
          </a:bodyPr>
          <a:lstStyle>
            <a:lvl1pPr algn="l">
              <a:defRPr sz="60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r>
              <a:rPr lang="en-US" dirty="0"/>
              <a:t>PHONE DESIGNS</a:t>
            </a:r>
          </a:p>
        </p:txBody>
      </p:sp>
      <p:sp>
        <p:nvSpPr>
          <p:cNvPr id="7" name="Text Placeholder 7"/>
          <p:cNvSpPr>
            <a:spLocks noGrp="1"/>
          </p:cNvSpPr>
          <p:nvPr>
            <p:ph type="body" sz="quarter" idx="13" hasCustomPrompt="1"/>
          </p:nvPr>
        </p:nvSpPr>
        <p:spPr>
          <a:xfrm>
            <a:off x="4143508" y="2664512"/>
            <a:ext cx="7610795" cy="135554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8" name="Text Placeholder 7"/>
          <p:cNvSpPr>
            <a:spLocks noGrp="1"/>
          </p:cNvSpPr>
          <p:nvPr>
            <p:ph type="body" sz="quarter" idx="15" hasCustomPrompt="1"/>
          </p:nvPr>
        </p:nvSpPr>
        <p:spPr>
          <a:xfrm>
            <a:off x="4143509" y="4822601"/>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9" name="Text Placeholder 16"/>
          <p:cNvSpPr>
            <a:spLocks noGrp="1"/>
          </p:cNvSpPr>
          <p:nvPr>
            <p:ph type="body" sz="quarter" idx="16" hasCustomPrompt="1"/>
          </p:nvPr>
        </p:nvSpPr>
        <p:spPr>
          <a:xfrm>
            <a:off x="4143509" y="4474686"/>
            <a:ext cx="2929620"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DEMO PRODUCT</a:t>
            </a:r>
          </a:p>
        </p:txBody>
      </p:sp>
      <p:sp>
        <p:nvSpPr>
          <p:cNvPr id="10" name="Text Placeholder 7"/>
          <p:cNvSpPr>
            <a:spLocks noGrp="1"/>
          </p:cNvSpPr>
          <p:nvPr>
            <p:ph type="body" sz="quarter" idx="19" hasCustomPrompt="1"/>
          </p:nvPr>
        </p:nvSpPr>
        <p:spPr>
          <a:xfrm>
            <a:off x="8824684" y="4810125"/>
            <a:ext cx="2929619" cy="885799"/>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1" name="Text Placeholder 16"/>
          <p:cNvSpPr>
            <a:spLocks noGrp="1"/>
          </p:cNvSpPr>
          <p:nvPr>
            <p:ph type="body" sz="quarter" idx="20" hasCustomPrompt="1"/>
          </p:nvPr>
        </p:nvSpPr>
        <p:spPr>
          <a:xfrm>
            <a:off x="8824684" y="4462210"/>
            <a:ext cx="2929620" cy="3189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b="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ADS BLAST</a:t>
            </a:r>
          </a:p>
        </p:txBody>
      </p:sp>
      <p:sp>
        <p:nvSpPr>
          <p:cNvPr id="3" name="Picture Placeholder 2"/>
          <p:cNvSpPr>
            <a:spLocks noGrp="1"/>
          </p:cNvSpPr>
          <p:nvPr>
            <p:ph type="pic" sz="quarter" idx="21"/>
          </p:nvPr>
        </p:nvSpPr>
        <p:spPr>
          <a:xfrm>
            <a:off x="590550" y="1085850"/>
            <a:ext cx="2686050" cy="470535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624114"/>
            <a:ext cx="12192000" cy="2511425"/>
          </a:xfrm>
        </p:spPr>
        <p:txBody>
          <a:bodyPr/>
          <a:lstStyle/>
          <a:p>
            <a:endParaRPr lang="en-US" dirty="0"/>
          </a:p>
        </p:txBody>
      </p:sp>
      <p:sp>
        <p:nvSpPr>
          <p:cNvPr id="7" name="Title 1"/>
          <p:cNvSpPr>
            <a:spLocks noGrp="1"/>
          </p:cNvSpPr>
          <p:nvPr>
            <p:ph type="ctrTitle" hasCustomPrompt="1"/>
          </p:nvPr>
        </p:nvSpPr>
        <p:spPr>
          <a:xfrm>
            <a:off x="3902574" y="1018901"/>
            <a:ext cx="3657735" cy="1721850"/>
          </a:xfrm>
        </p:spPr>
        <p:txBody>
          <a:bodyPr anchor="ctr">
            <a:noAutofit/>
          </a:bodyPr>
          <a:lstStyle>
            <a:lvl1pPr algn="l">
              <a:defRPr sz="6000" b="1" baseline="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r>
              <a:rPr lang="en-US" dirty="0"/>
              <a:t>PHONE DESIGNS</a:t>
            </a:r>
          </a:p>
        </p:txBody>
      </p:sp>
      <p:sp>
        <p:nvSpPr>
          <p:cNvPr id="8" name="Text Placeholder 7"/>
          <p:cNvSpPr>
            <a:spLocks noGrp="1"/>
          </p:cNvSpPr>
          <p:nvPr>
            <p:ph type="body" sz="quarter" idx="13" hasCustomPrompt="1"/>
          </p:nvPr>
        </p:nvSpPr>
        <p:spPr>
          <a:xfrm>
            <a:off x="7872298" y="934685"/>
            <a:ext cx="4007712" cy="1890282"/>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9" name="Picture Placeholder 1"/>
          <p:cNvSpPr>
            <a:spLocks noGrp="1"/>
          </p:cNvSpPr>
          <p:nvPr>
            <p:ph type="pic" sz="quarter" idx="14"/>
          </p:nvPr>
        </p:nvSpPr>
        <p:spPr>
          <a:xfrm>
            <a:off x="609600" y="1129553"/>
            <a:ext cx="2654279" cy="4661647"/>
          </a:xfrm>
          <a:prstGeom prst="round2DiagRect">
            <a:avLst>
              <a:gd name="adj1" fmla="val 0"/>
              <a:gd name="adj2" fmla="val 0"/>
            </a:avLst>
          </a:prstGeom>
        </p:spPr>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90826" y="1085309"/>
            <a:ext cx="4262574" cy="4264520"/>
          </a:xfrm>
          <a:prstGeom prst="teardrop">
            <a:avLst/>
          </a:prstGeom>
          <a:noFill/>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90826" y="1352009"/>
            <a:ext cx="4262574" cy="4264520"/>
          </a:xfrm>
          <a:prstGeom prst="teardrop">
            <a:avLst/>
          </a:prstGeom>
          <a:noFill/>
        </p:spPr>
        <p:txBody>
          <a:bodyPr/>
          <a:lstStyle/>
          <a:p>
            <a:endParaRPr lang="en-US" dirty="0"/>
          </a:p>
        </p:txBody>
      </p:sp>
      <p:sp>
        <p:nvSpPr>
          <p:cNvPr id="3" name="Picture Placeholder 9"/>
          <p:cNvSpPr>
            <a:spLocks noGrp="1"/>
          </p:cNvSpPr>
          <p:nvPr>
            <p:ph type="pic" sz="quarter" idx="14"/>
          </p:nvPr>
        </p:nvSpPr>
        <p:spPr>
          <a:xfrm>
            <a:off x="703126" y="1352009"/>
            <a:ext cx="4262574" cy="4264520"/>
          </a:xfrm>
          <a:prstGeom prst="teardrop">
            <a:avLst/>
          </a:prstGeom>
          <a:noFill/>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14226" y="1296740"/>
            <a:ext cx="4262574" cy="4264520"/>
          </a:xfrm>
          <a:prstGeom prst="teardrop">
            <a:avLst/>
          </a:prstGeom>
          <a:no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062514" y="876300"/>
            <a:ext cx="6066972" cy="4972050"/>
          </a:xfrm>
          <a:prstGeom prst="hexagon">
            <a:avLst/>
          </a:prstGeom>
          <a:no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619875" y="876300"/>
            <a:ext cx="4972050" cy="4972050"/>
          </a:xfrm>
          <a:prstGeom prst="pentagon">
            <a:avLst/>
          </a:prstGeom>
          <a:no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094606" y="1070426"/>
            <a:ext cx="3944494" cy="4575614"/>
          </a:xfrm>
          <a:prstGeom prst="dodecagon">
            <a:avLst/>
          </a:prstGeom>
          <a:solidFill>
            <a:schemeClr val="bg1">
              <a:lumMod val="8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736190" y="932457"/>
            <a:ext cx="4648726" cy="4639249"/>
          </a:xfrm>
          <a:prstGeom prst="diagStripe">
            <a:avLst/>
          </a:prstGeom>
          <a:solidFill>
            <a:schemeClr val="bg1">
              <a:lumMod val="85000"/>
            </a:schemeClr>
          </a:solidFill>
        </p:spPr>
        <p:txBody>
          <a:bodyPr wrap="square">
            <a:noAutofit/>
          </a:bodyPr>
          <a:lstStyle/>
          <a:p>
            <a:endParaRPr lang="en-US"/>
          </a:p>
        </p:txBody>
      </p:sp>
      <p:sp>
        <p:nvSpPr>
          <p:cNvPr id="14" name="Picture Placeholder 13"/>
          <p:cNvSpPr>
            <a:spLocks noGrp="1"/>
          </p:cNvSpPr>
          <p:nvPr>
            <p:ph type="pic" sz="quarter" idx="11"/>
          </p:nvPr>
        </p:nvSpPr>
        <p:spPr>
          <a:xfrm>
            <a:off x="8784065" y="932457"/>
            <a:ext cx="4648726" cy="4639249"/>
          </a:xfrm>
          <a:prstGeom prst="diagStripe">
            <a:avLst/>
          </a:prstGeom>
          <a:solidFill>
            <a:schemeClr val="bg1">
              <a:lumMod val="7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48441" y="1125222"/>
            <a:ext cx="5715002" cy="4926726"/>
          </a:xfrm>
          <a:prstGeom prst="round2DiagRect">
            <a:avLst/>
          </a:prstGeom>
          <a:solidFill>
            <a:schemeClr val="bg1">
              <a:lumMod val="8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ame Side Corner Rectangle 13"/>
          <p:cNvSpPr/>
          <p:nvPr userDrawn="1"/>
        </p:nvSpPr>
        <p:spPr>
          <a:xfrm>
            <a:off x="4038600" y="5878738"/>
            <a:ext cx="4114800" cy="979262"/>
          </a:xfrm>
          <a:prstGeom prst="round2SameRect">
            <a:avLst>
              <a:gd name="adj1" fmla="val 50000"/>
              <a:gd name="adj2" fmla="val 0"/>
            </a:avLst>
          </a:prstGeom>
          <a:solidFill>
            <a:srgbClr val="FEC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838200" y="6356350"/>
            <a:ext cx="2743200" cy="365125"/>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D87E5006-1B0A-4808-AA46-0337317FC2F9}" type="datetime1">
              <a:rPr lang="en-US" smtClean="0"/>
              <a:t>1/6/2021</a:t>
            </a:fld>
            <a:endParaRPr lang="en-US"/>
          </a:p>
        </p:txBody>
      </p:sp>
      <p:sp>
        <p:nvSpPr>
          <p:cNvPr id="11" name="Footer Placeholder 4"/>
          <p:cNvSpPr>
            <a:spLocks noGrp="1"/>
          </p:cNvSpPr>
          <p:nvPr>
            <p:ph type="ftr" sz="quarter" idx="11"/>
          </p:nvPr>
        </p:nvSpPr>
        <p:spPr>
          <a:xfrm>
            <a:off x="4038600" y="6356350"/>
            <a:ext cx="4114800" cy="365125"/>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endParaRPr lang="en-US"/>
          </a:p>
        </p:txBody>
      </p:sp>
      <p:sp>
        <p:nvSpPr>
          <p:cNvPr id="12" name="Slide Number Placeholder 5"/>
          <p:cNvSpPr>
            <a:spLocks noGrp="1"/>
          </p:cNvSpPr>
          <p:nvPr>
            <p:ph type="sldNum" sz="quarter" idx="12"/>
          </p:nvPr>
        </p:nvSpPr>
        <p:spPr>
          <a:xfrm>
            <a:off x="8610600" y="6356350"/>
            <a:ext cx="2743200" cy="365125"/>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5E26BCC-97A4-4D81-9C6F-A146096D1771}" type="slidenum">
              <a:rPr lang="en-US" smtClean="0"/>
              <a:t>‹#›</a:t>
            </a:fld>
            <a:endParaRPr lang="en-US"/>
          </a:p>
        </p:txBody>
      </p:sp>
      <p:sp>
        <p:nvSpPr>
          <p:cNvPr id="13" name="Text Placeholder 7"/>
          <p:cNvSpPr>
            <a:spLocks noGrp="1"/>
          </p:cNvSpPr>
          <p:nvPr>
            <p:ph type="body" sz="quarter" idx="13" hasCustomPrompt="1"/>
          </p:nvPr>
        </p:nvSpPr>
        <p:spPr>
          <a:xfrm>
            <a:off x="4484914" y="6129563"/>
            <a:ext cx="3222172" cy="477612"/>
          </a:xfrm>
          <a:solidFill>
            <a:srgbClr val="FEC223"/>
          </a:solidFill>
        </p:spPr>
        <p:txBody>
          <a:bodyPr anchor="ctr">
            <a:normAutofit/>
          </a:bodyPr>
          <a:lstStyle>
            <a:lvl1pPr marL="0" indent="0" algn="ctr">
              <a:buNone/>
              <a:defRPr sz="20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www.Dlara.com</a:t>
            </a:r>
          </a:p>
        </p:txBody>
      </p:sp>
      <p:sp>
        <p:nvSpPr>
          <p:cNvPr id="16" name="Rectangle 15"/>
          <p:cNvSpPr/>
          <p:nvPr userDrawn="1"/>
        </p:nvSpPr>
        <p:spPr>
          <a:xfrm>
            <a:off x="0" y="2079172"/>
            <a:ext cx="12192000" cy="2699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Title 1"/>
          <p:cNvSpPr>
            <a:spLocks noGrp="1"/>
          </p:cNvSpPr>
          <p:nvPr>
            <p:ph type="ctrTitle" hasCustomPrompt="1"/>
          </p:nvPr>
        </p:nvSpPr>
        <p:spPr>
          <a:xfrm>
            <a:off x="1524000" y="2220683"/>
            <a:ext cx="9144000" cy="1405392"/>
          </a:xfrm>
          <a:prstGeom prst="roundRect">
            <a:avLst/>
          </a:prstGeom>
        </p:spPr>
        <p:txBody>
          <a:bodyPr anchor="ctr">
            <a:noAutofit/>
          </a:bodyPr>
          <a:lstStyle>
            <a:lvl1pPr algn="ctr">
              <a:defRPr sz="9600">
                <a:solidFill>
                  <a:schemeClr val="bg2"/>
                </a:solidFill>
                <a:latin typeface="Lato" panose="020F0502020204030203" pitchFamily="34" charset="0"/>
                <a:ea typeface="Lato" panose="020F0502020204030203" pitchFamily="34" charset="0"/>
                <a:cs typeface="Lato" panose="020F0502020204030203" pitchFamily="34" charset="0"/>
              </a:defRPr>
            </a:lvl1pPr>
          </a:lstStyle>
          <a:p>
            <a:r>
              <a:rPr lang="en-US" dirty="0"/>
              <a:t>DLARA</a:t>
            </a:r>
          </a:p>
        </p:txBody>
      </p:sp>
      <p:sp>
        <p:nvSpPr>
          <p:cNvPr id="18" name="Subtitle 2"/>
          <p:cNvSpPr>
            <a:spLocks noGrp="1"/>
          </p:cNvSpPr>
          <p:nvPr>
            <p:ph type="subTitle" idx="1" hasCustomPrompt="1"/>
          </p:nvPr>
        </p:nvSpPr>
        <p:spPr>
          <a:xfrm>
            <a:off x="1524000" y="3626075"/>
            <a:ext cx="9144000" cy="490991"/>
          </a:xfrm>
          <a:prstGeom prst="roundRect">
            <a:avLst/>
          </a:prstGeom>
        </p:spPr>
        <p:txBody>
          <a:bodyPr anchor="ctr">
            <a:normAutofit/>
          </a:bodyPr>
          <a:lstStyle>
            <a:lvl1pPr marL="0" indent="0" algn="ctr">
              <a:buNone/>
              <a:defRPr sz="2000" baseline="0">
                <a:solidFill>
                  <a:schemeClr val="bg2"/>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Service PowerPoint Template</a:t>
            </a:r>
          </a:p>
        </p:txBody>
      </p:sp>
      <p:sp>
        <p:nvSpPr>
          <p:cNvPr id="19" name="Text Placeholder 7"/>
          <p:cNvSpPr>
            <a:spLocks noGrp="1"/>
          </p:cNvSpPr>
          <p:nvPr>
            <p:ph type="body" sz="quarter" idx="14" hasCustomPrompt="1"/>
          </p:nvPr>
        </p:nvSpPr>
        <p:spPr>
          <a:xfrm>
            <a:off x="4484914" y="4437743"/>
            <a:ext cx="3222172" cy="477612"/>
          </a:xfrm>
          <a:solidFill>
            <a:schemeClr val="accent6"/>
          </a:solidFill>
        </p:spPr>
        <p:txBody>
          <a:bodyPr anchor="ctr">
            <a:normAutofit/>
          </a:bodyPr>
          <a:lstStyle>
            <a:lvl1pPr marL="0" indent="0" algn="ctr">
              <a:buNone/>
              <a:defRPr sz="20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WELCOME</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14699" y="974177"/>
            <a:ext cx="5086351" cy="4321723"/>
          </a:xfrm>
          <a:custGeom>
            <a:avLst/>
            <a:gdLst>
              <a:gd name="connsiteX0" fmla="*/ 2781300 w 5562600"/>
              <a:gd name="connsiteY0" fmla="*/ 0 h 4795345"/>
              <a:gd name="connsiteX1" fmla="*/ 5562600 w 5562600"/>
              <a:gd name="connsiteY1" fmla="*/ 4795345 h 4795345"/>
              <a:gd name="connsiteX2" fmla="*/ 0 w 5562600"/>
              <a:gd name="connsiteY2" fmla="*/ 4795345 h 4795345"/>
            </a:gdLst>
            <a:ahLst/>
            <a:cxnLst>
              <a:cxn ang="0">
                <a:pos x="connsiteX0" y="connsiteY0"/>
              </a:cxn>
              <a:cxn ang="0">
                <a:pos x="connsiteX1" y="connsiteY1"/>
              </a:cxn>
              <a:cxn ang="0">
                <a:pos x="connsiteX2" y="connsiteY2"/>
              </a:cxn>
            </a:cxnLst>
            <a:rect l="l" t="t" r="r" b="b"/>
            <a:pathLst>
              <a:path w="5562600" h="4795345">
                <a:moveTo>
                  <a:pt x="2781300" y="0"/>
                </a:moveTo>
                <a:lnTo>
                  <a:pt x="5562600" y="4795345"/>
                </a:lnTo>
                <a:lnTo>
                  <a:pt x="0" y="4795345"/>
                </a:lnTo>
                <a:close/>
              </a:path>
            </a:pathLst>
          </a:custGeom>
          <a:solidFill>
            <a:schemeClr val="bg1">
              <a:lumMod val="85000"/>
            </a:schemeClr>
          </a:solidFill>
        </p:spPr>
        <p:txBody>
          <a:bodyPr wrap="square">
            <a:no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flipV="1">
            <a:off x="-133352" y="-256357"/>
            <a:ext cx="5715002" cy="3376928"/>
          </a:xfrm>
          <a:prstGeom prst="round2SameRect">
            <a:avLst>
              <a:gd name="adj1" fmla="val 50000"/>
              <a:gd name="adj2" fmla="val 0"/>
            </a:avLst>
          </a:prstGeom>
          <a:solidFill>
            <a:schemeClr val="bg1">
              <a:lumMod val="8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291774"/>
            <a:ext cx="5022132" cy="5825674"/>
          </a:xfrm>
          <a:custGeom>
            <a:avLst/>
            <a:gdLst>
              <a:gd name="connsiteX0" fmla="*/ 1800796 w 3601592"/>
              <a:gd name="connsiteY0" fmla="*/ 0 h 4177848"/>
              <a:gd name="connsiteX1" fmla="*/ 3601592 w 3601592"/>
              <a:gd name="connsiteY1" fmla="*/ 900398 h 4177848"/>
              <a:gd name="connsiteX2" fmla="*/ 3601592 w 3601592"/>
              <a:gd name="connsiteY2" fmla="*/ 3277450 h 4177848"/>
              <a:gd name="connsiteX3" fmla="*/ 1800796 w 3601592"/>
              <a:gd name="connsiteY3" fmla="*/ 4177848 h 4177848"/>
              <a:gd name="connsiteX4" fmla="*/ 0 w 3601592"/>
              <a:gd name="connsiteY4" fmla="*/ 3277450 h 4177848"/>
              <a:gd name="connsiteX5" fmla="*/ 0 w 3601592"/>
              <a:gd name="connsiteY5" fmla="*/ 900398 h 41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592" h="4177848">
                <a:moveTo>
                  <a:pt x="1800796" y="0"/>
                </a:moveTo>
                <a:lnTo>
                  <a:pt x="3601592" y="900398"/>
                </a:lnTo>
                <a:lnTo>
                  <a:pt x="3601592" y="3277450"/>
                </a:lnTo>
                <a:lnTo>
                  <a:pt x="1800796" y="4177848"/>
                </a:lnTo>
                <a:lnTo>
                  <a:pt x="0" y="3277450"/>
                </a:lnTo>
                <a:lnTo>
                  <a:pt x="0" y="900398"/>
                </a:lnTo>
                <a:close/>
              </a:path>
            </a:pathLst>
          </a:custGeom>
          <a:solidFill>
            <a:schemeClr val="bg1">
              <a:lumMod val="8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914652" y="-1349829"/>
            <a:ext cx="6277227" cy="6280093"/>
          </a:xfrm>
          <a:prstGeom prst="ellipse">
            <a:avLst/>
          </a:prstGeom>
          <a:solidFill>
            <a:schemeClr val="bg1">
              <a:lumMod val="75000"/>
            </a:schemeClr>
          </a:solidFill>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7" name="Chart Placeholder 17"/>
          <p:cNvSpPr>
            <a:spLocks noGrp="1"/>
          </p:cNvSpPr>
          <p:nvPr>
            <p:ph type="chart" sz="quarter" idx="26"/>
          </p:nvPr>
        </p:nvSpPr>
        <p:spPr>
          <a:xfrm>
            <a:off x="675687" y="1592944"/>
            <a:ext cx="5003217" cy="4746171"/>
          </a:xfrm>
        </p:spPr>
        <p:txBody>
          <a:bodyPr/>
          <a:lstStyle/>
          <a:p>
            <a:endParaRPr lang="en-US"/>
          </a:p>
        </p:txBody>
      </p:sp>
      <p:grpSp>
        <p:nvGrpSpPr>
          <p:cNvPr id="21" name="Group 20"/>
          <p:cNvGrpSpPr/>
          <p:nvPr userDrawn="1"/>
        </p:nvGrpSpPr>
        <p:grpSpPr>
          <a:xfrm>
            <a:off x="6317175" y="2222660"/>
            <a:ext cx="5874825" cy="3486739"/>
            <a:chOff x="6317175" y="2420429"/>
            <a:chExt cx="5874825" cy="3486739"/>
          </a:xfrm>
        </p:grpSpPr>
        <p:sp>
          <p:nvSpPr>
            <p:cNvPr id="20" name="Freeform 19"/>
            <p:cNvSpPr/>
            <p:nvPr userDrawn="1"/>
          </p:nvSpPr>
          <p:spPr>
            <a:xfrm>
              <a:off x="9120248" y="2432448"/>
              <a:ext cx="3071752" cy="3474720"/>
            </a:xfrm>
            <a:custGeom>
              <a:avLst/>
              <a:gdLst>
                <a:gd name="connsiteX0" fmla="*/ 1737360 w 3071752"/>
                <a:gd name="connsiteY0" fmla="*/ 0 h 3474720"/>
                <a:gd name="connsiteX1" fmla="*/ 2965859 w 3071752"/>
                <a:gd name="connsiteY1" fmla="*/ 508861 h 3474720"/>
                <a:gd name="connsiteX2" fmla="*/ 3071752 w 3071752"/>
                <a:gd name="connsiteY2" fmla="*/ 625373 h 3474720"/>
                <a:gd name="connsiteX3" fmla="*/ 3071752 w 3071752"/>
                <a:gd name="connsiteY3" fmla="*/ 2849347 h 3474720"/>
                <a:gd name="connsiteX4" fmla="*/ 2965859 w 3071752"/>
                <a:gd name="connsiteY4" fmla="*/ 2965859 h 3474720"/>
                <a:gd name="connsiteX5" fmla="*/ 1737360 w 3071752"/>
                <a:gd name="connsiteY5" fmla="*/ 3474720 h 3474720"/>
                <a:gd name="connsiteX6" fmla="*/ 0 w 3071752"/>
                <a:gd name="connsiteY6" fmla="*/ 1737360 h 3474720"/>
                <a:gd name="connsiteX7" fmla="*/ 1737360 w 3071752"/>
                <a:gd name="connsiteY7" fmla="*/ 0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1752" h="3474720">
                  <a:moveTo>
                    <a:pt x="1737360" y="0"/>
                  </a:moveTo>
                  <a:cubicBezTo>
                    <a:pt x="2217118" y="0"/>
                    <a:pt x="2651458" y="194461"/>
                    <a:pt x="2965859" y="508861"/>
                  </a:cubicBezTo>
                  <a:lnTo>
                    <a:pt x="3071752" y="625373"/>
                  </a:lnTo>
                  <a:lnTo>
                    <a:pt x="3071752" y="2849347"/>
                  </a:lnTo>
                  <a:lnTo>
                    <a:pt x="2965859" y="2965859"/>
                  </a:lnTo>
                  <a:cubicBezTo>
                    <a:pt x="2651458" y="3280259"/>
                    <a:pt x="2217118" y="3474720"/>
                    <a:pt x="1737360" y="3474720"/>
                  </a:cubicBezTo>
                  <a:cubicBezTo>
                    <a:pt x="777843" y="3474720"/>
                    <a:pt x="0" y="2696877"/>
                    <a:pt x="0" y="1737360"/>
                  </a:cubicBezTo>
                  <a:cubicBezTo>
                    <a:pt x="0" y="777843"/>
                    <a:pt x="777843" y="0"/>
                    <a:pt x="1737360" y="0"/>
                  </a:cubicBezTo>
                  <a:close/>
                </a:path>
              </a:pathLst>
            </a:custGeom>
            <a:solidFill>
              <a:schemeClr val="accent4"/>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userDrawn="1"/>
          </p:nvSpPr>
          <p:spPr>
            <a:xfrm>
              <a:off x="6317175" y="2420429"/>
              <a:ext cx="3474720" cy="3474720"/>
            </a:xfrm>
            <a:prstGeom prst="ellipse">
              <a:avLst/>
            </a:prstGeom>
            <a:solidFill>
              <a:schemeClr val="accent2"/>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Text Placeholder 27"/>
          <p:cNvSpPr>
            <a:spLocks noGrp="1"/>
          </p:cNvSpPr>
          <p:nvPr>
            <p:ph type="body" sz="quarter" idx="20" hasCustomPrompt="1"/>
          </p:nvPr>
        </p:nvSpPr>
        <p:spPr>
          <a:xfrm>
            <a:off x="7048223" y="3678168"/>
            <a:ext cx="1923047" cy="826771"/>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latin typeface="Open Sans" panose="020B0606030504020204" pitchFamily="34" charset="0"/>
                <a:ea typeface="Open Sans" panose="020B0606030504020204" pitchFamily="34" charset="0"/>
                <a:cs typeface="Open Sans" panose="020B0606030504020204" pitchFamily="34" charset="0"/>
              </a:rPr>
              <a:t>Lorem ipsum dolor sit </a:t>
            </a:r>
            <a:r>
              <a:rPr lang="en-US" dirty="0" err="1">
                <a:latin typeface="Open Sans" panose="020B0606030504020204" pitchFamily="34" charset="0"/>
                <a:ea typeface="Open Sans" panose="020B0606030504020204" pitchFamily="34" charset="0"/>
                <a:cs typeface="Open Sans" panose="020B0606030504020204" pitchFamily="34" charset="0"/>
              </a:rPr>
              <a:t>amet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consectetur</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adipisicing</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elit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sed</a:t>
            </a:r>
            <a:r>
              <a:rPr lang="en-US" dirty="0">
                <a:latin typeface="Open Sans" panose="020B0606030504020204" pitchFamily="34" charset="0"/>
                <a:ea typeface="Open Sans" panose="020B0606030504020204" pitchFamily="34" charset="0"/>
                <a:cs typeface="Open Sans" panose="020B0606030504020204" pitchFamily="34" charset="0"/>
              </a:rPr>
              <a:t> do </a:t>
            </a:r>
            <a:r>
              <a:rPr lang="en-US" dirty="0" err="1">
                <a:latin typeface="Open Sans" panose="020B0606030504020204" pitchFamily="34" charset="0"/>
                <a:ea typeface="Open Sans" panose="020B0606030504020204" pitchFamily="34" charset="0"/>
                <a:cs typeface="Open Sans" panose="020B0606030504020204" pitchFamily="34" charset="0"/>
              </a:rPr>
              <a:t>eiusmod</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tempor</a:t>
            </a:r>
            <a:endParaRPr lang="en-US" dirty="0"/>
          </a:p>
        </p:txBody>
      </p:sp>
      <p:sp>
        <p:nvSpPr>
          <p:cNvPr id="23" name="Text Placeholder 27"/>
          <p:cNvSpPr>
            <a:spLocks noGrp="1"/>
          </p:cNvSpPr>
          <p:nvPr>
            <p:ph type="body" sz="quarter" idx="33" hasCustomPrompt="1"/>
          </p:nvPr>
        </p:nvSpPr>
        <p:spPr>
          <a:xfrm>
            <a:off x="7048223" y="3257042"/>
            <a:ext cx="1923047" cy="364914"/>
          </a:xfrm>
        </p:spPr>
        <p:txBody>
          <a:bodyPr>
            <a:normAutofit/>
          </a:bodyPr>
          <a:lstStyle>
            <a:lvl1pPr marL="0" indent="0" algn="ctr">
              <a:buNone/>
              <a:defRPr sz="1600" b="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Ipsum Dolor</a:t>
            </a:r>
          </a:p>
        </p:txBody>
      </p:sp>
      <p:sp>
        <p:nvSpPr>
          <p:cNvPr id="24" name="Text Placeholder 27"/>
          <p:cNvSpPr>
            <a:spLocks noGrp="1"/>
          </p:cNvSpPr>
          <p:nvPr>
            <p:ph type="body" sz="quarter" idx="34" hasCustomPrompt="1"/>
          </p:nvPr>
        </p:nvSpPr>
        <p:spPr>
          <a:xfrm>
            <a:off x="9957854" y="3678168"/>
            <a:ext cx="1923047" cy="826771"/>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latin typeface="Open Sans" panose="020B0606030504020204" pitchFamily="34" charset="0"/>
                <a:ea typeface="Open Sans" panose="020B0606030504020204" pitchFamily="34" charset="0"/>
                <a:cs typeface="Open Sans" panose="020B0606030504020204" pitchFamily="34" charset="0"/>
              </a:rPr>
              <a:t>Lorem ipsum dolor sit </a:t>
            </a:r>
            <a:r>
              <a:rPr lang="en-US" dirty="0" err="1">
                <a:latin typeface="Open Sans" panose="020B0606030504020204" pitchFamily="34" charset="0"/>
                <a:ea typeface="Open Sans" panose="020B0606030504020204" pitchFamily="34" charset="0"/>
                <a:cs typeface="Open Sans" panose="020B0606030504020204" pitchFamily="34" charset="0"/>
              </a:rPr>
              <a:t>amet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consectetur</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adipisicing</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elit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sed</a:t>
            </a:r>
            <a:r>
              <a:rPr lang="en-US" dirty="0">
                <a:latin typeface="Open Sans" panose="020B0606030504020204" pitchFamily="34" charset="0"/>
                <a:ea typeface="Open Sans" panose="020B0606030504020204" pitchFamily="34" charset="0"/>
                <a:cs typeface="Open Sans" panose="020B0606030504020204" pitchFamily="34" charset="0"/>
              </a:rPr>
              <a:t> do </a:t>
            </a:r>
            <a:r>
              <a:rPr lang="en-US" dirty="0" err="1">
                <a:latin typeface="Open Sans" panose="020B0606030504020204" pitchFamily="34" charset="0"/>
                <a:ea typeface="Open Sans" panose="020B0606030504020204" pitchFamily="34" charset="0"/>
                <a:cs typeface="Open Sans" panose="020B0606030504020204" pitchFamily="34" charset="0"/>
              </a:rPr>
              <a:t>eiusmod</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tempor</a:t>
            </a:r>
            <a:endParaRPr lang="en-US" dirty="0"/>
          </a:p>
        </p:txBody>
      </p:sp>
      <p:sp>
        <p:nvSpPr>
          <p:cNvPr id="25" name="Text Placeholder 27"/>
          <p:cNvSpPr>
            <a:spLocks noGrp="1"/>
          </p:cNvSpPr>
          <p:nvPr>
            <p:ph type="body" sz="quarter" idx="35" hasCustomPrompt="1"/>
          </p:nvPr>
        </p:nvSpPr>
        <p:spPr>
          <a:xfrm>
            <a:off x="9957854" y="3257042"/>
            <a:ext cx="1923047" cy="364914"/>
          </a:xfrm>
        </p:spPr>
        <p:txBody>
          <a:bodyPr>
            <a:normAutofit/>
          </a:bodyPr>
          <a:lstStyle>
            <a:lvl1pPr marL="0" indent="0" algn="ctr">
              <a:buNone/>
              <a:defRPr sz="1600" b="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Ipsum Dolor</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9" name="Chart Placeholder 17"/>
          <p:cNvSpPr>
            <a:spLocks noGrp="1"/>
          </p:cNvSpPr>
          <p:nvPr>
            <p:ph type="chart" sz="quarter" idx="26"/>
          </p:nvPr>
        </p:nvSpPr>
        <p:spPr>
          <a:xfrm>
            <a:off x="770958" y="537029"/>
            <a:ext cx="4679497" cy="4833257"/>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6" name="Text Placeholder 27"/>
          <p:cNvSpPr>
            <a:spLocks noGrp="1"/>
          </p:cNvSpPr>
          <p:nvPr>
            <p:ph type="body" sz="quarter" idx="17" hasCustomPrompt="1"/>
          </p:nvPr>
        </p:nvSpPr>
        <p:spPr>
          <a:xfrm>
            <a:off x="693057" y="917668"/>
            <a:ext cx="4488543" cy="456006"/>
          </a:xfrm>
        </p:spPr>
        <p:txBody>
          <a:bodyPr>
            <a:normAutofit/>
          </a:bodyPr>
          <a:lstStyle>
            <a:lvl1pPr marL="0" indent="0" algn="l">
              <a:buNone/>
              <a:defRPr sz="1800" b="1">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a:t>
            </a:r>
          </a:p>
        </p:txBody>
      </p:sp>
      <p:sp>
        <p:nvSpPr>
          <p:cNvPr id="7" name="Text Placeholder 27"/>
          <p:cNvSpPr>
            <a:spLocks noGrp="1"/>
          </p:cNvSpPr>
          <p:nvPr>
            <p:ph type="body" sz="quarter" idx="18" hasCustomPrompt="1"/>
          </p:nvPr>
        </p:nvSpPr>
        <p:spPr>
          <a:xfrm>
            <a:off x="693057" y="1344646"/>
            <a:ext cx="4488543" cy="787863"/>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6" name="Text Placeholder 27"/>
          <p:cNvSpPr>
            <a:spLocks noGrp="1"/>
          </p:cNvSpPr>
          <p:nvPr>
            <p:ph type="body" sz="quarter" idx="30" hasCustomPrompt="1"/>
          </p:nvPr>
        </p:nvSpPr>
        <p:spPr>
          <a:xfrm>
            <a:off x="1360714" y="2309989"/>
            <a:ext cx="4488543" cy="413330"/>
          </a:xfrm>
        </p:spPr>
        <p:txBody>
          <a:bodyPr anchor="ctr">
            <a:normAutofit/>
          </a:bodyPr>
          <a:lstStyle>
            <a:lvl1pPr marL="0" indent="0" algn="l">
              <a:buNone/>
              <a:defRPr sz="1800" b="1">
                <a:solidFill>
                  <a:srgbClr val="FFC22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17" name="Text Placeholder 27"/>
          <p:cNvSpPr>
            <a:spLocks noGrp="1"/>
          </p:cNvSpPr>
          <p:nvPr>
            <p:ph type="body" sz="quarter" idx="31" hasCustomPrompt="1"/>
          </p:nvPr>
        </p:nvSpPr>
        <p:spPr>
          <a:xfrm>
            <a:off x="1360714" y="2736967"/>
            <a:ext cx="4488543" cy="73285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9" name="Text Placeholder 27"/>
          <p:cNvSpPr>
            <a:spLocks noGrp="1"/>
          </p:cNvSpPr>
          <p:nvPr>
            <p:ph type="body" sz="quarter" idx="33" hasCustomPrompt="1"/>
          </p:nvPr>
        </p:nvSpPr>
        <p:spPr>
          <a:xfrm>
            <a:off x="1360714" y="3963175"/>
            <a:ext cx="4488543" cy="73285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0" name="Text Placeholder 27"/>
          <p:cNvSpPr>
            <a:spLocks noGrp="1"/>
          </p:cNvSpPr>
          <p:nvPr>
            <p:ph type="body" sz="quarter" idx="34" hasCustomPrompt="1"/>
          </p:nvPr>
        </p:nvSpPr>
        <p:spPr>
          <a:xfrm>
            <a:off x="1360714" y="4737078"/>
            <a:ext cx="4488543" cy="389448"/>
          </a:xfrm>
        </p:spPr>
        <p:txBody>
          <a:bodyPr anchor="ctr">
            <a:normAutofit/>
          </a:bodyPr>
          <a:lstStyle>
            <a:lvl1pPr marL="0" indent="0" algn="l">
              <a:buNone/>
              <a:defRPr sz="1800" b="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21" name="Text Placeholder 27"/>
          <p:cNvSpPr>
            <a:spLocks noGrp="1"/>
          </p:cNvSpPr>
          <p:nvPr>
            <p:ph type="body" sz="quarter" idx="35" hasCustomPrompt="1"/>
          </p:nvPr>
        </p:nvSpPr>
        <p:spPr>
          <a:xfrm>
            <a:off x="1360714" y="5164056"/>
            <a:ext cx="4488543" cy="73285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3" name="Chart Placeholder 22"/>
          <p:cNvSpPr>
            <a:spLocks noGrp="1"/>
          </p:cNvSpPr>
          <p:nvPr>
            <p:ph type="chart" sz="quarter" idx="36"/>
          </p:nvPr>
        </p:nvSpPr>
        <p:spPr>
          <a:xfrm>
            <a:off x="6776710" y="1109513"/>
            <a:ext cx="4389120" cy="4389120"/>
          </a:xfrm>
        </p:spPr>
        <p:txBody>
          <a:bodyPr/>
          <a:lstStyle/>
          <a:p>
            <a:endParaRPr lang="en-US"/>
          </a:p>
        </p:txBody>
      </p:sp>
      <p:sp>
        <p:nvSpPr>
          <p:cNvPr id="24" name="Oval 23"/>
          <p:cNvSpPr/>
          <p:nvPr userDrawn="1"/>
        </p:nvSpPr>
        <p:spPr>
          <a:xfrm>
            <a:off x="784502" y="2379494"/>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27"/>
          <p:cNvSpPr>
            <a:spLocks noGrp="1"/>
          </p:cNvSpPr>
          <p:nvPr>
            <p:ph type="body" sz="quarter" idx="37" hasCustomPrompt="1"/>
          </p:nvPr>
        </p:nvSpPr>
        <p:spPr>
          <a:xfrm>
            <a:off x="1360714" y="3528022"/>
            <a:ext cx="4488543" cy="413330"/>
          </a:xfrm>
        </p:spPr>
        <p:txBody>
          <a:bodyPr anchor="ctr">
            <a:normAutofit/>
          </a:bodyPr>
          <a:lstStyle>
            <a:lvl1pPr marL="0" indent="0" algn="l">
              <a:buNone/>
              <a:defRPr sz="1800" b="1">
                <a:solidFill>
                  <a:srgbClr val="4D4D4F"/>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26" name="Oval 25"/>
          <p:cNvSpPr/>
          <p:nvPr userDrawn="1"/>
        </p:nvSpPr>
        <p:spPr>
          <a:xfrm>
            <a:off x="784502" y="3581492"/>
            <a:ext cx="274320" cy="274320"/>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784502" y="4789788"/>
            <a:ext cx="274320" cy="27432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5" name="Chart Placeholder 14"/>
          <p:cNvSpPr>
            <a:spLocks noGrp="1"/>
          </p:cNvSpPr>
          <p:nvPr>
            <p:ph type="chart" sz="quarter" idx="30"/>
          </p:nvPr>
        </p:nvSpPr>
        <p:spPr>
          <a:xfrm>
            <a:off x="1630679" y="1292451"/>
            <a:ext cx="3474720" cy="3474720"/>
          </a:xfrm>
        </p:spPr>
        <p:txBody>
          <a:bodyPr/>
          <a:lstStyle/>
          <a:p>
            <a:endParaRPr lang="en-US"/>
          </a:p>
        </p:txBody>
      </p:sp>
      <p:sp>
        <p:nvSpPr>
          <p:cNvPr id="16" name="Chart Placeholder 14"/>
          <p:cNvSpPr>
            <a:spLocks noGrp="1"/>
          </p:cNvSpPr>
          <p:nvPr>
            <p:ph type="chart" sz="quarter" idx="31"/>
          </p:nvPr>
        </p:nvSpPr>
        <p:spPr>
          <a:xfrm>
            <a:off x="6638108" y="1292451"/>
            <a:ext cx="3474720" cy="3474720"/>
          </a:xfrm>
        </p:spPr>
        <p:txBody>
          <a:bodyPr/>
          <a:lstStyle/>
          <a:p>
            <a:endParaRPr lang="en-US"/>
          </a:p>
        </p:txBody>
      </p:sp>
      <p:sp>
        <p:nvSpPr>
          <p:cNvPr id="17" name="Text Placeholder 27"/>
          <p:cNvSpPr>
            <a:spLocks noGrp="1"/>
          </p:cNvSpPr>
          <p:nvPr>
            <p:ph type="body" sz="quarter" idx="32" hasCustomPrompt="1"/>
          </p:nvPr>
        </p:nvSpPr>
        <p:spPr>
          <a:xfrm>
            <a:off x="1444358" y="4896160"/>
            <a:ext cx="3980550" cy="732856"/>
          </a:xfrm>
        </p:spPr>
        <p:txBody>
          <a:bodyPr>
            <a:norm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8" name="Text Placeholder 27"/>
          <p:cNvSpPr>
            <a:spLocks noGrp="1"/>
          </p:cNvSpPr>
          <p:nvPr>
            <p:ph type="body" sz="quarter" idx="33" hasCustomPrompt="1"/>
          </p:nvPr>
        </p:nvSpPr>
        <p:spPr>
          <a:xfrm>
            <a:off x="6455222" y="4896160"/>
            <a:ext cx="3980550" cy="732856"/>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15" name="Chart Placeholder 17"/>
          <p:cNvSpPr>
            <a:spLocks noGrp="1"/>
          </p:cNvSpPr>
          <p:nvPr>
            <p:ph type="chart" sz="quarter" idx="26"/>
          </p:nvPr>
        </p:nvSpPr>
        <p:spPr>
          <a:xfrm>
            <a:off x="6468846" y="1604169"/>
            <a:ext cx="5250080" cy="3839369"/>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4" name="Text Placeholder 27"/>
          <p:cNvSpPr>
            <a:spLocks noGrp="1"/>
          </p:cNvSpPr>
          <p:nvPr>
            <p:ph type="body" sz="quarter" idx="18" hasCustomPrompt="1"/>
          </p:nvPr>
        </p:nvSpPr>
        <p:spPr>
          <a:xfrm>
            <a:off x="893401" y="1713258"/>
            <a:ext cx="3239862" cy="85599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5" name="Chart Placeholder 17"/>
          <p:cNvSpPr>
            <a:spLocks noGrp="1"/>
          </p:cNvSpPr>
          <p:nvPr>
            <p:ph type="chart" sz="quarter" idx="26"/>
          </p:nvPr>
        </p:nvSpPr>
        <p:spPr>
          <a:xfrm>
            <a:off x="4648199" y="1118977"/>
            <a:ext cx="7070727" cy="2949685"/>
          </a:xfrm>
        </p:spPr>
        <p:txBody>
          <a:bodyPr/>
          <a:lstStyle/>
          <a:p>
            <a:endParaRPr lang="en-US"/>
          </a:p>
        </p:txBody>
      </p:sp>
      <p:sp>
        <p:nvSpPr>
          <p:cNvPr id="16" name="Text Placeholder 27"/>
          <p:cNvSpPr>
            <a:spLocks noGrp="1"/>
          </p:cNvSpPr>
          <p:nvPr>
            <p:ph type="body" sz="quarter" idx="13" hasCustomPrompt="1"/>
          </p:nvPr>
        </p:nvSpPr>
        <p:spPr>
          <a:xfrm>
            <a:off x="893401" y="1118977"/>
            <a:ext cx="3239862" cy="582262"/>
          </a:xfrm>
          <a:noFill/>
        </p:spPr>
        <p:txBody>
          <a:bodyPr anchor="ctr">
            <a:noAutofit/>
          </a:bodyPr>
          <a:lstStyle>
            <a:lvl1pPr marL="0" indent="0">
              <a:buNone/>
              <a:defRPr sz="2800" b="1">
                <a:solidFill>
                  <a:srgbClr val="FFC22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17" name="Text Placeholder 27"/>
          <p:cNvSpPr>
            <a:spLocks noGrp="1"/>
          </p:cNvSpPr>
          <p:nvPr>
            <p:ph type="body" sz="quarter" idx="30" hasCustomPrompt="1"/>
          </p:nvPr>
        </p:nvSpPr>
        <p:spPr>
          <a:xfrm>
            <a:off x="893401" y="3212665"/>
            <a:ext cx="3239862" cy="85599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8" name="Text Placeholder 27"/>
          <p:cNvSpPr>
            <a:spLocks noGrp="1"/>
          </p:cNvSpPr>
          <p:nvPr>
            <p:ph type="body" sz="quarter" idx="31" hasCustomPrompt="1"/>
          </p:nvPr>
        </p:nvSpPr>
        <p:spPr>
          <a:xfrm>
            <a:off x="893401" y="2618384"/>
            <a:ext cx="3239862" cy="582262"/>
          </a:xfrm>
          <a:noFill/>
        </p:spPr>
        <p:txBody>
          <a:bodyPr anchor="ctr">
            <a:noAutofit/>
          </a:bodyPr>
          <a:lstStyle>
            <a:lvl1pPr marL="0" indent="0">
              <a:buNone/>
              <a:defRPr sz="2800" b="1">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19" name="Text Placeholder 27"/>
          <p:cNvSpPr>
            <a:spLocks noGrp="1"/>
          </p:cNvSpPr>
          <p:nvPr>
            <p:ph type="body" sz="quarter" idx="32" hasCustomPrompt="1"/>
          </p:nvPr>
        </p:nvSpPr>
        <p:spPr>
          <a:xfrm>
            <a:off x="4790981" y="4803504"/>
            <a:ext cx="2002848" cy="85599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0" name="Text Placeholder 27"/>
          <p:cNvSpPr>
            <a:spLocks noGrp="1"/>
          </p:cNvSpPr>
          <p:nvPr>
            <p:ph type="body" sz="quarter" idx="19" hasCustomPrompt="1"/>
          </p:nvPr>
        </p:nvSpPr>
        <p:spPr>
          <a:xfrm>
            <a:off x="7222977" y="4803504"/>
            <a:ext cx="2002848" cy="85599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1" name="Text Placeholder 27"/>
          <p:cNvSpPr>
            <a:spLocks noGrp="1"/>
          </p:cNvSpPr>
          <p:nvPr>
            <p:ph type="body" sz="quarter" idx="20" hasCustomPrompt="1"/>
          </p:nvPr>
        </p:nvSpPr>
        <p:spPr>
          <a:xfrm>
            <a:off x="9654974" y="4816488"/>
            <a:ext cx="2002848" cy="85599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4" name="Text Placeholder 27"/>
          <p:cNvSpPr>
            <a:spLocks noGrp="1"/>
          </p:cNvSpPr>
          <p:nvPr>
            <p:ph type="body" sz="quarter" idx="34" hasCustomPrompt="1"/>
          </p:nvPr>
        </p:nvSpPr>
        <p:spPr>
          <a:xfrm>
            <a:off x="7222977" y="4357510"/>
            <a:ext cx="1779425" cy="427999"/>
          </a:xfrm>
        </p:spPr>
        <p:txBody>
          <a:bodyPr anchor="ctr">
            <a:normAutofit/>
          </a:bodyPr>
          <a:lstStyle>
            <a:lvl1pPr marL="0" indent="0" algn="l">
              <a:buNone/>
              <a:defRPr sz="1200" b="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25" name="Text Placeholder 27"/>
          <p:cNvSpPr>
            <a:spLocks noGrp="1"/>
          </p:cNvSpPr>
          <p:nvPr>
            <p:ph type="body" sz="quarter" idx="35" hasCustomPrompt="1"/>
          </p:nvPr>
        </p:nvSpPr>
        <p:spPr>
          <a:xfrm>
            <a:off x="9654973" y="4382479"/>
            <a:ext cx="1779425" cy="427999"/>
          </a:xfrm>
        </p:spPr>
        <p:txBody>
          <a:bodyPr anchor="ctr">
            <a:normAutofit/>
          </a:bodyPr>
          <a:lstStyle>
            <a:lvl1pPr marL="0" indent="0" algn="l">
              <a:buNone/>
              <a:defRPr sz="1200" b="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26" name="Text Placeholder 27"/>
          <p:cNvSpPr>
            <a:spLocks noGrp="1"/>
          </p:cNvSpPr>
          <p:nvPr>
            <p:ph type="body" sz="quarter" idx="36" hasCustomPrompt="1"/>
          </p:nvPr>
        </p:nvSpPr>
        <p:spPr>
          <a:xfrm>
            <a:off x="4789191" y="4357510"/>
            <a:ext cx="1779425" cy="427999"/>
          </a:xfrm>
        </p:spPr>
        <p:txBody>
          <a:bodyPr anchor="ctr">
            <a:normAutofit/>
          </a:bodyPr>
          <a:lstStyle>
            <a:lvl1pPr marL="0" indent="0" algn="l">
              <a:buNone/>
              <a:defRPr sz="1200" b="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28" name="Text Placeholder 7"/>
          <p:cNvSpPr>
            <a:spLocks noGrp="1"/>
          </p:cNvSpPr>
          <p:nvPr>
            <p:ph type="body" sz="quarter" idx="16" hasCustomPrompt="1"/>
          </p:nvPr>
        </p:nvSpPr>
        <p:spPr>
          <a:xfrm>
            <a:off x="1169887" y="4638443"/>
            <a:ext cx="2766089" cy="748212"/>
          </a:xfrm>
        </p:spPr>
        <p:txBody>
          <a:bodyPr anchor="ctr">
            <a:noAutofit/>
          </a:bodyPr>
          <a:lstStyle>
            <a:lvl1pPr marL="0" indent="0">
              <a:buNone/>
              <a:defRPr sz="24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THE YEAR VALUE</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35001" y="1245197"/>
            <a:ext cx="3403598" cy="3523286"/>
          </a:xfrm>
        </p:spPr>
        <p:txBody>
          <a:bodyPr anchor="ctr">
            <a:noAutofit/>
          </a:bodyPr>
          <a:lstStyle>
            <a:lvl1pPr algn="l">
              <a:defRPr sz="6000">
                <a:solidFill>
                  <a:schemeClr val="accent5"/>
                </a:solidFill>
                <a:latin typeface="Lato" panose="020F0502020204030203" pitchFamily="34" charset="0"/>
                <a:ea typeface="Lato" panose="020F0502020204030203" pitchFamily="34" charset="0"/>
                <a:cs typeface="Lato" panose="020F0502020204030203" pitchFamily="34" charset="0"/>
              </a:defRPr>
            </a:lvl1pPr>
          </a:lstStyle>
          <a:p>
            <a:r>
              <a:rPr lang="en-US" dirty="0"/>
              <a:t>DID YOU KNOW ABOUT US?</a:t>
            </a:r>
          </a:p>
        </p:txBody>
      </p:sp>
      <p:sp>
        <p:nvSpPr>
          <p:cNvPr id="11" name="Date Placeholder 3"/>
          <p:cNvSpPr>
            <a:spLocks noGrp="1"/>
          </p:cNvSpPr>
          <p:nvPr>
            <p:ph type="dt" sz="half" idx="10"/>
          </p:nvPr>
        </p:nvSpPr>
        <p:spPr>
          <a:xfrm>
            <a:off x="838200" y="6356350"/>
            <a:ext cx="2743200" cy="365125"/>
          </a:xfrm>
        </p:spPr>
        <p:txBody>
          <a:bodyPr/>
          <a:lstStyle>
            <a:lvl1pPr>
              <a:defRPr>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fld id="{D87E5006-1B0A-4808-AA46-0337317FC2F9}" type="datetime1">
              <a:rPr lang="en-US" smtClean="0"/>
              <a:t>1/6/2021</a:t>
            </a:fld>
            <a:endParaRPr lang="en-US"/>
          </a:p>
        </p:txBody>
      </p:sp>
      <p:sp>
        <p:nvSpPr>
          <p:cNvPr id="12" name="Subtitle 2"/>
          <p:cNvSpPr>
            <a:spLocks noGrp="1"/>
          </p:cNvSpPr>
          <p:nvPr>
            <p:ph type="subTitle" idx="1" hasCustomPrompt="1"/>
          </p:nvPr>
        </p:nvSpPr>
        <p:spPr>
          <a:xfrm>
            <a:off x="7912100" y="1203440"/>
            <a:ext cx="3581400" cy="490991"/>
          </a:xfrm>
        </p:spPr>
        <p:txBody>
          <a:bodyPr anchor="ctr">
            <a:normAutofit/>
          </a:bodyPr>
          <a:lstStyle>
            <a:lvl1pPr marL="0" indent="0" algn="l">
              <a:buNone/>
              <a:defRPr sz="2800" b="1"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OUR VISION</a:t>
            </a:r>
          </a:p>
        </p:txBody>
      </p:sp>
      <p:sp>
        <p:nvSpPr>
          <p:cNvPr id="13" name="Footer Placeholder 4"/>
          <p:cNvSpPr>
            <a:spLocks noGrp="1"/>
          </p:cNvSpPr>
          <p:nvPr>
            <p:ph type="ftr" sz="quarter" idx="11"/>
          </p:nvPr>
        </p:nvSpPr>
        <p:spPr>
          <a:xfrm>
            <a:off x="4038600" y="6356350"/>
            <a:ext cx="4114800" cy="365125"/>
          </a:xfrm>
        </p:spPr>
        <p:txBody>
          <a:bodyPr/>
          <a:lstStyle>
            <a:lvl1pPr>
              <a:defRPr>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
        <p:nvSpPr>
          <p:cNvPr id="14" name="Slide Number Placeholder 5"/>
          <p:cNvSpPr>
            <a:spLocks noGrp="1"/>
          </p:cNvSpPr>
          <p:nvPr>
            <p:ph type="sldNum" sz="quarter" idx="12"/>
          </p:nvPr>
        </p:nvSpPr>
        <p:spPr>
          <a:xfrm>
            <a:off x="8610600" y="6356350"/>
            <a:ext cx="2743200" cy="365125"/>
          </a:xfrm>
        </p:spPr>
        <p:txBody>
          <a:bodyPr/>
          <a:lstStyle>
            <a:lvl1pPr>
              <a:defRPr>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fld id="{25E26BCC-97A4-4D81-9C6F-A146096D1771}" type="slidenum">
              <a:rPr lang="en-US" smtClean="0"/>
              <a:t>‹#›</a:t>
            </a:fld>
            <a:endParaRPr lang="en-US"/>
          </a:p>
        </p:txBody>
      </p:sp>
      <p:sp>
        <p:nvSpPr>
          <p:cNvPr id="15" name="Text Placeholder 7"/>
          <p:cNvSpPr>
            <a:spLocks noGrp="1"/>
          </p:cNvSpPr>
          <p:nvPr>
            <p:ph type="body" sz="quarter" idx="13" hasCustomPrompt="1"/>
          </p:nvPr>
        </p:nvSpPr>
        <p:spPr>
          <a:xfrm>
            <a:off x="7912099" y="1694430"/>
            <a:ext cx="3931557" cy="2340541"/>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r>
              <a:rPr lang="en-US" dirty="0"/>
              <a:t> </a:t>
            </a:r>
            <a:r>
              <a:rPr lang="en-US" dirty="0" err="1"/>
              <a:t>aliquet</a:t>
            </a:r>
            <a:r>
              <a:rPr lang="en-US" dirty="0"/>
              <a:t>, non semper </a:t>
            </a:r>
            <a:r>
              <a:rPr lang="en-US" dirty="0" err="1"/>
              <a:t>velit</a:t>
            </a:r>
            <a:r>
              <a:rPr lang="en-US" dirty="0"/>
              <a:t> </a:t>
            </a:r>
            <a:r>
              <a:rPr lang="en-US" dirty="0" err="1"/>
              <a:t>vehicula</a:t>
            </a:r>
            <a:r>
              <a:rPr lang="en-US" dirty="0"/>
              <a:t>. </a:t>
            </a:r>
            <a:r>
              <a:rPr lang="en-US" dirty="0" err="1"/>
              <a:t>Vivamus</a:t>
            </a:r>
            <a:r>
              <a:rPr lang="en-US" dirty="0"/>
              <a:t> </a:t>
            </a:r>
            <a:r>
              <a:rPr lang="en-US" dirty="0" err="1"/>
              <a:t>vestibulum</a:t>
            </a:r>
            <a:r>
              <a:rPr lang="en-US" dirty="0"/>
              <a:t>, </a:t>
            </a:r>
            <a:r>
              <a:rPr lang="en-US" dirty="0" err="1"/>
              <a:t>mauris</a:t>
            </a:r>
            <a:r>
              <a:rPr lang="en-US" dirty="0"/>
              <a:t> a </a:t>
            </a:r>
            <a:r>
              <a:rPr lang="en-US" dirty="0" err="1"/>
              <a:t>iaculis</a:t>
            </a:r>
            <a:r>
              <a:rPr lang="en-US" dirty="0"/>
              <a:t> </a:t>
            </a:r>
            <a:r>
              <a:rPr lang="en-US" dirty="0" err="1"/>
              <a:t>condimentum</a:t>
            </a:r>
            <a:r>
              <a:rPr lang="en-US" dirty="0"/>
              <a:t>, </a:t>
            </a:r>
            <a:r>
              <a:rPr lang="en-US" dirty="0" err="1"/>
              <a:t>eros</a:t>
            </a:r>
            <a:r>
              <a:rPr lang="en-US" dirty="0"/>
              <a:t> </a:t>
            </a:r>
            <a:r>
              <a:rPr lang="en-US" dirty="0" err="1"/>
              <a:t>lectus</a:t>
            </a:r>
            <a:r>
              <a:rPr lang="en-US" dirty="0"/>
              <a:t> </a:t>
            </a:r>
            <a:r>
              <a:rPr lang="en-US" dirty="0" err="1"/>
              <a:t>hendrerit</a:t>
            </a:r>
            <a:r>
              <a:rPr lang="en-US" dirty="0"/>
              <a:t> ex, ac </a:t>
            </a:r>
            <a:r>
              <a:rPr lang="en-US" dirty="0" err="1"/>
              <a:t>pellentesque</a:t>
            </a:r>
            <a:r>
              <a:rPr lang="en-US" dirty="0"/>
              <a:t> </a:t>
            </a:r>
            <a:r>
              <a:rPr lang="en-US" dirty="0" err="1"/>
              <a:t>odio</a:t>
            </a:r>
            <a:r>
              <a:rPr lang="en-US" dirty="0"/>
              <a:t> </a:t>
            </a:r>
            <a:r>
              <a:rPr lang="en-US" dirty="0" err="1"/>
              <a:t>purus</a:t>
            </a:r>
            <a:r>
              <a:rPr lang="en-US" dirty="0"/>
              <a:t> </a:t>
            </a:r>
            <a:r>
              <a:rPr lang="en-US" dirty="0" err="1"/>
              <a:t>quis</a:t>
            </a:r>
            <a:r>
              <a:rPr lang="en-US" dirty="0"/>
              <a:t> </a:t>
            </a:r>
            <a:r>
              <a:rPr lang="en-US" dirty="0" err="1"/>
              <a:t>justo</a:t>
            </a:r>
            <a:r>
              <a:rPr lang="en-US" dirty="0"/>
              <a:t>. </a:t>
            </a:r>
            <a:r>
              <a:rPr lang="en-US" dirty="0" err="1"/>
              <a:t>Phasellus</a:t>
            </a:r>
            <a:r>
              <a:rPr lang="en-US" dirty="0"/>
              <a:t> et </a:t>
            </a:r>
            <a:r>
              <a:rPr lang="en-US" dirty="0" err="1"/>
              <a:t>odio</a:t>
            </a:r>
            <a:r>
              <a:rPr lang="en-US" dirty="0"/>
              <a:t> </a:t>
            </a:r>
            <a:r>
              <a:rPr lang="en-US" dirty="0" err="1"/>
              <a:t>ultricies</a:t>
            </a:r>
            <a:r>
              <a:rPr lang="en-US" dirty="0"/>
              <a:t>, </a:t>
            </a:r>
            <a:r>
              <a:rPr lang="en-US" dirty="0" err="1"/>
              <a:t>luctus</a:t>
            </a:r>
            <a:r>
              <a:rPr lang="en-US" dirty="0"/>
              <a:t> </a:t>
            </a:r>
            <a:r>
              <a:rPr lang="en-US" dirty="0" err="1"/>
              <a:t>est</a:t>
            </a:r>
            <a:r>
              <a:rPr lang="en-US" dirty="0"/>
              <a:t> </a:t>
            </a:r>
            <a:r>
              <a:rPr lang="en-US" dirty="0" err="1"/>
              <a:t>eget</a:t>
            </a:r>
            <a:r>
              <a:rPr lang="en-US" dirty="0"/>
              <a:t>, </a:t>
            </a:r>
            <a:r>
              <a:rPr lang="en-US" dirty="0" err="1"/>
              <a:t>rutrum</a:t>
            </a:r>
            <a:r>
              <a:rPr lang="en-US" dirty="0"/>
              <a:t> quam. </a:t>
            </a:r>
            <a:r>
              <a:rPr lang="en-US" dirty="0" err="1"/>
              <a:t>Aenean</a:t>
            </a:r>
            <a:r>
              <a:rPr lang="en-US" dirty="0"/>
              <a:t> in mi </a:t>
            </a:r>
            <a:r>
              <a:rPr lang="en-US" dirty="0" err="1"/>
              <a:t>eu</a:t>
            </a:r>
            <a:r>
              <a:rPr lang="en-US" dirty="0"/>
              <a:t> </a:t>
            </a:r>
            <a:r>
              <a:rPr lang="en-US" dirty="0" err="1"/>
              <a:t>velit</a:t>
            </a:r>
            <a:r>
              <a:rPr lang="en-US" dirty="0"/>
              <a:t> </a:t>
            </a:r>
            <a:r>
              <a:rPr lang="en-US" dirty="0" err="1"/>
              <a:t>malesuada</a:t>
            </a:r>
            <a:r>
              <a:rPr lang="en-US" dirty="0"/>
              <a:t> </a:t>
            </a:r>
            <a:r>
              <a:rPr lang="en-US" dirty="0" err="1"/>
              <a:t>dapibus</a:t>
            </a:r>
            <a:r>
              <a:rPr lang="en-US" dirty="0"/>
              <a:t> </a:t>
            </a:r>
            <a:r>
              <a:rPr lang="en-US" dirty="0" err="1"/>
              <a:t>eu</a:t>
            </a:r>
            <a:r>
              <a:rPr lang="en-US" dirty="0"/>
              <a:t> vitae </a:t>
            </a:r>
            <a:r>
              <a:rPr lang="en-US" dirty="0" err="1"/>
              <a:t>orci</a:t>
            </a:r>
            <a:r>
              <a:rPr lang="en-US" dirty="0"/>
              <a:t>. </a:t>
            </a:r>
            <a:r>
              <a:rPr lang="en-US" dirty="0" err="1"/>
              <a:t>Ut</a:t>
            </a:r>
            <a:r>
              <a:rPr lang="en-US" dirty="0"/>
              <a:t> </a:t>
            </a:r>
            <a:r>
              <a:rPr lang="en-US" dirty="0" err="1"/>
              <a:t>porttitor</a:t>
            </a:r>
            <a:r>
              <a:rPr lang="en-US" dirty="0"/>
              <a:t> at </a:t>
            </a:r>
            <a:r>
              <a:rPr lang="en-US" dirty="0" err="1"/>
              <a:t>erat</a:t>
            </a:r>
            <a:r>
              <a:rPr lang="en-US" dirty="0"/>
              <a:t> </a:t>
            </a:r>
            <a:r>
              <a:rPr lang="en-US" dirty="0" err="1"/>
              <a:t>laoreet</a:t>
            </a:r>
            <a:r>
              <a:rPr lang="en-US" dirty="0"/>
              <a:t> </a:t>
            </a:r>
            <a:r>
              <a:rPr lang="en-US" dirty="0" err="1"/>
              <a:t>mollis</a:t>
            </a:r>
            <a:r>
              <a:rPr lang="en-US" dirty="0"/>
              <a:t>..</a:t>
            </a:r>
          </a:p>
        </p:txBody>
      </p:sp>
      <p:sp>
        <p:nvSpPr>
          <p:cNvPr id="16" name="Picture Placeholder 15"/>
          <p:cNvSpPr>
            <a:spLocks noGrp="1"/>
          </p:cNvSpPr>
          <p:nvPr>
            <p:ph type="pic" sz="quarter" idx="14"/>
          </p:nvPr>
        </p:nvSpPr>
        <p:spPr>
          <a:xfrm>
            <a:off x="4279899" y="740229"/>
            <a:ext cx="3632200" cy="6117771"/>
          </a:xfrm>
          <a:prstGeom prst="roundRect">
            <a:avLst/>
          </a:prstGeom>
        </p:spPr>
        <p:txBody>
          <a:bodyPr/>
          <a:lstStyle/>
          <a:p>
            <a:endParaRPr lang="en-US"/>
          </a:p>
        </p:txBody>
      </p:sp>
      <p:cxnSp>
        <p:nvCxnSpPr>
          <p:cNvPr id="18" name="Straight Connector 17"/>
          <p:cNvCxnSpPr/>
          <p:nvPr userDrawn="1"/>
        </p:nvCxnSpPr>
        <p:spPr>
          <a:xfrm>
            <a:off x="7912099" y="5190643"/>
            <a:ext cx="1828800" cy="0"/>
          </a:xfrm>
          <a:prstGeom prst="line">
            <a:avLst/>
          </a:prstGeom>
          <a:ln w="1555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4" name="Chart Placeholder 14"/>
          <p:cNvSpPr>
            <a:spLocks noGrp="1"/>
          </p:cNvSpPr>
          <p:nvPr>
            <p:ph type="chart" sz="quarter" idx="30"/>
          </p:nvPr>
        </p:nvSpPr>
        <p:spPr>
          <a:xfrm>
            <a:off x="719720" y="1485241"/>
            <a:ext cx="3474720" cy="3474720"/>
          </a:xfrm>
        </p:spPr>
        <p:txBody>
          <a:bodyPr/>
          <a:lstStyle/>
          <a:p>
            <a:endParaRPr lang="en-US"/>
          </a:p>
        </p:txBody>
      </p:sp>
      <p:sp>
        <p:nvSpPr>
          <p:cNvPr id="15" name="Text Placeholder 27"/>
          <p:cNvSpPr>
            <a:spLocks noGrp="1"/>
          </p:cNvSpPr>
          <p:nvPr>
            <p:ph type="body" sz="quarter" idx="32" hasCustomPrompt="1"/>
          </p:nvPr>
        </p:nvSpPr>
        <p:spPr>
          <a:xfrm>
            <a:off x="533399" y="5088950"/>
            <a:ext cx="3980550" cy="732856"/>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6" name="Text Placeholder 27"/>
          <p:cNvSpPr>
            <a:spLocks noGrp="1"/>
          </p:cNvSpPr>
          <p:nvPr>
            <p:ph type="body" sz="quarter" idx="18" hasCustomPrompt="1"/>
          </p:nvPr>
        </p:nvSpPr>
        <p:spPr>
          <a:xfrm>
            <a:off x="8474608" y="5341739"/>
            <a:ext cx="3239862" cy="85599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7" name="Chart Placeholder 17"/>
          <p:cNvSpPr>
            <a:spLocks noGrp="1"/>
          </p:cNvSpPr>
          <p:nvPr>
            <p:ph type="chart" sz="quarter" idx="26"/>
          </p:nvPr>
        </p:nvSpPr>
        <p:spPr>
          <a:xfrm>
            <a:off x="4648199" y="1604169"/>
            <a:ext cx="7070727" cy="2949685"/>
          </a:xfrm>
        </p:spPr>
        <p:txBody>
          <a:bodyPr/>
          <a:lstStyle/>
          <a:p>
            <a:endParaRPr lang="en-US"/>
          </a:p>
        </p:txBody>
      </p:sp>
      <p:sp>
        <p:nvSpPr>
          <p:cNvPr id="18" name="Text Placeholder 27"/>
          <p:cNvSpPr>
            <a:spLocks noGrp="1"/>
          </p:cNvSpPr>
          <p:nvPr>
            <p:ph type="body" sz="quarter" idx="13" hasCustomPrompt="1"/>
          </p:nvPr>
        </p:nvSpPr>
        <p:spPr>
          <a:xfrm>
            <a:off x="8474608" y="4747458"/>
            <a:ext cx="3239862" cy="582262"/>
          </a:xfrm>
          <a:noFill/>
        </p:spPr>
        <p:txBody>
          <a:bodyPr anchor="ctr">
            <a:noAutofit/>
          </a:bodyPr>
          <a:lstStyle>
            <a:lvl1pPr marL="0" indent="0">
              <a:buNone/>
              <a:defRPr sz="2800" b="1">
                <a:solidFill>
                  <a:srgbClr val="FFC22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19" name="Text Placeholder 27"/>
          <p:cNvSpPr>
            <a:spLocks noGrp="1"/>
          </p:cNvSpPr>
          <p:nvPr>
            <p:ph type="body" sz="quarter" idx="33" hasCustomPrompt="1"/>
          </p:nvPr>
        </p:nvSpPr>
        <p:spPr>
          <a:xfrm>
            <a:off x="4967708" y="5352486"/>
            <a:ext cx="3239862" cy="85599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20" name="Text Placeholder 27"/>
          <p:cNvSpPr>
            <a:spLocks noGrp="1"/>
          </p:cNvSpPr>
          <p:nvPr>
            <p:ph type="body" sz="quarter" idx="31" hasCustomPrompt="1"/>
          </p:nvPr>
        </p:nvSpPr>
        <p:spPr>
          <a:xfrm>
            <a:off x="4967708" y="4758205"/>
            <a:ext cx="3239862" cy="582262"/>
          </a:xfrm>
          <a:noFill/>
        </p:spPr>
        <p:txBody>
          <a:bodyPr anchor="ctr">
            <a:noAutofit/>
          </a:bodyPr>
          <a:lstStyle>
            <a:lvl1pPr marL="0" indent="0">
              <a:buNone/>
              <a:defRPr sz="2800" b="1">
                <a:solidFill>
                  <a:srgbClr val="4D4D4F"/>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4" name="Text Placeholder 27"/>
          <p:cNvSpPr>
            <a:spLocks noGrp="1"/>
          </p:cNvSpPr>
          <p:nvPr>
            <p:ph type="body" sz="quarter" idx="18" hasCustomPrompt="1"/>
          </p:nvPr>
        </p:nvSpPr>
        <p:spPr>
          <a:xfrm>
            <a:off x="8474608" y="5341739"/>
            <a:ext cx="3239862" cy="85599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5" name="Chart Placeholder 17"/>
          <p:cNvSpPr>
            <a:spLocks noGrp="1"/>
          </p:cNvSpPr>
          <p:nvPr>
            <p:ph type="chart" sz="quarter" idx="26"/>
          </p:nvPr>
        </p:nvSpPr>
        <p:spPr>
          <a:xfrm>
            <a:off x="4648199" y="1059543"/>
            <a:ext cx="7070727" cy="3323772"/>
          </a:xfrm>
        </p:spPr>
        <p:txBody>
          <a:bodyPr/>
          <a:lstStyle/>
          <a:p>
            <a:endParaRPr lang="en-US"/>
          </a:p>
        </p:txBody>
      </p:sp>
      <p:sp>
        <p:nvSpPr>
          <p:cNvPr id="16" name="Text Placeholder 27"/>
          <p:cNvSpPr>
            <a:spLocks noGrp="1"/>
          </p:cNvSpPr>
          <p:nvPr>
            <p:ph type="body" sz="quarter" idx="13" hasCustomPrompt="1"/>
          </p:nvPr>
        </p:nvSpPr>
        <p:spPr>
          <a:xfrm>
            <a:off x="8474608" y="4747458"/>
            <a:ext cx="3239862" cy="582262"/>
          </a:xfrm>
          <a:noFill/>
        </p:spPr>
        <p:txBody>
          <a:bodyPr anchor="ctr">
            <a:noAutofit/>
          </a:bodyPr>
          <a:lstStyle>
            <a:lvl1pPr marL="0" indent="0">
              <a:buNone/>
              <a:defRPr sz="2800" b="1">
                <a:solidFill>
                  <a:srgbClr val="215C94"/>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17" name="Text Placeholder 27"/>
          <p:cNvSpPr>
            <a:spLocks noGrp="1"/>
          </p:cNvSpPr>
          <p:nvPr>
            <p:ph type="body" sz="quarter" idx="33" hasCustomPrompt="1"/>
          </p:nvPr>
        </p:nvSpPr>
        <p:spPr>
          <a:xfrm>
            <a:off x="4648199" y="5352486"/>
            <a:ext cx="3239862" cy="85599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8" name="Text Placeholder 27"/>
          <p:cNvSpPr>
            <a:spLocks noGrp="1"/>
          </p:cNvSpPr>
          <p:nvPr>
            <p:ph type="body" sz="quarter" idx="31" hasCustomPrompt="1"/>
          </p:nvPr>
        </p:nvSpPr>
        <p:spPr>
          <a:xfrm>
            <a:off x="4648199" y="4758205"/>
            <a:ext cx="3239862" cy="582262"/>
          </a:xfrm>
          <a:noFill/>
        </p:spPr>
        <p:txBody>
          <a:bodyPr anchor="ctr">
            <a:noAutofit/>
          </a:bodyPr>
          <a:lstStyle>
            <a:lvl1pPr marL="0" indent="0">
              <a:buNone/>
              <a:defRPr sz="2800" b="1">
                <a:solidFill>
                  <a:srgbClr val="4D4D4F"/>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a:t>
            </a:r>
          </a:p>
        </p:txBody>
      </p:sp>
      <p:sp>
        <p:nvSpPr>
          <p:cNvPr id="3" name="Picture Placeholder 2"/>
          <p:cNvSpPr>
            <a:spLocks noGrp="1"/>
          </p:cNvSpPr>
          <p:nvPr>
            <p:ph type="pic" sz="quarter" idx="34"/>
          </p:nvPr>
        </p:nvSpPr>
        <p:spPr>
          <a:xfrm>
            <a:off x="0" y="0"/>
            <a:ext cx="4267200" cy="68580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03450-2FD6-4021-858D-CA8013849616}" type="datetimeFigureOut">
              <a:rPr lang="en-US" smtClean="0">
                <a:solidFill>
                  <a:prstClr val="black">
                    <a:tint val="75000"/>
                  </a:prstClr>
                </a:solidFill>
              </a:rPr>
              <a:t>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54AAB2-9FF7-4B1A-A866-38A775733A5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74"/>
            <a:ext cx="10515600" cy="573575"/>
          </a:xfrm>
          <a:prstGeom prst="rect">
            <a:avLst/>
          </a:prstGeom>
        </p:spPr>
        <p:txBody>
          <a:bodyPr/>
          <a:lstStyle>
            <a:lvl1pPr algn="ctr">
              <a:defRPr sz="3600" b="1">
                <a:latin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4" name="Slide Number Placeholder 3"/>
          <p:cNvSpPr>
            <a:spLocks noGrp="1"/>
          </p:cNvSpPr>
          <p:nvPr>
            <p:ph type="sldNum" sz="quarter" idx="11"/>
          </p:nvPr>
        </p:nvSpPr>
        <p:spPr/>
        <p:txBody>
          <a:bodyPr/>
          <a:lstStyle/>
          <a:p>
            <a:fld id="{CCA817B1-E75C-4DB8-9B0A-1A0AC25A777C}" type="slidenum">
              <a:rPr lang="en-GB" smtClean="0"/>
              <a:t>‹#›</a:t>
            </a:fld>
            <a:endParaRPr lang="en-GB"/>
          </a:p>
        </p:txBody>
      </p:sp>
      <p:sp>
        <p:nvSpPr>
          <p:cNvPr id="5" name="Rectangle 4"/>
          <p:cNvSpPr/>
          <p:nvPr userDrawn="1"/>
        </p:nvSpPr>
        <p:spPr>
          <a:xfrm>
            <a:off x="0" y="1276351"/>
            <a:ext cx="6119446" cy="508000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288144" y="1017246"/>
            <a:ext cx="4807856" cy="4823508"/>
          </a:xfrm>
        </p:spPr>
        <p:txBody>
          <a:bodyPr anchor="ctr">
            <a:noAutofit/>
          </a:bodyPr>
          <a:lstStyle>
            <a:lvl1pPr algn="l">
              <a:defRPr sz="8000">
                <a:solidFill>
                  <a:srgbClr val="FEC223"/>
                </a:solidFill>
                <a:latin typeface="Lato" panose="020F0502020204030203" pitchFamily="34" charset="0"/>
                <a:ea typeface="Lato" panose="020F0502020204030203" pitchFamily="34" charset="0"/>
                <a:cs typeface="Lato" panose="020F0502020204030203" pitchFamily="34" charset="0"/>
              </a:defRPr>
            </a:lvl1pPr>
          </a:lstStyle>
          <a:p>
            <a:r>
              <a:rPr lang="en-US" dirty="0"/>
              <a:t>DID YOU KNOW ABOUT US?</a:t>
            </a:r>
          </a:p>
        </p:txBody>
      </p:sp>
      <p:sp>
        <p:nvSpPr>
          <p:cNvPr id="7" name="Date Placeholder 3"/>
          <p:cNvSpPr>
            <a:spLocks noGrp="1"/>
          </p:cNvSpPr>
          <p:nvPr>
            <p:ph type="dt" sz="half" idx="10"/>
          </p:nvPr>
        </p:nvSpPr>
        <p:spPr>
          <a:xfrm>
            <a:off x="838200" y="6356350"/>
            <a:ext cx="2743200" cy="365125"/>
          </a:xfrm>
        </p:spPr>
        <p:txBody>
          <a:bodyPr/>
          <a:lstStyle>
            <a:lvl1pPr>
              <a:defRPr>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fld id="{D87E5006-1B0A-4808-AA46-0337317FC2F9}" type="datetime1">
              <a:rPr lang="en-US" smtClean="0"/>
              <a:t>1/6/2021</a:t>
            </a:fld>
            <a:endParaRPr lang="en-US"/>
          </a:p>
        </p:txBody>
      </p:sp>
      <p:sp>
        <p:nvSpPr>
          <p:cNvPr id="8" name="Subtitle 2"/>
          <p:cNvSpPr>
            <a:spLocks noGrp="1"/>
          </p:cNvSpPr>
          <p:nvPr>
            <p:ph type="subTitle" idx="1" hasCustomPrompt="1"/>
          </p:nvPr>
        </p:nvSpPr>
        <p:spPr>
          <a:xfrm>
            <a:off x="6663871" y="1324743"/>
            <a:ext cx="3581400" cy="490991"/>
          </a:xfrm>
        </p:spPr>
        <p:txBody>
          <a:bodyPr anchor="ctr">
            <a:normAutofit/>
          </a:bodyPr>
          <a:lstStyle>
            <a:lvl1pPr marL="0" indent="0" algn="l">
              <a:buNone/>
              <a:defRPr sz="2800" b="1"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OUR MISSION</a:t>
            </a:r>
          </a:p>
        </p:txBody>
      </p:sp>
      <p:sp>
        <p:nvSpPr>
          <p:cNvPr id="9" name="Footer Placeholder 4"/>
          <p:cNvSpPr>
            <a:spLocks noGrp="1"/>
          </p:cNvSpPr>
          <p:nvPr>
            <p:ph type="ftr" sz="quarter" idx="11"/>
          </p:nvPr>
        </p:nvSpPr>
        <p:spPr>
          <a:xfrm>
            <a:off x="4038600" y="6356350"/>
            <a:ext cx="4114800" cy="365125"/>
          </a:xfrm>
        </p:spPr>
        <p:txBody>
          <a:bodyPr/>
          <a:lstStyle>
            <a:lvl1pPr>
              <a:defRPr>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a:p>
        </p:txBody>
      </p:sp>
      <p:sp>
        <p:nvSpPr>
          <p:cNvPr id="10" name="Slide Number Placeholder 5"/>
          <p:cNvSpPr>
            <a:spLocks noGrp="1"/>
          </p:cNvSpPr>
          <p:nvPr>
            <p:ph type="sldNum" sz="quarter" idx="12"/>
          </p:nvPr>
        </p:nvSpPr>
        <p:spPr>
          <a:xfrm>
            <a:off x="8610600" y="6356350"/>
            <a:ext cx="2743200" cy="365125"/>
          </a:xfrm>
        </p:spPr>
        <p:txBody>
          <a:bodyPr/>
          <a:lstStyle>
            <a:lvl1pPr>
              <a:defRPr>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fld id="{25E26BCC-97A4-4D81-9C6F-A146096D1771}" type="slidenum">
              <a:rPr lang="en-US" smtClean="0"/>
              <a:t>‹#›</a:t>
            </a:fld>
            <a:endParaRPr lang="en-US"/>
          </a:p>
        </p:txBody>
      </p:sp>
      <p:sp>
        <p:nvSpPr>
          <p:cNvPr id="11" name="Text Placeholder 7"/>
          <p:cNvSpPr>
            <a:spLocks noGrp="1"/>
          </p:cNvSpPr>
          <p:nvPr>
            <p:ph type="body" sz="quarter" idx="13" hasCustomPrompt="1"/>
          </p:nvPr>
        </p:nvSpPr>
        <p:spPr>
          <a:xfrm>
            <a:off x="6663870" y="1815733"/>
            <a:ext cx="3931557" cy="2340541"/>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cxnSp>
        <p:nvCxnSpPr>
          <p:cNvPr id="13" name="Straight Connector 12"/>
          <p:cNvCxnSpPr/>
          <p:nvPr userDrawn="1"/>
        </p:nvCxnSpPr>
        <p:spPr>
          <a:xfrm>
            <a:off x="6781800" y="5181216"/>
            <a:ext cx="1828800" cy="0"/>
          </a:xfrm>
          <a:prstGeom prst="line">
            <a:avLst/>
          </a:prstGeom>
          <a:ln w="155575">
            <a:solidFill>
              <a:srgbClr val="FEC22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35002" y="1245197"/>
            <a:ext cx="3403598" cy="3523286"/>
          </a:xfrm>
        </p:spPr>
        <p:txBody>
          <a:bodyPr anchor="ctr">
            <a:noAutofit/>
          </a:bodyPr>
          <a:lstStyle>
            <a:lvl1pPr algn="l">
              <a:defRPr sz="600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en-US" dirty="0"/>
              <a:t>DID YOU KNOW ABOUT US?</a:t>
            </a:r>
          </a:p>
        </p:txBody>
      </p:sp>
      <p:sp>
        <p:nvSpPr>
          <p:cNvPr id="6" name="Date Placeholder 3"/>
          <p:cNvSpPr>
            <a:spLocks noGrp="1"/>
          </p:cNvSpPr>
          <p:nvPr>
            <p:ph type="dt" sz="half" idx="10"/>
          </p:nvPr>
        </p:nvSpPr>
        <p:spPr>
          <a:xfrm>
            <a:off x="838200" y="6356350"/>
            <a:ext cx="2743200" cy="365125"/>
          </a:xfrm>
        </p:spPr>
        <p:txBody>
          <a:bodyPr/>
          <a:lstStyle>
            <a:lvl1pPr>
              <a:defRPr>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fld id="{D87E5006-1B0A-4808-AA46-0337317FC2F9}" type="datetime1">
              <a:rPr lang="en-US" smtClean="0"/>
              <a:t>1/6/2021</a:t>
            </a:fld>
            <a:endParaRPr lang="en-US"/>
          </a:p>
        </p:txBody>
      </p:sp>
      <p:sp>
        <p:nvSpPr>
          <p:cNvPr id="7" name="Subtitle 2"/>
          <p:cNvSpPr>
            <a:spLocks noGrp="1"/>
          </p:cNvSpPr>
          <p:nvPr>
            <p:ph type="subTitle" idx="1" hasCustomPrompt="1"/>
          </p:nvPr>
        </p:nvSpPr>
        <p:spPr>
          <a:xfrm>
            <a:off x="7912100" y="1203440"/>
            <a:ext cx="3581400" cy="490991"/>
          </a:xfrm>
        </p:spPr>
        <p:txBody>
          <a:bodyPr anchor="ctr">
            <a:normAutofit/>
          </a:bodyPr>
          <a:lstStyle>
            <a:lvl1pPr marL="0" indent="0" algn="l">
              <a:buNone/>
              <a:defRPr sz="2800" b="1"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OUR VISION</a:t>
            </a:r>
          </a:p>
        </p:txBody>
      </p:sp>
      <p:sp>
        <p:nvSpPr>
          <p:cNvPr id="8" name="Footer Placeholder 4"/>
          <p:cNvSpPr>
            <a:spLocks noGrp="1"/>
          </p:cNvSpPr>
          <p:nvPr>
            <p:ph type="ftr" sz="quarter" idx="11"/>
          </p:nvPr>
        </p:nvSpPr>
        <p:spPr>
          <a:xfrm>
            <a:off x="4038600" y="6356350"/>
            <a:ext cx="4114800" cy="365125"/>
          </a:xfrm>
        </p:spPr>
        <p:txBody>
          <a:bodyPr/>
          <a:lstStyle>
            <a:lvl1pPr>
              <a:defRPr>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a:p>
        </p:txBody>
      </p:sp>
      <p:sp>
        <p:nvSpPr>
          <p:cNvPr id="9" name="Slide Number Placeholder 5"/>
          <p:cNvSpPr>
            <a:spLocks noGrp="1"/>
          </p:cNvSpPr>
          <p:nvPr>
            <p:ph type="sldNum" sz="quarter" idx="12"/>
          </p:nvPr>
        </p:nvSpPr>
        <p:spPr>
          <a:xfrm>
            <a:off x="8610600" y="6356350"/>
            <a:ext cx="2743200" cy="365125"/>
          </a:xfrm>
        </p:spPr>
        <p:txBody>
          <a:bodyPr/>
          <a:lstStyle>
            <a:lvl1pPr>
              <a:defRPr>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fld id="{25E26BCC-97A4-4D81-9C6F-A146096D1771}" type="slidenum">
              <a:rPr lang="en-US" smtClean="0"/>
              <a:t>‹#›</a:t>
            </a:fld>
            <a:endParaRPr lang="en-US"/>
          </a:p>
        </p:txBody>
      </p:sp>
      <p:sp>
        <p:nvSpPr>
          <p:cNvPr id="10" name="Text Placeholder 7"/>
          <p:cNvSpPr>
            <a:spLocks noGrp="1"/>
          </p:cNvSpPr>
          <p:nvPr>
            <p:ph type="body" sz="quarter" idx="13" hasCustomPrompt="1"/>
          </p:nvPr>
        </p:nvSpPr>
        <p:spPr>
          <a:xfrm>
            <a:off x="7912099" y="1694430"/>
            <a:ext cx="3931557" cy="1426141"/>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1" name="Picture Placeholder 15"/>
          <p:cNvSpPr>
            <a:spLocks noGrp="1"/>
          </p:cNvSpPr>
          <p:nvPr>
            <p:ph type="pic" sz="quarter" idx="14"/>
          </p:nvPr>
        </p:nvSpPr>
        <p:spPr>
          <a:xfrm>
            <a:off x="4279900" y="740229"/>
            <a:ext cx="3632200" cy="6117771"/>
          </a:xfrm>
        </p:spPr>
        <p:txBody>
          <a:bodyPr/>
          <a:lstStyle/>
          <a:p>
            <a:endParaRPr lang="en-US"/>
          </a:p>
        </p:txBody>
      </p:sp>
      <p:sp>
        <p:nvSpPr>
          <p:cNvPr id="15" name="Text Placeholder 7"/>
          <p:cNvSpPr>
            <a:spLocks noGrp="1"/>
          </p:cNvSpPr>
          <p:nvPr>
            <p:ph type="body" sz="quarter" idx="15" hasCustomPrompt="1"/>
          </p:nvPr>
        </p:nvSpPr>
        <p:spPr>
          <a:xfrm>
            <a:off x="7912099" y="3991000"/>
            <a:ext cx="3931557" cy="1426141"/>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7" name="Text Placeholder 16"/>
          <p:cNvSpPr>
            <a:spLocks noGrp="1"/>
          </p:cNvSpPr>
          <p:nvPr>
            <p:ph type="body" sz="quarter" idx="16" hasCustomPrompt="1"/>
          </p:nvPr>
        </p:nvSpPr>
        <p:spPr>
          <a:xfrm>
            <a:off x="7932056" y="3471095"/>
            <a:ext cx="3541487" cy="49098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b="1">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OUR MISSION</a:t>
            </a:r>
          </a:p>
        </p:txBody>
      </p:sp>
      <p:sp>
        <p:nvSpPr>
          <p:cNvPr id="12" name="Picture Placeholder 15"/>
          <p:cNvSpPr>
            <a:spLocks noGrp="1"/>
          </p:cNvSpPr>
          <p:nvPr>
            <p:ph type="pic" sz="quarter" idx="17"/>
          </p:nvPr>
        </p:nvSpPr>
        <p:spPr>
          <a:xfrm>
            <a:off x="0" y="-14515"/>
            <a:ext cx="6525986" cy="6872516"/>
          </a:xfrm>
          <a:custGeom>
            <a:avLst/>
            <a:gdLst>
              <a:gd name="connsiteX0" fmla="*/ 6545942 w 6545942"/>
              <a:gd name="connsiteY0" fmla="*/ 0 h 7010401"/>
              <a:gd name="connsiteX1" fmla="*/ 5689600 w 6545942"/>
              <a:gd name="connsiteY1" fmla="*/ 6995887 h 7010401"/>
              <a:gd name="connsiteX2" fmla="*/ 0 w 6545942"/>
              <a:gd name="connsiteY2" fmla="*/ 7010401 h 7010401"/>
              <a:gd name="connsiteX3" fmla="*/ 0 w 6545942"/>
              <a:gd name="connsiteY3" fmla="*/ 14515 h 7010401"/>
            </a:gdLst>
            <a:ahLst/>
            <a:cxnLst>
              <a:cxn ang="0">
                <a:pos x="connsiteX0" y="connsiteY0"/>
              </a:cxn>
              <a:cxn ang="0">
                <a:pos x="connsiteX1" y="connsiteY1"/>
              </a:cxn>
              <a:cxn ang="0">
                <a:pos x="connsiteX2" y="connsiteY2"/>
              </a:cxn>
              <a:cxn ang="0">
                <a:pos x="connsiteX3" y="connsiteY3"/>
              </a:cxn>
            </a:cxnLst>
            <a:rect l="l" t="t" r="r" b="b"/>
            <a:pathLst>
              <a:path w="6545942" h="7010401">
                <a:moveTo>
                  <a:pt x="6545942" y="0"/>
                </a:moveTo>
                <a:lnTo>
                  <a:pt x="5689600" y="6995887"/>
                </a:lnTo>
                <a:lnTo>
                  <a:pt x="0" y="7010401"/>
                </a:lnTo>
                <a:lnTo>
                  <a:pt x="0" y="14515"/>
                </a:lnTo>
                <a:close/>
              </a:path>
            </a:pathLst>
          </a:custGeom>
        </p:spPr>
        <p:txBody>
          <a:bodyPr wrap="square">
            <a:no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F79602-51E0-43A8-8F75-4727E4691120}"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26BCC-97A4-4D81-9C6F-A146096D1771}" type="slidenum">
              <a:rPr lang="en-US" smtClean="0"/>
              <a:t>‹#›</a:t>
            </a:fld>
            <a:endParaRPr lang="en-US"/>
          </a:p>
        </p:txBody>
      </p:sp>
      <p:sp>
        <p:nvSpPr>
          <p:cNvPr id="8" name="Title 1"/>
          <p:cNvSpPr>
            <a:spLocks noGrp="1"/>
          </p:cNvSpPr>
          <p:nvPr>
            <p:ph type="ctrTitle" hasCustomPrompt="1"/>
          </p:nvPr>
        </p:nvSpPr>
        <p:spPr>
          <a:xfrm>
            <a:off x="3859760" y="1240588"/>
            <a:ext cx="5517244" cy="907683"/>
          </a:xfrm>
        </p:spPr>
        <p:txBody>
          <a:bodyPr anchor="ctr">
            <a:noAutofit/>
          </a:bodyPr>
          <a:lstStyle>
            <a:lvl1pPr algn="l">
              <a:defRPr sz="6000" b="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OUR VISION</a:t>
            </a:r>
          </a:p>
        </p:txBody>
      </p:sp>
      <p:sp>
        <p:nvSpPr>
          <p:cNvPr id="9" name="Text Placeholder 7"/>
          <p:cNvSpPr>
            <a:spLocks noGrp="1"/>
          </p:cNvSpPr>
          <p:nvPr>
            <p:ph type="body" sz="quarter" idx="13" hasCustomPrompt="1"/>
          </p:nvPr>
        </p:nvSpPr>
        <p:spPr>
          <a:xfrm>
            <a:off x="3859760" y="2173558"/>
            <a:ext cx="5517244" cy="2340541"/>
          </a:xfrm>
          <a:noFill/>
        </p:spPr>
        <p:txBody>
          <a:bodyPr anchor="t">
            <a:normAutofit/>
          </a:bodyPr>
          <a:lstStyle>
            <a:lvl1pPr marL="0" indent="0" algn="just">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Put your details here….</a:t>
            </a:r>
          </a:p>
        </p:txBody>
      </p:sp>
      <p:sp>
        <p:nvSpPr>
          <p:cNvPr id="10" name="Picture Placeholder 15"/>
          <p:cNvSpPr>
            <a:spLocks noGrp="1"/>
          </p:cNvSpPr>
          <p:nvPr>
            <p:ph type="pic" sz="quarter" idx="14"/>
          </p:nvPr>
        </p:nvSpPr>
        <p:spPr>
          <a:xfrm>
            <a:off x="0" y="1"/>
            <a:ext cx="3713844" cy="6858000"/>
          </a:xfrm>
          <a:prstGeom prst="round2DiagRect">
            <a:avLst/>
          </a:prstGeom>
        </p:spPr>
        <p:txBody>
          <a:bodyPr/>
          <a:lstStyle/>
          <a:p>
            <a:endParaRPr lang="en-US"/>
          </a:p>
        </p:txBody>
      </p:sp>
      <p:sp>
        <p:nvSpPr>
          <p:cNvPr id="12" name="Oval 11"/>
          <p:cNvSpPr/>
          <p:nvPr userDrawn="1"/>
        </p:nvSpPr>
        <p:spPr>
          <a:xfrm>
            <a:off x="3897084" y="4019707"/>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5207000" y="4019707"/>
            <a:ext cx="914400" cy="9144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6516916" y="4019707"/>
            <a:ext cx="914400" cy="9144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7826832" y="3990522"/>
            <a:ext cx="914400" cy="914400"/>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5" hasCustomPrompt="1"/>
          </p:nvPr>
        </p:nvSpPr>
        <p:spPr>
          <a:xfrm>
            <a:off x="9332685" y="0"/>
            <a:ext cx="2859315" cy="6858000"/>
          </a:xfrm>
          <a:custGeom>
            <a:avLst/>
            <a:gdLst>
              <a:gd name="connsiteX0" fmla="*/ 0 w 2859315"/>
              <a:gd name="connsiteY0" fmla="*/ 0 h 6858000"/>
              <a:gd name="connsiteX1" fmla="*/ 2859315 w 2859315"/>
              <a:gd name="connsiteY1" fmla="*/ 0 h 6858000"/>
              <a:gd name="connsiteX2" fmla="*/ 2859315 w 2859315"/>
              <a:gd name="connsiteY2" fmla="*/ 6858000 h 6858000"/>
              <a:gd name="connsiteX3" fmla="*/ 1219200 w 28593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859315" h="6858000">
                <a:moveTo>
                  <a:pt x="0" y="0"/>
                </a:moveTo>
                <a:lnTo>
                  <a:pt x="2859315" y="0"/>
                </a:lnTo>
                <a:lnTo>
                  <a:pt x="2859315" y="6858000"/>
                </a:lnTo>
                <a:lnTo>
                  <a:pt x="1219200" y="6858000"/>
                </a:lnTo>
                <a:close/>
              </a:path>
            </a:pathLst>
          </a:custGeom>
        </p:spPr>
        <p:txBody>
          <a:bodyPr wrap="square">
            <a:noAutofit/>
          </a:bodyPr>
          <a:lstStyle>
            <a:lvl1pPr>
              <a:defRPr baseline="0"/>
            </a:lvl1pPr>
          </a:lstStyle>
          <a:p>
            <a:r>
              <a:rPr lang="en-US" dirty="0"/>
              <a:t>Picture </a:t>
            </a: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722085" y="723747"/>
            <a:ext cx="3851275" cy="5410506"/>
          </a:xfrm>
        </p:spPr>
        <p:txBody>
          <a:bodyPr anchor="t">
            <a:noAutofit/>
          </a:bodyPr>
          <a:lstStyle>
            <a:lvl1pPr algn="l">
              <a:defRPr sz="6600"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r>
              <a:rPr lang="en-US" dirty="0"/>
              <a:t>LET SEE THE BEST SERVICES WE HAVE</a:t>
            </a:r>
          </a:p>
        </p:txBody>
      </p:sp>
      <p:sp>
        <p:nvSpPr>
          <p:cNvPr id="9" name="Text Placeholder 7"/>
          <p:cNvSpPr>
            <a:spLocks noGrp="1"/>
          </p:cNvSpPr>
          <p:nvPr>
            <p:ph type="body" sz="quarter" idx="13" hasCustomPrompt="1"/>
          </p:nvPr>
        </p:nvSpPr>
        <p:spPr>
          <a:xfrm>
            <a:off x="5855603" y="1456001"/>
            <a:ext cx="2117274" cy="206352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r>
              <a:rPr lang="en-US" dirty="0"/>
              <a:t> </a:t>
            </a:r>
            <a:r>
              <a:rPr lang="en-US" dirty="0" err="1"/>
              <a:t>aliquet</a:t>
            </a:r>
            <a:r>
              <a:rPr lang="en-US" dirty="0"/>
              <a:t>, non semper </a:t>
            </a:r>
            <a:r>
              <a:rPr lang="en-US" dirty="0" err="1"/>
              <a:t>velit</a:t>
            </a:r>
            <a:r>
              <a:rPr lang="en-US" dirty="0"/>
              <a:t> </a:t>
            </a:r>
            <a:r>
              <a:rPr lang="en-US" dirty="0" err="1"/>
              <a:t>vehicula</a:t>
            </a:r>
            <a:r>
              <a:rPr lang="en-US" dirty="0"/>
              <a:t>. </a:t>
            </a:r>
            <a:r>
              <a:rPr lang="en-US" dirty="0" err="1"/>
              <a:t>Vivamus</a:t>
            </a:r>
            <a:endParaRPr lang="en-US" dirty="0"/>
          </a:p>
        </p:txBody>
      </p:sp>
      <p:sp>
        <p:nvSpPr>
          <p:cNvPr id="10" name="Text Placeholder 16"/>
          <p:cNvSpPr>
            <a:spLocks noGrp="1"/>
          </p:cNvSpPr>
          <p:nvPr>
            <p:ph type="body" sz="quarter" idx="16" hasCustomPrompt="1"/>
          </p:nvPr>
        </p:nvSpPr>
        <p:spPr>
          <a:xfrm>
            <a:off x="5855603" y="1082368"/>
            <a:ext cx="2117274" cy="37363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Service One</a:t>
            </a:r>
          </a:p>
        </p:txBody>
      </p:sp>
      <p:sp>
        <p:nvSpPr>
          <p:cNvPr id="11" name="Oval 10"/>
          <p:cNvSpPr/>
          <p:nvPr userDrawn="1"/>
        </p:nvSpPr>
        <p:spPr>
          <a:xfrm>
            <a:off x="4782906" y="998799"/>
            <a:ext cx="914400" cy="914400"/>
          </a:xfrm>
          <a:prstGeom prst="ellipse">
            <a:avLst/>
          </a:prstGeom>
          <a:solidFill>
            <a:schemeClr val="bg1"/>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7"/>
          <p:cNvSpPr>
            <a:spLocks noGrp="1"/>
          </p:cNvSpPr>
          <p:nvPr>
            <p:ph type="body" sz="quarter" idx="17" hasCustomPrompt="1"/>
          </p:nvPr>
        </p:nvSpPr>
        <p:spPr>
          <a:xfrm>
            <a:off x="5855603" y="4023441"/>
            <a:ext cx="2117274" cy="206352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r>
              <a:rPr lang="en-US" dirty="0"/>
              <a:t> </a:t>
            </a:r>
            <a:r>
              <a:rPr lang="en-US" dirty="0" err="1"/>
              <a:t>aliquet</a:t>
            </a:r>
            <a:r>
              <a:rPr lang="en-US" dirty="0"/>
              <a:t>, non semper </a:t>
            </a:r>
            <a:r>
              <a:rPr lang="en-US" dirty="0" err="1"/>
              <a:t>velit</a:t>
            </a:r>
            <a:r>
              <a:rPr lang="en-US" dirty="0"/>
              <a:t> </a:t>
            </a:r>
            <a:r>
              <a:rPr lang="en-US" dirty="0" err="1"/>
              <a:t>vehicula</a:t>
            </a:r>
            <a:r>
              <a:rPr lang="en-US" dirty="0"/>
              <a:t>. </a:t>
            </a:r>
            <a:r>
              <a:rPr lang="en-US" dirty="0" err="1"/>
              <a:t>Vivamus</a:t>
            </a:r>
            <a:endParaRPr lang="en-US" dirty="0"/>
          </a:p>
        </p:txBody>
      </p:sp>
      <p:sp>
        <p:nvSpPr>
          <p:cNvPr id="13" name="Text Placeholder 16"/>
          <p:cNvSpPr>
            <a:spLocks noGrp="1"/>
          </p:cNvSpPr>
          <p:nvPr>
            <p:ph type="body" sz="quarter" idx="18" hasCustomPrompt="1"/>
          </p:nvPr>
        </p:nvSpPr>
        <p:spPr>
          <a:xfrm>
            <a:off x="5855603" y="3649808"/>
            <a:ext cx="2117274" cy="37363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Service One</a:t>
            </a:r>
          </a:p>
        </p:txBody>
      </p:sp>
      <p:sp>
        <p:nvSpPr>
          <p:cNvPr id="14" name="Oval 13"/>
          <p:cNvSpPr/>
          <p:nvPr userDrawn="1"/>
        </p:nvSpPr>
        <p:spPr>
          <a:xfrm>
            <a:off x="4782906" y="3566239"/>
            <a:ext cx="914400" cy="914400"/>
          </a:xfrm>
          <a:prstGeom prst="ellipse">
            <a:avLst/>
          </a:prstGeom>
          <a:solidFill>
            <a:schemeClr val="bg1"/>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7"/>
          <p:cNvSpPr>
            <a:spLocks noGrp="1"/>
          </p:cNvSpPr>
          <p:nvPr>
            <p:ph type="body" sz="quarter" idx="19" hasCustomPrompt="1"/>
          </p:nvPr>
        </p:nvSpPr>
        <p:spPr>
          <a:xfrm>
            <a:off x="9255120" y="1456001"/>
            <a:ext cx="2117274" cy="206352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r>
              <a:rPr lang="en-US" dirty="0"/>
              <a:t> </a:t>
            </a:r>
            <a:r>
              <a:rPr lang="en-US" dirty="0" err="1"/>
              <a:t>aliquet</a:t>
            </a:r>
            <a:r>
              <a:rPr lang="en-US" dirty="0"/>
              <a:t>, non semper </a:t>
            </a:r>
            <a:r>
              <a:rPr lang="en-US" dirty="0" err="1"/>
              <a:t>velit</a:t>
            </a:r>
            <a:r>
              <a:rPr lang="en-US" dirty="0"/>
              <a:t> </a:t>
            </a:r>
            <a:r>
              <a:rPr lang="en-US" dirty="0" err="1"/>
              <a:t>vehicula</a:t>
            </a:r>
            <a:r>
              <a:rPr lang="en-US" dirty="0"/>
              <a:t>. </a:t>
            </a:r>
            <a:r>
              <a:rPr lang="en-US" dirty="0" err="1"/>
              <a:t>Vivamus</a:t>
            </a:r>
            <a:endParaRPr lang="en-US" dirty="0"/>
          </a:p>
        </p:txBody>
      </p:sp>
      <p:sp>
        <p:nvSpPr>
          <p:cNvPr id="16" name="Text Placeholder 16"/>
          <p:cNvSpPr>
            <a:spLocks noGrp="1"/>
          </p:cNvSpPr>
          <p:nvPr>
            <p:ph type="body" sz="quarter" idx="20" hasCustomPrompt="1"/>
          </p:nvPr>
        </p:nvSpPr>
        <p:spPr>
          <a:xfrm>
            <a:off x="9255120" y="1082368"/>
            <a:ext cx="2117274" cy="37363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Service One</a:t>
            </a:r>
          </a:p>
        </p:txBody>
      </p:sp>
      <p:sp>
        <p:nvSpPr>
          <p:cNvPr id="17" name="Oval 16"/>
          <p:cNvSpPr/>
          <p:nvPr userDrawn="1"/>
        </p:nvSpPr>
        <p:spPr>
          <a:xfrm>
            <a:off x="8182423" y="998799"/>
            <a:ext cx="914400" cy="914400"/>
          </a:xfrm>
          <a:prstGeom prst="ellipse">
            <a:avLst/>
          </a:prstGeom>
          <a:solidFill>
            <a:schemeClr val="bg1"/>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
          <p:cNvSpPr>
            <a:spLocks noGrp="1"/>
          </p:cNvSpPr>
          <p:nvPr>
            <p:ph type="body" sz="quarter" idx="21" hasCustomPrompt="1"/>
          </p:nvPr>
        </p:nvSpPr>
        <p:spPr>
          <a:xfrm>
            <a:off x="9255120" y="4023441"/>
            <a:ext cx="2117274" cy="2063520"/>
          </a:xfrm>
          <a:noFill/>
        </p:spPr>
        <p:txBody>
          <a:bodyPr anchor="t">
            <a:normAutofit/>
          </a:bodyPr>
          <a:lstStyle>
            <a:lvl1pPr marL="0" indent="0" algn="l">
              <a:lnSpc>
                <a:spcPct val="150000"/>
              </a:lnSpc>
              <a:buNone/>
              <a:defRPr sz="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vitae </a:t>
            </a:r>
            <a:r>
              <a:rPr lang="en-US" dirty="0" err="1"/>
              <a:t>commodo</a:t>
            </a:r>
            <a:r>
              <a:rPr lang="en-US" dirty="0"/>
              <a:t> </a:t>
            </a:r>
            <a:r>
              <a:rPr lang="en-US" dirty="0" err="1"/>
              <a:t>mauris</a:t>
            </a:r>
            <a:r>
              <a:rPr lang="en-US" dirty="0"/>
              <a:t>. </a:t>
            </a:r>
            <a:r>
              <a:rPr lang="en-US" dirty="0" err="1"/>
              <a:t>Etiam</a:t>
            </a:r>
            <a:r>
              <a:rPr lang="en-US" dirty="0"/>
              <a:t> </a:t>
            </a:r>
            <a:r>
              <a:rPr lang="en-US" dirty="0" err="1"/>
              <a:t>porttitor</a:t>
            </a:r>
            <a:r>
              <a:rPr lang="en-US" dirty="0"/>
              <a:t> </a:t>
            </a:r>
            <a:r>
              <a:rPr lang="en-US" dirty="0" err="1"/>
              <a:t>nibh</a:t>
            </a:r>
            <a:r>
              <a:rPr lang="en-US" dirty="0"/>
              <a:t> </a:t>
            </a:r>
            <a:r>
              <a:rPr lang="en-US" dirty="0" err="1"/>
              <a:t>quis</a:t>
            </a:r>
            <a:r>
              <a:rPr lang="en-US" dirty="0"/>
              <a:t> </a:t>
            </a:r>
            <a:r>
              <a:rPr lang="en-US" dirty="0" err="1"/>
              <a:t>velit</a:t>
            </a:r>
            <a:r>
              <a:rPr lang="en-US" dirty="0"/>
              <a:t> </a:t>
            </a:r>
            <a:r>
              <a:rPr lang="en-US" dirty="0" err="1"/>
              <a:t>aliquet</a:t>
            </a:r>
            <a:r>
              <a:rPr lang="en-US" dirty="0"/>
              <a:t>, non semper </a:t>
            </a:r>
            <a:r>
              <a:rPr lang="en-US" dirty="0" err="1"/>
              <a:t>velit</a:t>
            </a:r>
            <a:r>
              <a:rPr lang="en-US" dirty="0"/>
              <a:t> </a:t>
            </a:r>
            <a:r>
              <a:rPr lang="en-US" dirty="0" err="1"/>
              <a:t>vehicula</a:t>
            </a:r>
            <a:r>
              <a:rPr lang="en-US" dirty="0"/>
              <a:t>. </a:t>
            </a:r>
            <a:r>
              <a:rPr lang="en-US" dirty="0" err="1"/>
              <a:t>Vivamus</a:t>
            </a:r>
            <a:endParaRPr lang="en-US" dirty="0"/>
          </a:p>
        </p:txBody>
      </p:sp>
      <p:sp>
        <p:nvSpPr>
          <p:cNvPr id="19" name="Text Placeholder 16"/>
          <p:cNvSpPr>
            <a:spLocks noGrp="1"/>
          </p:cNvSpPr>
          <p:nvPr>
            <p:ph type="body" sz="quarter" idx="22" hasCustomPrompt="1"/>
          </p:nvPr>
        </p:nvSpPr>
        <p:spPr>
          <a:xfrm>
            <a:off x="9255120" y="3649808"/>
            <a:ext cx="2117274" cy="37363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1">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Service One</a:t>
            </a:r>
          </a:p>
        </p:txBody>
      </p:sp>
      <p:sp>
        <p:nvSpPr>
          <p:cNvPr id="20" name="Oval 19"/>
          <p:cNvSpPr/>
          <p:nvPr userDrawn="1"/>
        </p:nvSpPr>
        <p:spPr>
          <a:xfrm>
            <a:off x="8182423" y="3566239"/>
            <a:ext cx="914400" cy="914400"/>
          </a:xfrm>
          <a:prstGeom prst="ellipse">
            <a:avLst/>
          </a:prstGeom>
          <a:solidFill>
            <a:schemeClr val="bg1"/>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9">
            <a:alphaModFix amt="70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9602-51E0-43A8-8F75-4727E4691120}" type="datetimeFigureOut">
              <a:rPr lang="en-US" smtClean="0"/>
              <a:t>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26BCC-97A4-4D81-9C6F-A146096D17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11.emf"/><Relationship Id="rId5" Type="http://schemas.openxmlformats.org/officeDocument/2006/relationships/image" Target="../media/image12.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2253" y="2305802"/>
            <a:ext cx="7805658" cy="2030095"/>
          </a:xfrm>
          <a:prstGeom prst="rect">
            <a:avLst/>
          </a:prstGeom>
          <a:noFill/>
        </p:spPr>
        <p:txBody>
          <a:bodyPr wrap="square" rtlCol="0">
            <a:spAutoFit/>
          </a:bodyPr>
          <a:lstStyle/>
          <a:p>
            <a:pPr algn="ctr"/>
            <a:r>
              <a:rPr lang="en-US" altLang="zh-CN" sz="7200" dirty="0">
                <a:solidFill>
                  <a:srgbClr val="F87182"/>
                </a:solidFill>
                <a:effectLst>
                  <a:outerShdw blurRad="50800" dist="635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20XX</a:t>
            </a:r>
          </a:p>
          <a:p>
            <a:pPr algn="ctr"/>
            <a:r>
              <a:rPr lang="zh-CN" altLang="en-US" sz="5400">
                <a:solidFill>
                  <a:srgbClr val="F87182"/>
                </a:solidFill>
                <a:effectLst>
                  <a:outerShdw blurRad="50800" dist="635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浪漫七夕活动</a:t>
            </a:r>
            <a:r>
              <a:rPr lang="zh-CN" altLang="en-US" sz="5400" dirty="0">
                <a:solidFill>
                  <a:srgbClr val="F87182"/>
                </a:solidFill>
                <a:effectLst>
                  <a:outerShdw blurRad="50800" dist="635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策划</a:t>
            </a:r>
            <a:endParaRPr lang="en-US" sz="5400" dirty="0">
              <a:solidFill>
                <a:srgbClr val="F87182"/>
              </a:solidFill>
              <a:effectLst>
                <a:outerShdw blurRad="50800" dist="635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 name="Subtitle 2"/>
          <p:cNvSpPr txBox="1"/>
          <p:nvPr/>
        </p:nvSpPr>
        <p:spPr>
          <a:xfrm>
            <a:off x="1805911" y="4437605"/>
            <a:ext cx="9144000" cy="8556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a:solidFill>
                  <a:srgbClr val="F87182"/>
                </a:solidFill>
                <a:latin typeface="Arial" panose="020B0604020202020204" pitchFamily="34" charset="0"/>
                <a:ea typeface="微软雅黑" panose="020B0503020204020204" pitchFamily="34" charset="-122"/>
                <a:sym typeface="Arial" panose="020B0604020202020204" pitchFamily="34" charset="0"/>
              </a:rPr>
              <a:t>汇报人：</a:t>
            </a:r>
            <a:r>
              <a:rPr lang="en-US" altLang="zh-CN" sz="1600">
                <a:solidFill>
                  <a:srgbClr val="F87182"/>
                </a:solidFill>
                <a:latin typeface="Arial" panose="020B0604020202020204" pitchFamily="34" charset="0"/>
                <a:ea typeface="微软雅黑" panose="020B0503020204020204" pitchFamily="34" charset="-122"/>
                <a:sym typeface="Arial" panose="020B0604020202020204" pitchFamily="34" charset="0"/>
              </a:rPr>
              <a:t>xiazaii</a:t>
            </a:r>
          </a:p>
          <a:p>
            <a:pPr marL="0" indent="0" algn="ctr">
              <a:buNone/>
            </a:pPr>
            <a:r>
              <a:rPr lang="zh-CN" altLang="en-US" sz="1600">
                <a:solidFill>
                  <a:srgbClr val="F87182"/>
                </a:solidFill>
                <a:latin typeface="Arial" panose="020B0604020202020204" pitchFamily="34" charset="0"/>
                <a:ea typeface="微软雅黑" panose="020B0503020204020204" pitchFamily="34" charset="-122"/>
                <a:sym typeface="Arial" panose="020B0604020202020204" pitchFamily="34" charset="0"/>
              </a:rPr>
              <a:t>时间：</a:t>
            </a:r>
            <a:r>
              <a:rPr lang="en-US" altLang="zh-CN" sz="1600">
                <a:solidFill>
                  <a:srgbClr val="F87182"/>
                </a:solidFill>
                <a:latin typeface="Arial" panose="020B0604020202020204" pitchFamily="34" charset="0"/>
                <a:ea typeface="微软雅黑" panose="020B0503020204020204" pitchFamily="34" charset="-122"/>
                <a:sym typeface="Arial" panose="020B0604020202020204" pitchFamily="34" charset="0"/>
              </a:rPr>
              <a:t>202X</a:t>
            </a:r>
            <a:r>
              <a:rPr lang="zh-CN" altLang="en-US" sz="1600">
                <a:solidFill>
                  <a:srgbClr val="F87182"/>
                </a:solidFill>
                <a:latin typeface="Arial" panose="020B0604020202020204" pitchFamily="34" charset="0"/>
                <a:ea typeface="微软雅黑" panose="020B0503020204020204" pitchFamily="34" charset="-122"/>
                <a:sym typeface="Arial" panose="020B0604020202020204" pitchFamily="34" charset="0"/>
              </a:rPr>
              <a:t>年</a:t>
            </a:r>
            <a:r>
              <a:rPr lang="en-US" altLang="zh-CN" sz="1600">
                <a:solidFill>
                  <a:srgbClr val="F87182"/>
                </a:solidFill>
                <a:latin typeface="Arial" panose="020B0604020202020204" pitchFamily="34" charset="0"/>
                <a:ea typeface="微软雅黑" panose="020B0503020204020204" pitchFamily="34" charset="-122"/>
                <a:sym typeface="Arial" panose="020B0604020202020204" pitchFamily="34" charset="0"/>
              </a:rPr>
              <a:t>X</a:t>
            </a:r>
            <a:r>
              <a:rPr lang="zh-CN" altLang="en-US" sz="1600">
                <a:solidFill>
                  <a:srgbClr val="F87182"/>
                </a:solidFill>
                <a:latin typeface="Arial" panose="020B0604020202020204" pitchFamily="34" charset="0"/>
                <a:ea typeface="微软雅黑" panose="020B0503020204020204" pitchFamily="34" charset="-122"/>
                <a:sym typeface="Arial" panose="020B0604020202020204" pitchFamily="34" charset="0"/>
              </a:rPr>
              <a:t>月</a:t>
            </a:r>
            <a:r>
              <a:rPr lang="en-US" altLang="zh-CN" sz="1600">
                <a:solidFill>
                  <a:srgbClr val="F87182"/>
                </a:solidFill>
                <a:latin typeface="Arial" panose="020B0604020202020204" pitchFamily="34" charset="0"/>
                <a:ea typeface="微软雅黑" panose="020B0503020204020204" pitchFamily="34" charset="-122"/>
                <a:sym typeface="Arial" panose="020B0604020202020204" pitchFamily="34" charset="0"/>
              </a:rPr>
              <a:t>X</a:t>
            </a:r>
            <a:r>
              <a:rPr lang="zh-CN" altLang="en-US" sz="1600">
                <a:solidFill>
                  <a:srgbClr val="F87182"/>
                </a:solidFill>
                <a:latin typeface="Arial" panose="020B0604020202020204" pitchFamily="34" charset="0"/>
                <a:ea typeface="微软雅黑" panose="020B0503020204020204" pitchFamily="34" charset="-122"/>
                <a:sym typeface="Arial" panose="020B0604020202020204" pitchFamily="34" charset="0"/>
              </a:rPr>
              <a:t>日</a:t>
            </a:r>
            <a:endParaRPr lang="en-AU" sz="1600" dirty="0">
              <a:solidFill>
                <a:srgbClr val="F8718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567911" y="1860884"/>
            <a:ext cx="7620000" cy="3561348"/>
          </a:xfrm>
          <a:prstGeom prst="rect">
            <a:avLst/>
          </a:prstGeom>
          <a:noFill/>
          <a:ln w="76200">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3948"/>
              </a:solidFill>
            </a:endParaRPr>
          </a:p>
        </p:txBody>
      </p:sp>
      <p:pic>
        <p:nvPicPr>
          <p:cNvPr id="5" name="杨洋 - 微微一笑很倾城">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25446" y="352759"/>
            <a:ext cx="1508125" cy="150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1" presetClass="mediacall" presetSubtype="0" fill="hold" nodeType="withEffect">
                                  <p:stCondLst>
                                    <p:cond delay="0"/>
                                  </p:stCondLst>
                                  <p:childTnLst>
                                    <p:cmd type="call" cmd="playFrom(0.0)">
                                      <p:cBhvr>
                                        <p:cTn id="2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5"/>
                </p:tgtEl>
              </p:cMediaNode>
            </p:audio>
          </p:childTnLst>
        </p:cTn>
      </p:par>
    </p:tnLst>
    <p:bldLst>
      <p:bldP spid="3" grpId="0"/>
      <p:bldP spid="7"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0" y="3409047"/>
            <a:ext cx="12192000" cy="0"/>
          </a:xfrm>
          <a:prstGeom prst="line">
            <a:avLst/>
          </a:prstGeom>
          <a:ln w="76200">
            <a:solidFill>
              <a:srgbClr val="F2363F"/>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390723" y="0"/>
            <a:ext cx="5801277" cy="6858000"/>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380724" y="2944331"/>
            <a:ext cx="1058779" cy="1058779"/>
            <a:chOff x="3485623" y="2871537"/>
            <a:chExt cx="1058779" cy="1058779"/>
          </a:xfrm>
          <a:effectLst>
            <a:outerShdw blurRad="50800" dist="38100" dir="2700000" algn="tl" rotWithShape="0">
              <a:prstClr val="black">
                <a:alpha val="40000"/>
              </a:prstClr>
            </a:outerShdw>
          </a:effectLst>
        </p:grpSpPr>
        <p:grpSp>
          <p:nvGrpSpPr>
            <p:cNvPr id="34" name="组合 33"/>
            <p:cNvGrpSpPr/>
            <p:nvPr/>
          </p:nvGrpSpPr>
          <p:grpSpPr>
            <a:xfrm>
              <a:off x="3485623" y="2871537"/>
              <a:ext cx="1058779" cy="1058779"/>
              <a:chOff x="3485623" y="2871537"/>
              <a:chExt cx="1058779" cy="1058779"/>
            </a:xfrm>
          </p:grpSpPr>
          <p:sp>
            <p:nvSpPr>
              <p:cNvPr id="36" name="椭圆 35"/>
              <p:cNvSpPr/>
              <p:nvPr/>
            </p:nvSpPr>
            <p:spPr>
              <a:xfrm>
                <a:off x="3485623" y="2871537"/>
                <a:ext cx="1058779" cy="1058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621335" y="3007249"/>
                <a:ext cx="787355" cy="787355"/>
              </a:xfrm>
              <a:prstGeom prst="ellipse">
                <a:avLst/>
              </a:prstGeom>
              <a:solidFill>
                <a:schemeClr val="bg1">
                  <a:lumMod val="50000"/>
                  <a:alpha val="49000"/>
                </a:schemeClr>
              </a:solidFill>
              <a:ln>
                <a:noFill/>
              </a:ln>
              <a:effectLst>
                <a:outerShdw blurRad="406400" sx="153000" sy="153000" algn="ctr"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894696" y="3280610"/>
              <a:ext cx="240632" cy="240632"/>
            </a:xfrm>
            <a:prstGeom prst="ellipse">
              <a:avLst/>
            </a:prstGeom>
            <a:solidFill>
              <a:srgbClr val="F23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占位符 45"/>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1021" t="-297" r="1021" b="9913"/>
          <a:stretch>
            <a:fillRect/>
          </a:stretch>
        </p:blipFill>
        <p:spPr>
          <a:xfrm>
            <a:off x="1411652" y="4138822"/>
            <a:ext cx="2888343" cy="2611047"/>
          </a:xfrm>
          <a:effectLst>
            <a:outerShdw blurRad="50800" dist="38100" dir="2700000" algn="tl" rotWithShape="0">
              <a:prstClr val="black">
                <a:alpha val="40000"/>
              </a:prstClr>
            </a:outerShdw>
          </a:effectLst>
        </p:spPr>
      </p:pic>
      <p:sp>
        <p:nvSpPr>
          <p:cNvPr id="19" name="Oval 18"/>
          <p:cNvSpPr/>
          <p:nvPr/>
        </p:nvSpPr>
        <p:spPr>
          <a:xfrm>
            <a:off x="5516285" y="2514600"/>
            <a:ext cx="1828800" cy="1828800"/>
          </a:xfrm>
          <a:prstGeom prst="ellipse">
            <a:avLst/>
          </a:prstGeom>
          <a:solidFill>
            <a:srgbClr val="F87182"/>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0" name="Group 9"/>
          <p:cNvGrpSpPr>
            <a:grpSpLocks noChangeAspect="1"/>
          </p:cNvGrpSpPr>
          <p:nvPr/>
        </p:nvGrpSpPr>
        <p:grpSpPr bwMode="auto">
          <a:xfrm>
            <a:off x="5927225" y="2828926"/>
            <a:ext cx="1006920" cy="1200148"/>
            <a:chOff x="2269" y="286"/>
            <a:chExt cx="3137" cy="3739"/>
          </a:xfrm>
          <a:noFill/>
        </p:grpSpPr>
        <p:sp>
          <p:nvSpPr>
            <p:cNvPr id="21" name="Freeform 10"/>
            <p:cNvSpPr>
              <a:spLocks noEditPoints="1"/>
            </p:cNvSpPr>
            <p:nvPr/>
          </p:nvSpPr>
          <p:spPr bwMode="auto">
            <a:xfrm>
              <a:off x="3413" y="3334"/>
              <a:ext cx="850" cy="187"/>
            </a:xfrm>
            <a:custGeom>
              <a:avLst/>
              <a:gdLst>
                <a:gd name="T0" fmla="*/ 319 w 359"/>
                <a:gd name="T1" fmla="*/ 0 h 79"/>
                <a:gd name="T2" fmla="*/ 39 w 359"/>
                <a:gd name="T3" fmla="*/ 0 h 79"/>
                <a:gd name="T4" fmla="*/ 0 w 359"/>
                <a:gd name="T5" fmla="*/ 40 h 79"/>
                <a:gd name="T6" fmla="*/ 39 w 359"/>
                <a:gd name="T7" fmla="*/ 79 h 79"/>
                <a:gd name="T8" fmla="*/ 319 w 359"/>
                <a:gd name="T9" fmla="*/ 79 h 79"/>
                <a:gd name="T10" fmla="*/ 359 w 359"/>
                <a:gd name="T11" fmla="*/ 40 h 79"/>
                <a:gd name="T12" fmla="*/ 319 w 359"/>
                <a:gd name="T13" fmla="*/ 0 h 79"/>
                <a:gd name="T14" fmla="*/ 319 w 359"/>
                <a:gd name="T15" fmla="*/ 0 h 79"/>
                <a:gd name="T16" fmla="*/ 319 w 359"/>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79">
                  <a:moveTo>
                    <a:pt x="319" y="0"/>
                  </a:moveTo>
                  <a:cubicBezTo>
                    <a:pt x="39" y="0"/>
                    <a:pt x="39" y="0"/>
                    <a:pt x="39" y="0"/>
                  </a:cubicBezTo>
                  <a:cubicBezTo>
                    <a:pt x="17" y="0"/>
                    <a:pt x="0" y="18"/>
                    <a:pt x="0" y="40"/>
                  </a:cubicBezTo>
                  <a:cubicBezTo>
                    <a:pt x="0" y="61"/>
                    <a:pt x="17" y="79"/>
                    <a:pt x="39" y="79"/>
                  </a:cubicBezTo>
                  <a:cubicBezTo>
                    <a:pt x="319" y="79"/>
                    <a:pt x="319" y="79"/>
                    <a:pt x="319" y="79"/>
                  </a:cubicBezTo>
                  <a:cubicBezTo>
                    <a:pt x="341" y="79"/>
                    <a:pt x="359" y="61"/>
                    <a:pt x="359" y="40"/>
                  </a:cubicBezTo>
                  <a:cubicBezTo>
                    <a:pt x="359" y="18"/>
                    <a:pt x="341" y="0"/>
                    <a:pt x="319" y="0"/>
                  </a:cubicBezTo>
                  <a:close/>
                  <a:moveTo>
                    <a:pt x="319" y="0"/>
                  </a:moveTo>
                  <a:cubicBezTo>
                    <a:pt x="319" y="0"/>
                    <a:pt x="319" y="0"/>
                    <a:pt x="319" y="0"/>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1"/>
            <p:cNvSpPr>
              <a:spLocks noEditPoints="1"/>
            </p:cNvSpPr>
            <p:nvPr/>
          </p:nvSpPr>
          <p:spPr bwMode="auto">
            <a:xfrm>
              <a:off x="3462" y="3660"/>
              <a:ext cx="751" cy="365"/>
            </a:xfrm>
            <a:custGeom>
              <a:avLst/>
              <a:gdLst>
                <a:gd name="T0" fmla="*/ 86 w 317"/>
                <a:gd name="T1" fmla="*/ 92 h 154"/>
                <a:gd name="T2" fmla="*/ 158 w 317"/>
                <a:gd name="T3" fmla="*/ 154 h 154"/>
                <a:gd name="T4" fmla="*/ 231 w 317"/>
                <a:gd name="T5" fmla="*/ 92 h 154"/>
                <a:gd name="T6" fmla="*/ 317 w 317"/>
                <a:gd name="T7" fmla="*/ 0 h 154"/>
                <a:gd name="T8" fmla="*/ 0 w 317"/>
                <a:gd name="T9" fmla="*/ 0 h 154"/>
                <a:gd name="T10" fmla="*/ 86 w 317"/>
                <a:gd name="T11" fmla="*/ 92 h 154"/>
                <a:gd name="T12" fmla="*/ 86 w 317"/>
                <a:gd name="T13" fmla="*/ 92 h 154"/>
                <a:gd name="T14" fmla="*/ 86 w 317"/>
                <a:gd name="T15" fmla="*/ 9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154">
                  <a:moveTo>
                    <a:pt x="86" y="92"/>
                  </a:moveTo>
                  <a:cubicBezTo>
                    <a:pt x="91" y="127"/>
                    <a:pt x="122" y="154"/>
                    <a:pt x="158" y="154"/>
                  </a:cubicBezTo>
                  <a:cubicBezTo>
                    <a:pt x="195" y="154"/>
                    <a:pt x="225" y="127"/>
                    <a:pt x="231" y="92"/>
                  </a:cubicBezTo>
                  <a:cubicBezTo>
                    <a:pt x="279" y="89"/>
                    <a:pt x="317" y="49"/>
                    <a:pt x="317" y="0"/>
                  </a:cubicBezTo>
                  <a:cubicBezTo>
                    <a:pt x="0" y="0"/>
                    <a:pt x="0" y="0"/>
                    <a:pt x="0" y="0"/>
                  </a:cubicBezTo>
                  <a:cubicBezTo>
                    <a:pt x="0" y="49"/>
                    <a:pt x="38" y="89"/>
                    <a:pt x="86" y="92"/>
                  </a:cubicBezTo>
                  <a:close/>
                  <a:moveTo>
                    <a:pt x="86" y="92"/>
                  </a:moveTo>
                  <a:cubicBezTo>
                    <a:pt x="86" y="92"/>
                    <a:pt x="86" y="92"/>
                    <a:pt x="86" y="92"/>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2"/>
            <p:cNvSpPr>
              <a:spLocks noEditPoints="1"/>
            </p:cNvSpPr>
            <p:nvPr/>
          </p:nvSpPr>
          <p:spPr bwMode="auto">
            <a:xfrm>
              <a:off x="3713" y="286"/>
              <a:ext cx="249" cy="537"/>
            </a:xfrm>
            <a:custGeom>
              <a:avLst/>
              <a:gdLst>
                <a:gd name="T0" fmla="*/ 52 w 105"/>
                <a:gd name="T1" fmla="*/ 227 h 227"/>
                <a:gd name="T2" fmla="*/ 105 w 105"/>
                <a:gd name="T3" fmla="*/ 174 h 227"/>
                <a:gd name="T4" fmla="*/ 105 w 105"/>
                <a:gd name="T5" fmla="*/ 52 h 227"/>
                <a:gd name="T6" fmla="*/ 52 w 105"/>
                <a:gd name="T7" fmla="*/ 0 h 227"/>
                <a:gd name="T8" fmla="*/ 0 w 105"/>
                <a:gd name="T9" fmla="*/ 52 h 227"/>
                <a:gd name="T10" fmla="*/ 0 w 105"/>
                <a:gd name="T11" fmla="*/ 174 h 227"/>
                <a:gd name="T12" fmla="*/ 52 w 105"/>
                <a:gd name="T13" fmla="*/ 227 h 227"/>
                <a:gd name="T14" fmla="*/ 52 w 105"/>
                <a:gd name="T15" fmla="*/ 227 h 227"/>
                <a:gd name="T16" fmla="*/ 52 w 105"/>
                <a:gd name="T17"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27">
                  <a:moveTo>
                    <a:pt x="52" y="227"/>
                  </a:moveTo>
                  <a:cubicBezTo>
                    <a:pt x="81" y="227"/>
                    <a:pt x="105" y="203"/>
                    <a:pt x="105" y="174"/>
                  </a:cubicBezTo>
                  <a:cubicBezTo>
                    <a:pt x="105" y="52"/>
                    <a:pt x="105" y="52"/>
                    <a:pt x="105" y="52"/>
                  </a:cubicBezTo>
                  <a:cubicBezTo>
                    <a:pt x="105" y="23"/>
                    <a:pt x="81" y="0"/>
                    <a:pt x="52" y="0"/>
                  </a:cubicBezTo>
                  <a:cubicBezTo>
                    <a:pt x="23" y="0"/>
                    <a:pt x="0" y="23"/>
                    <a:pt x="0" y="52"/>
                  </a:cubicBezTo>
                  <a:cubicBezTo>
                    <a:pt x="0" y="174"/>
                    <a:pt x="0" y="174"/>
                    <a:pt x="0" y="174"/>
                  </a:cubicBezTo>
                  <a:cubicBezTo>
                    <a:pt x="0" y="203"/>
                    <a:pt x="23" y="227"/>
                    <a:pt x="52" y="227"/>
                  </a:cubicBezTo>
                  <a:close/>
                  <a:moveTo>
                    <a:pt x="52" y="227"/>
                  </a:moveTo>
                  <a:cubicBezTo>
                    <a:pt x="52" y="227"/>
                    <a:pt x="52" y="227"/>
                    <a:pt x="52" y="227"/>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3"/>
            <p:cNvSpPr>
              <a:spLocks noEditPoints="1"/>
            </p:cNvSpPr>
            <p:nvPr/>
          </p:nvSpPr>
          <p:spPr bwMode="auto">
            <a:xfrm>
              <a:off x="2814" y="556"/>
              <a:ext cx="450" cy="499"/>
            </a:xfrm>
            <a:custGeom>
              <a:avLst/>
              <a:gdLst>
                <a:gd name="T0" fmla="*/ 88 w 190"/>
                <a:gd name="T1" fmla="*/ 189 h 211"/>
                <a:gd name="T2" fmla="*/ 131 w 190"/>
                <a:gd name="T3" fmla="*/ 211 h 211"/>
                <a:gd name="T4" fmla="*/ 162 w 190"/>
                <a:gd name="T5" fmla="*/ 201 h 211"/>
                <a:gd name="T6" fmla="*/ 173 w 190"/>
                <a:gd name="T7" fmla="*/ 128 h 211"/>
                <a:gd name="T8" fmla="*/ 102 w 190"/>
                <a:gd name="T9" fmla="*/ 29 h 211"/>
                <a:gd name="T10" fmla="*/ 28 w 190"/>
                <a:gd name="T11" fmla="*/ 17 h 211"/>
                <a:gd name="T12" fmla="*/ 17 w 190"/>
                <a:gd name="T13" fmla="*/ 90 h 211"/>
                <a:gd name="T14" fmla="*/ 88 w 190"/>
                <a:gd name="T15" fmla="*/ 189 h 211"/>
                <a:gd name="T16" fmla="*/ 88 w 190"/>
                <a:gd name="T17" fmla="*/ 189 h 211"/>
                <a:gd name="T18" fmla="*/ 88 w 190"/>
                <a:gd name="T19" fmla="*/ 18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211">
                  <a:moveTo>
                    <a:pt x="88" y="189"/>
                  </a:moveTo>
                  <a:cubicBezTo>
                    <a:pt x="99" y="203"/>
                    <a:pt x="115" y="211"/>
                    <a:pt x="131" y="211"/>
                  </a:cubicBezTo>
                  <a:cubicBezTo>
                    <a:pt x="142" y="211"/>
                    <a:pt x="152" y="208"/>
                    <a:pt x="162" y="201"/>
                  </a:cubicBezTo>
                  <a:cubicBezTo>
                    <a:pt x="185" y="184"/>
                    <a:pt x="190" y="151"/>
                    <a:pt x="173" y="128"/>
                  </a:cubicBezTo>
                  <a:cubicBezTo>
                    <a:pt x="102" y="29"/>
                    <a:pt x="102" y="29"/>
                    <a:pt x="102" y="29"/>
                  </a:cubicBezTo>
                  <a:cubicBezTo>
                    <a:pt x="85" y="5"/>
                    <a:pt x="52" y="0"/>
                    <a:pt x="28" y="17"/>
                  </a:cubicBezTo>
                  <a:cubicBezTo>
                    <a:pt x="5" y="34"/>
                    <a:pt x="0" y="67"/>
                    <a:pt x="17" y="90"/>
                  </a:cubicBezTo>
                  <a:lnTo>
                    <a:pt x="88" y="189"/>
                  </a:lnTo>
                  <a:close/>
                  <a:moveTo>
                    <a:pt x="88" y="189"/>
                  </a:moveTo>
                  <a:cubicBezTo>
                    <a:pt x="88" y="189"/>
                    <a:pt x="88" y="189"/>
                    <a:pt x="88" y="189"/>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4"/>
            <p:cNvSpPr>
              <a:spLocks noEditPoints="1"/>
            </p:cNvSpPr>
            <p:nvPr/>
          </p:nvSpPr>
          <p:spPr bwMode="auto">
            <a:xfrm>
              <a:off x="4409" y="2754"/>
              <a:ext cx="453" cy="497"/>
            </a:xfrm>
            <a:custGeom>
              <a:avLst/>
              <a:gdLst>
                <a:gd name="T0" fmla="*/ 102 w 191"/>
                <a:gd name="T1" fmla="*/ 29 h 210"/>
                <a:gd name="T2" fmla="*/ 29 w 191"/>
                <a:gd name="T3" fmla="*/ 17 h 210"/>
                <a:gd name="T4" fmla="*/ 17 w 191"/>
                <a:gd name="T5" fmla="*/ 90 h 210"/>
                <a:gd name="T6" fmla="*/ 89 w 191"/>
                <a:gd name="T7" fmla="*/ 189 h 210"/>
                <a:gd name="T8" fmla="*/ 132 w 191"/>
                <a:gd name="T9" fmla="*/ 210 h 210"/>
                <a:gd name="T10" fmla="*/ 162 w 191"/>
                <a:gd name="T11" fmla="*/ 200 h 210"/>
                <a:gd name="T12" fmla="*/ 174 w 191"/>
                <a:gd name="T13" fmla="*/ 127 h 210"/>
                <a:gd name="T14" fmla="*/ 102 w 191"/>
                <a:gd name="T15" fmla="*/ 29 h 210"/>
                <a:gd name="T16" fmla="*/ 102 w 191"/>
                <a:gd name="T17" fmla="*/ 29 h 210"/>
                <a:gd name="T18" fmla="*/ 102 w 191"/>
                <a:gd name="T19" fmla="*/ 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10">
                  <a:moveTo>
                    <a:pt x="102" y="29"/>
                  </a:moveTo>
                  <a:cubicBezTo>
                    <a:pt x="85" y="5"/>
                    <a:pt x="52" y="0"/>
                    <a:pt x="29" y="17"/>
                  </a:cubicBezTo>
                  <a:cubicBezTo>
                    <a:pt x="6" y="34"/>
                    <a:pt x="0" y="67"/>
                    <a:pt x="17" y="90"/>
                  </a:cubicBezTo>
                  <a:cubicBezTo>
                    <a:pt x="89" y="189"/>
                    <a:pt x="89" y="189"/>
                    <a:pt x="89" y="189"/>
                  </a:cubicBezTo>
                  <a:cubicBezTo>
                    <a:pt x="99" y="203"/>
                    <a:pt x="115" y="210"/>
                    <a:pt x="132" y="210"/>
                  </a:cubicBezTo>
                  <a:cubicBezTo>
                    <a:pt x="142" y="210"/>
                    <a:pt x="153" y="207"/>
                    <a:pt x="162" y="200"/>
                  </a:cubicBezTo>
                  <a:cubicBezTo>
                    <a:pt x="186" y="183"/>
                    <a:pt x="191" y="151"/>
                    <a:pt x="174" y="127"/>
                  </a:cubicBezTo>
                  <a:lnTo>
                    <a:pt x="102" y="29"/>
                  </a:lnTo>
                  <a:close/>
                  <a:moveTo>
                    <a:pt x="102" y="29"/>
                  </a:moveTo>
                  <a:cubicBezTo>
                    <a:pt x="102" y="29"/>
                    <a:pt x="102" y="29"/>
                    <a:pt x="102" y="29"/>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5"/>
            <p:cNvSpPr>
              <a:spLocks noEditPoints="1"/>
            </p:cNvSpPr>
            <p:nvPr/>
          </p:nvSpPr>
          <p:spPr bwMode="auto">
            <a:xfrm>
              <a:off x="2269" y="1308"/>
              <a:ext cx="552" cy="353"/>
            </a:xfrm>
            <a:custGeom>
              <a:avLst/>
              <a:gdLst>
                <a:gd name="T0" fmla="*/ 191 w 233"/>
                <a:gd name="T1" fmla="*/ 47 h 149"/>
                <a:gd name="T2" fmla="*/ 75 w 233"/>
                <a:gd name="T3" fmla="*/ 9 h 149"/>
                <a:gd name="T4" fmla="*/ 9 w 233"/>
                <a:gd name="T5" fmla="*/ 43 h 149"/>
                <a:gd name="T6" fmla="*/ 42 w 233"/>
                <a:gd name="T7" fmla="*/ 109 h 149"/>
                <a:gd name="T8" fmla="*/ 158 w 233"/>
                <a:gd name="T9" fmla="*/ 147 h 149"/>
                <a:gd name="T10" fmla="*/ 174 w 233"/>
                <a:gd name="T11" fmla="*/ 149 h 149"/>
                <a:gd name="T12" fmla="*/ 224 w 233"/>
                <a:gd name="T13" fmla="*/ 113 h 149"/>
                <a:gd name="T14" fmla="*/ 191 w 233"/>
                <a:gd name="T15" fmla="*/ 47 h 149"/>
                <a:gd name="T16" fmla="*/ 191 w 233"/>
                <a:gd name="T17" fmla="*/ 47 h 149"/>
                <a:gd name="T18" fmla="*/ 191 w 233"/>
                <a:gd name="T19" fmla="*/ 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49">
                  <a:moveTo>
                    <a:pt x="191" y="47"/>
                  </a:moveTo>
                  <a:cubicBezTo>
                    <a:pt x="75" y="9"/>
                    <a:pt x="75" y="9"/>
                    <a:pt x="75" y="9"/>
                  </a:cubicBezTo>
                  <a:cubicBezTo>
                    <a:pt x="47" y="0"/>
                    <a:pt x="18" y="15"/>
                    <a:pt x="9" y="43"/>
                  </a:cubicBezTo>
                  <a:cubicBezTo>
                    <a:pt x="0" y="70"/>
                    <a:pt x="15" y="100"/>
                    <a:pt x="42" y="109"/>
                  </a:cubicBezTo>
                  <a:cubicBezTo>
                    <a:pt x="158" y="147"/>
                    <a:pt x="158" y="147"/>
                    <a:pt x="158" y="147"/>
                  </a:cubicBezTo>
                  <a:cubicBezTo>
                    <a:pt x="164" y="148"/>
                    <a:pt x="169" y="149"/>
                    <a:pt x="174" y="149"/>
                  </a:cubicBezTo>
                  <a:cubicBezTo>
                    <a:pt x="197" y="149"/>
                    <a:pt x="217" y="135"/>
                    <a:pt x="224" y="113"/>
                  </a:cubicBezTo>
                  <a:cubicBezTo>
                    <a:pt x="233" y="86"/>
                    <a:pt x="218" y="56"/>
                    <a:pt x="191" y="47"/>
                  </a:cubicBezTo>
                  <a:close/>
                  <a:moveTo>
                    <a:pt x="191" y="47"/>
                  </a:moveTo>
                  <a:cubicBezTo>
                    <a:pt x="191" y="47"/>
                    <a:pt x="191" y="47"/>
                    <a:pt x="191" y="47"/>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6"/>
            <p:cNvSpPr>
              <a:spLocks noEditPoints="1"/>
            </p:cNvSpPr>
            <p:nvPr/>
          </p:nvSpPr>
          <p:spPr bwMode="auto">
            <a:xfrm>
              <a:off x="4852" y="2148"/>
              <a:ext cx="554" cy="353"/>
            </a:xfrm>
            <a:custGeom>
              <a:avLst/>
              <a:gdLst>
                <a:gd name="T0" fmla="*/ 191 w 234"/>
                <a:gd name="T1" fmla="*/ 47 h 149"/>
                <a:gd name="T2" fmla="*/ 75 w 234"/>
                <a:gd name="T3" fmla="*/ 9 h 149"/>
                <a:gd name="T4" fmla="*/ 9 w 234"/>
                <a:gd name="T5" fmla="*/ 43 h 149"/>
                <a:gd name="T6" fmla="*/ 43 w 234"/>
                <a:gd name="T7" fmla="*/ 109 h 149"/>
                <a:gd name="T8" fmla="*/ 159 w 234"/>
                <a:gd name="T9" fmla="*/ 146 h 149"/>
                <a:gd name="T10" fmla="*/ 175 w 234"/>
                <a:gd name="T11" fmla="*/ 149 h 149"/>
                <a:gd name="T12" fmla="*/ 225 w 234"/>
                <a:gd name="T13" fmla="*/ 113 h 149"/>
                <a:gd name="T14" fmla="*/ 191 w 234"/>
                <a:gd name="T15" fmla="*/ 47 h 149"/>
                <a:gd name="T16" fmla="*/ 191 w 234"/>
                <a:gd name="T17" fmla="*/ 47 h 149"/>
                <a:gd name="T18" fmla="*/ 191 w 234"/>
                <a:gd name="T19" fmla="*/ 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49">
                  <a:moveTo>
                    <a:pt x="191" y="47"/>
                  </a:moveTo>
                  <a:cubicBezTo>
                    <a:pt x="75" y="9"/>
                    <a:pt x="75" y="9"/>
                    <a:pt x="75" y="9"/>
                  </a:cubicBezTo>
                  <a:cubicBezTo>
                    <a:pt x="48" y="0"/>
                    <a:pt x="18" y="15"/>
                    <a:pt x="9" y="43"/>
                  </a:cubicBezTo>
                  <a:cubicBezTo>
                    <a:pt x="0" y="70"/>
                    <a:pt x="16" y="100"/>
                    <a:pt x="43" y="109"/>
                  </a:cubicBezTo>
                  <a:cubicBezTo>
                    <a:pt x="159" y="146"/>
                    <a:pt x="159" y="146"/>
                    <a:pt x="159" y="146"/>
                  </a:cubicBezTo>
                  <a:cubicBezTo>
                    <a:pt x="164" y="148"/>
                    <a:pt x="170" y="149"/>
                    <a:pt x="175" y="149"/>
                  </a:cubicBezTo>
                  <a:cubicBezTo>
                    <a:pt x="197" y="149"/>
                    <a:pt x="218" y="135"/>
                    <a:pt x="225" y="113"/>
                  </a:cubicBezTo>
                  <a:cubicBezTo>
                    <a:pt x="234" y="85"/>
                    <a:pt x="219" y="56"/>
                    <a:pt x="191" y="47"/>
                  </a:cubicBezTo>
                  <a:close/>
                  <a:moveTo>
                    <a:pt x="191" y="47"/>
                  </a:moveTo>
                  <a:cubicBezTo>
                    <a:pt x="191" y="47"/>
                    <a:pt x="191" y="47"/>
                    <a:pt x="191" y="47"/>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7"/>
            <p:cNvSpPr>
              <a:spLocks noEditPoints="1"/>
            </p:cNvSpPr>
            <p:nvPr/>
          </p:nvSpPr>
          <p:spPr bwMode="auto">
            <a:xfrm>
              <a:off x="2269" y="2148"/>
              <a:ext cx="552" cy="353"/>
            </a:xfrm>
            <a:custGeom>
              <a:avLst/>
              <a:gdLst>
                <a:gd name="T0" fmla="*/ 158 w 233"/>
                <a:gd name="T1" fmla="*/ 9 h 149"/>
                <a:gd name="T2" fmla="*/ 42 w 233"/>
                <a:gd name="T3" fmla="*/ 47 h 149"/>
                <a:gd name="T4" fmla="*/ 9 w 233"/>
                <a:gd name="T5" fmla="*/ 113 h 149"/>
                <a:gd name="T6" fmla="*/ 58 w 233"/>
                <a:gd name="T7" fmla="*/ 149 h 149"/>
                <a:gd name="T8" fmla="*/ 75 w 233"/>
                <a:gd name="T9" fmla="*/ 146 h 149"/>
                <a:gd name="T10" fmla="*/ 191 w 233"/>
                <a:gd name="T11" fmla="*/ 109 h 149"/>
                <a:gd name="T12" fmla="*/ 224 w 233"/>
                <a:gd name="T13" fmla="*/ 43 h 149"/>
                <a:gd name="T14" fmla="*/ 158 w 233"/>
                <a:gd name="T15" fmla="*/ 9 h 149"/>
                <a:gd name="T16" fmla="*/ 158 w 233"/>
                <a:gd name="T17" fmla="*/ 9 h 149"/>
                <a:gd name="T18" fmla="*/ 158 w 233"/>
                <a:gd name="T19" fmla="*/ 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49">
                  <a:moveTo>
                    <a:pt x="158" y="9"/>
                  </a:moveTo>
                  <a:cubicBezTo>
                    <a:pt x="42" y="47"/>
                    <a:pt x="42" y="47"/>
                    <a:pt x="42" y="47"/>
                  </a:cubicBezTo>
                  <a:cubicBezTo>
                    <a:pt x="15" y="56"/>
                    <a:pt x="0" y="85"/>
                    <a:pt x="9" y="113"/>
                  </a:cubicBezTo>
                  <a:cubicBezTo>
                    <a:pt x="16" y="135"/>
                    <a:pt x="36" y="149"/>
                    <a:pt x="58" y="149"/>
                  </a:cubicBezTo>
                  <a:cubicBezTo>
                    <a:pt x="64" y="149"/>
                    <a:pt x="69" y="148"/>
                    <a:pt x="75" y="146"/>
                  </a:cubicBezTo>
                  <a:cubicBezTo>
                    <a:pt x="191" y="109"/>
                    <a:pt x="191" y="109"/>
                    <a:pt x="191" y="109"/>
                  </a:cubicBezTo>
                  <a:cubicBezTo>
                    <a:pt x="218" y="100"/>
                    <a:pt x="233" y="70"/>
                    <a:pt x="224" y="43"/>
                  </a:cubicBezTo>
                  <a:cubicBezTo>
                    <a:pt x="215" y="15"/>
                    <a:pt x="186" y="0"/>
                    <a:pt x="158" y="9"/>
                  </a:cubicBezTo>
                  <a:close/>
                  <a:moveTo>
                    <a:pt x="158" y="9"/>
                  </a:moveTo>
                  <a:cubicBezTo>
                    <a:pt x="158" y="9"/>
                    <a:pt x="158" y="9"/>
                    <a:pt x="158" y="9"/>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8"/>
            <p:cNvSpPr>
              <a:spLocks noEditPoints="1"/>
            </p:cNvSpPr>
            <p:nvPr/>
          </p:nvSpPr>
          <p:spPr bwMode="auto">
            <a:xfrm>
              <a:off x="4852" y="1308"/>
              <a:ext cx="554" cy="353"/>
            </a:xfrm>
            <a:custGeom>
              <a:avLst/>
              <a:gdLst>
                <a:gd name="T0" fmla="*/ 59 w 234"/>
                <a:gd name="T1" fmla="*/ 149 h 149"/>
                <a:gd name="T2" fmla="*/ 75 w 234"/>
                <a:gd name="T3" fmla="*/ 147 h 149"/>
                <a:gd name="T4" fmla="*/ 191 w 234"/>
                <a:gd name="T5" fmla="*/ 109 h 149"/>
                <a:gd name="T6" fmla="*/ 225 w 234"/>
                <a:gd name="T7" fmla="*/ 43 h 149"/>
                <a:gd name="T8" fmla="*/ 159 w 234"/>
                <a:gd name="T9" fmla="*/ 9 h 149"/>
                <a:gd name="T10" fmla="*/ 43 w 234"/>
                <a:gd name="T11" fmla="*/ 47 h 149"/>
                <a:gd name="T12" fmla="*/ 9 w 234"/>
                <a:gd name="T13" fmla="*/ 113 h 149"/>
                <a:gd name="T14" fmla="*/ 59 w 234"/>
                <a:gd name="T15" fmla="*/ 149 h 149"/>
                <a:gd name="T16" fmla="*/ 59 w 234"/>
                <a:gd name="T17" fmla="*/ 149 h 149"/>
                <a:gd name="T18" fmla="*/ 59 w 234"/>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49">
                  <a:moveTo>
                    <a:pt x="59" y="149"/>
                  </a:moveTo>
                  <a:cubicBezTo>
                    <a:pt x="65" y="149"/>
                    <a:pt x="70" y="148"/>
                    <a:pt x="75" y="147"/>
                  </a:cubicBezTo>
                  <a:cubicBezTo>
                    <a:pt x="191" y="109"/>
                    <a:pt x="191" y="109"/>
                    <a:pt x="191" y="109"/>
                  </a:cubicBezTo>
                  <a:cubicBezTo>
                    <a:pt x="219" y="100"/>
                    <a:pt x="234" y="70"/>
                    <a:pt x="225" y="43"/>
                  </a:cubicBezTo>
                  <a:cubicBezTo>
                    <a:pt x="216" y="15"/>
                    <a:pt x="186" y="0"/>
                    <a:pt x="159" y="9"/>
                  </a:cubicBezTo>
                  <a:cubicBezTo>
                    <a:pt x="43" y="47"/>
                    <a:pt x="43" y="47"/>
                    <a:pt x="43" y="47"/>
                  </a:cubicBezTo>
                  <a:cubicBezTo>
                    <a:pt x="16" y="56"/>
                    <a:pt x="0" y="86"/>
                    <a:pt x="9" y="113"/>
                  </a:cubicBezTo>
                  <a:cubicBezTo>
                    <a:pt x="17" y="135"/>
                    <a:pt x="37" y="149"/>
                    <a:pt x="59" y="149"/>
                  </a:cubicBezTo>
                  <a:close/>
                  <a:moveTo>
                    <a:pt x="59" y="149"/>
                  </a:moveTo>
                  <a:cubicBezTo>
                    <a:pt x="59" y="149"/>
                    <a:pt x="59" y="149"/>
                    <a:pt x="59" y="149"/>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9"/>
            <p:cNvSpPr>
              <a:spLocks noEditPoints="1"/>
            </p:cNvSpPr>
            <p:nvPr/>
          </p:nvSpPr>
          <p:spPr bwMode="auto">
            <a:xfrm>
              <a:off x="2814" y="2754"/>
              <a:ext cx="450" cy="497"/>
            </a:xfrm>
            <a:custGeom>
              <a:avLst/>
              <a:gdLst>
                <a:gd name="T0" fmla="*/ 88 w 190"/>
                <a:gd name="T1" fmla="*/ 29 h 210"/>
                <a:gd name="T2" fmla="*/ 17 w 190"/>
                <a:gd name="T3" fmla="*/ 127 h 210"/>
                <a:gd name="T4" fmla="*/ 28 w 190"/>
                <a:gd name="T5" fmla="*/ 200 h 210"/>
                <a:gd name="T6" fmla="*/ 59 w 190"/>
                <a:gd name="T7" fmla="*/ 210 h 210"/>
                <a:gd name="T8" fmla="*/ 101 w 190"/>
                <a:gd name="T9" fmla="*/ 189 h 210"/>
                <a:gd name="T10" fmla="*/ 173 w 190"/>
                <a:gd name="T11" fmla="*/ 90 h 210"/>
                <a:gd name="T12" fmla="*/ 162 w 190"/>
                <a:gd name="T13" fmla="*/ 17 h 210"/>
                <a:gd name="T14" fmla="*/ 88 w 190"/>
                <a:gd name="T15" fmla="*/ 29 h 210"/>
                <a:gd name="T16" fmla="*/ 88 w 190"/>
                <a:gd name="T17" fmla="*/ 29 h 210"/>
                <a:gd name="T18" fmla="*/ 88 w 190"/>
                <a:gd name="T19" fmla="*/ 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210">
                  <a:moveTo>
                    <a:pt x="88" y="29"/>
                  </a:moveTo>
                  <a:cubicBezTo>
                    <a:pt x="17" y="127"/>
                    <a:pt x="17" y="127"/>
                    <a:pt x="17" y="127"/>
                  </a:cubicBezTo>
                  <a:cubicBezTo>
                    <a:pt x="0" y="151"/>
                    <a:pt x="5" y="183"/>
                    <a:pt x="28" y="200"/>
                  </a:cubicBezTo>
                  <a:cubicBezTo>
                    <a:pt x="37" y="207"/>
                    <a:pt x="48" y="210"/>
                    <a:pt x="59" y="210"/>
                  </a:cubicBezTo>
                  <a:cubicBezTo>
                    <a:pt x="75" y="210"/>
                    <a:pt x="91" y="203"/>
                    <a:pt x="101" y="189"/>
                  </a:cubicBezTo>
                  <a:cubicBezTo>
                    <a:pt x="173" y="90"/>
                    <a:pt x="173" y="90"/>
                    <a:pt x="173" y="90"/>
                  </a:cubicBezTo>
                  <a:cubicBezTo>
                    <a:pt x="190" y="67"/>
                    <a:pt x="185" y="34"/>
                    <a:pt x="162" y="17"/>
                  </a:cubicBezTo>
                  <a:cubicBezTo>
                    <a:pt x="138" y="0"/>
                    <a:pt x="105" y="5"/>
                    <a:pt x="88" y="29"/>
                  </a:cubicBezTo>
                  <a:close/>
                  <a:moveTo>
                    <a:pt x="88" y="29"/>
                  </a:moveTo>
                  <a:cubicBezTo>
                    <a:pt x="88" y="29"/>
                    <a:pt x="88" y="29"/>
                    <a:pt x="88" y="29"/>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20"/>
            <p:cNvSpPr>
              <a:spLocks noEditPoints="1"/>
            </p:cNvSpPr>
            <p:nvPr/>
          </p:nvSpPr>
          <p:spPr bwMode="auto">
            <a:xfrm>
              <a:off x="4409" y="556"/>
              <a:ext cx="453" cy="499"/>
            </a:xfrm>
            <a:custGeom>
              <a:avLst/>
              <a:gdLst>
                <a:gd name="T0" fmla="*/ 89 w 191"/>
                <a:gd name="T1" fmla="*/ 29 h 211"/>
                <a:gd name="T2" fmla="*/ 17 w 191"/>
                <a:gd name="T3" fmla="*/ 128 h 211"/>
                <a:gd name="T4" fmla="*/ 29 w 191"/>
                <a:gd name="T5" fmla="*/ 201 h 211"/>
                <a:gd name="T6" fmla="*/ 60 w 191"/>
                <a:gd name="T7" fmla="*/ 211 h 211"/>
                <a:gd name="T8" fmla="*/ 102 w 191"/>
                <a:gd name="T9" fmla="*/ 189 h 211"/>
                <a:gd name="T10" fmla="*/ 174 w 191"/>
                <a:gd name="T11" fmla="*/ 90 h 211"/>
                <a:gd name="T12" fmla="*/ 162 w 191"/>
                <a:gd name="T13" fmla="*/ 17 h 211"/>
                <a:gd name="T14" fmla="*/ 89 w 191"/>
                <a:gd name="T15" fmla="*/ 29 h 211"/>
                <a:gd name="T16" fmla="*/ 89 w 191"/>
                <a:gd name="T17" fmla="*/ 29 h 211"/>
                <a:gd name="T18" fmla="*/ 89 w 191"/>
                <a:gd name="T19"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11">
                  <a:moveTo>
                    <a:pt x="89" y="29"/>
                  </a:moveTo>
                  <a:cubicBezTo>
                    <a:pt x="17" y="128"/>
                    <a:pt x="17" y="128"/>
                    <a:pt x="17" y="128"/>
                  </a:cubicBezTo>
                  <a:cubicBezTo>
                    <a:pt x="0" y="151"/>
                    <a:pt x="6" y="184"/>
                    <a:pt x="29" y="201"/>
                  </a:cubicBezTo>
                  <a:cubicBezTo>
                    <a:pt x="38" y="208"/>
                    <a:pt x="49" y="211"/>
                    <a:pt x="60" y="211"/>
                  </a:cubicBezTo>
                  <a:cubicBezTo>
                    <a:pt x="76" y="211"/>
                    <a:pt x="92" y="203"/>
                    <a:pt x="102" y="189"/>
                  </a:cubicBezTo>
                  <a:cubicBezTo>
                    <a:pt x="174" y="90"/>
                    <a:pt x="174" y="90"/>
                    <a:pt x="174" y="90"/>
                  </a:cubicBezTo>
                  <a:cubicBezTo>
                    <a:pt x="191" y="67"/>
                    <a:pt x="186" y="34"/>
                    <a:pt x="162" y="17"/>
                  </a:cubicBezTo>
                  <a:cubicBezTo>
                    <a:pt x="139" y="0"/>
                    <a:pt x="106" y="5"/>
                    <a:pt x="89" y="29"/>
                  </a:cubicBezTo>
                  <a:close/>
                  <a:moveTo>
                    <a:pt x="89" y="29"/>
                  </a:moveTo>
                  <a:cubicBezTo>
                    <a:pt x="89" y="29"/>
                    <a:pt x="89" y="29"/>
                    <a:pt x="89" y="29"/>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1"/>
            <p:cNvSpPr>
              <a:spLocks noEditPoints="1"/>
            </p:cNvSpPr>
            <p:nvPr/>
          </p:nvSpPr>
          <p:spPr bwMode="auto">
            <a:xfrm>
              <a:off x="2942" y="1022"/>
              <a:ext cx="1792" cy="2170"/>
            </a:xfrm>
            <a:custGeom>
              <a:avLst/>
              <a:gdLst>
                <a:gd name="T0" fmla="*/ 757 w 757"/>
                <a:gd name="T1" fmla="*/ 378 h 917"/>
                <a:gd name="T2" fmla="*/ 378 w 757"/>
                <a:gd name="T3" fmla="*/ 0 h 917"/>
                <a:gd name="T4" fmla="*/ 0 w 757"/>
                <a:gd name="T5" fmla="*/ 378 h 917"/>
                <a:gd name="T6" fmla="*/ 81 w 757"/>
                <a:gd name="T7" fmla="*/ 612 h 917"/>
                <a:gd name="T8" fmla="*/ 204 w 757"/>
                <a:gd name="T9" fmla="*/ 792 h 917"/>
                <a:gd name="T10" fmla="*/ 204 w 757"/>
                <a:gd name="T11" fmla="*/ 917 h 917"/>
                <a:gd name="T12" fmla="*/ 551 w 757"/>
                <a:gd name="T13" fmla="*/ 917 h 917"/>
                <a:gd name="T14" fmla="*/ 551 w 757"/>
                <a:gd name="T15" fmla="*/ 795 h 917"/>
                <a:gd name="T16" fmla="*/ 676 w 757"/>
                <a:gd name="T17" fmla="*/ 612 h 917"/>
                <a:gd name="T18" fmla="*/ 757 w 757"/>
                <a:gd name="T19" fmla="*/ 378 h 917"/>
                <a:gd name="T20" fmla="*/ 757 w 757"/>
                <a:gd name="T21" fmla="*/ 378 h 917"/>
                <a:gd name="T22" fmla="*/ 757 w 757"/>
                <a:gd name="T23" fmla="*/ 37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7" h="917">
                  <a:moveTo>
                    <a:pt x="757" y="378"/>
                  </a:moveTo>
                  <a:cubicBezTo>
                    <a:pt x="757" y="169"/>
                    <a:pt x="587" y="0"/>
                    <a:pt x="378" y="0"/>
                  </a:cubicBezTo>
                  <a:cubicBezTo>
                    <a:pt x="169" y="0"/>
                    <a:pt x="0" y="169"/>
                    <a:pt x="0" y="378"/>
                  </a:cubicBezTo>
                  <a:cubicBezTo>
                    <a:pt x="0" y="467"/>
                    <a:pt x="30" y="548"/>
                    <a:pt x="81" y="612"/>
                  </a:cubicBezTo>
                  <a:cubicBezTo>
                    <a:pt x="125" y="668"/>
                    <a:pt x="167" y="730"/>
                    <a:pt x="204" y="792"/>
                  </a:cubicBezTo>
                  <a:cubicBezTo>
                    <a:pt x="204" y="917"/>
                    <a:pt x="204" y="917"/>
                    <a:pt x="204" y="917"/>
                  </a:cubicBezTo>
                  <a:cubicBezTo>
                    <a:pt x="551" y="917"/>
                    <a:pt x="551" y="917"/>
                    <a:pt x="551" y="917"/>
                  </a:cubicBezTo>
                  <a:cubicBezTo>
                    <a:pt x="551" y="795"/>
                    <a:pt x="551" y="795"/>
                    <a:pt x="551" y="795"/>
                  </a:cubicBezTo>
                  <a:cubicBezTo>
                    <a:pt x="587" y="735"/>
                    <a:pt x="634" y="665"/>
                    <a:pt x="676" y="612"/>
                  </a:cubicBezTo>
                  <a:cubicBezTo>
                    <a:pt x="727" y="548"/>
                    <a:pt x="757" y="467"/>
                    <a:pt x="757" y="378"/>
                  </a:cubicBezTo>
                  <a:close/>
                  <a:moveTo>
                    <a:pt x="757" y="378"/>
                  </a:moveTo>
                  <a:cubicBezTo>
                    <a:pt x="757" y="378"/>
                    <a:pt x="757" y="378"/>
                    <a:pt x="757" y="378"/>
                  </a:cubicBezTo>
                </a:path>
              </a:pathLst>
            </a:custGeom>
            <a:grpFill/>
            <a:ln w="31750">
              <a:solidFill>
                <a:schemeClr val="bg1"/>
              </a:solid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1461978" y="97755"/>
            <a:ext cx="3015916" cy="2749930"/>
            <a:chOff x="2504352" y="4124113"/>
            <a:chExt cx="3015916" cy="2749930"/>
          </a:xfrm>
          <a:effectLst>
            <a:outerShdw blurRad="50800" dist="38100" dir="2700000" algn="tl" rotWithShape="0">
              <a:prstClr val="black">
                <a:alpha val="40000"/>
              </a:prstClr>
            </a:outerShdw>
          </a:effectLst>
        </p:grpSpPr>
        <p:grpSp>
          <p:nvGrpSpPr>
            <p:cNvPr id="43" name="组合 42"/>
            <p:cNvGrpSpPr/>
            <p:nvPr/>
          </p:nvGrpSpPr>
          <p:grpSpPr>
            <a:xfrm>
              <a:off x="2504352" y="4124113"/>
              <a:ext cx="3015916" cy="2749930"/>
              <a:chOff x="2504352" y="4124113"/>
              <a:chExt cx="3015916" cy="2749930"/>
            </a:xfrm>
          </p:grpSpPr>
          <p:sp>
            <p:nvSpPr>
              <p:cNvPr id="48" name="矩形 47"/>
              <p:cNvSpPr/>
              <p:nvPr/>
            </p:nvSpPr>
            <p:spPr>
              <a:xfrm>
                <a:off x="2504352" y="4124113"/>
                <a:ext cx="3015916" cy="8374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504352" y="4914325"/>
                <a:ext cx="3015916" cy="1959718"/>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Content Placeholder 2"/>
            <p:cNvSpPr txBox="1"/>
            <p:nvPr/>
          </p:nvSpPr>
          <p:spPr>
            <a:xfrm>
              <a:off x="2723644" y="4340035"/>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Content Placeholder 2"/>
            <p:cNvSpPr txBox="1"/>
            <p:nvPr/>
          </p:nvSpPr>
          <p:spPr>
            <a:xfrm>
              <a:off x="2723644" y="5281120"/>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Box 3"/>
          <p:cNvSpPr txBox="1"/>
          <p:nvPr/>
        </p:nvSpPr>
        <p:spPr>
          <a:xfrm>
            <a:off x="8115163" y="2199242"/>
            <a:ext cx="3306758" cy="2308324"/>
          </a:xfrm>
          <a:prstGeom prst="rect">
            <a:avLst/>
          </a:prstGeom>
          <a:noFill/>
        </p:spPr>
        <p:txBody>
          <a:bodyPr wrap="square" rtlCol="0">
            <a:spAutoFit/>
          </a:bodyPr>
          <a:lstStyle/>
          <a:p>
            <a:pPr>
              <a:lnSpc>
                <a:spcPct val="15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3" name="矩形 2"/>
          <p:cNvSpPr/>
          <p:nvPr/>
        </p:nvSpPr>
        <p:spPr>
          <a:xfrm>
            <a:off x="0" y="0"/>
            <a:ext cx="12192000" cy="1998019"/>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文本占位符 2"/>
          <p:cNvSpPr txBox="1"/>
          <p:nvPr/>
        </p:nvSpPr>
        <p:spPr>
          <a:xfrm>
            <a:off x="824815" y="2662832"/>
            <a:ext cx="2664043" cy="2688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GB" altLang="zh-CN" sz="12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GB" altLang="zh-CN" sz="12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2" name="组合 401"/>
          <p:cNvGrpSpPr/>
          <p:nvPr/>
        </p:nvGrpSpPr>
        <p:grpSpPr>
          <a:xfrm>
            <a:off x="822605" y="851227"/>
            <a:ext cx="4102147" cy="705312"/>
            <a:chOff x="840594" y="373653"/>
            <a:chExt cx="4102147" cy="705312"/>
          </a:xfrm>
        </p:grpSpPr>
        <p:sp>
          <p:nvSpPr>
            <p:cNvPr id="417" name="Title 4"/>
            <p:cNvSpPr txBox="1"/>
            <p:nvPr/>
          </p:nvSpPr>
          <p:spPr>
            <a:xfrm>
              <a:off x="840594" y="373653"/>
              <a:ext cx="4047348" cy="542282"/>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840594" y="933717"/>
              <a:ext cx="4102147" cy="1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Oval 5"/>
          <p:cNvSpPr>
            <a:spLocks noChangeArrowheads="1"/>
          </p:cNvSpPr>
          <p:nvPr/>
        </p:nvSpPr>
        <p:spPr bwMode="auto">
          <a:xfrm rot="900000">
            <a:off x="4264045" y="2653794"/>
            <a:ext cx="3638551" cy="3638551"/>
          </a:xfrm>
          <a:prstGeom prst="ellipse">
            <a:avLst/>
          </a:prstGeom>
          <a:noFill/>
          <a:ln w="6350" cap="flat">
            <a:solidFill>
              <a:schemeClr val="tx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6"/>
          <p:cNvSpPr/>
          <p:nvPr/>
        </p:nvSpPr>
        <p:spPr bwMode="auto">
          <a:xfrm rot="900000">
            <a:off x="6307140" y="2723771"/>
            <a:ext cx="958851" cy="1954213"/>
          </a:xfrm>
          <a:custGeom>
            <a:avLst/>
            <a:gdLst>
              <a:gd name="T0" fmla="*/ 239 w 316"/>
              <a:gd name="T1" fmla="*/ 120 h 644"/>
              <a:gd name="T2" fmla="*/ 56 w 316"/>
              <a:gd name="T3" fmla="*/ 16 h 644"/>
              <a:gd name="T4" fmla="*/ 58 w 316"/>
              <a:gd name="T5" fmla="*/ 0 h 644"/>
              <a:gd name="T6" fmla="*/ 0 w 316"/>
              <a:gd name="T7" fmla="*/ 27 h 644"/>
              <a:gd name="T8" fmla="*/ 52 w 316"/>
              <a:gd name="T9" fmla="*/ 64 h 644"/>
              <a:gd name="T10" fmla="*/ 53 w 316"/>
              <a:gd name="T11" fmla="*/ 48 h 644"/>
              <a:gd name="T12" fmla="*/ 284 w 316"/>
              <a:gd name="T13" fmla="*/ 328 h 644"/>
              <a:gd name="T14" fmla="*/ 0 w 316"/>
              <a:gd name="T15" fmla="*/ 612 h 644"/>
              <a:gd name="T16" fmla="*/ 0 w 316"/>
              <a:gd name="T17" fmla="*/ 644 h 644"/>
              <a:gd name="T18" fmla="*/ 316 w 316"/>
              <a:gd name="T19" fmla="*/ 328 h 644"/>
              <a:gd name="T20" fmla="*/ 239 w 316"/>
              <a:gd name="T21" fmla="*/ 12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644">
                <a:moveTo>
                  <a:pt x="239" y="120"/>
                </a:moveTo>
                <a:cubicBezTo>
                  <a:pt x="192" y="66"/>
                  <a:pt x="127" y="29"/>
                  <a:pt x="56" y="16"/>
                </a:cubicBezTo>
                <a:cubicBezTo>
                  <a:pt x="58" y="0"/>
                  <a:pt x="58" y="0"/>
                  <a:pt x="58" y="0"/>
                </a:cubicBezTo>
                <a:cubicBezTo>
                  <a:pt x="0" y="27"/>
                  <a:pt x="0" y="27"/>
                  <a:pt x="0" y="27"/>
                </a:cubicBezTo>
                <a:cubicBezTo>
                  <a:pt x="52" y="64"/>
                  <a:pt x="52" y="64"/>
                  <a:pt x="52" y="64"/>
                </a:cubicBezTo>
                <a:cubicBezTo>
                  <a:pt x="53" y="48"/>
                  <a:pt x="53" y="48"/>
                  <a:pt x="53" y="48"/>
                </a:cubicBezTo>
                <a:cubicBezTo>
                  <a:pt x="186" y="73"/>
                  <a:pt x="284" y="192"/>
                  <a:pt x="284" y="328"/>
                </a:cubicBezTo>
                <a:cubicBezTo>
                  <a:pt x="284" y="485"/>
                  <a:pt x="157" y="612"/>
                  <a:pt x="0" y="612"/>
                </a:cubicBezTo>
                <a:cubicBezTo>
                  <a:pt x="0" y="644"/>
                  <a:pt x="0" y="644"/>
                  <a:pt x="0" y="644"/>
                </a:cubicBezTo>
                <a:cubicBezTo>
                  <a:pt x="174" y="644"/>
                  <a:pt x="316" y="502"/>
                  <a:pt x="316" y="328"/>
                </a:cubicBezTo>
                <a:cubicBezTo>
                  <a:pt x="316" y="251"/>
                  <a:pt x="289" y="178"/>
                  <a:pt x="239" y="120"/>
                </a:cubicBez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9"/>
          <p:cNvSpPr/>
          <p:nvPr/>
        </p:nvSpPr>
        <p:spPr bwMode="auto">
          <a:xfrm rot="900000">
            <a:off x="4515442" y="3017929"/>
            <a:ext cx="1882775" cy="1281113"/>
          </a:xfrm>
          <a:custGeom>
            <a:avLst/>
            <a:gdLst>
              <a:gd name="T0" fmla="*/ 576 w 621"/>
              <a:gd name="T1" fmla="*/ 181 h 422"/>
              <a:gd name="T2" fmla="*/ 392 w 621"/>
              <a:gd name="T3" fmla="*/ 23 h 422"/>
              <a:gd name="T4" fmla="*/ 171 w 621"/>
              <a:gd name="T5" fmla="*/ 33 h 422"/>
              <a:gd name="T6" fmla="*/ 15 w 621"/>
              <a:gd name="T7" fmla="*/ 174 h 422"/>
              <a:gd name="T8" fmla="*/ 0 w 621"/>
              <a:gd name="T9" fmla="*/ 168 h 422"/>
              <a:gd name="T10" fmla="*/ 8 w 621"/>
              <a:gd name="T11" fmla="*/ 231 h 422"/>
              <a:gd name="T12" fmla="*/ 59 w 621"/>
              <a:gd name="T13" fmla="*/ 193 h 422"/>
              <a:gd name="T14" fmla="*/ 44 w 621"/>
              <a:gd name="T15" fmla="*/ 187 h 422"/>
              <a:gd name="T16" fmla="*/ 382 w 621"/>
              <a:gd name="T17" fmla="*/ 54 h 422"/>
              <a:gd name="T18" fmla="*/ 547 w 621"/>
              <a:gd name="T19" fmla="*/ 195 h 422"/>
              <a:gd name="T20" fmla="*/ 565 w 621"/>
              <a:gd name="T21" fmla="*/ 412 h 422"/>
              <a:gd name="T22" fmla="*/ 595 w 621"/>
              <a:gd name="T23" fmla="*/ 422 h 422"/>
              <a:gd name="T24" fmla="*/ 576 w 621"/>
              <a:gd name="T25" fmla="*/ 18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422">
                <a:moveTo>
                  <a:pt x="576" y="181"/>
                </a:moveTo>
                <a:cubicBezTo>
                  <a:pt x="538" y="105"/>
                  <a:pt x="472" y="49"/>
                  <a:pt x="392" y="23"/>
                </a:cubicBezTo>
                <a:cubicBezTo>
                  <a:pt x="319" y="0"/>
                  <a:pt x="241" y="3"/>
                  <a:pt x="171" y="33"/>
                </a:cubicBezTo>
                <a:cubicBezTo>
                  <a:pt x="104" y="61"/>
                  <a:pt x="49" y="111"/>
                  <a:pt x="15" y="174"/>
                </a:cubicBezTo>
                <a:cubicBezTo>
                  <a:pt x="0" y="168"/>
                  <a:pt x="0" y="168"/>
                  <a:pt x="0" y="168"/>
                </a:cubicBezTo>
                <a:cubicBezTo>
                  <a:pt x="8" y="231"/>
                  <a:pt x="8" y="231"/>
                  <a:pt x="8" y="231"/>
                </a:cubicBezTo>
                <a:cubicBezTo>
                  <a:pt x="59" y="193"/>
                  <a:pt x="59" y="193"/>
                  <a:pt x="59" y="193"/>
                </a:cubicBezTo>
                <a:cubicBezTo>
                  <a:pt x="44" y="187"/>
                  <a:pt x="44" y="187"/>
                  <a:pt x="44" y="187"/>
                </a:cubicBezTo>
                <a:cubicBezTo>
                  <a:pt x="109" y="69"/>
                  <a:pt x="252" y="12"/>
                  <a:pt x="382" y="54"/>
                </a:cubicBezTo>
                <a:cubicBezTo>
                  <a:pt x="454" y="77"/>
                  <a:pt x="513" y="127"/>
                  <a:pt x="547" y="195"/>
                </a:cubicBezTo>
                <a:cubicBezTo>
                  <a:pt x="582" y="263"/>
                  <a:pt x="588" y="340"/>
                  <a:pt x="565" y="412"/>
                </a:cubicBezTo>
                <a:cubicBezTo>
                  <a:pt x="595" y="422"/>
                  <a:pt x="595" y="422"/>
                  <a:pt x="595" y="422"/>
                </a:cubicBezTo>
                <a:cubicBezTo>
                  <a:pt x="621" y="342"/>
                  <a:pt x="614" y="256"/>
                  <a:pt x="576" y="181"/>
                </a:cubicBez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2"/>
          <p:cNvSpPr/>
          <p:nvPr/>
        </p:nvSpPr>
        <p:spPr bwMode="auto">
          <a:xfrm rot="900000">
            <a:off x="4449683" y="3912299"/>
            <a:ext cx="1539875" cy="1827213"/>
          </a:xfrm>
          <a:custGeom>
            <a:avLst/>
            <a:gdLst>
              <a:gd name="T0" fmla="*/ 66 w 508"/>
              <a:gd name="T1" fmla="*/ 172 h 602"/>
              <a:gd name="T2" fmla="*/ 6 w 508"/>
              <a:gd name="T3" fmla="*/ 385 h 602"/>
              <a:gd name="T4" fmla="*/ 93 w 508"/>
              <a:gd name="T5" fmla="*/ 577 h 602"/>
              <a:gd name="T6" fmla="*/ 83 w 508"/>
              <a:gd name="T7" fmla="*/ 589 h 602"/>
              <a:gd name="T8" fmla="*/ 145 w 508"/>
              <a:gd name="T9" fmla="*/ 602 h 602"/>
              <a:gd name="T10" fmla="*/ 125 w 508"/>
              <a:gd name="T11" fmla="*/ 541 h 602"/>
              <a:gd name="T12" fmla="*/ 114 w 508"/>
              <a:gd name="T13" fmla="*/ 553 h 602"/>
              <a:gd name="T14" fmla="*/ 92 w 508"/>
              <a:gd name="T15" fmla="*/ 191 h 602"/>
              <a:gd name="T16" fmla="*/ 277 w 508"/>
              <a:gd name="T17" fmla="*/ 77 h 602"/>
              <a:gd name="T18" fmla="*/ 489 w 508"/>
              <a:gd name="T19" fmla="*/ 128 h 602"/>
              <a:gd name="T20" fmla="*/ 508 w 508"/>
              <a:gd name="T21" fmla="*/ 102 h 602"/>
              <a:gd name="T22" fmla="*/ 66 w 508"/>
              <a:gd name="T23" fmla="*/ 1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602">
                <a:moveTo>
                  <a:pt x="66" y="172"/>
                </a:moveTo>
                <a:cubicBezTo>
                  <a:pt x="21" y="234"/>
                  <a:pt x="0" y="310"/>
                  <a:pt x="6" y="385"/>
                </a:cubicBezTo>
                <a:cubicBezTo>
                  <a:pt x="13" y="458"/>
                  <a:pt x="43" y="525"/>
                  <a:pt x="93" y="577"/>
                </a:cubicBezTo>
                <a:cubicBezTo>
                  <a:pt x="83" y="589"/>
                  <a:pt x="83" y="589"/>
                  <a:pt x="83" y="589"/>
                </a:cubicBezTo>
                <a:cubicBezTo>
                  <a:pt x="145" y="602"/>
                  <a:pt x="145" y="602"/>
                  <a:pt x="145" y="602"/>
                </a:cubicBezTo>
                <a:cubicBezTo>
                  <a:pt x="125" y="541"/>
                  <a:pt x="125" y="541"/>
                  <a:pt x="125" y="541"/>
                </a:cubicBezTo>
                <a:cubicBezTo>
                  <a:pt x="114" y="553"/>
                  <a:pt x="114" y="553"/>
                  <a:pt x="114" y="553"/>
                </a:cubicBezTo>
                <a:cubicBezTo>
                  <a:pt x="22" y="455"/>
                  <a:pt x="12" y="301"/>
                  <a:pt x="92" y="191"/>
                </a:cubicBezTo>
                <a:cubicBezTo>
                  <a:pt x="136" y="130"/>
                  <a:pt x="202" y="89"/>
                  <a:pt x="277" y="77"/>
                </a:cubicBezTo>
                <a:cubicBezTo>
                  <a:pt x="353" y="65"/>
                  <a:pt x="428" y="83"/>
                  <a:pt x="489" y="128"/>
                </a:cubicBezTo>
                <a:cubicBezTo>
                  <a:pt x="508" y="102"/>
                  <a:pt x="508" y="102"/>
                  <a:pt x="508" y="102"/>
                </a:cubicBezTo>
                <a:cubicBezTo>
                  <a:pt x="367" y="0"/>
                  <a:pt x="168" y="31"/>
                  <a:pt x="66" y="172"/>
                </a:cubicBez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5"/>
          <p:cNvSpPr/>
          <p:nvPr/>
        </p:nvSpPr>
        <p:spPr bwMode="auto">
          <a:xfrm rot="900000">
            <a:off x="5308905" y="4472504"/>
            <a:ext cx="1622425" cy="1738313"/>
          </a:xfrm>
          <a:custGeom>
            <a:avLst/>
            <a:gdLst>
              <a:gd name="T0" fmla="*/ 535 w 535"/>
              <a:gd name="T1" fmla="*/ 500 h 573"/>
              <a:gd name="T2" fmla="*/ 471 w 535"/>
              <a:gd name="T3" fmla="*/ 501 h 573"/>
              <a:gd name="T4" fmla="*/ 479 w 535"/>
              <a:gd name="T5" fmla="*/ 514 h 573"/>
              <a:gd name="T6" fmla="*/ 128 w 535"/>
              <a:gd name="T7" fmla="*/ 424 h 573"/>
              <a:gd name="T8" fmla="*/ 77 w 535"/>
              <a:gd name="T9" fmla="*/ 212 h 573"/>
              <a:gd name="T10" fmla="*/ 191 w 535"/>
              <a:gd name="T11" fmla="*/ 26 h 573"/>
              <a:gd name="T12" fmla="*/ 172 w 535"/>
              <a:gd name="T13" fmla="*/ 0 h 573"/>
              <a:gd name="T14" fmla="*/ 102 w 535"/>
              <a:gd name="T15" fmla="*/ 443 h 573"/>
              <a:gd name="T16" fmla="*/ 287 w 535"/>
              <a:gd name="T17" fmla="*/ 565 h 573"/>
              <a:gd name="T18" fmla="*/ 359 w 535"/>
              <a:gd name="T19" fmla="*/ 573 h 573"/>
              <a:gd name="T20" fmla="*/ 496 w 535"/>
              <a:gd name="T21" fmla="*/ 542 h 573"/>
              <a:gd name="T22" fmla="*/ 504 w 535"/>
              <a:gd name="T23" fmla="*/ 555 h 573"/>
              <a:gd name="T24" fmla="*/ 535 w 535"/>
              <a:gd name="T25" fmla="*/ 5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73">
                <a:moveTo>
                  <a:pt x="535" y="500"/>
                </a:moveTo>
                <a:cubicBezTo>
                  <a:pt x="471" y="501"/>
                  <a:pt x="471" y="501"/>
                  <a:pt x="471" y="501"/>
                </a:cubicBezTo>
                <a:cubicBezTo>
                  <a:pt x="479" y="514"/>
                  <a:pt x="479" y="514"/>
                  <a:pt x="479" y="514"/>
                </a:cubicBezTo>
                <a:cubicBezTo>
                  <a:pt x="357" y="572"/>
                  <a:pt x="208" y="534"/>
                  <a:pt x="128" y="424"/>
                </a:cubicBezTo>
                <a:cubicBezTo>
                  <a:pt x="83" y="362"/>
                  <a:pt x="65" y="287"/>
                  <a:pt x="77" y="212"/>
                </a:cubicBezTo>
                <a:cubicBezTo>
                  <a:pt x="89" y="137"/>
                  <a:pt x="130" y="71"/>
                  <a:pt x="191" y="26"/>
                </a:cubicBezTo>
                <a:cubicBezTo>
                  <a:pt x="172" y="0"/>
                  <a:pt x="172" y="0"/>
                  <a:pt x="172" y="0"/>
                </a:cubicBezTo>
                <a:cubicBezTo>
                  <a:pt x="31" y="103"/>
                  <a:pt x="0" y="301"/>
                  <a:pt x="102" y="443"/>
                </a:cubicBezTo>
                <a:cubicBezTo>
                  <a:pt x="147" y="504"/>
                  <a:pt x="212" y="548"/>
                  <a:pt x="287" y="565"/>
                </a:cubicBezTo>
                <a:cubicBezTo>
                  <a:pt x="310" y="570"/>
                  <a:pt x="335" y="573"/>
                  <a:pt x="359" y="573"/>
                </a:cubicBezTo>
                <a:cubicBezTo>
                  <a:pt x="406" y="573"/>
                  <a:pt x="453" y="563"/>
                  <a:pt x="496" y="542"/>
                </a:cubicBezTo>
                <a:cubicBezTo>
                  <a:pt x="504" y="555"/>
                  <a:pt x="504" y="555"/>
                  <a:pt x="504" y="555"/>
                </a:cubicBezTo>
                <a:lnTo>
                  <a:pt x="535" y="500"/>
                </a:ln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8"/>
          <p:cNvSpPr/>
          <p:nvPr/>
        </p:nvSpPr>
        <p:spPr bwMode="auto">
          <a:xfrm rot="900000">
            <a:off x="5992851" y="4143170"/>
            <a:ext cx="1909763" cy="1243013"/>
          </a:xfrm>
          <a:custGeom>
            <a:avLst/>
            <a:gdLst>
              <a:gd name="T0" fmla="*/ 630 w 630"/>
              <a:gd name="T1" fmla="*/ 47 h 410"/>
              <a:gd name="T2" fmla="*/ 587 w 630"/>
              <a:gd name="T3" fmla="*/ 0 h 410"/>
              <a:gd name="T4" fmla="*/ 568 w 630"/>
              <a:gd name="T5" fmla="*/ 61 h 410"/>
              <a:gd name="T6" fmla="*/ 583 w 630"/>
              <a:gd name="T7" fmla="*/ 58 h 410"/>
              <a:gd name="T8" fmla="*/ 389 w 630"/>
              <a:gd name="T9" fmla="*/ 364 h 410"/>
              <a:gd name="T10" fmla="*/ 171 w 630"/>
              <a:gd name="T11" fmla="*/ 347 h 410"/>
              <a:gd name="T12" fmla="*/ 30 w 630"/>
              <a:gd name="T13" fmla="*/ 181 h 410"/>
              <a:gd name="T14" fmla="*/ 0 w 630"/>
              <a:gd name="T15" fmla="*/ 191 h 410"/>
              <a:gd name="T16" fmla="*/ 157 w 630"/>
              <a:gd name="T17" fmla="*/ 375 h 410"/>
              <a:gd name="T18" fmla="*/ 300 w 630"/>
              <a:gd name="T19" fmla="*/ 410 h 410"/>
              <a:gd name="T20" fmla="*/ 399 w 630"/>
              <a:gd name="T21" fmla="*/ 394 h 410"/>
              <a:gd name="T22" fmla="*/ 572 w 630"/>
              <a:gd name="T23" fmla="*/ 257 h 410"/>
              <a:gd name="T24" fmla="*/ 614 w 630"/>
              <a:gd name="T25" fmla="*/ 51 h 410"/>
              <a:gd name="T26" fmla="*/ 630 w 630"/>
              <a:gd name="T27" fmla="*/ 4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410">
                <a:moveTo>
                  <a:pt x="630" y="47"/>
                </a:moveTo>
                <a:cubicBezTo>
                  <a:pt x="587" y="0"/>
                  <a:pt x="587" y="0"/>
                  <a:pt x="587" y="0"/>
                </a:cubicBezTo>
                <a:cubicBezTo>
                  <a:pt x="568" y="61"/>
                  <a:pt x="568" y="61"/>
                  <a:pt x="568" y="61"/>
                </a:cubicBezTo>
                <a:cubicBezTo>
                  <a:pt x="583" y="58"/>
                  <a:pt x="583" y="58"/>
                  <a:pt x="583" y="58"/>
                </a:cubicBezTo>
                <a:cubicBezTo>
                  <a:pt x="600" y="192"/>
                  <a:pt x="518" y="322"/>
                  <a:pt x="389" y="364"/>
                </a:cubicBezTo>
                <a:cubicBezTo>
                  <a:pt x="316" y="388"/>
                  <a:pt x="239" y="381"/>
                  <a:pt x="171" y="347"/>
                </a:cubicBezTo>
                <a:cubicBezTo>
                  <a:pt x="104" y="312"/>
                  <a:pt x="53" y="254"/>
                  <a:pt x="30" y="181"/>
                </a:cubicBezTo>
                <a:cubicBezTo>
                  <a:pt x="0" y="191"/>
                  <a:pt x="0" y="191"/>
                  <a:pt x="0" y="191"/>
                </a:cubicBezTo>
                <a:cubicBezTo>
                  <a:pt x="26" y="272"/>
                  <a:pt x="82" y="337"/>
                  <a:pt x="157" y="375"/>
                </a:cubicBezTo>
                <a:cubicBezTo>
                  <a:pt x="202" y="398"/>
                  <a:pt x="251" y="410"/>
                  <a:pt x="300" y="410"/>
                </a:cubicBezTo>
                <a:cubicBezTo>
                  <a:pt x="333" y="410"/>
                  <a:pt x="366" y="405"/>
                  <a:pt x="399" y="394"/>
                </a:cubicBezTo>
                <a:cubicBezTo>
                  <a:pt x="471" y="371"/>
                  <a:pt x="532" y="322"/>
                  <a:pt x="572" y="257"/>
                </a:cubicBezTo>
                <a:cubicBezTo>
                  <a:pt x="609" y="195"/>
                  <a:pt x="624" y="122"/>
                  <a:pt x="614" y="51"/>
                </a:cubicBezTo>
                <a:lnTo>
                  <a:pt x="630" y="47"/>
                </a:ln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3" name="Oval 21"/>
          <p:cNvSpPr>
            <a:spLocks noChangeArrowheads="1"/>
          </p:cNvSpPr>
          <p:nvPr/>
        </p:nvSpPr>
        <p:spPr bwMode="auto">
          <a:xfrm rot="900000">
            <a:off x="5316324" y="3706486"/>
            <a:ext cx="1535113" cy="1535115"/>
          </a:xfrm>
          <a:prstGeom prst="ellipse">
            <a:avLst/>
          </a:prstGeom>
          <a:solidFill>
            <a:schemeClr val="bg1"/>
          </a:solidFill>
          <a:ln w="6350" cap="flat">
            <a:solidFill>
              <a:schemeClr val="tx1"/>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nvGrpSpPr>
          <p:cNvPr id="64" name="Группа 33"/>
          <p:cNvGrpSpPr/>
          <p:nvPr/>
        </p:nvGrpSpPr>
        <p:grpSpPr>
          <a:xfrm>
            <a:off x="5851512" y="3869751"/>
            <a:ext cx="453612" cy="434403"/>
            <a:chOff x="5699125" y="234951"/>
            <a:chExt cx="487363" cy="466725"/>
          </a:xfrm>
          <a:solidFill>
            <a:srgbClr val="F87182"/>
          </a:solidFill>
        </p:grpSpPr>
        <p:sp>
          <p:nvSpPr>
            <p:cNvPr id="67" name="Freeform 251"/>
            <p:cNvSpPr/>
            <p:nvPr/>
          </p:nvSpPr>
          <p:spPr bwMode="auto">
            <a:xfrm>
              <a:off x="5700713" y="234951"/>
              <a:ext cx="485775" cy="239713"/>
            </a:xfrm>
            <a:custGeom>
              <a:avLst/>
              <a:gdLst>
                <a:gd name="T0" fmla="*/ 16 w 727"/>
                <a:gd name="T1" fmla="*/ 357 h 357"/>
                <a:gd name="T2" fmla="*/ 22 w 727"/>
                <a:gd name="T3" fmla="*/ 356 h 357"/>
                <a:gd name="T4" fmla="*/ 251 w 727"/>
                <a:gd name="T5" fmla="*/ 260 h 357"/>
                <a:gd name="T6" fmla="*/ 493 w 727"/>
                <a:gd name="T7" fmla="*/ 210 h 357"/>
                <a:gd name="T8" fmla="*/ 661 w 727"/>
                <a:gd name="T9" fmla="*/ 72 h 357"/>
                <a:gd name="T10" fmla="*/ 688 w 727"/>
                <a:gd name="T11" fmla="*/ 104 h 357"/>
                <a:gd name="T12" fmla="*/ 727 w 727"/>
                <a:gd name="T13" fmla="*/ 0 h 357"/>
                <a:gd name="T14" fmla="*/ 617 w 727"/>
                <a:gd name="T15" fmla="*/ 18 h 357"/>
                <a:gd name="T16" fmla="*/ 644 w 727"/>
                <a:gd name="T17" fmla="*/ 51 h 357"/>
                <a:gd name="T18" fmla="*/ 481 w 727"/>
                <a:gd name="T19" fmla="*/ 184 h 357"/>
                <a:gd name="T20" fmla="*/ 244 w 727"/>
                <a:gd name="T21" fmla="*/ 233 h 357"/>
                <a:gd name="T22" fmla="*/ 11 w 727"/>
                <a:gd name="T23" fmla="*/ 331 h 357"/>
                <a:gd name="T24" fmla="*/ 3 w 727"/>
                <a:gd name="T25" fmla="*/ 349 h 357"/>
                <a:gd name="T26" fmla="*/ 16 w 727"/>
                <a:gd name="T2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7" h="357">
                  <a:moveTo>
                    <a:pt x="16" y="357"/>
                  </a:moveTo>
                  <a:cubicBezTo>
                    <a:pt x="18" y="357"/>
                    <a:pt x="20" y="357"/>
                    <a:pt x="22" y="356"/>
                  </a:cubicBezTo>
                  <a:cubicBezTo>
                    <a:pt x="251" y="260"/>
                    <a:pt x="251" y="260"/>
                    <a:pt x="251" y="260"/>
                  </a:cubicBezTo>
                  <a:cubicBezTo>
                    <a:pt x="493" y="210"/>
                    <a:pt x="493" y="210"/>
                    <a:pt x="493" y="210"/>
                  </a:cubicBezTo>
                  <a:cubicBezTo>
                    <a:pt x="661" y="72"/>
                    <a:pt x="661" y="72"/>
                    <a:pt x="661" y="72"/>
                  </a:cubicBezTo>
                  <a:cubicBezTo>
                    <a:pt x="688" y="104"/>
                    <a:pt x="688" y="104"/>
                    <a:pt x="688" y="104"/>
                  </a:cubicBezTo>
                  <a:cubicBezTo>
                    <a:pt x="727" y="0"/>
                    <a:pt x="727" y="0"/>
                    <a:pt x="727" y="0"/>
                  </a:cubicBezTo>
                  <a:cubicBezTo>
                    <a:pt x="617" y="18"/>
                    <a:pt x="617" y="18"/>
                    <a:pt x="617" y="18"/>
                  </a:cubicBezTo>
                  <a:cubicBezTo>
                    <a:pt x="644" y="51"/>
                    <a:pt x="644" y="51"/>
                    <a:pt x="644" y="51"/>
                  </a:cubicBezTo>
                  <a:cubicBezTo>
                    <a:pt x="481" y="184"/>
                    <a:pt x="481" y="184"/>
                    <a:pt x="481" y="184"/>
                  </a:cubicBezTo>
                  <a:cubicBezTo>
                    <a:pt x="244" y="233"/>
                    <a:pt x="244" y="233"/>
                    <a:pt x="244" y="233"/>
                  </a:cubicBezTo>
                  <a:cubicBezTo>
                    <a:pt x="11" y="331"/>
                    <a:pt x="11" y="331"/>
                    <a:pt x="11" y="331"/>
                  </a:cubicBezTo>
                  <a:cubicBezTo>
                    <a:pt x="4" y="334"/>
                    <a:pt x="0" y="342"/>
                    <a:pt x="3" y="349"/>
                  </a:cubicBezTo>
                  <a:cubicBezTo>
                    <a:pt x="6" y="354"/>
                    <a:pt x="11" y="357"/>
                    <a:pt x="16" y="3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8" name="Rectangle 252"/>
            <p:cNvSpPr>
              <a:spLocks noChangeArrowheads="1"/>
            </p:cNvSpPr>
            <p:nvPr/>
          </p:nvSpPr>
          <p:spPr bwMode="auto">
            <a:xfrm>
              <a:off x="5699125" y="549276"/>
              <a:ext cx="92075"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9" name="Rectangle 253"/>
            <p:cNvSpPr>
              <a:spLocks noChangeArrowheads="1"/>
            </p:cNvSpPr>
            <p:nvPr/>
          </p:nvSpPr>
          <p:spPr bwMode="auto">
            <a:xfrm>
              <a:off x="5826125" y="496888"/>
              <a:ext cx="93663" cy="204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70" name="Rectangle 254"/>
            <p:cNvSpPr>
              <a:spLocks noChangeArrowheads="1"/>
            </p:cNvSpPr>
            <p:nvPr/>
          </p:nvSpPr>
          <p:spPr bwMode="auto">
            <a:xfrm>
              <a:off x="5959475" y="469901"/>
              <a:ext cx="93663" cy="231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255"/>
            <p:cNvSpPr>
              <a:spLocks noChangeArrowheads="1"/>
            </p:cNvSpPr>
            <p:nvPr/>
          </p:nvSpPr>
          <p:spPr bwMode="auto">
            <a:xfrm>
              <a:off x="6092825" y="363538"/>
              <a:ext cx="93663" cy="338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TextBox 49"/>
          <p:cNvSpPr txBox="1"/>
          <p:nvPr/>
        </p:nvSpPr>
        <p:spPr>
          <a:xfrm>
            <a:off x="5456997" y="4302360"/>
            <a:ext cx="1261884" cy="377026"/>
          </a:xfrm>
          <a:prstGeom prst="rect">
            <a:avLst/>
          </a:prstGeom>
          <a:noFill/>
        </p:spPr>
        <p:txBody>
          <a:bodyPr wrap="none" rtlCol="0">
            <a:spAutoFit/>
          </a:bodyPr>
          <a:lstStyle/>
          <a:p>
            <a:pPr algn="ctr">
              <a:lnSpc>
                <a:spcPct val="15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a:t>
            </a:r>
          </a:p>
        </p:txBody>
      </p:sp>
      <p:sp>
        <p:nvSpPr>
          <p:cNvPr id="66" name="TextBox 50"/>
          <p:cNvSpPr txBox="1"/>
          <p:nvPr/>
        </p:nvSpPr>
        <p:spPr>
          <a:xfrm>
            <a:off x="5471576" y="4653612"/>
            <a:ext cx="1244512" cy="439736"/>
          </a:xfrm>
          <a:prstGeom prst="rect">
            <a:avLst/>
          </a:prstGeom>
          <a:noFill/>
        </p:spPr>
        <p:txBody>
          <a:bodyPr wrap="square" rtlCol="0">
            <a:spAutoFit/>
          </a:bodyPr>
          <a:lstStyle/>
          <a:p>
            <a:pPr algn="ctr">
              <a:lnSpc>
                <a:spcPct val="150000"/>
              </a:lnSpc>
            </a:pPr>
            <a:r>
              <a:rPr lang="zh-CN" altLang="en-US" sz="8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a:t>
            </a:r>
          </a:p>
        </p:txBody>
      </p:sp>
      <p:grpSp>
        <p:nvGrpSpPr>
          <p:cNvPr id="48" name="Группа 57"/>
          <p:cNvGrpSpPr/>
          <p:nvPr/>
        </p:nvGrpSpPr>
        <p:grpSpPr>
          <a:xfrm>
            <a:off x="5685010" y="2158445"/>
            <a:ext cx="884239" cy="885825"/>
            <a:chOff x="5628402" y="343621"/>
            <a:chExt cx="884238" cy="885825"/>
          </a:xfrm>
        </p:grpSpPr>
        <p:sp>
          <p:nvSpPr>
            <p:cNvPr id="61" name="Oval 7"/>
            <p:cNvSpPr>
              <a:spLocks noChangeArrowheads="1"/>
            </p:cNvSpPr>
            <p:nvPr/>
          </p:nvSpPr>
          <p:spPr bwMode="auto">
            <a:xfrm rot="900000">
              <a:off x="5628402" y="343621"/>
              <a:ext cx="884238" cy="885825"/>
            </a:xfrm>
            <a:prstGeom prst="ellipse">
              <a:avLst/>
            </a:prstGeom>
            <a:solidFill>
              <a:srgbClr val="F871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52"/>
            <p:cNvSpPr txBox="1"/>
            <p:nvPr/>
          </p:nvSpPr>
          <p:spPr>
            <a:xfrm>
              <a:off x="5674099" y="490396"/>
              <a:ext cx="792843" cy="624402"/>
            </a:xfrm>
            <a:prstGeom prst="rect">
              <a:avLst/>
            </a:prstGeom>
            <a:noFill/>
          </p:spPr>
          <p:txBody>
            <a:bodyPr wrap="square" rtlCol="0">
              <a:spAutoFit/>
            </a:bodyPr>
            <a:lstStyle>
              <a:defPPr>
                <a:defRPr lang="ru-RU"/>
              </a:defPPr>
              <a:lvl1pPr algn="ctr">
                <a:lnSpc>
                  <a:spcPct val="150000"/>
                </a:lnSpc>
                <a:defRPr sz="800" b="1">
                  <a:solidFill>
                    <a:schemeClr val="bg1"/>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在此输入内容在此输入内容在此输入</a:t>
              </a:r>
            </a:p>
          </p:txBody>
        </p:sp>
      </p:grpSp>
      <p:grpSp>
        <p:nvGrpSpPr>
          <p:cNvPr id="49" name="Группа 58"/>
          <p:cNvGrpSpPr/>
          <p:nvPr/>
        </p:nvGrpSpPr>
        <p:grpSpPr>
          <a:xfrm>
            <a:off x="3819510" y="3358078"/>
            <a:ext cx="993775" cy="992188"/>
            <a:chOff x="3762900" y="1543257"/>
            <a:chExt cx="993775" cy="992188"/>
          </a:xfrm>
        </p:grpSpPr>
        <p:sp>
          <p:nvSpPr>
            <p:cNvPr id="59" name="Freeform 10"/>
            <p:cNvSpPr/>
            <p:nvPr/>
          </p:nvSpPr>
          <p:spPr bwMode="auto">
            <a:xfrm rot="900000">
              <a:off x="3762900" y="1543257"/>
              <a:ext cx="993775" cy="992188"/>
            </a:xfrm>
            <a:custGeom>
              <a:avLst/>
              <a:gdLst>
                <a:gd name="T0" fmla="*/ 209 w 328"/>
                <a:gd name="T1" fmla="*/ 25 h 327"/>
                <a:gd name="T2" fmla="*/ 25 w 328"/>
                <a:gd name="T3" fmla="*/ 118 h 327"/>
                <a:gd name="T4" fmla="*/ 119 w 328"/>
                <a:gd name="T5" fmla="*/ 302 h 327"/>
                <a:gd name="T6" fmla="*/ 303 w 328"/>
                <a:gd name="T7" fmla="*/ 209 h 327"/>
                <a:gd name="T8" fmla="*/ 209 w 328"/>
                <a:gd name="T9" fmla="*/ 25 h 327"/>
              </a:gdLst>
              <a:ahLst/>
              <a:cxnLst>
                <a:cxn ang="0">
                  <a:pos x="T0" y="T1"/>
                </a:cxn>
                <a:cxn ang="0">
                  <a:pos x="T2" y="T3"/>
                </a:cxn>
                <a:cxn ang="0">
                  <a:pos x="T4" y="T5"/>
                </a:cxn>
                <a:cxn ang="0">
                  <a:pos x="T6" y="T7"/>
                </a:cxn>
                <a:cxn ang="0">
                  <a:pos x="T8" y="T9"/>
                </a:cxn>
              </a:cxnLst>
              <a:rect l="0" t="0" r="r" b="b"/>
              <a:pathLst>
                <a:path w="328" h="327">
                  <a:moveTo>
                    <a:pt x="209" y="25"/>
                  </a:moveTo>
                  <a:cubicBezTo>
                    <a:pt x="132" y="0"/>
                    <a:pt x="50" y="42"/>
                    <a:pt x="25" y="118"/>
                  </a:cubicBezTo>
                  <a:cubicBezTo>
                    <a:pt x="0" y="195"/>
                    <a:pt x="42" y="277"/>
                    <a:pt x="119" y="302"/>
                  </a:cubicBezTo>
                  <a:cubicBezTo>
                    <a:pt x="196" y="327"/>
                    <a:pt x="278" y="285"/>
                    <a:pt x="303" y="209"/>
                  </a:cubicBezTo>
                  <a:cubicBezTo>
                    <a:pt x="328" y="132"/>
                    <a:pt x="286" y="50"/>
                    <a:pt x="209" y="25"/>
                  </a:cubicBezTo>
                  <a:close/>
                </a:path>
              </a:pathLst>
            </a:custGeom>
            <a:solidFill>
              <a:srgbClr val="F871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53"/>
            <p:cNvSpPr txBox="1"/>
            <p:nvPr/>
          </p:nvSpPr>
          <p:spPr>
            <a:xfrm>
              <a:off x="3871632" y="1762352"/>
              <a:ext cx="792843" cy="624402"/>
            </a:xfrm>
            <a:prstGeom prst="rect">
              <a:avLst/>
            </a:prstGeom>
            <a:noFill/>
          </p:spPr>
          <p:txBody>
            <a:bodyPr wrap="square" rtlCol="0">
              <a:spAutoFit/>
            </a:bodyPr>
            <a:lstStyle/>
            <a:p>
              <a:pPr algn="ctr">
                <a:lnSpc>
                  <a:spcPct val="150000"/>
                </a:lnSpc>
              </a:pPr>
              <a:r>
                <a:rPr lang="zh-CN" alt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a:t>
              </a:r>
            </a:p>
          </p:txBody>
        </p:sp>
      </p:grpSp>
      <p:grpSp>
        <p:nvGrpSpPr>
          <p:cNvPr id="50" name="Группа 59"/>
          <p:cNvGrpSpPr/>
          <p:nvPr/>
        </p:nvGrpSpPr>
        <p:grpSpPr>
          <a:xfrm>
            <a:off x="4446056" y="5461625"/>
            <a:ext cx="1001713" cy="1003300"/>
            <a:chOff x="4389446" y="3646801"/>
            <a:chExt cx="1001713" cy="1003300"/>
          </a:xfrm>
        </p:grpSpPr>
        <p:sp>
          <p:nvSpPr>
            <p:cNvPr id="57" name="Freeform 13"/>
            <p:cNvSpPr/>
            <p:nvPr/>
          </p:nvSpPr>
          <p:spPr bwMode="auto">
            <a:xfrm rot="900000">
              <a:off x="4389446" y="3646801"/>
              <a:ext cx="1001713" cy="1003300"/>
            </a:xfrm>
            <a:custGeom>
              <a:avLst/>
              <a:gdLst>
                <a:gd name="T0" fmla="*/ 47 w 330"/>
                <a:gd name="T1" fmla="*/ 80 h 331"/>
                <a:gd name="T2" fmla="*/ 79 w 330"/>
                <a:gd name="T3" fmla="*/ 283 h 331"/>
                <a:gd name="T4" fmla="*/ 283 w 330"/>
                <a:gd name="T5" fmla="*/ 251 h 331"/>
                <a:gd name="T6" fmla="*/ 251 w 330"/>
                <a:gd name="T7" fmla="*/ 47 h 331"/>
                <a:gd name="T8" fmla="*/ 47 w 330"/>
                <a:gd name="T9" fmla="*/ 80 h 331"/>
              </a:gdLst>
              <a:ahLst/>
              <a:cxnLst>
                <a:cxn ang="0">
                  <a:pos x="T0" y="T1"/>
                </a:cxn>
                <a:cxn ang="0">
                  <a:pos x="T2" y="T3"/>
                </a:cxn>
                <a:cxn ang="0">
                  <a:pos x="T4" y="T5"/>
                </a:cxn>
                <a:cxn ang="0">
                  <a:pos x="T6" y="T7"/>
                </a:cxn>
                <a:cxn ang="0">
                  <a:pos x="T8" y="T9"/>
                </a:cxn>
              </a:cxnLst>
              <a:rect l="0" t="0" r="r" b="b"/>
              <a:pathLst>
                <a:path w="330" h="331">
                  <a:moveTo>
                    <a:pt x="47" y="80"/>
                  </a:moveTo>
                  <a:cubicBezTo>
                    <a:pt x="0" y="145"/>
                    <a:pt x="14" y="236"/>
                    <a:pt x="79" y="283"/>
                  </a:cubicBezTo>
                  <a:cubicBezTo>
                    <a:pt x="145" y="331"/>
                    <a:pt x="236" y="316"/>
                    <a:pt x="283" y="251"/>
                  </a:cubicBezTo>
                  <a:cubicBezTo>
                    <a:pt x="330" y="186"/>
                    <a:pt x="316" y="95"/>
                    <a:pt x="251" y="47"/>
                  </a:cubicBezTo>
                  <a:cubicBezTo>
                    <a:pt x="186" y="0"/>
                    <a:pt x="94" y="14"/>
                    <a:pt x="47" y="80"/>
                  </a:cubicBezTo>
                  <a:close/>
                </a:path>
              </a:pathLst>
            </a:custGeom>
            <a:solidFill>
              <a:srgbClr val="F871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54"/>
            <p:cNvSpPr txBox="1"/>
            <p:nvPr/>
          </p:nvSpPr>
          <p:spPr>
            <a:xfrm>
              <a:off x="4493881" y="3873505"/>
              <a:ext cx="792842" cy="624402"/>
            </a:xfrm>
            <a:prstGeom prst="rect">
              <a:avLst/>
            </a:prstGeom>
            <a:noFill/>
          </p:spPr>
          <p:txBody>
            <a:bodyPr wrap="square" rtlCol="0">
              <a:spAutoFit/>
            </a:bodyPr>
            <a:lstStyle>
              <a:defPPr>
                <a:defRPr lang="ru-RU"/>
              </a:defPPr>
              <a:lvl1pPr algn="ctr">
                <a:lnSpc>
                  <a:spcPct val="150000"/>
                </a:lnSpc>
                <a:defRPr sz="800" b="1">
                  <a:solidFill>
                    <a:schemeClr val="bg1"/>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在此输入内容在此输入内容在此输入</a:t>
              </a:r>
            </a:p>
          </p:txBody>
        </p:sp>
      </p:grpSp>
      <p:grpSp>
        <p:nvGrpSpPr>
          <p:cNvPr id="51" name="Группа 60"/>
          <p:cNvGrpSpPr/>
          <p:nvPr/>
        </p:nvGrpSpPr>
        <p:grpSpPr>
          <a:xfrm>
            <a:off x="6646501" y="5510757"/>
            <a:ext cx="1003300" cy="1004888"/>
            <a:chOff x="6589892" y="3695937"/>
            <a:chExt cx="1003300" cy="1004888"/>
          </a:xfrm>
        </p:grpSpPr>
        <p:sp>
          <p:nvSpPr>
            <p:cNvPr id="55" name="Freeform 16"/>
            <p:cNvSpPr/>
            <p:nvPr/>
          </p:nvSpPr>
          <p:spPr bwMode="auto">
            <a:xfrm rot="900000">
              <a:off x="6589892" y="3695937"/>
              <a:ext cx="1003300" cy="1004888"/>
            </a:xfrm>
            <a:custGeom>
              <a:avLst/>
              <a:gdLst>
                <a:gd name="T0" fmla="*/ 47 w 331"/>
                <a:gd name="T1" fmla="*/ 252 h 331"/>
                <a:gd name="T2" fmla="*/ 251 w 331"/>
                <a:gd name="T3" fmla="*/ 284 h 331"/>
                <a:gd name="T4" fmla="*/ 283 w 331"/>
                <a:gd name="T5" fmla="*/ 80 h 331"/>
                <a:gd name="T6" fmla="*/ 80 w 331"/>
                <a:gd name="T7" fmla="*/ 48 h 331"/>
                <a:gd name="T8" fmla="*/ 47 w 331"/>
                <a:gd name="T9" fmla="*/ 252 h 331"/>
              </a:gdLst>
              <a:ahLst/>
              <a:cxnLst>
                <a:cxn ang="0">
                  <a:pos x="T0" y="T1"/>
                </a:cxn>
                <a:cxn ang="0">
                  <a:pos x="T2" y="T3"/>
                </a:cxn>
                <a:cxn ang="0">
                  <a:pos x="T4" y="T5"/>
                </a:cxn>
                <a:cxn ang="0">
                  <a:pos x="T6" y="T7"/>
                </a:cxn>
                <a:cxn ang="0">
                  <a:pos x="T8" y="T9"/>
                </a:cxn>
              </a:cxnLst>
              <a:rect l="0" t="0" r="r" b="b"/>
              <a:pathLst>
                <a:path w="331" h="331">
                  <a:moveTo>
                    <a:pt x="47" y="252"/>
                  </a:moveTo>
                  <a:cubicBezTo>
                    <a:pt x="95" y="317"/>
                    <a:pt x="186" y="331"/>
                    <a:pt x="251" y="284"/>
                  </a:cubicBezTo>
                  <a:cubicBezTo>
                    <a:pt x="316" y="237"/>
                    <a:pt x="331" y="145"/>
                    <a:pt x="283" y="80"/>
                  </a:cubicBezTo>
                  <a:cubicBezTo>
                    <a:pt x="236" y="15"/>
                    <a:pt x="145" y="0"/>
                    <a:pt x="80" y="48"/>
                  </a:cubicBezTo>
                  <a:cubicBezTo>
                    <a:pt x="15" y="95"/>
                    <a:pt x="0" y="186"/>
                    <a:pt x="47" y="252"/>
                  </a:cubicBezTo>
                  <a:close/>
                </a:path>
              </a:pathLst>
            </a:custGeom>
            <a:solidFill>
              <a:srgbClr val="F871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6695120" y="3927180"/>
              <a:ext cx="792843" cy="624402"/>
            </a:xfrm>
            <a:prstGeom prst="rect">
              <a:avLst/>
            </a:prstGeom>
            <a:noFill/>
          </p:spPr>
          <p:txBody>
            <a:bodyPr wrap="square" rtlCol="0">
              <a:spAutoFit/>
            </a:bodyPr>
            <a:lstStyle>
              <a:defPPr>
                <a:defRPr lang="ru-RU"/>
              </a:defPPr>
              <a:lvl1pPr algn="ctr">
                <a:lnSpc>
                  <a:spcPct val="150000"/>
                </a:lnSpc>
                <a:defRPr sz="800" b="1">
                  <a:solidFill>
                    <a:schemeClr val="bg1"/>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在此输入内容在此输入内容在此输入</a:t>
              </a:r>
            </a:p>
          </p:txBody>
        </p:sp>
      </p:grpSp>
      <p:grpSp>
        <p:nvGrpSpPr>
          <p:cNvPr id="52" name="Группа 61"/>
          <p:cNvGrpSpPr/>
          <p:nvPr/>
        </p:nvGrpSpPr>
        <p:grpSpPr>
          <a:xfrm>
            <a:off x="7381891" y="3439524"/>
            <a:ext cx="990600" cy="993775"/>
            <a:chOff x="7325284" y="1624700"/>
            <a:chExt cx="990600" cy="993775"/>
          </a:xfrm>
        </p:grpSpPr>
        <p:sp>
          <p:nvSpPr>
            <p:cNvPr id="53" name="Freeform 19"/>
            <p:cNvSpPr/>
            <p:nvPr/>
          </p:nvSpPr>
          <p:spPr bwMode="auto">
            <a:xfrm rot="900000">
              <a:off x="7325284" y="1624700"/>
              <a:ext cx="990600" cy="993775"/>
            </a:xfrm>
            <a:custGeom>
              <a:avLst/>
              <a:gdLst>
                <a:gd name="T0" fmla="*/ 208 w 327"/>
                <a:gd name="T1" fmla="*/ 303 h 328"/>
                <a:gd name="T2" fmla="*/ 302 w 327"/>
                <a:gd name="T3" fmla="*/ 119 h 328"/>
                <a:gd name="T4" fmla="*/ 118 w 327"/>
                <a:gd name="T5" fmla="*/ 25 h 328"/>
                <a:gd name="T6" fmla="*/ 25 w 327"/>
                <a:gd name="T7" fmla="*/ 209 h 328"/>
                <a:gd name="T8" fmla="*/ 208 w 327"/>
                <a:gd name="T9" fmla="*/ 303 h 328"/>
              </a:gdLst>
              <a:ahLst/>
              <a:cxnLst>
                <a:cxn ang="0">
                  <a:pos x="T0" y="T1"/>
                </a:cxn>
                <a:cxn ang="0">
                  <a:pos x="T2" y="T3"/>
                </a:cxn>
                <a:cxn ang="0">
                  <a:pos x="T4" y="T5"/>
                </a:cxn>
                <a:cxn ang="0">
                  <a:pos x="T6" y="T7"/>
                </a:cxn>
                <a:cxn ang="0">
                  <a:pos x="T8" y="T9"/>
                </a:cxn>
              </a:cxnLst>
              <a:rect l="0" t="0" r="r" b="b"/>
              <a:pathLst>
                <a:path w="327" h="328">
                  <a:moveTo>
                    <a:pt x="208" y="303"/>
                  </a:moveTo>
                  <a:cubicBezTo>
                    <a:pt x="285" y="278"/>
                    <a:pt x="327" y="196"/>
                    <a:pt x="302" y="119"/>
                  </a:cubicBezTo>
                  <a:cubicBezTo>
                    <a:pt x="277" y="42"/>
                    <a:pt x="195" y="0"/>
                    <a:pt x="118" y="25"/>
                  </a:cubicBezTo>
                  <a:cubicBezTo>
                    <a:pt x="42" y="50"/>
                    <a:pt x="0" y="133"/>
                    <a:pt x="25" y="209"/>
                  </a:cubicBezTo>
                  <a:cubicBezTo>
                    <a:pt x="49" y="286"/>
                    <a:pt x="132" y="328"/>
                    <a:pt x="208" y="303"/>
                  </a:cubicBezTo>
                  <a:close/>
                </a:path>
              </a:pathLst>
            </a:custGeom>
            <a:solidFill>
              <a:srgbClr val="F871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56"/>
            <p:cNvSpPr txBox="1"/>
            <p:nvPr/>
          </p:nvSpPr>
          <p:spPr>
            <a:xfrm>
              <a:off x="7423113" y="1840029"/>
              <a:ext cx="792843" cy="624402"/>
            </a:xfrm>
            <a:prstGeom prst="rect">
              <a:avLst/>
            </a:prstGeom>
            <a:noFill/>
          </p:spPr>
          <p:txBody>
            <a:bodyPr wrap="square" rtlCol="0">
              <a:spAutoFit/>
            </a:bodyPr>
            <a:lstStyle>
              <a:defPPr>
                <a:defRPr lang="ru-RU"/>
              </a:defPPr>
              <a:lvl1pPr algn="ctr">
                <a:lnSpc>
                  <a:spcPct val="150000"/>
                </a:lnSpc>
                <a:defRPr sz="800" b="1">
                  <a:solidFill>
                    <a:schemeClr val="bg1"/>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在此输入内容在此输入内容在此输入</a:t>
              </a:r>
            </a:p>
          </p:txBody>
        </p:sp>
      </p:grpSp>
      <p:sp>
        <p:nvSpPr>
          <p:cNvPr id="72" name="文本占位符 2"/>
          <p:cNvSpPr txBox="1"/>
          <p:nvPr/>
        </p:nvSpPr>
        <p:spPr>
          <a:xfrm>
            <a:off x="8838027" y="2662832"/>
            <a:ext cx="2664043" cy="2688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GB" altLang="zh-CN" sz="12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GB" altLang="zh-CN" sz="12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
            <a:ext cx="12192000" cy="4600590"/>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3"/>
          <p:cNvSpPr/>
          <p:nvPr userDrawn="1"/>
        </p:nvSpPr>
        <p:spPr>
          <a:xfrm>
            <a:off x="5841527" y="4670356"/>
            <a:ext cx="1280160" cy="1280160"/>
          </a:xfrm>
          <a:prstGeom prst="ellipse">
            <a:avLst/>
          </a:prstGeom>
          <a:solidFill>
            <a:srgbClr val="F871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pic>
        <p:nvPicPr>
          <p:cNvPr id="35" name="Pictur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57923" y="5112514"/>
            <a:ext cx="443516" cy="395844"/>
          </a:xfrm>
          <a:prstGeom prst="rect">
            <a:avLst/>
          </a:prstGeom>
        </p:spPr>
      </p:pic>
      <p:sp>
        <p:nvSpPr>
          <p:cNvPr id="40" name="Oval 39"/>
          <p:cNvSpPr/>
          <p:nvPr userDrawn="1"/>
        </p:nvSpPr>
        <p:spPr>
          <a:xfrm>
            <a:off x="4350562" y="4670356"/>
            <a:ext cx="1280160" cy="1280160"/>
          </a:xfrm>
          <a:prstGeom prst="ellipse">
            <a:avLst/>
          </a:prstGeom>
          <a:solidFill>
            <a:srgbClr val="F871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66958" y="5042748"/>
            <a:ext cx="443516" cy="535376"/>
          </a:xfrm>
          <a:prstGeom prst="rect">
            <a:avLst/>
          </a:prstGeom>
        </p:spPr>
      </p:pic>
      <p:sp>
        <p:nvSpPr>
          <p:cNvPr id="43" name="Oval 42"/>
          <p:cNvSpPr/>
          <p:nvPr userDrawn="1"/>
        </p:nvSpPr>
        <p:spPr>
          <a:xfrm>
            <a:off x="10314420" y="4670356"/>
            <a:ext cx="1280160" cy="1280160"/>
          </a:xfrm>
          <a:prstGeom prst="ellipse">
            <a:avLst/>
          </a:prstGeom>
          <a:solidFill>
            <a:srgbClr val="F871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pic>
        <p:nvPicPr>
          <p:cNvPr id="44" name="Picture 4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0816" y="5112514"/>
            <a:ext cx="443516" cy="395844"/>
          </a:xfrm>
          <a:prstGeom prst="rect">
            <a:avLst/>
          </a:prstGeom>
        </p:spPr>
      </p:pic>
      <p:sp>
        <p:nvSpPr>
          <p:cNvPr id="46" name="Oval 45"/>
          <p:cNvSpPr/>
          <p:nvPr userDrawn="1"/>
        </p:nvSpPr>
        <p:spPr>
          <a:xfrm>
            <a:off x="7332492" y="4670356"/>
            <a:ext cx="1280160" cy="1280160"/>
          </a:xfrm>
          <a:prstGeom prst="ellipse">
            <a:avLst/>
          </a:prstGeom>
          <a:solidFill>
            <a:srgbClr val="F871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pic>
        <p:nvPicPr>
          <p:cNvPr id="47" name="Picture 4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36774" y="5089929"/>
            <a:ext cx="467744" cy="441014"/>
          </a:xfrm>
          <a:prstGeom prst="rect">
            <a:avLst/>
          </a:prstGeom>
        </p:spPr>
      </p:pic>
      <p:sp>
        <p:nvSpPr>
          <p:cNvPr id="49" name="Oval 48"/>
          <p:cNvSpPr/>
          <p:nvPr userDrawn="1"/>
        </p:nvSpPr>
        <p:spPr>
          <a:xfrm>
            <a:off x="8823457" y="4670356"/>
            <a:ext cx="1280160" cy="1280160"/>
          </a:xfrm>
          <a:prstGeom prst="ellipse">
            <a:avLst/>
          </a:prstGeom>
          <a:solidFill>
            <a:srgbClr val="F871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pic>
        <p:nvPicPr>
          <p:cNvPr id="50" name="Picture 4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39853" y="5042748"/>
            <a:ext cx="443516" cy="535376"/>
          </a:xfrm>
          <a:prstGeom prst="rect">
            <a:avLst/>
          </a:prstGeom>
        </p:spPr>
      </p:pic>
      <p:sp>
        <p:nvSpPr>
          <p:cNvPr id="37" name="Oval 36"/>
          <p:cNvSpPr/>
          <p:nvPr userDrawn="1"/>
        </p:nvSpPr>
        <p:spPr>
          <a:xfrm>
            <a:off x="2859597" y="4670356"/>
            <a:ext cx="1280160" cy="1280160"/>
          </a:xfrm>
          <a:prstGeom prst="ellipse">
            <a:avLst/>
          </a:prstGeom>
          <a:solidFill>
            <a:srgbClr val="F871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pic>
        <p:nvPicPr>
          <p:cNvPr id="38" name="Picture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63879" y="5089929"/>
            <a:ext cx="467744" cy="441014"/>
          </a:xfrm>
          <a:prstGeom prst="rect">
            <a:avLst/>
          </a:prstGeom>
        </p:spPr>
      </p:pic>
      <p:sp>
        <p:nvSpPr>
          <p:cNvPr id="22" name="文本占位符 2"/>
          <p:cNvSpPr>
            <a:spLocks noGrp="1"/>
          </p:cNvSpPr>
          <p:nvPr>
            <p:ph type="body" sz="quarter" idx="13"/>
          </p:nvPr>
        </p:nvSpPr>
        <p:spPr>
          <a:xfrm>
            <a:off x="5908407" y="1706947"/>
            <a:ext cx="2516410" cy="2446674"/>
          </a:xfrm>
        </p:spPr>
        <p:txBody>
          <a:bodyPr>
            <a:noAutofit/>
          </a:bodyPr>
          <a:lstStyle/>
          <a:p>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GB" altLang="zh-CN" sz="11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en-GB" altLang="zh-CN" sz="11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占位符 2"/>
          <p:cNvSpPr>
            <a:spLocks noGrp="1"/>
          </p:cNvSpPr>
          <p:nvPr>
            <p:ph type="body" sz="quarter" idx="16"/>
          </p:nvPr>
        </p:nvSpPr>
        <p:spPr>
          <a:xfrm>
            <a:off x="5863482" y="958355"/>
            <a:ext cx="2757049" cy="704958"/>
          </a:xfrm>
        </p:spPr>
        <p:txBody>
          <a:bodyPr/>
          <a:lstStyle/>
          <a:p>
            <a:pPr marL="342900" indent="-342900">
              <a:buFont typeface="Wingdings" panose="05000000000000000000" pitchFamily="2" charset="2"/>
              <a:buChar char="u"/>
            </a:pP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1107799" y="958355"/>
            <a:ext cx="3031958" cy="1519529"/>
            <a:chOff x="1077111" y="751041"/>
            <a:chExt cx="3031958" cy="1519529"/>
          </a:xfrm>
        </p:grpSpPr>
        <p:sp>
          <p:nvSpPr>
            <p:cNvPr id="23" name="矩形 22"/>
            <p:cNvSpPr/>
            <p:nvPr/>
          </p:nvSpPr>
          <p:spPr>
            <a:xfrm>
              <a:off x="1077111" y="2096385"/>
              <a:ext cx="2053389" cy="17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itle 4"/>
            <p:cNvSpPr txBox="1"/>
            <p:nvPr/>
          </p:nvSpPr>
          <p:spPr>
            <a:xfrm>
              <a:off x="1077111" y="751041"/>
              <a:ext cx="3031958" cy="13453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文本占位符 2"/>
          <p:cNvSpPr>
            <a:spLocks noGrp="1"/>
          </p:cNvSpPr>
          <p:nvPr>
            <p:ph type="body" sz="quarter" idx="13"/>
          </p:nvPr>
        </p:nvSpPr>
        <p:spPr>
          <a:xfrm>
            <a:off x="9041344" y="1706947"/>
            <a:ext cx="2516410" cy="2446674"/>
          </a:xfrm>
        </p:spPr>
        <p:txBody>
          <a:bodyPr>
            <a:noAutofit/>
          </a:bodyPr>
          <a:lstStyle/>
          <a:p>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GB" altLang="zh-CN" sz="11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en-GB" altLang="zh-CN" sz="11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占位符 2"/>
          <p:cNvSpPr>
            <a:spLocks noGrp="1"/>
          </p:cNvSpPr>
          <p:nvPr>
            <p:ph type="body" sz="quarter" idx="16"/>
          </p:nvPr>
        </p:nvSpPr>
        <p:spPr>
          <a:xfrm>
            <a:off x="8996419" y="958355"/>
            <a:ext cx="2757049" cy="704958"/>
          </a:xfrm>
        </p:spPr>
        <p:txBody>
          <a:bodyPr/>
          <a:lstStyle/>
          <a:p>
            <a:pPr marL="342900" indent="-342900">
              <a:buFont typeface="Wingdings" panose="05000000000000000000" pitchFamily="2" charset="2"/>
              <a:buChar char="u"/>
            </a:pP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454316" cy="6858000"/>
          </a:xfrm>
          <a:prstGeom prst="rect">
            <a:avLst/>
          </a:prstGeom>
          <a:solidFill>
            <a:srgbClr val="F8718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18632" y="2382560"/>
            <a:ext cx="2037737" cy="2092881"/>
          </a:xfrm>
          <a:prstGeom prst="rect">
            <a:avLst/>
          </a:prstGeom>
          <a:noFill/>
          <a:ln>
            <a:solidFill>
              <a:schemeClr val="bg1"/>
            </a:solidFill>
          </a:ln>
          <a:effectLst>
            <a:outerShdw blurRad="50800" dist="50800" dir="2700000" algn="tl" rotWithShape="0">
              <a:prstClr val="black">
                <a:alpha val="40000"/>
              </a:prstClr>
            </a:outerShdw>
          </a:effectLst>
        </p:spPr>
        <p:txBody>
          <a:bodyPr wrap="none" rtlCol="0">
            <a:spAutoFit/>
          </a:bodyPr>
          <a:lstStyle/>
          <a:p>
            <a:r>
              <a:rPr lang="en-US" altLang="zh-CN" sz="130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03</a:t>
            </a:r>
            <a:endParaRPr lang="zh-CN" altLang="en-US" sz="130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5733291" y="2551837"/>
            <a:ext cx="3667383" cy="1754326"/>
          </a:xfrm>
          <a:prstGeom prst="rect">
            <a:avLst/>
          </a:prstGeom>
          <a:noFill/>
        </p:spPr>
        <p:txBody>
          <a:bodyPr wrap="square" rtlCol="0">
            <a:spAutoFit/>
          </a:bodyPr>
          <a:lstStyle>
            <a:defPPr>
              <a:defRPr lang="en-US"/>
            </a:defPPr>
            <a:lvl1pPr algn="ctr">
              <a:defRPr sz="280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sz="3600" dirty="0">
                <a:sym typeface="Arial" panose="020B0604020202020204" pitchFamily="34" charset="0"/>
              </a:rPr>
              <a:t>活动介绍</a:t>
            </a:r>
            <a:endParaRPr lang="en-US" altLang="zh-CN" sz="3600" dirty="0">
              <a:sym typeface="Arial" panose="020B0604020202020204" pitchFamily="34" charset="0"/>
            </a:endParaRPr>
          </a:p>
          <a:p>
            <a:r>
              <a:rPr lang="en-US" altLang="zh-CN" sz="3600" dirty="0">
                <a:sym typeface="Arial" panose="020B0604020202020204" pitchFamily="34" charset="0"/>
              </a:rPr>
              <a:t>Activity Introduction</a:t>
            </a:r>
            <a:endParaRPr lang="zh-CN" altLang="en-US"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 y="0"/>
            <a:ext cx="4268642" cy="6858000"/>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7989" y="2709069"/>
            <a:ext cx="2131787" cy="17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itle 4"/>
          <p:cNvSpPr txBox="1"/>
          <p:nvPr/>
        </p:nvSpPr>
        <p:spPr>
          <a:xfrm>
            <a:off x="507989" y="1363725"/>
            <a:ext cx="3147718" cy="10776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sz="3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
          <p:cNvSpPr txBox="1"/>
          <p:nvPr/>
        </p:nvSpPr>
        <p:spPr>
          <a:xfrm>
            <a:off x="428469" y="2896361"/>
            <a:ext cx="3306758" cy="2308324"/>
          </a:xfrm>
          <a:prstGeom prst="rect">
            <a:avLst/>
          </a:prstGeom>
          <a:noFill/>
        </p:spPr>
        <p:txBody>
          <a:bodyPr wrap="square" rtlCol="0">
            <a:spAutoFit/>
          </a:bodyPr>
          <a:lstStyle/>
          <a:p>
            <a:pPr>
              <a:lnSpc>
                <a:spcPct val="150000"/>
              </a:lnSpc>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GB" altLang="zh-CN" sz="12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占位符 3"/>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3714" r="23714"/>
          <a:stretch>
            <a:fillRect/>
          </a:stretch>
        </p:blipFill>
        <p:spPr/>
      </p:pic>
      <p:grpSp>
        <p:nvGrpSpPr>
          <p:cNvPr id="5" name="组合 4"/>
          <p:cNvGrpSpPr/>
          <p:nvPr/>
        </p:nvGrpSpPr>
        <p:grpSpPr>
          <a:xfrm>
            <a:off x="8614032" y="1787976"/>
            <a:ext cx="2688851" cy="921093"/>
            <a:chOff x="8590467" y="2007211"/>
            <a:chExt cx="2688851" cy="921093"/>
          </a:xfrm>
        </p:grpSpPr>
        <p:sp>
          <p:nvSpPr>
            <p:cNvPr id="24" name="Content Placeholder 2"/>
            <p:cNvSpPr txBox="1"/>
            <p:nvPr/>
          </p:nvSpPr>
          <p:spPr>
            <a:xfrm>
              <a:off x="8590467" y="2007211"/>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Content Placeholder 2"/>
            <p:cNvSpPr txBox="1"/>
            <p:nvPr/>
          </p:nvSpPr>
          <p:spPr>
            <a:xfrm>
              <a:off x="8666331" y="2237280"/>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00000"/>
                </a:lnSpc>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7693383" y="1418735"/>
            <a:ext cx="1066173" cy="4316036"/>
            <a:chOff x="7308826" y="999622"/>
            <a:chExt cx="1280160" cy="5182290"/>
          </a:xfrm>
          <a:solidFill>
            <a:srgbClr val="F87182"/>
          </a:solidFill>
          <a:effectLst>
            <a:outerShdw blurRad="50800" dist="38100" dir="2700000" algn="tl" rotWithShape="0">
              <a:schemeClr val="tx1">
                <a:lumMod val="85000"/>
                <a:lumOff val="15000"/>
                <a:alpha val="40000"/>
              </a:schemeClr>
            </a:outerShdw>
          </a:effectLst>
        </p:grpSpPr>
        <p:grpSp>
          <p:nvGrpSpPr>
            <p:cNvPr id="17" name="组合 16"/>
            <p:cNvGrpSpPr/>
            <p:nvPr/>
          </p:nvGrpSpPr>
          <p:grpSpPr>
            <a:xfrm>
              <a:off x="7308826" y="2950687"/>
              <a:ext cx="1280160" cy="1280160"/>
              <a:chOff x="7308826" y="2950687"/>
              <a:chExt cx="1280160" cy="1280160"/>
            </a:xfrm>
            <a:grpFill/>
          </p:grpSpPr>
          <p:sp>
            <p:nvSpPr>
              <p:cNvPr id="27" name="Oval 26"/>
              <p:cNvSpPr/>
              <p:nvPr/>
            </p:nvSpPr>
            <p:spPr>
              <a:xfrm>
                <a:off x="7308826" y="2950687"/>
                <a:ext cx="1280160" cy="128016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5222" y="3392845"/>
                <a:ext cx="443516" cy="395844"/>
              </a:xfrm>
              <a:prstGeom prst="rect">
                <a:avLst/>
              </a:prstGeom>
              <a:grpFill/>
              <a:ln>
                <a:noFill/>
              </a:ln>
            </p:spPr>
          </p:pic>
        </p:grpSp>
        <p:grpSp>
          <p:nvGrpSpPr>
            <p:cNvPr id="16" name="组合 15"/>
            <p:cNvGrpSpPr/>
            <p:nvPr/>
          </p:nvGrpSpPr>
          <p:grpSpPr>
            <a:xfrm>
              <a:off x="7308826" y="999622"/>
              <a:ext cx="1280160" cy="1280160"/>
              <a:chOff x="7308826" y="999622"/>
              <a:chExt cx="1280160" cy="1280160"/>
            </a:xfrm>
            <a:grpFill/>
          </p:grpSpPr>
          <p:sp>
            <p:nvSpPr>
              <p:cNvPr id="26" name="Oval 25"/>
              <p:cNvSpPr/>
              <p:nvPr/>
            </p:nvSpPr>
            <p:spPr>
              <a:xfrm>
                <a:off x="7308826" y="999622"/>
                <a:ext cx="1280160" cy="128016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3108" y="1419195"/>
                <a:ext cx="467744" cy="441014"/>
              </a:xfrm>
              <a:prstGeom prst="rect">
                <a:avLst/>
              </a:prstGeom>
              <a:grpFill/>
              <a:ln>
                <a:noFill/>
              </a:ln>
            </p:spPr>
          </p:pic>
        </p:grpSp>
        <p:grpSp>
          <p:nvGrpSpPr>
            <p:cNvPr id="18" name="组合 17"/>
            <p:cNvGrpSpPr/>
            <p:nvPr/>
          </p:nvGrpSpPr>
          <p:grpSpPr>
            <a:xfrm>
              <a:off x="7308826" y="4901752"/>
              <a:ext cx="1280160" cy="1280160"/>
              <a:chOff x="7308826" y="4901752"/>
              <a:chExt cx="1280160" cy="1280160"/>
            </a:xfrm>
            <a:grpFill/>
          </p:grpSpPr>
          <p:sp>
            <p:nvSpPr>
              <p:cNvPr id="28" name="Oval 27"/>
              <p:cNvSpPr/>
              <p:nvPr/>
            </p:nvSpPr>
            <p:spPr>
              <a:xfrm>
                <a:off x="7308826" y="4901752"/>
                <a:ext cx="1280160" cy="128016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5222" y="5274144"/>
                <a:ext cx="443516" cy="535376"/>
              </a:xfrm>
              <a:prstGeom prst="rect">
                <a:avLst/>
              </a:prstGeom>
              <a:grpFill/>
              <a:ln>
                <a:noFill/>
              </a:ln>
            </p:spPr>
          </p:pic>
        </p:grpSp>
      </p:grpSp>
      <p:grpSp>
        <p:nvGrpSpPr>
          <p:cNvPr id="39" name="组合 38"/>
          <p:cNvGrpSpPr/>
          <p:nvPr/>
        </p:nvGrpSpPr>
        <p:grpSpPr>
          <a:xfrm>
            <a:off x="8651963" y="3331972"/>
            <a:ext cx="2688851" cy="921093"/>
            <a:chOff x="8590467" y="2007211"/>
            <a:chExt cx="2688851" cy="921093"/>
          </a:xfrm>
        </p:grpSpPr>
        <p:sp>
          <p:nvSpPr>
            <p:cNvPr id="40" name="Content Placeholder 2"/>
            <p:cNvSpPr txBox="1"/>
            <p:nvPr/>
          </p:nvSpPr>
          <p:spPr>
            <a:xfrm>
              <a:off x="8590467" y="2007211"/>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Content Placeholder 2"/>
            <p:cNvSpPr txBox="1"/>
            <p:nvPr/>
          </p:nvSpPr>
          <p:spPr>
            <a:xfrm>
              <a:off x="8666331" y="2237280"/>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00000"/>
                </a:lnSpc>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8727827" y="4744138"/>
            <a:ext cx="2688851" cy="921093"/>
            <a:chOff x="8590467" y="2007211"/>
            <a:chExt cx="2688851" cy="921093"/>
          </a:xfrm>
        </p:grpSpPr>
        <p:sp>
          <p:nvSpPr>
            <p:cNvPr id="43" name="Content Placeholder 2"/>
            <p:cNvSpPr txBox="1"/>
            <p:nvPr/>
          </p:nvSpPr>
          <p:spPr>
            <a:xfrm>
              <a:off x="8590467" y="2007211"/>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Content Placeholder 2"/>
            <p:cNvSpPr txBox="1"/>
            <p:nvPr/>
          </p:nvSpPr>
          <p:spPr>
            <a:xfrm>
              <a:off x="8666331" y="2237280"/>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00000"/>
                </a:lnSpc>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472238" y="0"/>
            <a:ext cx="5719762" cy="6858000"/>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7"/>
          <p:cNvSpPr>
            <a:spLocks noGrp="1"/>
          </p:cNvSpPr>
          <p:nvPr>
            <p:ph type="body" sz="quarter" idx="19"/>
          </p:nvPr>
        </p:nvSpPr>
        <p:spPr/>
        <p:txBody>
          <a:bodyPr>
            <a:normAutofit fontScale="77500" lnSpcReduction="20000"/>
          </a:bodyPr>
          <a:lstStyle/>
          <a:p>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GB" altLang="zh-CN"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solidFill>
                <a:schemeClr val="bg1"/>
              </a:solidFill>
            </a:endParaRPr>
          </a:p>
        </p:txBody>
      </p:sp>
      <p:sp>
        <p:nvSpPr>
          <p:cNvPr id="9" name="文本占位符 8"/>
          <p:cNvSpPr>
            <a:spLocks noGrp="1"/>
          </p:cNvSpPr>
          <p:nvPr>
            <p:ph type="body" sz="quarter" idx="20"/>
          </p:nvPr>
        </p:nvSpPr>
        <p:spPr/>
        <p:txBody>
          <a:bodyPr>
            <a:normAutofit fontScale="92500" lnSpcReduction="20000"/>
          </a:bodyPr>
          <a:lstStyle/>
          <a:p>
            <a:r>
              <a:rPr lang="zh-CN" altLang="en-US"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zh-CN" altLang="en-US" dirty="0"/>
          </a:p>
        </p:txBody>
      </p:sp>
      <p:sp>
        <p:nvSpPr>
          <p:cNvPr id="2" name="标题 1"/>
          <p:cNvSpPr>
            <a:spLocks noGrp="1"/>
          </p:cNvSpPr>
          <p:nvPr>
            <p:ph type="ctrTitle"/>
          </p:nvPr>
        </p:nvSpPr>
        <p:spPr>
          <a:xfrm>
            <a:off x="6751412" y="968772"/>
            <a:ext cx="3867152" cy="1316800"/>
          </a:xfrm>
        </p:spPr>
        <p:txBody>
          <a:bodyPr/>
          <a:lstStyle/>
          <a:p>
            <a:r>
              <a:rPr lang="zh-CN" altLang="en-US"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占位符 9"/>
          <p:cNvSpPr>
            <a:spLocks noGrp="1"/>
          </p:cNvSpPr>
          <p:nvPr>
            <p:ph type="body" sz="quarter" idx="21"/>
          </p:nvPr>
        </p:nvSpPr>
        <p:spPr/>
        <p:txBody>
          <a:bodyPr>
            <a:normAutofit fontScale="77500" lnSpcReduction="20000"/>
          </a:bodyPr>
          <a:lstStyle/>
          <a:p>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GB" altLang="zh-CN"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solidFill>
                <a:schemeClr val="bg1"/>
              </a:solidFill>
            </a:endParaRPr>
          </a:p>
        </p:txBody>
      </p:sp>
      <p:sp>
        <p:nvSpPr>
          <p:cNvPr id="11" name="文本占位符 10"/>
          <p:cNvSpPr>
            <a:spLocks noGrp="1"/>
          </p:cNvSpPr>
          <p:nvPr>
            <p:ph type="body" sz="quarter" idx="22"/>
          </p:nvPr>
        </p:nvSpPr>
        <p:spPr/>
        <p:txBody>
          <a:bodyPr>
            <a:normAutofit fontScale="92500" lnSpcReduction="20000"/>
          </a:bodyPr>
          <a:lstStyle/>
          <a:p>
            <a:r>
              <a:rPr lang="zh-CN" altLang="en-US"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zh-CN" altLang="en-US" dirty="0"/>
          </a:p>
        </p:txBody>
      </p:sp>
      <p:sp>
        <p:nvSpPr>
          <p:cNvPr id="17" name="矩形 16"/>
          <p:cNvSpPr/>
          <p:nvPr/>
        </p:nvSpPr>
        <p:spPr>
          <a:xfrm>
            <a:off x="0" y="0"/>
            <a:ext cx="6472238" cy="6858000"/>
          </a:xfrm>
          <a:prstGeom prst="rect">
            <a:avLst/>
          </a:prstGeom>
          <a:blipFill dpi="0" rotWithShape="1">
            <a:blip r:embed="rId3"/>
            <a:srcRect/>
            <a:stretch>
              <a:fillRect l="-16208" t="-39002" r="-57475" b="-10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507784" y="0"/>
            <a:ext cx="7721672" cy="6858000"/>
            <a:chOff x="0" y="0"/>
            <a:chExt cx="7721672" cy="6858000"/>
          </a:xfrm>
          <a:solidFill>
            <a:srgbClr val="F87182"/>
          </a:solidFill>
        </p:grpSpPr>
        <p:sp>
          <p:nvSpPr>
            <p:cNvPr id="6" name="矩形 5"/>
            <p:cNvSpPr/>
            <p:nvPr/>
          </p:nvSpPr>
          <p:spPr>
            <a:xfrm>
              <a:off x="0" y="0"/>
              <a:ext cx="772167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6"/>
            <p:cNvGrpSpPr/>
            <p:nvPr/>
          </p:nvGrpSpPr>
          <p:grpSpPr>
            <a:xfrm rot="18664494" flipH="1">
              <a:off x="4364988" y="902556"/>
              <a:ext cx="2834286" cy="3050192"/>
              <a:chOff x="-522850" y="-108184"/>
              <a:chExt cx="3053640" cy="3292016"/>
            </a:xfrm>
            <a:grpFill/>
          </p:grpSpPr>
          <p:sp>
            <p:nvSpPr>
              <p:cNvPr id="3" name="Freeform 6"/>
              <p:cNvSpPr>
                <a:spLocks noEditPoints="1"/>
              </p:cNvSpPr>
              <p:nvPr/>
            </p:nvSpPr>
            <p:spPr bwMode="auto">
              <a:xfrm>
                <a:off x="695093" y="-108184"/>
                <a:ext cx="1835697" cy="1835697"/>
              </a:xfrm>
              <a:custGeom>
                <a:avLst/>
                <a:gdLst>
                  <a:gd name="T0" fmla="*/ 168 w 168"/>
                  <a:gd name="T1" fmla="*/ 94 h 168"/>
                  <a:gd name="T2" fmla="*/ 168 w 168"/>
                  <a:gd name="T3" fmla="*/ 73 h 168"/>
                  <a:gd name="T4" fmla="*/ 143 w 168"/>
                  <a:gd name="T5" fmla="*/ 63 h 168"/>
                  <a:gd name="T6" fmla="*/ 141 w 168"/>
                  <a:gd name="T7" fmla="*/ 57 h 168"/>
                  <a:gd name="T8" fmla="*/ 151 w 168"/>
                  <a:gd name="T9" fmla="*/ 32 h 168"/>
                  <a:gd name="T10" fmla="*/ 136 w 168"/>
                  <a:gd name="T11" fmla="*/ 17 h 168"/>
                  <a:gd name="T12" fmla="*/ 111 w 168"/>
                  <a:gd name="T13" fmla="*/ 27 h 168"/>
                  <a:gd name="T14" fmla="*/ 105 w 168"/>
                  <a:gd name="T15" fmla="*/ 25 h 168"/>
                  <a:gd name="T16" fmla="*/ 94 w 168"/>
                  <a:gd name="T17" fmla="*/ 0 h 168"/>
                  <a:gd name="T18" fmla="*/ 73 w 168"/>
                  <a:gd name="T19" fmla="*/ 0 h 168"/>
                  <a:gd name="T20" fmla="*/ 63 w 168"/>
                  <a:gd name="T21" fmla="*/ 25 h 168"/>
                  <a:gd name="T22" fmla="*/ 57 w 168"/>
                  <a:gd name="T23" fmla="*/ 27 h 168"/>
                  <a:gd name="T24" fmla="*/ 32 w 168"/>
                  <a:gd name="T25" fmla="*/ 17 h 168"/>
                  <a:gd name="T26" fmla="*/ 17 w 168"/>
                  <a:gd name="T27" fmla="*/ 32 h 168"/>
                  <a:gd name="T28" fmla="*/ 27 w 168"/>
                  <a:gd name="T29" fmla="*/ 57 h 168"/>
                  <a:gd name="T30" fmla="*/ 25 w 168"/>
                  <a:gd name="T31" fmla="*/ 63 h 168"/>
                  <a:gd name="T32" fmla="*/ 0 w 168"/>
                  <a:gd name="T33" fmla="*/ 74 h 168"/>
                  <a:gd name="T34" fmla="*/ 0 w 168"/>
                  <a:gd name="T35" fmla="*/ 95 h 168"/>
                  <a:gd name="T36" fmla="*/ 25 w 168"/>
                  <a:gd name="T37" fmla="*/ 105 h 168"/>
                  <a:gd name="T38" fmla="*/ 27 w 168"/>
                  <a:gd name="T39" fmla="*/ 111 h 168"/>
                  <a:gd name="T40" fmla="*/ 17 w 168"/>
                  <a:gd name="T41" fmla="*/ 136 h 168"/>
                  <a:gd name="T42" fmla="*/ 32 w 168"/>
                  <a:gd name="T43" fmla="*/ 151 h 168"/>
                  <a:gd name="T44" fmla="*/ 57 w 168"/>
                  <a:gd name="T45" fmla="*/ 141 h 168"/>
                  <a:gd name="T46" fmla="*/ 63 w 168"/>
                  <a:gd name="T47" fmla="*/ 143 h 168"/>
                  <a:gd name="T48" fmla="*/ 74 w 168"/>
                  <a:gd name="T49" fmla="*/ 168 h 168"/>
                  <a:gd name="T50" fmla="*/ 95 w 168"/>
                  <a:gd name="T51" fmla="*/ 168 h 168"/>
                  <a:gd name="T52" fmla="*/ 105 w 168"/>
                  <a:gd name="T53" fmla="*/ 143 h 168"/>
                  <a:gd name="T54" fmla="*/ 111 w 168"/>
                  <a:gd name="T55" fmla="*/ 141 h 168"/>
                  <a:gd name="T56" fmla="*/ 136 w 168"/>
                  <a:gd name="T57" fmla="*/ 151 h 168"/>
                  <a:gd name="T58" fmla="*/ 151 w 168"/>
                  <a:gd name="T59" fmla="*/ 136 h 168"/>
                  <a:gd name="T60" fmla="*/ 141 w 168"/>
                  <a:gd name="T61" fmla="*/ 111 h 168"/>
                  <a:gd name="T62" fmla="*/ 143 w 168"/>
                  <a:gd name="T63" fmla="*/ 105 h 168"/>
                  <a:gd name="T64" fmla="*/ 168 w 168"/>
                  <a:gd name="T65" fmla="*/ 94 h 168"/>
                  <a:gd name="T66" fmla="*/ 84 w 168"/>
                  <a:gd name="T67" fmla="*/ 115 h 168"/>
                  <a:gd name="T68" fmla="*/ 52 w 168"/>
                  <a:gd name="T69" fmla="*/ 84 h 168"/>
                  <a:gd name="T70" fmla="*/ 84 w 168"/>
                  <a:gd name="T71" fmla="*/ 52 h 168"/>
                  <a:gd name="T72" fmla="*/ 115 w 168"/>
                  <a:gd name="T73" fmla="*/ 84 h 168"/>
                  <a:gd name="T74" fmla="*/ 84 w 168"/>
                  <a:gd name="T75"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168" y="94"/>
                    </a:moveTo>
                    <a:cubicBezTo>
                      <a:pt x="168" y="73"/>
                      <a:pt x="168" y="73"/>
                      <a:pt x="168" y="73"/>
                    </a:cubicBezTo>
                    <a:cubicBezTo>
                      <a:pt x="143" y="63"/>
                      <a:pt x="143" y="63"/>
                      <a:pt x="143" y="63"/>
                    </a:cubicBezTo>
                    <a:cubicBezTo>
                      <a:pt x="142" y="61"/>
                      <a:pt x="141" y="59"/>
                      <a:pt x="141" y="57"/>
                    </a:cubicBezTo>
                    <a:cubicBezTo>
                      <a:pt x="151" y="32"/>
                      <a:pt x="151" y="32"/>
                      <a:pt x="151" y="32"/>
                    </a:cubicBezTo>
                    <a:cubicBezTo>
                      <a:pt x="136" y="17"/>
                      <a:pt x="136" y="17"/>
                      <a:pt x="136" y="17"/>
                    </a:cubicBezTo>
                    <a:cubicBezTo>
                      <a:pt x="111" y="27"/>
                      <a:pt x="111" y="27"/>
                      <a:pt x="111" y="27"/>
                    </a:cubicBezTo>
                    <a:cubicBezTo>
                      <a:pt x="109" y="26"/>
                      <a:pt x="107" y="26"/>
                      <a:pt x="105" y="25"/>
                    </a:cubicBezTo>
                    <a:cubicBezTo>
                      <a:pt x="94" y="0"/>
                      <a:pt x="94" y="0"/>
                      <a:pt x="94" y="0"/>
                    </a:cubicBezTo>
                    <a:cubicBezTo>
                      <a:pt x="73" y="0"/>
                      <a:pt x="73" y="0"/>
                      <a:pt x="73" y="0"/>
                    </a:cubicBezTo>
                    <a:cubicBezTo>
                      <a:pt x="63" y="25"/>
                      <a:pt x="63" y="25"/>
                      <a:pt x="63" y="25"/>
                    </a:cubicBezTo>
                    <a:cubicBezTo>
                      <a:pt x="61" y="26"/>
                      <a:pt x="59" y="26"/>
                      <a:pt x="57" y="27"/>
                    </a:cubicBezTo>
                    <a:cubicBezTo>
                      <a:pt x="32" y="17"/>
                      <a:pt x="32" y="17"/>
                      <a:pt x="32" y="17"/>
                    </a:cubicBezTo>
                    <a:cubicBezTo>
                      <a:pt x="17" y="32"/>
                      <a:pt x="17" y="32"/>
                      <a:pt x="17" y="32"/>
                    </a:cubicBezTo>
                    <a:cubicBezTo>
                      <a:pt x="27" y="57"/>
                      <a:pt x="27" y="57"/>
                      <a:pt x="27" y="57"/>
                    </a:cubicBezTo>
                    <a:cubicBezTo>
                      <a:pt x="26" y="59"/>
                      <a:pt x="25" y="61"/>
                      <a:pt x="25" y="63"/>
                    </a:cubicBezTo>
                    <a:cubicBezTo>
                      <a:pt x="0" y="74"/>
                      <a:pt x="0" y="74"/>
                      <a:pt x="0" y="74"/>
                    </a:cubicBezTo>
                    <a:cubicBezTo>
                      <a:pt x="0" y="95"/>
                      <a:pt x="0" y="95"/>
                      <a:pt x="0" y="95"/>
                    </a:cubicBezTo>
                    <a:cubicBezTo>
                      <a:pt x="25" y="105"/>
                      <a:pt x="25" y="105"/>
                      <a:pt x="25" y="105"/>
                    </a:cubicBezTo>
                    <a:cubicBezTo>
                      <a:pt x="25" y="107"/>
                      <a:pt x="26" y="109"/>
                      <a:pt x="27" y="111"/>
                    </a:cubicBezTo>
                    <a:cubicBezTo>
                      <a:pt x="17" y="136"/>
                      <a:pt x="17" y="136"/>
                      <a:pt x="17" y="136"/>
                    </a:cubicBezTo>
                    <a:cubicBezTo>
                      <a:pt x="32" y="151"/>
                      <a:pt x="32" y="151"/>
                      <a:pt x="32" y="151"/>
                    </a:cubicBezTo>
                    <a:cubicBezTo>
                      <a:pt x="57" y="141"/>
                      <a:pt x="57" y="141"/>
                      <a:pt x="57" y="141"/>
                    </a:cubicBezTo>
                    <a:cubicBezTo>
                      <a:pt x="59" y="142"/>
                      <a:pt x="61" y="142"/>
                      <a:pt x="63" y="143"/>
                    </a:cubicBezTo>
                    <a:cubicBezTo>
                      <a:pt x="74" y="168"/>
                      <a:pt x="74" y="168"/>
                      <a:pt x="74" y="168"/>
                    </a:cubicBezTo>
                    <a:cubicBezTo>
                      <a:pt x="95" y="168"/>
                      <a:pt x="95" y="168"/>
                      <a:pt x="95" y="168"/>
                    </a:cubicBezTo>
                    <a:cubicBezTo>
                      <a:pt x="105" y="143"/>
                      <a:pt x="105" y="143"/>
                      <a:pt x="105" y="143"/>
                    </a:cubicBezTo>
                    <a:cubicBezTo>
                      <a:pt x="107" y="142"/>
                      <a:pt x="109" y="142"/>
                      <a:pt x="111" y="141"/>
                    </a:cubicBezTo>
                    <a:cubicBezTo>
                      <a:pt x="136" y="151"/>
                      <a:pt x="136" y="151"/>
                      <a:pt x="136" y="151"/>
                    </a:cubicBezTo>
                    <a:cubicBezTo>
                      <a:pt x="151" y="136"/>
                      <a:pt x="151" y="136"/>
                      <a:pt x="151" y="136"/>
                    </a:cubicBezTo>
                    <a:cubicBezTo>
                      <a:pt x="141" y="111"/>
                      <a:pt x="141" y="111"/>
                      <a:pt x="141" y="111"/>
                    </a:cubicBezTo>
                    <a:cubicBezTo>
                      <a:pt x="141" y="109"/>
                      <a:pt x="142" y="107"/>
                      <a:pt x="143" y="105"/>
                    </a:cubicBezTo>
                    <a:lnTo>
                      <a:pt x="168" y="94"/>
                    </a:lnTo>
                    <a:close/>
                    <a:moveTo>
                      <a:pt x="84" y="115"/>
                    </a:moveTo>
                    <a:cubicBezTo>
                      <a:pt x="66" y="115"/>
                      <a:pt x="52" y="101"/>
                      <a:pt x="52" y="84"/>
                    </a:cubicBezTo>
                    <a:cubicBezTo>
                      <a:pt x="52" y="67"/>
                      <a:pt x="66" y="52"/>
                      <a:pt x="84" y="52"/>
                    </a:cubicBezTo>
                    <a:cubicBezTo>
                      <a:pt x="101" y="52"/>
                      <a:pt x="115" y="67"/>
                      <a:pt x="115" y="84"/>
                    </a:cubicBezTo>
                    <a:cubicBezTo>
                      <a:pt x="115" y="101"/>
                      <a:pt x="101" y="115"/>
                      <a:pt x="84" y="115"/>
                    </a:cubicBezTo>
                    <a:close/>
                  </a:path>
                </a:pathLst>
              </a:custGeom>
              <a:grpFill/>
              <a:ln>
                <a:noFill/>
              </a:ln>
            </p:spPr>
            <p:txBody>
              <a:bodyPr vert="horz" wrap="square" lIns="91440" tIns="45720" rIns="91440" bIns="45720" numCol="1" anchor="t" anchorCtr="0" compatLnSpc="1"/>
              <a:lstStyle/>
              <a:p>
                <a:endParaRPr lang="en-US"/>
              </a:p>
            </p:txBody>
          </p:sp>
          <p:sp>
            <p:nvSpPr>
              <p:cNvPr id="4" name="Freeform 6"/>
              <p:cNvSpPr>
                <a:spLocks noEditPoints="1"/>
              </p:cNvSpPr>
              <p:nvPr/>
            </p:nvSpPr>
            <p:spPr bwMode="auto">
              <a:xfrm>
                <a:off x="-222756" y="1348135"/>
                <a:ext cx="1835697" cy="1835697"/>
              </a:xfrm>
              <a:custGeom>
                <a:avLst/>
                <a:gdLst>
                  <a:gd name="T0" fmla="*/ 168 w 168"/>
                  <a:gd name="T1" fmla="*/ 94 h 168"/>
                  <a:gd name="T2" fmla="*/ 168 w 168"/>
                  <a:gd name="T3" fmla="*/ 73 h 168"/>
                  <a:gd name="T4" fmla="*/ 143 w 168"/>
                  <a:gd name="T5" fmla="*/ 63 h 168"/>
                  <a:gd name="T6" fmla="*/ 141 w 168"/>
                  <a:gd name="T7" fmla="*/ 57 h 168"/>
                  <a:gd name="T8" fmla="*/ 151 w 168"/>
                  <a:gd name="T9" fmla="*/ 32 h 168"/>
                  <a:gd name="T10" fmla="*/ 136 w 168"/>
                  <a:gd name="T11" fmla="*/ 17 h 168"/>
                  <a:gd name="T12" fmla="*/ 111 w 168"/>
                  <a:gd name="T13" fmla="*/ 27 h 168"/>
                  <a:gd name="T14" fmla="*/ 105 w 168"/>
                  <a:gd name="T15" fmla="*/ 25 h 168"/>
                  <a:gd name="T16" fmla="*/ 94 w 168"/>
                  <a:gd name="T17" fmla="*/ 0 h 168"/>
                  <a:gd name="T18" fmla="*/ 73 w 168"/>
                  <a:gd name="T19" fmla="*/ 0 h 168"/>
                  <a:gd name="T20" fmla="*/ 63 w 168"/>
                  <a:gd name="T21" fmla="*/ 25 h 168"/>
                  <a:gd name="T22" fmla="*/ 57 w 168"/>
                  <a:gd name="T23" fmla="*/ 27 h 168"/>
                  <a:gd name="T24" fmla="*/ 32 w 168"/>
                  <a:gd name="T25" fmla="*/ 17 h 168"/>
                  <a:gd name="T26" fmla="*/ 17 w 168"/>
                  <a:gd name="T27" fmla="*/ 32 h 168"/>
                  <a:gd name="T28" fmla="*/ 27 w 168"/>
                  <a:gd name="T29" fmla="*/ 57 h 168"/>
                  <a:gd name="T30" fmla="*/ 25 w 168"/>
                  <a:gd name="T31" fmla="*/ 63 h 168"/>
                  <a:gd name="T32" fmla="*/ 0 w 168"/>
                  <a:gd name="T33" fmla="*/ 74 h 168"/>
                  <a:gd name="T34" fmla="*/ 0 w 168"/>
                  <a:gd name="T35" fmla="*/ 95 h 168"/>
                  <a:gd name="T36" fmla="*/ 25 w 168"/>
                  <a:gd name="T37" fmla="*/ 105 h 168"/>
                  <a:gd name="T38" fmla="*/ 27 w 168"/>
                  <a:gd name="T39" fmla="*/ 111 h 168"/>
                  <a:gd name="T40" fmla="*/ 17 w 168"/>
                  <a:gd name="T41" fmla="*/ 136 h 168"/>
                  <a:gd name="T42" fmla="*/ 32 w 168"/>
                  <a:gd name="T43" fmla="*/ 151 h 168"/>
                  <a:gd name="T44" fmla="*/ 57 w 168"/>
                  <a:gd name="T45" fmla="*/ 141 h 168"/>
                  <a:gd name="T46" fmla="*/ 63 w 168"/>
                  <a:gd name="T47" fmla="*/ 143 h 168"/>
                  <a:gd name="T48" fmla="*/ 74 w 168"/>
                  <a:gd name="T49" fmla="*/ 168 h 168"/>
                  <a:gd name="T50" fmla="*/ 95 w 168"/>
                  <a:gd name="T51" fmla="*/ 168 h 168"/>
                  <a:gd name="T52" fmla="*/ 105 w 168"/>
                  <a:gd name="T53" fmla="*/ 143 h 168"/>
                  <a:gd name="T54" fmla="*/ 111 w 168"/>
                  <a:gd name="T55" fmla="*/ 141 h 168"/>
                  <a:gd name="T56" fmla="*/ 136 w 168"/>
                  <a:gd name="T57" fmla="*/ 151 h 168"/>
                  <a:gd name="T58" fmla="*/ 151 w 168"/>
                  <a:gd name="T59" fmla="*/ 136 h 168"/>
                  <a:gd name="T60" fmla="*/ 141 w 168"/>
                  <a:gd name="T61" fmla="*/ 111 h 168"/>
                  <a:gd name="T62" fmla="*/ 143 w 168"/>
                  <a:gd name="T63" fmla="*/ 105 h 168"/>
                  <a:gd name="T64" fmla="*/ 168 w 168"/>
                  <a:gd name="T65" fmla="*/ 94 h 168"/>
                  <a:gd name="T66" fmla="*/ 84 w 168"/>
                  <a:gd name="T67" fmla="*/ 115 h 168"/>
                  <a:gd name="T68" fmla="*/ 52 w 168"/>
                  <a:gd name="T69" fmla="*/ 84 h 168"/>
                  <a:gd name="T70" fmla="*/ 84 w 168"/>
                  <a:gd name="T71" fmla="*/ 52 h 168"/>
                  <a:gd name="T72" fmla="*/ 115 w 168"/>
                  <a:gd name="T73" fmla="*/ 84 h 168"/>
                  <a:gd name="T74" fmla="*/ 84 w 168"/>
                  <a:gd name="T75"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168" y="94"/>
                    </a:moveTo>
                    <a:cubicBezTo>
                      <a:pt x="168" y="73"/>
                      <a:pt x="168" y="73"/>
                      <a:pt x="168" y="73"/>
                    </a:cubicBezTo>
                    <a:cubicBezTo>
                      <a:pt x="143" y="63"/>
                      <a:pt x="143" y="63"/>
                      <a:pt x="143" y="63"/>
                    </a:cubicBezTo>
                    <a:cubicBezTo>
                      <a:pt x="142" y="61"/>
                      <a:pt x="141" y="59"/>
                      <a:pt x="141" y="57"/>
                    </a:cubicBezTo>
                    <a:cubicBezTo>
                      <a:pt x="151" y="32"/>
                      <a:pt x="151" y="32"/>
                      <a:pt x="151" y="32"/>
                    </a:cubicBezTo>
                    <a:cubicBezTo>
                      <a:pt x="136" y="17"/>
                      <a:pt x="136" y="17"/>
                      <a:pt x="136" y="17"/>
                    </a:cubicBezTo>
                    <a:cubicBezTo>
                      <a:pt x="111" y="27"/>
                      <a:pt x="111" y="27"/>
                      <a:pt x="111" y="27"/>
                    </a:cubicBezTo>
                    <a:cubicBezTo>
                      <a:pt x="109" y="26"/>
                      <a:pt x="107" y="26"/>
                      <a:pt x="105" y="25"/>
                    </a:cubicBezTo>
                    <a:cubicBezTo>
                      <a:pt x="94" y="0"/>
                      <a:pt x="94" y="0"/>
                      <a:pt x="94" y="0"/>
                    </a:cubicBezTo>
                    <a:cubicBezTo>
                      <a:pt x="73" y="0"/>
                      <a:pt x="73" y="0"/>
                      <a:pt x="73" y="0"/>
                    </a:cubicBezTo>
                    <a:cubicBezTo>
                      <a:pt x="63" y="25"/>
                      <a:pt x="63" y="25"/>
                      <a:pt x="63" y="25"/>
                    </a:cubicBezTo>
                    <a:cubicBezTo>
                      <a:pt x="61" y="26"/>
                      <a:pt x="59" y="26"/>
                      <a:pt x="57" y="27"/>
                    </a:cubicBezTo>
                    <a:cubicBezTo>
                      <a:pt x="32" y="17"/>
                      <a:pt x="32" y="17"/>
                      <a:pt x="32" y="17"/>
                    </a:cubicBezTo>
                    <a:cubicBezTo>
                      <a:pt x="17" y="32"/>
                      <a:pt x="17" y="32"/>
                      <a:pt x="17" y="32"/>
                    </a:cubicBezTo>
                    <a:cubicBezTo>
                      <a:pt x="27" y="57"/>
                      <a:pt x="27" y="57"/>
                      <a:pt x="27" y="57"/>
                    </a:cubicBezTo>
                    <a:cubicBezTo>
                      <a:pt x="26" y="59"/>
                      <a:pt x="25" y="61"/>
                      <a:pt x="25" y="63"/>
                    </a:cubicBezTo>
                    <a:cubicBezTo>
                      <a:pt x="0" y="74"/>
                      <a:pt x="0" y="74"/>
                      <a:pt x="0" y="74"/>
                    </a:cubicBezTo>
                    <a:cubicBezTo>
                      <a:pt x="0" y="95"/>
                      <a:pt x="0" y="95"/>
                      <a:pt x="0" y="95"/>
                    </a:cubicBezTo>
                    <a:cubicBezTo>
                      <a:pt x="25" y="105"/>
                      <a:pt x="25" y="105"/>
                      <a:pt x="25" y="105"/>
                    </a:cubicBezTo>
                    <a:cubicBezTo>
                      <a:pt x="25" y="107"/>
                      <a:pt x="26" y="109"/>
                      <a:pt x="27" y="111"/>
                    </a:cubicBezTo>
                    <a:cubicBezTo>
                      <a:pt x="17" y="136"/>
                      <a:pt x="17" y="136"/>
                      <a:pt x="17" y="136"/>
                    </a:cubicBezTo>
                    <a:cubicBezTo>
                      <a:pt x="32" y="151"/>
                      <a:pt x="32" y="151"/>
                      <a:pt x="32" y="151"/>
                    </a:cubicBezTo>
                    <a:cubicBezTo>
                      <a:pt x="57" y="141"/>
                      <a:pt x="57" y="141"/>
                      <a:pt x="57" y="141"/>
                    </a:cubicBezTo>
                    <a:cubicBezTo>
                      <a:pt x="59" y="142"/>
                      <a:pt x="61" y="142"/>
                      <a:pt x="63" y="143"/>
                    </a:cubicBezTo>
                    <a:cubicBezTo>
                      <a:pt x="74" y="168"/>
                      <a:pt x="74" y="168"/>
                      <a:pt x="74" y="168"/>
                    </a:cubicBezTo>
                    <a:cubicBezTo>
                      <a:pt x="95" y="168"/>
                      <a:pt x="95" y="168"/>
                      <a:pt x="95" y="168"/>
                    </a:cubicBezTo>
                    <a:cubicBezTo>
                      <a:pt x="105" y="143"/>
                      <a:pt x="105" y="143"/>
                      <a:pt x="105" y="143"/>
                    </a:cubicBezTo>
                    <a:cubicBezTo>
                      <a:pt x="107" y="142"/>
                      <a:pt x="109" y="142"/>
                      <a:pt x="111" y="141"/>
                    </a:cubicBezTo>
                    <a:cubicBezTo>
                      <a:pt x="136" y="151"/>
                      <a:pt x="136" y="151"/>
                      <a:pt x="136" y="151"/>
                    </a:cubicBezTo>
                    <a:cubicBezTo>
                      <a:pt x="151" y="136"/>
                      <a:pt x="151" y="136"/>
                      <a:pt x="151" y="136"/>
                    </a:cubicBezTo>
                    <a:cubicBezTo>
                      <a:pt x="141" y="111"/>
                      <a:pt x="141" y="111"/>
                      <a:pt x="141" y="111"/>
                    </a:cubicBezTo>
                    <a:cubicBezTo>
                      <a:pt x="141" y="109"/>
                      <a:pt x="142" y="107"/>
                      <a:pt x="143" y="105"/>
                    </a:cubicBezTo>
                    <a:lnTo>
                      <a:pt x="168" y="94"/>
                    </a:lnTo>
                    <a:close/>
                    <a:moveTo>
                      <a:pt x="84" y="115"/>
                    </a:moveTo>
                    <a:cubicBezTo>
                      <a:pt x="66" y="115"/>
                      <a:pt x="52" y="101"/>
                      <a:pt x="52" y="84"/>
                    </a:cubicBezTo>
                    <a:cubicBezTo>
                      <a:pt x="52" y="67"/>
                      <a:pt x="66" y="52"/>
                      <a:pt x="84" y="52"/>
                    </a:cubicBezTo>
                    <a:cubicBezTo>
                      <a:pt x="101" y="52"/>
                      <a:pt x="115" y="67"/>
                      <a:pt x="115" y="84"/>
                    </a:cubicBezTo>
                    <a:cubicBezTo>
                      <a:pt x="115" y="101"/>
                      <a:pt x="101" y="115"/>
                      <a:pt x="84" y="115"/>
                    </a:cubicBezTo>
                    <a:close/>
                  </a:path>
                </a:pathLst>
              </a:custGeom>
              <a:grpFill/>
              <a:ln>
                <a:noFill/>
              </a:ln>
            </p:spPr>
            <p:txBody>
              <a:bodyPr vert="horz" wrap="square" lIns="91440" tIns="45720" rIns="91440" bIns="45720" numCol="1" anchor="t" anchorCtr="0" compatLnSpc="1"/>
              <a:lstStyle/>
              <a:p>
                <a:endParaRPr lang="en-US"/>
              </a:p>
            </p:txBody>
          </p:sp>
          <p:sp>
            <p:nvSpPr>
              <p:cNvPr id="5" name="Freeform 6"/>
              <p:cNvSpPr>
                <a:spLocks noEditPoints="1"/>
              </p:cNvSpPr>
              <p:nvPr/>
            </p:nvSpPr>
            <p:spPr bwMode="auto">
              <a:xfrm rot="20183098">
                <a:off x="-522850" y="407495"/>
                <a:ext cx="1178602" cy="1178602"/>
              </a:xfrm>
              <a:custGeom>
                <a:avLst/>
                <a:gdLst>
                  <a:gd name="T0" fmla="*/ 168 w 168"/>
                  <a:gd name="T1" fmla="*/ 94 h 168"/>
                  <a:gd name="T2" fmla="*/ 168 w 168"/>
                  <a:gd name="T3" fmla="*/ 73 h 168"/>
                  <a:gd name="T4" fmla="*/ 143 w 168"/>
                  <a:gd name="T5" fmla="*/ 63 h 168"/>
                  <a:gd name="T6" fmla="*/ 141 w 168"/>
                  <a:gd name="T7" fmla="*/ 57 h 168"/>
                  <a:gd name="T8" fmla="*/ 151 w 168"/>
                  <a:gd name="T9" fmla="*/ 32 h 168"/>
                  <a:gd name="T10" fmla="*/ 136 w 168"/>
                  <a:gd name="T11" fmla="*/ 17 h 168"/>
                  <a:gd name="T12" fmla="*/ 111 w 168"/>
                  <a:gd name="T13" fmla="*/ 27 h 168"/>
                  <a:gd name="T14" fmla="*/ 105 w 168"/>
                  <a:gd name="T15" fmla="*/ 25 h 168"/>
                  <a:gd name="T16" fmla="*/ 94 w 168"/>
                  <a:gd name="T17" fmla="*/ 0 h 168"/>
                  <a:gd name="T18" fmla="*/ 73 w 168"/>
                  <a:gd name="T19" fmla="*/ 0 h 168"/>
                  <a:gd name="T20" fmla="*/ 63 w 168"/>
                  <a:gd name="T21" fmla="*/ 25 h 168"/>
                  <a:gd name="T22" fmla="*/ 57 w 168"/>
                  <a:gd name="T23" fmla="*/ 27 h 168"/>
                  <a:gd name="T24" fmla="*/ 32 w 168"/>
                  <a:gd name="T25" fmla="*/ 17 h 168"/>
                  <a:gd name="T26" fmla="*/ 17 w 168"/>
                  <a:gd name="T27" fmla="*/ 32 h 168"/>
                  <a:gd name="T28" fmla="*/ 27 w 168"/>
                  <a:gd name="T29" fmla="*/ 57 h 168"/>
                  <a:gd name="T30" fmla="*/ 25 w 168"/>
                  <a:gd name="T31" fmla="*/ 63 h 168"/>
                  <a:gd name="T32" fmla="*/ 0 w 168"/>
                  <a:gd name="T33" fmla="*/ 74 h 168"/>
                  <a:gd name="T34" fmla="*/ 0 w 168"/>
                  <a:gd name="T35" fmla="*/ 95 h 168"/>
                  <a:gd name="T36" fmla="*/ 25 w 168"/>
                  <a:gd name="T37" fmla="*/ 105 h 168"/>
                  <a:gd name="T38" fmla="*/ 27 w 168"/>
                  <a:gd name="T39" fmla="*/ 111 h 168"/>
                  <a:gd name="T40" fmla="*/ 17 w 168"/>
                  <a:gd name="T41" fmla="*/ 136 h 168"/>
                  <a:gd name="T42" fmla="*/ 32 w 168"/>
                  <a:gd name="T43" fmla="*/ 151 h 168"/>
                  <a:gd name="T44" fmla="*/ 57 w 168"/>
                  <a:gd name="T45" fmla="*/ 141 h 168"/>
                  <a:gd name="T46" fmla="*/ 63 w 168"/>
                  <a:gd name="T47" fmla="*/ 143 h 168"/>
                  <a:gd name="T48" fmla="*/ 74 w 168"/>
                  <a:gd name="T49" fmla="*/ 168 h 168"/>
                  <a:gd name="T50" fmla="*/ 95 w 168"/>
                  <a:gd name="T51" fmla="*/ 168 h 168"/>
                  <a:gd name="T52" fmla="*/ 105 w 168"/>
                  <a:gd name="T53" fmla="*/ 143 h 168"/>
                  <a:gd name="T54" fmla="*/ 111 w 168"/>
                  <a:gd name="T55" fmla="*/ 141 h 168"/>
                  <a:gd name="T56" fmla="*/ 136 w 168"/>
                  <a:gd name="T57" fmla="*/ 151 h 168"/>
                  <a:gd name="T58" fmla="*/ 151 w 168"/>
                  <a:gd name="T59" fmla="*/ 136 h 168"/>
                  <a:gd name="T60" fmla="*/ 141 w 168"/>
                  <a:gd name="T61" fmla="*/ 111 h 168"/>
                  <a:gd name="T62" fmla="*/ 143 w 168"/>
                  <a:gd name="T63" fmla="*/ 105 h 168"/>
                  <a:gd name="T64" fmla="*/ 168 w 168"/>
                  <a:gd name="T65" fmla="*/ 94 h 168"/>
                  <a:gd name="T66" fmla="*/ 84 w 168"/>
                  <a:gd name="T67" fmla="*/ 115 h 168"/>
                  <a:gd name="T68" fmla="*/ 52 w 168"/>
                  <a:gd name="T69" fmla="*/ 84 h 168"/>
                  <a:gd name="T70" fmla="*/ 84 w 168"/>
                  <a:gd name="T71" fmla="*/ 52 h 168"/>
                  <a:gd name="T72" fmla="*/ 115 w 168"/>
                  <a:gd name="T73" fmla="*/ 84 h 168"/>
                  <a:gd name="T74" fmla="*/ 84 w 168"/>
                  <a:gd name="T75"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168" y="94"/>
                    </a:moveTo>
                    <a:cubicBezTo>
                      <a:pt x="168" y="73"/>
                      <a:pt x="168" y="73"/>
                      <a:pt x="168" y="73"/>
                    </a:cubicBezTo>
                    <a:cubicBezTo>
                      <a:pt x="143" y="63"/>
                      <a:pt x="143" y="63"/>
                      <a:pt x="143" y="63"/>
                    </a:cubicBezTo>
                    <a:cubicBezTo>
                      <a:pt x="142" y="61"/>
                      <a:pt x="141" y="59"/>
                      <a:pt x="141" y="57"/>
                    </a:cubicBezTo>
                    <a:cubicBezTo>
                      <a:pt x="151" y="32"/>
                      <a:pt x="151" y="32"/>
                      <a:pt x="151" y="32"/>
                    </a:cubicBezTo>
                    <a:cubicBezTo>
                      <a:pt x="136" y="17"/>
                      <a:pt x="136" y="17"/>
                      <a:pt x="136" y="17"/>
                    </a:cubicBezTo>
                    <a:cubicBezTo>
                      <a:pt x="111" y="27"/>
                      <a:pt x="111" y="27"/>
                      <a:pt x="111" y="27"/>
                    </a:cubicBezTo>
                    <a:cubicBezTo>
                      <a:pt x="109" y="26"/>
                      <a:pt x="107" y="26"/>
                      <a:pt x="105" y="25"/>
                    </a:cubicBezTo>
                    <a:cubicBezTo>
                      <a:pt x="94" y="0"/>
                      <a:pt x="94" y="0"/>
                      <a:pt x="94" y="0"/>
                    </a:cubicBezTo>
                    <a:cubicBezTo>
                      <a:pt x="73" y="0"/>
                      <a:pt x="73" y="0"/>
                      <a:pt x="73" y="0"/>
                    </a:cubicBezTo>
                    <a:cubicBezTo>
                      <a:pt x="63" y="25"/>
                      <a:pt x="63" y="25"/>
                      <a:pt x="63" y="25"/>
                    </a:cubicBezTo>
                    <a:cubicBezTo>
                      <a:pt x="61" y="26"/>
                      <a:pt x="59" y="26"/>
                      <a:pt x="57" y="27"/>
                    </a:cubicBezTo>
                    <a:cubicBezTo>
                      <a:pt x="32" y="17"/>
                      <a:pt x="32" y="17"/>
                      <a:pt x="32" y="17"/>
                    </a:cubicBezTo>
                    <a:cubicBezTo>
                      <a:pt x="17" y="32"/>
                      <a:pt x="17" y="32"/>
                      <a:pt x="17" y="32"/>
                    </a:cubicBezTo>
                    <a:cubicBezTo>
                      <a:pt x="27" y="57"/>
                      <a:pt x="27" y="57"/>
                      <a:pt x="27" y="57"/>
                    </a:cubicBezTo>
                    <a:cubicBezTo>
                      <a:pt x="26" y="59"/>
                      <a:pt x="25" y="61"/>
                      <a:pt x="25" y="63"/>
                    </a:cubicBezTo>
                    <a:cubicBezTo>
                      <a:pt x="0" y="74"/>
                      <a:pt x="0" y="74"/>
                      <a:pt x="0" y="74"/>
                    </a:cubicBezTo>
                    <a:cubicBezTo>
                      <a:pt x="0" y="95"/>
                      <a:pt x="0" y="95"/>
                      <a:pt x="0" y="95"/>
                    </a:cubicBezTo>
                    <a:cubicBezTo>
                      <a:pt x="25" y="105"/>
                      <a:pt x="25" y="105"/>
                      <a:pt x="25" y="105"/>
                    </a:cubicBezTo>
                    <a:cubicBezTo>
                      <a:pt x="25" y="107"/>
                      <a:pt x="26" y="109"/>
                      <a:pt x="27" y="111"/>
                    </a:cubicBezTo>
                    <a:cubicBezTo>
                      <a:pt x="17" y="136"/>
                      <a:pt x="17" y="136"/>
                      <a:pt x="17" y="136"/>
                    </a:cubicBezTo>
                    <a:cubicBezTo>
                      <a:pt x="32" y="151"/>
                      <a:pt x="32" y="151"/>
                      <a:pt x="32" y="151"/>
                    </a:cubicBezTo>
                    <a:cubicBezTo>
                      <a:pt x="57" y="141"/>
                      <a:pt x="57" y="141"/>
                      <a:pt x="57" y="141"/>
                    </a:cubicBezTo>
                    <a:cubicBezTo>
                      <a:pt x="59" y="142"/>
                      <a:pt x="61" y="142"/>
                      <a:pt x="63" y="143"/>
                    </a:cubicBezTo>
                    <a:cubicBezTo>
                      <a:pt x="74" y="168"/>
                      <a:pt x="74" y="168"/>
                      <a:pt x="74" y="168"/>
                    </a:cubicBezTo>
                    <a:cubicBezTo>
                      <a:pt x="95" y="168"/>
                      <a:pt x="95" y="168"/>
                      <a:pt x="95" y="168"/>
                    </a:cubicBezTo>
                    <a:cubicBezTo>
                      <a:pt x="105" y="143"/>
                      <a:pt x="105" y="143"/>
                      <a:pt x="105" y="143"/>
                    </a:cubicBezTo>
                    <a:cubicBezTo>
                      <a:pt x="107" y="142"/>
                      <a:pt x="109" y="142"/>
                      <a:pt x="111" y="141"/>
                    </a:cubicBezTo>
                    <a:cubicBezTo>
                      <a:pt x="136" y="151"/>
                      <a:pt x="136" y="151"/>
                      <a:pt x="136" y="151"/>
                    </a:cubicBezTo>
                    <a:cubicBezTo>
                      <a:pt x="151" y="136"/>
                      <a:pt x="151" y="136"/>
                      <a:pt x="151" y="136"/>
                    </a:cubicBezTo>
                    <a:cubicBezTo>
                      <a:pt x="141" y="111"/>
                      <a:pt x="141" y="111"/>
                      <a:pt x="141" y="111"/>
                    </a:cubicBezTo>
                    <a:cubicBezTo>
                      <a:pt x="141" y="109"/>
                      <a:pt x="142" y="107"/>
                      <a:pt x="143" y="105"/>
                    </a:cubicBezTo>
                    <a:lnTo>
                      <a:pt x="168" y="94"/>
                    </a:lnTo>
                    <a:close/>
                    <a:moveTo>
                      <a:pt x="84" y="115"/>
                    </a:moveTo>
                    <a:cubicBezTo>
                      <a:pt x="66" y="115"/>
                      <a:pt x="52" y="101"/>
                      <a:pt x="52" y="84"/>
                    </a:cubicBezTo>
                    <a:cubicBezTo>
                      <a:pt x="52" y="67"/>
                      <a:pt x="66" y="52"/>
                      <a:pt x="84" y="52"/>
                    </a:cubicBezTo>
                    <a:cubicBezTo>
                      <a:pt x="101" y="52"/>
                      <a:pt x="115" y="67"/>
                      <a:pt x="115" y="84"/>
                    </a:cubicBezTo>
                    <a:cubicBezTo>
                      <a:pt x="115" y="101"/>
                      <a:pt x="101" y="115"/>
                      <a:pt x="84" y="115"/>
                    </a:cubicBezTo>
                    <a:close/>
                  </a:path>
                </a:pathLst>
              </a:custGeom>
              <a:grpFill/>
              <a:ln>
                <a:noFill/>
              </a:ln>
            </p:spPr>
            <p:txBody>
              <a:bodyPr vert="horz" wrap="square" lIns="91440" tIns="45720" rIns="91440" bIns="45720" numCol="1" anchor="t" anchorCtr="0" compatLnSpc="1"/>
              <a:lstStyle/>
              <a:p>
                <a:endParaRPr lang="en-US"/>
              </a:p>
            </p:txBody>
          </p:sp>
        </p:grpSp>
        <p:grpSp>
          <p:nvGrpSpPr>
            <p:cNvPr id="12" name="Group 6"/>
            <p:cNvGrpSpPr/>
            <p:nvPr/>
          </p:nvGrpSpPr>
          <p:grpSpPr>
            <a:xfrm flipH="1">
              <a:off x="597393" y="357280"/>
              <a:ext cx="2834286" cy="3050192"/>
              <a:chOff x="-522850" y="-108184"/>
              <a:chExt cx="3053640" cy="3292016"/>
            </a:xfrm>
            <a:grpFill/>
          </p:grpSpPr>
          <p:sp>
            <p:nvSpPr>
              <p:cNvPr id="13" name="Freeform 6"/>
              <p:cNvSpPr>
                <a:spLocks noEditPoints="1"/>
              </p:cNvSpPr>
              <p:nvPr/>
            </p:nvSpPr>
            <p:spPr bwMode="auto">
              <a:xfrm>
                <a:off x="695093" y="-108184"/>
                <a:ext cx="1835697" cy="1835697"/>
              </a:xfrm>
              <a:custGeom>
                <a:avLst/>
                <a:gdLst>
                  <a:gd name="T0" fmla="*/ 168 w 168"/>
                  <a:gd name="T1" fmla="*/ 94 h 168"/>
                  <a:gd name="T2" fmla="*/ 168 w 168"/>
                  <a:gd name="T3" fmla="*/ 73 h 168"/>
                  <a:gd name="T4" fmla="*/ 143 w 168"/>
                  <a:gd name="T5" fmla="*/ 63 h 168"/>
                  <a:gd name="T6" fmla="*/ 141 w 168"/>
                  <a:gd name="T7" fmla="*/ 57 h 168"/>
                  <a:gd name="T8" fmla="*/ 151 w 168"/>
                  <a:gd name="T9" fmla="*/ 32 h 168"/>
                  <a:gd name="T10" fmla="*/ 136 w 168"/>
                  <a:gd name="T11" fmla="*/ 17 h 168"/>
                  <a:gd name="T12" fmla="*/ 111 w 168"/>
                  <a:gd name="T13" fmla="*/ 27 h 168"/>
                  <a:gd name="T14" fmla="*/ 105 w 168"/>
                  <a:gd name="T15" fmla="*/ 25 h 168"/>
                  <a:gd name="T16" fmla="*/ 94 w 168"/>
                  <a:gd name="T17" fmla="*/ 0 h 168"/>
                  <a:gd name="T18" fmla="*/ 73 w 168"/>
                  <a:gd name="T19" fmla="*/ 0 h 168"/>
                  <a:gd name="T20" fmla="*/ 63 w 168"/>
                  <a:gd name="T21" fmla="*/ 25 h 168"/>
                  <a:gd name="T22" fmla="*/ 57 w 168"/>
                  <a:gd name="T23" fmla="*/ 27 h 168"/>
                  <a:gd name="T24" fmla="*/ 32 w 168"/>
                  <a:gd name="T25" fmla="*/ 17 h 168"/>
                  <a:gd name="T26" fmla="*/ 17 w 168"/>
                  <a:gd name="T27" fmla="*/ 32 h 168"/>
                  <a:gd name="T28" fmla="*/ 27 w 168"/>
                  <a:gd name="T29" fmla="*/ 57 h 168"/>
                  <a:gd name="T30" fmla="*/ 25 w 168"/>
                  <a:gd name="T31" fmla="*/ 63 h 168"/>
                  <a:gd name="T32" fmla="*/ 0 w 168"/>
                  <a:gd name="T33" fmla="*/ 74 h 168"/>
                  <a:gd name="T34" fmla="*/ 0 w 168"/>
                  <a:gd name="T35" fmla="*/ 95 h 168"/>
                  <a:gd name="T36" fmla="*/ 25 w 168"/>
                  <a:gd name="T37" fmla="*/ 105 h 168"/>
                  <a:gd name="T38" fmla="*/ 27 w 168"/>
                  <a:gd name="T39" fmla="*/ 111 h 168"/>
                  <a:gd name="T40" fmla="*/ 17 w 168"/>
                  <a:gd name="T41" fmla="*/ 136 h 168"/>
                  <a:gd name="T42" fmla="*/ 32 w 168"/>
                  <a:gd name="T43" fmla="*/ 151 h 168"/>
                  <a:gd name="T44" fmla="*/ 57 w 168"/>
                  <a:gd name="T45" fmla="*/ 141 h 168"/>
                  <a:gd name="T46" fmla="*/ 63 w 168"/>
                  <a:gd name="T47" fmla="*/ 143 h 168"/>
                  <a:gd name="T48" fmla="*/ 74 w 168"/>
                  <a:gd name="T49" fmla="*/ 168 h 168"/>
                  <a:gd name="T50" fmla="*/ 95 w 168"/>
                  <a:gd name="T51" fmla="*/ 168 h 168"/>
                  <a:gd name="T52" fmla="*/ 105 w 168"/>
                  <a:gd name="T53" fmla="*/ 143 h 168"/>
                  <a:gd name="T54" fmla="*/ 111 w 168"/>
                  <a:gd name="T55" fmla="*/ 141 h 168"/>
                  <a:gd name="T56" fmla="*/ 136 w 168"/>
                  <a:gd name="T57" fmla="*/ 151 h 168"/>
                  <a:gd name="T58" fmla="*/ 151 w 168"/>
                  <a:gd name="T59" fmla="*/ 136 h 168"/>
                  <a:gd name="T60" fmla="*/ 141 w 168"/>
                  <a:gd name="T61" fmla="*/ 111 h 168"/>
                  <a:gd name="T62" fmla="*/ 143 w 168"/>
                  <a:gd name="T63" fmla="*/ 105 h 168"/>
                  <a:gd name="T64" fmla="*/ 168 w 168"/>
                  <a:gd name="T65" fmla="*/ 94 h 168"/>
                  <a:gd name="T66" fmla="*/ 84 w 168"/>
                  <a:gd name="T67" fmla="*/ 115 h 168"/>
                  <a:gd name="T68" fmla="*/ 52 w 168"/>
                  <a:gd name="T69" fmla="*/ 84 h 168"/>
                  <a:gd name="T70" fmla="*/ 84 w 168"/>
                  <a:gd name="T71" fmla="*/ 52 h 168"/>
                  <a:gd name="T72" fmla="*/ 115 w 168"/>
                  <a:gd name="T73" fmla="*/ 84 h 168"/>
                  <a:gd name="T74" fmla="*/ 84 w 168"/>
                  <a:gd name="T75"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168" y="94"/>
                    </a:moveTo>
                    <a:cubicBezTo>
                      <a:pt x="168" y="73"/>
                      <a:pt x="168" y="73"/>
                      <a:pt x="168" y="73"/>
                    </a:cubicBezTo>
                    <a:cubicBezTo>
                      <a:pt x="143" y="63"/>
                      <a:pt x="143" y="63"/>
                      <a:pt x="143" y="63"/>
                    </a:cubicBezTo>
                    <a:cubicBezTo>
                      <a:pt x="142" y="61"/>
                      <a:pt x="141" y="59"/>
                      <a:pt x="141" y="57"/>
                    </a:cubicBezTo>
                    <a:cubicBezTo>
                      <a:pt x="151" y="32"/>
                      <a:pt x="151" y="32"/>
                      <a:pt x="151" y="32"/>
                    </a:cubicBezTo>
                    <a:cubicBezTo>
                      <a:pt x="136" y="17"/>
                      <a:pt x="136" y="17"/>
                      <a:pt x="136" y="17"/>
                    </a:cubicBezTo>
                    <a:cubicBezTo>
                      <a:pt x="111" y="27"/>
                      <a:pt x="111" y="27"/>
                      <a:pt x="111" y="27"/>
                    </a:cubicBezTo>
                    <a:cubicBezTo>
                      <a:pt x="109" y="26"/>
                      <a:pt x="107" y="26"/>
                      <a:pt x="105" y="25"/>
                    </a:cubicBezTo>
                    <a:cubicBezTo>
                      <a:pt x="94" y="0"/>
                      <a:pt x="94" y="0"/>
                      <a:pt x="94" y="0"/>
                    </a:cubicBezTo>
                    <a:cubicBezTo>
                      <a:pt x="73" y="0"/>
                      <a:pt x="73" y="0"/>
                      <a:pt x="73" y="0"/>
                    </a:cubicBezTo>
                    <a:cubicBezTo>
                      <a:pt x="63" y="25"/>
                      <a:pt x="63" y="25"/>
                      <a:pt x="63" y="25"/>
                    </a:cubicBezTo>
                    <a:cubicBezTo>
                      <a:pt x="61" y="26"/>
                      <a:pt x="59" y="26"/>
                      <a:pt x="57" y="27"/>
                    </a:cubicBezTo>
                    <a:cubicBezTo>
                      <a:pt x="32" y="17"/>
                      <a:pt x="32" y="17"/>
                      <a:pt x="32" y="17"/>
                    </a:cubicBezTo>
                    <a:cubicBezTo>
                      <a:pt x="17" y="32"/>
                      <a:pt x="17" y="32"/>
                      <a:pt x="17" y="32"/>
                    </a:cubicBezTo>
                    <a:cubicBezTo>
                      <a:pt x="27" y="57"/>
                      <a:pt x="27" y="57"/>
                      <a:pt x="27" y="57"/>
                    </a:cubicBezTo>
                    <a:cubicBezTo>
                      <a:pt x="26" y="59"/>
                      <a:pt x="25" y="61"/>
                      <a:pt x="25" y="63"/>
                    </a:cubicBezTo>
                    <a:cubicBezTo>
                      <a:pt x="0" y="74"/>
                      <a:pt x="0" y="74"/>
                      <a:pt x="0" y="74"/>
                    </a:cubicBezTo>
                    <a:cubicBezTo>
                      <a:pt x="0" y="95"/>
                      <a:pt x="0" y="95"/>
                      <a:pt x="0" y="95"/>
                    </a:cubicBezTo>
                    <a:cubicBezTo>
                      <a:pt x="25" y="105"/>
                      <a:pt x="25" y="105"/>
                      <a:pt x="25" y="105"/>
                    </a:cubicBezTo>
                    <a:cubicBezTo>
                      <a:pt x="25" y="107"/>
                      <a:pt x="26" y="109"/>
                      <a:pt x="27" y="111"/>
                    </a:cubicBezTo>
                    <a:cubicBezTo>
                      <a:pt x="17" y="136"/>
                      <a:pt x="17" y="136"/>
                      <a:pt x="17" y="136"/>
                    </a:cubicBezTo>
                    <a:cubicBezTo>
                      <a:pt x="32" y="151"/>
                      <a:pt x="32" y="151"/>
                      <a:pt x="32" y="151"/>
                    </a:cubicBezTo>
                    <a:cubicBezTo>
                      <a:pt x="57" y="141"/>
                      <a:pt x="57" y="141"/>
                      <a:pt x="57" y="141"/>
                    </a:cubicBezTo>
                    <a:cubicBezTo>
                      <a:pt x="59" y="142"/>
                      <a:pt x="61" y="142"/>
                      <a:pt x="63" y="143"/>
                    </a:cubicBezTo>
                    <a:cubicBezTo>
                      <a:pt x="74" y="168"/>
                      <a:pt x="74" y="168"/>
                      <a:pt x="74" y="168"/>
                    </a:cubicBezTo>
                    <a:cubicBezTo>
                      <a:pt x="95" y="168"/>
                      <a:pt x="95" y="168"/>
                      <a:pt x="95" y="168"/>
                    </a:cubicBezTo>
                    <a:cubicBezTo>
                      <a:pt x="105" y="143"/>
                      <a:pt x="105" y="143"/>
                      <a:pt x="105" y="143"/>
                    </a:cubicBezTo>
                    <a:cubicBezTo>
                      <a:pt x="107" y="142"/>
                      <a:pt x="109" y="142"/>
                      <a:pt x="111" y="141"/>
                    </a:cubicBezTo>
                    <a:cubicBezTo>
                      <a:pt x="136" y="151"/>
                      <a:pt x="136" y="151"/>
                      <a:pt x="136" y="151"/>
                    </a:cubicBezTo>
                    <a:cubicBezTo>
                      <a:pt x="151" y="136"/>
                      <a:pt x="151" y="136"/>
                      <a:pt x="151" y="136"/>
                    </a:cubicBezTo>
                    <a:cubicBezTo>
                      <a:pt x="141" y="111"/>
                      <a:pt x="141" y="111"/>
                      <a:pt x="141" y="111"/>
                    </a:cubicBezTo>
                    <a:cubicBezTo>
                      <a:pt x="141" y="109"/>
                      <a:pt x="142" y="107"/>
                      <a:pt x="143" y="105"/>
                    </a:cubicBezTo>
                    <a:lnTo>
                      <a:pt x="168" y="94"/>
                    </a:lnTo>
                    <a:close/>
                    <a:moveTo>
                      <a:pt x="84" y="115"/>
                    </a:moveTo>
                    <a:cubicBezTo>
                      <a:pt x="66" y="115"/>
                      <a:pt x="52" y="101"/>
                      <a:pt x="52" y="84"/>
                    </a:cubicBezTo>
                    <a:cubicBezTo>
                      <a:pt x="52" y="67"/>
                      <a:pt x="66" y="52"/>
                      <a:pt x="84" y="52"/>
                    </a:cubicBezTo>
                    <a:cubicBezTo>
                      <a:pt x="101" y="52"/>
                      <a:pt x="115" y="67"/>
                      <a:pt x="115" y="84"/>
                    </a:cubicBezTo>
                    <a:cubicBezTo>
                      <a:pt x="115" y="101"/>
                      <a:pt x="101" y="115"/>
                      <a:pt x="84" y="115"/>
                    </a:cubicBezTo>
                    <a:close/>
                  </a:path>
                </a:pathLst>
              </a:custGeom>
              <a:grpFill/>
              <a:ln>
                <a:noFill/>
              </a:ln>
            </p:spPr>
            <p:txBody>
              <a:bodyPr vert="horz" wrap="square" lIns="91440" tIns="45720" rIns="91440" bIns="45720" numCol="1" anchor="t" anchorCtr="0" compatLnSpc="1"/>
              <a:lstStyle/>
              <a:p>
                <a:endParaRPr lang="en-US"/>
              </a:p>
            </p:txBody>
          </p:sp>
          <p:sp>
            <p:nvSpPr>
              <p:cNvPr id="14" name="Freeform 6"/>
              <p:cNvSpPr>
                <a:spLocks noEditPoints="1"/>
              </p:cNvSpPr>
              <p:nvPr/>
            </p:nvSpPr>
            <p:spPr bwMode="auto">
              <a:xfrm>
                <a:off x="-222756" y="1348135"/>
                <a:ext cx="1835697" cy="1835697"/>
              </a:xfrm>
              <a:custGeom>
                <a:avLst/>
                <a:gdLst>
                  <a:gd name="T0" fmla="*/ 168 w 168"/>
                  <a:gd name="T1" fmla="*/ 94 h 168"/>
                  <a:gd name="T2" fmla="*/ 168 w 168"/>
                  <a:gd name="T3" fmla="*/ 73 h 168"/>
                  <a:gd name="T4" fmla="*/ 143 w 168"/>
                  <a:gd name="T5" fmla="*/ 63 h 168"/>
                  <a:gd name="T6" fmla="*/ 141 w 168"/>
                  <a:gd name="T7" fmla="*/ 57 h 168"/>
                  <a:gd name="T8" fmla="*/ 151 w 168"/>
                  <a:gd name="T9" fmla="*/ 32 h 168"/>
                  <a:gd name="T10" fmla="*/ 136 w 168"/>
                  <a:gd name="T11" fmla="*/ 17 h 168"/>
                  <a:gd name="T12" fmla="*/ 111 w 168"/>
                  <a:gd name="T13" fmla="*/ 27 h 168"/>
                  <a:gd name="T14" fmla="*/ 105 w 168"/>
                  <a:gd name="T15" fmla="*/ 25 h 168"/>
                  <a:gd name="T16" fmla="*/ 94 w 168"/>
                  <a:gd name="T17" fmla="*/ 0 h 168"/>
                  <a:gd name="T18" fmla="*/ 73 w 168"/>
                  <a:gd name="T19" fmla="*/ 0 h 168"/>
                  <a:gd name="T20" fmla="*/ 63 w 168"/>
                  <a:gd name="T21" fmla="*/ 25 h 168"/>
                  <a:gd name="T22" fmla="*/ 57 w 168"/>
                  <a:gd name="T23" fmla="*/ 27 h 168"/>
                  <a:gd name="T24" fmla="*/ 32 w 168"/>
                  <a:gd name="T25" fmla="*/ 17 h 168"/>
                  <a:gd name="T26" fmla="*/ 17 w 168"/>
                  <a:gd name="T27" fmla="*/ 32 h 168"/>
                  <a:gd name="T28" fmla="*/ 27 w 168"/>
                  <a:gd name="T29" fmla="*/ 57 h 168"/>
                  <a:gd name="T30" fmla="*/ 25 w 168"/>
                  <a:gd name="T31" fmla="*/ 63 h 168"/>
                  <a:gd name="T32" fmla="*/ 0 w 168"/>
                  <a:gd name="T33" fmla="*/ 74 h 168"/>
                  <a:gd name="T34" fmla="*/ 0 w 168"/>
                  <a:gd name="T35" fmla="*/ 95 h 168"/>
                  <a:gd name="T36" fmla="*/ 25 w 168"/>
                  <a:gd name="T37" fmla="*/ 105 h 168"/>
                  <a:gd name="T38" fmla="*/ 27 w 168"/>
                  <a:gd name="T39" fmla="*/ 111 h 168"/>
                  <a:gd name="T40" fmla="*/ 17 w 168"/>
                  <a:gd name="T41" fmla="*/ 136 h 168"/>
                  <a:gd name="T42" fmla="*/ 32 w 168"/>
                  <a:gd name="T43" fmla="*/ 151 h 168"/>
                  <a:gd name="T44" fmla="*/ 57 w 168"/>
                  <a:gd name="T45" fmla="*/ 141 h 168"/>
                  <a:gd name="T46" fmla="*/ 63 w 168"/>
                  <a:gd name="T47" fmla="*/ 143 h 168"/>
                  <a:gd name="T48" fmla="*/ 74 w 168"/>
                  <a:gd name="T49" fmla="*/ 168 h 168"/>
                  <a:gd name="T50" fmla="*/ 95 w 168"/>
                  <a:gd name="T51" fmla="*/ 168 h 168"/>
                  <a:gd name="T52" fmla="*/ 105 w 168"/>
                  <a:gd name="T53" fmla="*/ 143 h 168"/>
                  <a:gd name="T54" fmla="*/ 111 w 168"/>
                  <a:gd name="T55" fmla="*/ 141 h 168"/>
                  <a:gd name="T56" fmla="*/ 136 w 168"/>
                  <a:gd name="T57" fmla="*/ 151 h 168"/>
                  <a:gd name="T58" fmla="*/ 151 w 168"/>
                  <a:gd name="T59" fmla="*/ 136 h 168"/>
                  <a:gd name="T60" fmla="*/ 141 w 168"/>
                  <a:gd name="T61" fmla="*/ 111 h 168"/>
                  <a:gd name="T62" fmla="*/ 143 w 168"/>
                  <a:gd name="T63" fmla="*/ 105 h 168"/>
                  <a:gd name="T64" fmla="*/ 168 w 168"/>
                  <a:gd name="T65" fmla="*/ 94 h 168"/>
                  <a:gd name="T66" fmla="*/ 84 w 168"/>
                  <a:gd name="T67" fmla="*/ 115 h 168"/>
                  <a:gd name="T68" fmla="*/ 52 w 168"/>
                  <a:gd name="T69" fmla="*/ 84 h 168"/>
                  <a:gd name="T70" fmla="*/ 84 w 168"/>
                  <a:gd name="T71" fmla="*/ 52 h 168"/>
                  <a:gd name="T72" fmla="*/ 115 w 168"/>
                  <a:gd name="T73" fmla="*/ 84 h 168"/>
                  <a:gd name="T74" fmla="*/ 84 w 168"/>
                  <a:gd name="T75"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168" y="94"/>
                    </a:moveTo>
                    <a:cubicBezTo>
                      <a:pt x="168" y="73"/>
                      <a:pt x="168" y="73"/>
                      <a:pt x="168" y="73"/>
                    </a:cubicBezTo>
                    <a:cubicBezTo>
                      <a:pt x="143" y="63"/>
                      <a:pt x="143" y="63"/>
                      <a:pt x="143" y="63"/>
                    </a:cubicBezTo>
                    <a:cubicBezTo>
                      <a:pt x="142" y="61"/>
                      <a:pt x="141" y="59"/>
                      <a:pt x="141" y="57"/>
                    </a:cubicBezTo>
                    <a:cubicBezTo>
                      <a:pt x="151" y="32"/>
                      <a:pt x="151" y="32"/>
                      <a:pt x="151" y="32"/>
                    </a:cubicBezTo>
                    <a:cubicBezTo>
                      <a:pt x="136" y="17"/>
                      <a:pt x="136" y="17"/>
                      <a:pt x="136" y="17"/>
                    </a:cubicBezTo>
                    <a:cubicBezTo>
                      <a:pt x="111" y="27"/>
                      <a:pt x="111" y="27"/>
                      <a:pt x="111" y="27"/>
                    </a:cubicBezTo>
                    <a:cubicBezTo>
                      <a:pt x="109" y="26"/>
                      <a:pt x="107" y="26"/>
                      <a:pt x="105" y="25"/>
                    </a:cubicBezTo>
                    <a:cubicBezTo>
                      <a:pt x="94" y="0"/>
                      <a:pt x="94" y="0"/>
                      <a:pt x="94" y="0"/>
                    </a:cubicBezTo>
                    <a:cubicBezTo>
                      <a:pt x="73" y="0"/>
                      <a:pt x="73" y="0"/>
                      <a:pt x="73" y="0"/>
                    </a:cubicBezTo>
                    <a:cubicBezTo>
                      <a:pt x="63" y="25"/>
                      <a:pt x="63" y="25"/>
                      <a:pt x="63" y="25"/>
                    </a:cubicBezTo>
                    <a:cubicBezTo>
                      <a:pt x="61" y="26"/>
                      <a:pt x="59" y="26"/>
                      <a:pt x="57" y="27"/>
                    </a:cubicBezTo>
                    <a:cubicBezTo>
                      <a:pt x="32" y="17"/>
                      <a:pt x="32" y="17"/>
                      <a:pt x="32" y="17"/>
                    </a:cubicBezTo>
                    <a:cubicBezTo>
                      <a:pt x="17" y="32"/>
                      <a:pt x="17" y="32"/>
                      <a:pt x="17" y="32"/>
                    </a:cubicBezTo>
                    <a:cubicBezTo>
                      <a:pt x="27" y="57"/>
                      <a:pt x="27" y="57"/>
                      <a:pt x="27" y="57"/>
                    </a:cubicBezTo>
                    <a:cubicBezTo>
                      <a:pt x="26" y="59"/>
                      <a:pt x="25" y="61"/>
                      <a:pt x="25" y="63"/>
                    </a:cubicBezTo>
                    <a:cubicBezTo>
                      <a:pt x="0" y="74"/>
                      <a:pt x="0" y="74"/>
                      <a:pt x="0" y="74"/>
                    </a:cubicBezTo>
                    <a:cubicBezTo>
                      <a:pt x="0" y="95"/>
                      <a:pt x="0" y="95"/>
                      <a:pt x="0" y="95"/>
                    </a:cubicBezTo>
                    <a:cubicBezTo>
                      <a:pt x="25" y="105"/>
                      <a:pt x="25" y="105"/>
                      <a:pt x="25" y="105"/>
                    </a:cubicBezTo>
                    <a:cubicBezTo>
                      <a:pt x="25" y="107"/>
                      <a:pt x="26" y="109"/>
                      <a:pt x="27" y="111"/>
                    </a:cubicBezTo>
                    <a:cubicBezTo>
                      <a:pt x="17" y="136"/>
                      <a:pt x="17" y="136"/>
                      <a:pt x="17" y="136"/>
                    </a:cubicBezTo>
                    <a:cubicBezTo>
                      <a:pt x="32" y="151"/>
                      <a:pt x="32" y="151"/>
                      <a:pt x="32" y="151"/>
                    </a:cubicBezTo>
                    <a:cubicBezTo>
                      <a:pt x="57" y="141"/>
                      <a:pt x="57" y="141"/>
                      <a:pt x="57" y="141"/>
                    </a:cubicBezTo>
                    <a:cubicBezTo>
                      <a:pt x="59" y="142"/>
                      <a:pt x="61" y="142"/>
                      <a:pt x="63" y="143"/>
                    </a:cubicBezTo>
                    <a:cubicBezTo>
                      <a:pt x="74" y="168"/>
                      <a:pt x="74" y="168"/>
                      <a:pt x="74" y="168"/>
                    </a:cubicBezTo>
                    <a:cubicBezTo>
                      <a:pt x="95" y="168"/>
                      <a:pt x="95" y="168"/>
                      <a:pt x="95" y="168"/>
                    </a:cubicBezTo>
                    <a:cubicBezTo>
                      <a:pt x="105" y="143"/>
                      <a:pt x="105" y="143"/>
                      <a:pt x="105" y="143"/>
                    </a:cubicBezTo>
                    <a:cubicBezTo>
                      <a:pt x="107" y="142"/>
                      <a:pt x="109" y="142"/>
                      <a:pt x="111" y="141"/>
                    </a:cubicBezTo>
                    <a:cubicBezTo>
                      <a:pt x="136" y="151"/>
                      <a:pt x="136" y="151"/>
                      <a:pt x="136" y="151"/>
                    </a:cubicBezTo>
                    <a:cubicBezTo>
                      <a:pt x="151" y="136"/>
                      <a:pt x="151" y="136"/>
                      <a:pt x="151" y="136"/>
                    </a:cubicBezTo>
                    <a:cubicBezTo>
                      <a:pt x="141" y="111"/>
                      <a:pt x="141" y="111"/>
                      <a:pt x="141" y="111"/>
                    </a:cubicBezTo>
                    <a:cubicBezTo>
                      <a:pt x="141" y="109"/>
                      <a:pt x="142" y="107"/>
                      <a:pt x="143" y="105"/>
                    </a:cubicBezTo>
                    <a:lnTo>
                      <a:pt x="168" y="94"/>
                    </a:lnTo>
                    <a:close/>
                    <a:moveTo>
                      <a:pt x="84" y="115"/>
                    </a:moveTo>
                    <a:cubicBezTo>
                      <a:pt x="66" y="115"/>
                      <a:pt x="52" y="101"/>
                      <a:pt x="52" y="84"/>
                    </a:cubicBezTo>
                    <a:cubicBezTo>
                      <a:pt x="52" y="67"/>
                      <a:pt x="66" y="52"/>
                      <a:pt x="84" y="52"/>
                    </a:cubicBezTo>
                    <a:cubicBezTo>
                      <a:pt x="101" y="52"/>
                      <a:pt x="115" y="67"/>
                      <a:pt x="115" y="84"/>
                    </a:cubicBezTo>
                    <a:cubicBezTo>
                      <a:pt x="115" y="101"/>
                      <a:pt x="101" y="115"/>
                      <a:pt x="84" y="115"/>
                    </a:cubicBezTo>
                    <a:close/>
                  </a:path>
                </a:pathLst>
              </a:custGeom>
              <a:grpFill/>
              <a:ln>
                <a:noFill/>
              </a:ln>
            </p:spPr>
            <p:txBody>
              <a:bodyPr vert="horz" wrap="square" lIns="91440" tIns="45720" rIns="91440" bIns="45720" numCol="1" anchor="t" anchorCtr="0" compatLnSpc="1"/>
              <a:lstStyle/>
              <a:p>
                <a:endParaRPr lang="en-US"/>
              </a:p>
            </p:txBody>
          </p:sp>
          <p:sp>
            <p:nvSpPr>
              <p:cNvPr id="15" name="Freeform 6"/>
              <p:cNvSpPr>
                <a:spLocks noEditPoints="1"/>
              </p:cNvSpPr>
              <p:nvPr/>
            </p:nvSpPr>
            <p:spPr bwMode="auto">
              <a:xfrm rot="20183098">
                <a:off x="-522850" y="407495"/>
                <a:ext cx="1178602" cy="1178602"/>
              </a:xfrm>
              <a:custGeom>
                <a:avLst/>
                <a:gdLst>
                  <a:gd name="T0" fmla="*/ 168 w 168"/>
                  <a:gd name="T1" fmla="*/ 94 h 168"/>
                  <a:gd name="T2" fmla="*/ 168 w 168"/>
                  <a:gd name="T3" fmla="*/ 73 h 168"/>
                  <a:gd name="T4" fmla="*/ 143 w 168"/>
                  <a:gd name="T5" fmla="*/ 63 h 168"/>
                  <a:gd name="T6" fmla="*/ 141 w 168"/>
                  <a:gd name="T7" fmla="*/ 57 h 168"/>
                  <a:gd name="T8" fmla="*/ 151 w 168"/>
                  <a:gd name="T9" fmla="*/ 32 h 168"/>
                  <a:gd name="T10" fmla="*/ 136 w 168"/>
                  <a:gd name="T11" fmla="*/ 17 h 168"/>
                  <a:gd name="T12" fmla="*/ 111 w 168"/>
                  <a:gd name="T13" fmla="*/ 27 h 168"/>
                  <a:gd name="T14" fmla="*/ 105 w 168"/>
                  <a:gd name="T15" fmla="*/ 25 h 168"/>
                  <a:gd name="T16" fmla="*/ 94 w 168"/>
                  <a:gd name="T17" fmla="*/ 0 h 168"/>
                  <a:gd name="T18" fmla="*/ 73 w 168"/>
                  <a:gd name="T19" fmla="*/ 0 h 168"/>
                  <a:gd name="T20" fmla="*/ 63 w 168"/>
                  <a:gd name="T21" fmla="*/ 25 h 168"/>
                  <a:gd name="T22" fmla="*/ 57 w 168"/>
                  <a:gd name="T23" fmla="*/ 27 h 168"/>
                  <a:gd name="T24" fmla="*/ 32 w 168"/>
                  <a:gd name="T25" fmla="*/ 17 h 168"/>
                  <a:gd name="T26" fmla="*/ 17 w 168"/>
                  <a:gd name="T27" fmla="*/ 32 h 168"/>
                  <a:gd name="T28" fmla="*/ 27 w 168"/>
                  <a:gd name="T29" fmla="*/ 57 h 168"/>
                  <a:gd name="T30" fmla="*/ 25 w 168"/>
                  <a:gd name="T31" fmla="*/ 63 h 168"/>
                  <a:gd name="T32" fmla="*/ 0 w 168"/>
                  <a:gd name="T33" fmla="*/ 74 h 168"/>
                  <a:gd name="T34" fmla="*/ 0 w 168"/>
                  <a:gd name="T35" fmla="*/ 95 h 168"/>
                  <a:gd name="T36" fmla="*/ 25 w 168"/>
                  <a:gd name="T37" fmla="*/ 105 h 168"/>
                  <a:gd name="T38" fmla="*/ 27 w 168"/>
                  <a:gd name="T39" fmla="*/ 111 h 168"/>
                  <a:gd name="T40" fmla="*/ 17 w 168"/>
                  <a:gd name="T41" fmla="*/ 136 h 168"/>
                  <a:gd name="T42" fmla="*/ 32 w 168"/>
                  <a:gd name="T43" fmla="*/ 151 h 168"/>
                  <a:gd name="T44" fmla="*/ 57 w 168"/>
                  <a:gd name="T45" fmla="*/ 141 h 168"/>
                  <a:gd name="T46" fmla="*/ 63 w 168"/>
                  <a:gd name="T47" fmla="*/ 143 h 168"/>
                  <a:gd name="T48" fmla="*/ 74 w 168"/>
                  <a:gd name="T49" fmla="*/ 168 h 168"/>
                  <a:gd name="T50" fmla="*/ 95 w 168"/>
                  <a:gd name="T51" fmla="*/ 168 h 168"/>
                  <a:gd name="T52" fmla="*/ 105 w 168"/>
                  <a:gd name="T53" fmla="*/ 143 h 168"/>
                  <a:gd name="T54" fmla="*/ 111 w 168"/>
                  <a:gd name="T55" fmla="*/ 141 h 168"/>
                  <a:gd name="T56" fmla="*/ 136 w 168"/>
                  <a:gd name="T57" fmla="*/ 151 h 168"/>
                  <a:gd name="T58" fmla="*/ 151 w 168"/>
                  <a:gd name="T59" fmla="*/ 136 h 168"/>
                  <a:gd name="T60" fmla="*/ 141 w 168"/>
                  <a:gd name="T61" fmla="*/ 111 h 168"/>
                  <a:gd name="T62" fmla="*/ 143 w 168"/>
                  <a:gd name="T63" fmla="*/ 105 h 168"/>
                  <a:gd name="T64" fmla="*/ 168 w 168"/>
                  <a:gd name="T65" fmla="*/ 94 h 168"/>
                  <a:gd name="T66" fmla="*/ 84 w 168"/>
                  <a:gd name="T67" fmla="*/ 115 h 168"/>
                  <a:gd name="T68" fmla="*/ 52 w 168"/>
                  <a:gd name="T69" fmla="*/ 84 h 168"/>
                  <a:gd name="T70" fmla="*/ 84 w 168"/>
                  <a:gd name="T71" fmla="*/ 52 h 168"/>
                  <a:gd name="T72" fmla="*/ 115 w 168"/>
                  <a:gd name="T73" fmla="*/ 84 h 168"/>
                  <a:gd name="T74" fmla="*/ 84 w 168"/>
                  <a:gd name="T75"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168" y="94"/>
                    </a:moveTo>
                    <a:cubicBezTo>
                      <a:pt x="168" y="73"/>
                      <a:pt x="168" y="73"/>
                      <a:pt x="168" y="73"/>
                    </a:cubicBezTo>
                    <a:cubicBezTo>
                      <a:pt x="143" y="63"/>
                      <a:pt x="143" y="63"/>
                      <a:pt x="143" y="63"/>
                    </a:cubicBezTo>
                    <a:cubicBezTo>
                      <a:pt x="142" y="61"/>
                      <a:pt x="141" y="59"/>
                      <a:pt x="141" y="57"/>
                    </a:cubicBezTo>
                    <a:cubicBezTo>
                      <a:pt x="151" y="32"/>
                      <a:pt x="151" y="32"/>
                      <a:pt x="151" y="32"/>
                    </a:cubicBezTo>
                    <a:cubicBezTo>
                      <a:pt x="136" y="17"/>
                      <a:pt x="136" y="17"/>
                      <a:pt x="136" y="17"/>
                    </a:cubicBezTo>
                    <a:cubicBezTo>
                      <a:pt x="111" y="27"/>
                      <a:pt x="111" y="27"/>
                      <a:pt x="111" y="27"/>
                    </a:cubicBezTo>
                    <a:cubicBezTo>
                      <a:pt x="109" y="26"/>
                      <a:pt x="107" y="26"/>
                      <a:pt x="105" y="25"/>
                    </a:cubicBezTo>
                    <a:cubicBezTo>
                      <a:pt x="94" y="0"/>
                      <a:pt x="94" y="0"/>
                      <a:pt x="94" y="0"/>
                    </a:cubicBezTo>
                    <a:cubicBezTo>
                      <a:pt x="73" y="0"/>
                      <a:pt x="73" y="0"/>
                      <a:pt x="73" y="0"/>
                    </a:cubicBezTo>
                    <a:cubicBezTo>
                      <a:pt x="63" y="25"/>
                      <a:pt x="63" y="25"/>
                      <a:pt x="63" y="25"/>
                    </a:cubicBezTo>
                    <a:cubicBezTo>
                      <a:pt x="61" y="26"/>
                      <a:pt x="59" y="26"/>
                      <a:pt x="57" y="27"/>
                    </a:cubicBezTo>
                    <a:cubicBezTo>
                      <a:pt x="32" y="17"/>
                      <a:pt x="32" y="17"/>
                      <a:pt x="32" y="17"/>
                    </a:cubicBezTo>
                    <a:cubicBezTo>
                      <a:pt x="17" y="32"/>
                      <a:pt x="17" y="32"/>
                      <a:pt x="17" y="32"/>
                    </a:cubicBezTo>
                    <a:cubicBezTo>
                      <a:pt x="27" y="57"/>
                      <a:pt x="27" y="57"/>
                      <a:pt x="27" y="57"/>
                    </a:cubicBezTo>
                    <a:cubicBezTo>
                      <a:pt x="26" y="59"/>
                      <a:pt x="25" y="61"/>
                      <a:pt x="25" y="63"/>
                    </a:cubicBezTo>
                    <a:cubicBezTo>
                      <a:pt x="0" y="74"/>
                      <a:pt x="0" y="74"/>
                      <a:pt x="0" y="74"/>
                    </a:cubicBezTo>
                    <a:cubicBezTo>
                      <a:pt x="0" y="95"/>
                      <a:pt x="0" y="95"/>
                      <a:pt x="0" y="95"/>
                    </a:cubicBezTo>
                    <a:cubicBezTo>
                      <a:pt x="25" y="105"/>
                      <a:pt x="25" y="105"/>
                      <a:pt x="25" y="105"/>
                    </a:cubicBezTo>
                    <a:cubicBezTo>
                      <a:pt x="25" y="107"/>
                      <a:pt x="26" y="109"/>
                      <a:pt x="27" y="111"/>
                    </a:cubicBezTo>
                    <a:cubicBezTo>
                      <a:pt x="17" y="136"/>
                      <a:pt x="17" y="136"/>
                      <a:pt x="17" y="136"/>
                    </a:cubicBezTo>
                    <a:cubicBezTo>
                      <a:pt x="32" y="151"/>
                      <a:pt x="32" y="151"/>
                      <a:pt x="32" y="151"/>
                    </a:cubicBezTo>
                    <a:cubicBezTo>
                      <a:pt x="57" y="141"/>
                      <a:pt x="57" y="141"/>
                      <a:pt x="57" y="141"/>
                    </a:cubicBezTo>
                    <a:cubicBezTo>
                      <a:pt x="59" y="142"/>
                      <a:pt x="61" y="142"/>
                      <a:pt x="63" y="143"/>
                    </a:cubicBezTo>
                    <a:cubicBezTo>
                      <a:pt x="74" y="168"/>
                      <a:pt x="74" y="168"/>
                      <a:pt x="74" y="168"/>
                    </a:cubicBezTo>
                    <a:cubicBezTo>
                      <a:pt x="95" y="168"/>
                      <a:pt x="95" y="168"/>
                      <a:pt x="95" y="168"/>
                    </a:cubicBezTo>
                    <a:cubicBezTo>
                      <a:pt x="105" y="143"/>
                      <a:pt x="105" y="143"/>
                      <a:pt x="105" y="143"/>
                    </a:cubicBezTo>
                    <a:cubicBezTo>
                      <a:pt x="107" y="142"/>
                      <a:pt x="109" y="142"/>
                      <a:pt x="111" y="141"/>
                    </a:cubicBezTo>
                    <a:cubicBezTo>
                      <a:pt x="136" y="151"/>
                      <a:pt x="136" y="151"/>
                      <a:pt x="136" y="151"/>
                    </a:cubicBezTo>
                    <a:cubicBezTo>
                      <a:pt x="151" y="136"/>
                      <a:pt x="151" y="136"/>
                      <a:pt x="151" y="136"/>
                    </a:cubicBezTo>
                    <a:cubicBezTo>
                      <a:pt x="141" y="111"/>
                      <a:pt x="141" y="111"/>
                      <a:pt x="141" y="111"/>
                    </a:cubicBezTo>
                    <a:cubicBezTo>
                      <a:pt x="141" y="109"/>
                      <a:pt x="142" y="107"/>
                      <a:pt x="143" y="105"/>
                    </a:cubicBezTo>
                    <a:lnTo>
                      <a:pt x="168" y="94"/>
                    </a:lnTo>
                    <a:close/>
                    <a:moveTo>
                      <a:pt x="84" y="115"/>
                    </a:moveTo>
                    <a:cubicBezTo>
                      <a:pt x="66" y="115"/>
                      <a:pt x="52" y="101"/>
                      <a:pt x="52" y="84"/>
                    </a:cubicBezTo>
                    <a:cubicBezTo>
                      <a:pt x="52" y="67"/>
                      <a:pt x="66" y="52"/>
                      <a:pt x="84" y="52"/>
                    </a:cubicBezTo>
                    <a:cubicBezTo>
                      <a:pt x="101" y="52"/>
                      <a:pt x="115" y="67"/>
                      <a:pt x="115" y="84"/>
                    </a:cubicBezTo>
                    <a:cubicBezTo>
                      <a:pt x="115" y="101"/>
                      <a:pt x="101" y="115"/>
                      <a:pt x="84" y="115"/>
                    </a:cubicBezTo>
                    <a:close/>
                  </a:path>
                </a:pathLst>
              </a:custGeom>
              <a:grpFill/>
              <a:ln>
                <a:noFill/>
              </a:ln>
            </p:spPr>
            <p:txBody>
              <a:bodyPr vert="horz" wrap="square" lIns="91440" tIns="45720" rIns="91440" bIns="45720" numCol="1" anchor="t" anchorCtr="0" compatLnSpc="1"/>
              <a:lstStyle/>
              <a:p>
                <a:endParaRPr lang="en-US"/>
              </a:p>
            </p:txBody>
          </p:sp>
        </p:grpSp>
      </p:grpSp>
      <p:grpSp>
        <p:nvGrpSpPr>
          <p:cNvPr id="9" name="Group 33"/>
          <p:cNvGrpSpPr/>
          <p:nvPr/>
        </p:nvGrpSpPr>
        <p:grpSpPr>
          <a:xfrm>
            <a:off x="92953" y="1642426"/>
            <a:ext cx="7367298" cy="4119324"/>
            <a:chOff x="1763688" y="1124744"/>
            <a:chExt cx="5652564" cy="3166095"/>
          </a:xfrm>
        </p:grpSpPr>
        <p:sp>
          <p:nvSpPr>
            <p:cNvPr id="10" name="Rectangle 34"/>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组合 18"/>
          <p:cNvGrpSpPr/>
          <p:nvPr/>
        </p:nvGrpSpPr>
        <p:grpSpPr>
          <a:xfrm>
            <a:off x="7520612" y="1731723"/>
            <a:ext cx="736701" cy="3220115"/>
            <a:chOff x="1040796" y="1863960"/>
            <a:chExt cx="421371" cy="1841811"/>
          </a:xfrm>
          <a:solidFill>
            <a:srgbClr val="F87182"/>
          </a:solidFill>
          <a:effectLst>
            <a:outerShdw blurRad="63500" sx="102000" sy="102000" algn="ctr" rotWithShape="0">
              <a:prstClr val="black">
                <a:alpha val="40000"/>
              </a:prstClr>
            </a:outerShdw>
          </a:effectLst>
        </p:grpSpPr>
        <p:grpSp>
          <p:nvGrpSpPr>
            <p:cNvPr id="20" name="Group 2"/>
            <p:cNvGrpSpPr/>
            <p:nvPr/>
          </p:nvGrpSpPr>
          <p:grpSpPr>
            <a:xfrm>
              <a:off x="1060305" y="1863960"/>
              <a:ext cx="401862" cy="401159"/>
              <a:chOff x="1495163" y="2236738"/>
              <a:chExt cx="534878" cy="534878"/>
            </a:xfrm>
            <a:grpFill/>
          </p:grpSpPr>
          <p:sp>
            <p:nvSpPr>
              <p:cNvPr id="27" name="Oval 33"/>
              <p:cNvSpPr/>
              <p:nvPr/>
            </p:nvSpPr>
            <p:spPr>
              <a:xfrm>
                <a:off x="1495163" y="2236738"/>
                <a:ext cx="534878" cy="534878"/>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873" y="2386098"/>
                <a:ext cx="219459" cy="23615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6"/>
            <p:cNvGrpSpPr/>
            <p:nvPr/>
          </p:nvGrpSpPr>
          <p:grpSpPr>
            <a:xfrm>
              <a:off x="1040797" y="2589792"/>
              <a:ext cx="401862" cy="401159"/>
              <a:chOff x="5004048" y="3204513"/>
              <a:chExt cx="534878" cy="534878"/>
            </a:xfrm>
            <a:grpFill/>
          </p:grpSpPr>
          <p:sp>
            <p:nvSpPr>
              <p:cNvPr id="25" name="Oval 39"/>
              <p:cNvSpPr/>
              <p:nvPr/>
            </p:nvSpPr>
            <p:spPr>
              <a:xfrm>
                <a:off x="5004048" y="3204513"/>
                <a:ext cx="534878" cy="534878"/>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6" name="Picture 5"/>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173863" y="3386749"/>
                <a:ext cx="195244" cy="14750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59"/>
            <p:cNvGrpSpPr/>
            <p:nvPr/>
          </p:nvGrpSpPr>
          <p:grpSpPr>
            <a:xfrm>
              <a:off x="1040796" y="3304612"/>
              <a:ext cx="401862" cy="401159"/>
              <a:chOff x="5004048" y="4262507"/>
              <a:chExt cx="534878" cy="534878"/>
            </a:xfrm>
            <a:grpFill/>
          </p:grpSpPr>
          <p:sp>
            <p:nvSpPr>
              <p:cNvPr id="23" name="Oval 60"/>
              <p:cNvSpPr/>
              <p:nvPr/>
            </p:nvSpPr>
            <p:spPr>
              <a:xfrm>
                <a:off x="5004048" y="4262507"/>
                <a:ext cx="534878" cy="534878"/>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1140" y="4397814"/>
                <a:ext cx="220693" cy="22069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0" name="文本占位符 2"/>
          <p:cNvSpPr txBox="1"/>
          <p:nvPr/>
        </p:nvSpPr>
        <p:spPr>
          <a:xfrm>
            <a:off x="8378036" y="1635471"/>
            <a:ext cx="3288388" cy="11683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a:t>
            </a:r>
            <a:endParaRPr lang="en-GB" altLang="zh-CN" sz="1200" b="1" i="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文本占位符 2"/>
          <p:cNvSpPr txBox="1"/>
          <p:nvPr/>
        </p:nvSpPr>
        <p:spPr>
          <a:xfrm>
            <a:off x="8378036" y="2861612"/>
            <a:ext cx="3288388" cy="11683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a:t>
            </a:r>
            <a:endParaRPr lang="en-GB" altLang="zh-CN" sz="1200" b="1" i="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占位符 2"/>
          <p:cNvSpPr txBox="1"/>
          <p:nvPr/>
        </p:nvSpPr>
        <p:spPr>
          <a:xfrm>
            <a:off x="8378036" y="4087753"/>
            <a:ext cx="3288388" cy="11683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a:t>
            </a:r>
            <a:endParaRPr lang="en-GB" altLang="zh-CN" sz="1200" b="1" i="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1567543" y="1997846"/>
            <a:ext cx="4389550" cy="2849925"/>
          </a:xfrm>
          <a:prstGeom prst="rect">
            <a:avLst/>
          </a:prstGeom>
          <a:blipFill>
            <a:blip r:embed="rId7">
              <a:alphaModFix amt="70000"/>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7068457" cy="6858000"/>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itle 1"/>
          <p:cNvSpPr>
            <a:spLocks noGrp="1"/>
          </p:cNvSpPr>
          <p:nvPr>
            <p:ph type="ctrTitle"/>
          </p:nvPr>
        </p:nvSpPr>
        <p:spPr>
          <a:xfrm>
            <a:off x="465363" y="714165"/>
            <a:ext cx="4368801" cy="1608924"/>
          </a:xfrm>
        </p:spPr>
        <p:txBody>
          <a:bodyPr anchor="ctr">
            <a:noAutofit/>
          </a:bodyPr>
          <a:lstStyle>
            <a:lvl1pPr algn="ctr">
              <a:defRPr sz="6000" b="1" baseline="0">
                <a:solidFill>
                  <a:srgbClr val="FEC223"/>
                </a:solidFill>
                <a:latin typeface="Lato" panose="020F0502020204030203" pitchFamily="34" charset="0"/>
                <a:ea typeface="Lato" panose="020F0502020204030203" pitchFamily="34" charset="0"/>
                <a:cs typeface="Lato" panose="020F0502020204030203" pitchFamily="34" charset="0"/>
              </a:defRPr>
            </a:lvl1pPr>
          </a:lstStyle>
          <a:p>
            <a:pPr algn="l"/>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465363" y="3157808"/>
            <a:ext cx="2613740" cy="996319"/>
            <a:chOff x="929307" y="1776838"/>
            <a:chExt cx="2613740" cy="996319"/>
          </a:xfrm>
        </p:grpSpPr>
        <p:sp>
          <p:nvSpPr>
            <p:cNvPr id="28" name="Content Placeholder 2"/>
            <p:cNvSpPr txBox="1"/>
            <p:nvPr/>
          </p:nvSpPr>
          <p:spPr>
            <a:xfrm>
              <a:off x="930060" y="1776838"/>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
            <p:cNvSpPr txBox="1"/>
            <p:nvPr/>
          </p:nvSpPr>
          <p:spPr>
            <a:xfrm>
              <a:off x="929307" y="2082133"/>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sz="1200" b="1"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a:off x="465363" y="4813932"/>
            <a:ext cx="2613740" cy="996319"/>
            <a:chOff x="929307" y="1776838"/>
            <a:chExt cx="2613740" cy="996319"/>
          </a:xfrm>
        </p:grpSpPr>
        <p:sp>
          <p:nvSpPr>
            <p:cNvPr id="31" name="Content Placeholder 2"/>
            <p:cNvSpPr txBox="1"/>
            <p:nvPr/>
          </p:nvSpPr>
          <p:spPr>
            <a:xfrm>
              <a:off x="930060" y="1776838"/>
              <a:ext cx="2612987" cy="244781"/>
            </a:xfrm>
            <a:prstGeom prst="rect">
              <a:avLst/>
            </a:prstGeom>
          </p:spPr>
          <p:txBody>
            <a:bodyPr vert="horz" lIns="91440" tIns="45720" rIns="91440" bIns="45720" rtlCol="0">
              <a:noAutofit/>
            </a:bodyPr>
            <a:lstStyle>
              <a:defPPr>
                <a:defRPr lang="en-US"/>
              </a:defPPr>
              <a:lvl1pPr indent="0" algn="ctr">
                <a:lnSpc>
                  <a:spcPct val="70000"/>
                </a:lnSpc>
                <a:spcBef>
                  <a:spcPts val="1000"/>
                </a:spcBef>
                <a:buFont typeface="Arial" panose="020B0604020202020204" pitchFamily="34" charset="0"/>
                <a:buNone/>
                <a:defRPr sz="2000" b="1">
                  <a:solidFill>
                    <a:schemeClr val="tx1">
                      <a:lumMod val="85000"/>
                      <a:lumOff val="15000"/>
                    </a:schemeClr>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zh-CN" altLang="en-US" dirty="0">
                  <a:sym typeface="Arial" panose="020B0604020202020204" pitchFamily="34" charset="0"/>
                </a:rPr>
                <a:t>在此输入内容</a:t>
              </a:r>
              <a:endParaRPr lang="en-GB" altLang="zh-CN" dirty="0">
                <a:sym typeface="Arial" panose="020B0604020202020204" pitchFamily="34" charset="0"/>
              </a:endParaRPr>
            </a:p>
          </p:txBody>
        </p:sp>
        <p:sp>
          <p:nvSpPr>
            <p:cNvPr id="32" name="Content Placeholder 2"/>
            <p:cNvSpPr txBox="1"/>
            <p:nvPr/>
          </p:nvSpPr>
          <p:spPr>
            <a:xfrm>
              <a:off x="929307" y="2082133"/>
              <a:ext cx="2612987" cy="691024"/>
            </a:xfrm>
            <a:prstGeom prst="rect">
              <a:avLst/>
            </a:prstGeom>
          </p:spPr>
          <p:txBody>
            <a:bodyPr vert="horz" lIns="91440" tIns="45720" rIns="91440" bIns="45720" rtlCol="0">
              <a:noAutofit/>
            </a:bodyPr>
            <a:lstStyle>
              <a:defPPr>
                <a:defRPr lang="en-US"/>
              </a:defPPr>
              <a:lvl1pPr indent="0">
                <a:lnSpc>
                  <a:spcPct val="200000"/>
                </a:lnSpc>
                <a:spcBef>
                  <a:spcPts val="1000"/>
                </a:spcBef>
                <a:buFont typeface="Arial" panose="020B0604020202020204" pitchFamily="34" charset="0"/>
                <a:buNone/>
                <a:defRPr sz="1200" b="1">
                  <a:solidFill>
                    <a:schemeClr val="bg1">
                      <a:lumMod val="85000"/>
                    </a:schemeClr>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在此输入内容在此输入内容在此输入内容在此输入内容</a:t>
              </a:r>
              <a:endParaRPr lang="en-GB" altLang="zh-CN" dirty="0">
                <a:sym typeface="Arial" panose="020B0604020202020204" pitchFamily="34" charset="0"/>
              </a:endParaRPr>
            </a:p>
          </p:txBody>
        </p:sp>
      </p:grpSp>
      <p:sp>
        <p:nvSpPr>
          <p:cNvPr id="11" name="矩形 10"/>
          <p:cNvSpPr/>
          <p:nvPr/>
        </p:nvSpPr>
        <p:spPr>
          <a:xfrm>
            <a:off x="465363" y="2518611"/>
            <a:ext cx="3962258" cy="128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占位符 2"/>
          <p:cNvPicPr>
            <a:picLocks noGrp="1" noChangeAspect="1"/>
          </p:cNvPicPr>
          <p:nvPr>
            <p:ph type="pic" sz="quarter" idx="30"/>
          </p:nvPr>
        </p:nvPicPr>
        <p:blipFill>
          <a:blip r:embed="rId3" cstate="print">
            <a:extLst>
              <a:ext uri="{28A0092B-C50C-407E-A947-70E740481C1C}">
                <a14:useLocalDpi xmlns:a14="http://schemas.microsoft.com/office/drawing/2010/main" val="0"/>
              </a:ext>
            </a:extLst>
          </a:blip>
          <a:srcRect l="22433" r="22433"/>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454316" cy="6858000"/>
          </a:xfrm>
          <a:prstGeom prst="rect">
            <a:avLst/>
          </a:prstGeom>
          <a:solidFill>
            <a:srgbClr val="F8718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18632" y="2382560"/>
            <a:ext cx="2037737" cy="2092881"/>
          </a:xfrm>
          <a:prstGeom prst="rect">
            <a:avLst/>
          </a:prstGeom>
          <a:noFill/>
          <a:ln>
            <a:solidFill>
              <a:schemeClr val="bg1"/>
            </a:solidFill>
          </a:ln>
          <a:effectLst>
            <a:outerShdw blurRad="50800" dist="50800" dir="2700000" algn="tl" rotWithShape="0">
              <a:prstClr val="black">
                <a:alpha val="40000"/>
              </a:prstClr>
            </a:outerShdw>
          </a:effectLst>
        </p:spPr>
        <p:txBody>
          <a:bodyPr wrap="none" rtlCol="0">
            <a:spAutoFit/>
          </a:bodyPr>
          <a:lstStyle/>
          <a:p>
            <a:r>
              <a:rPr lang="en-US" altLang="zh-CN" sz="130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04</a:t>
            </a:r>
            <a:endParaRPr lang="zh-CN" altLang="en-US" sz="130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5733291" y="2551837"/>
            <a:ext cx="3667383" cy="1754326"/>
          </a:xfrm>
          <a:prstGeom prst="rect">
            <a:avLst/>
          </a:prstGeom>
          <a:noFill/>
        </p:spPr>
        <p:txBody>
          <a:bodyPr wrap="square" rtlCol="0">
            <a:spAutoFit/>
          </a:bodyPr>
          <a:lstStyle>
            <a:defPPr>
              <a:defRPr lang="en-US"/>
            </a:defPPr>
            <a:lvl1pPr algn="ctr">
              <a:defRPr sz="280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sz="3600" dirty="0">
                <a:sym typeface="Arial" panose="020B0604020202020204" pitchFamily="34" charset="0"/>
              </a:rPr>
              <a:t>预期展望</a:t>
            </a:r>
            <a:endParaRPr lang="en-US" altLang="zh-CN" sz="3600" dirty="0">
              <a:sym typeface="Arial" panose="020B0604020202020204" pitchFamily="34" charset="0"/>
            </a:endParaRPr>
          </a:p>
          <a:p>
            <a:r>
              <a:rPr lang="en-US" altLang="zh-CN" sz="3600" dirty="0">
                <a:sym typeface="Arial" panose="020B0604020202020204" pitchFamily="34" charset="0"/>
              </a:rPr>
              <a:t>Future </a:t>
            </a:r>
          </a:p>
          <a:p>
            <a:r>
              <a:rPr lang="en-US" altLang="zh-CN" sz="3600" dirty="0">
                <a:sym typeface="Arial" panose="020B0604020202020204" pitchFamily="34" charset="0"/>
              </a:rPr>
              <a:t>Prospects</a:t>
            </a:r>
            <a:endParaRPr lang="zh-CN" altLang="en-US"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2" name="矩形 1"/>
          <p:cNvSpPr/>
          <p:nvPr/>
        </p:nvSpPr>
        <p:spPr>
          <a:xfrm>
            <a:off x="7815262" y="0"/>
            <a:ext cx="4376737" cy="6858000"/>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8255297" y="649065"/>
            <a:ext cx="3599819" cy="4899109"/>
            <a:chOff x="8255297" y="834190"/>
            <a:chExt cx="3599819" cy="4899109"/>
          </a:xfrm>
        </p:grpSpPr>
        <p:sp>
          <p:nvSpPr>
            <p:cNvPr id="43" name="Title 43"/>
            <p:cNvSpPr txBox="1"/>
            <p:nvPr/>
          </p:nvSpPr>
          <p:spPr>
            <a:xfrm>
              <a:off x="8255297" y="834190"/>
              <a:ext cx="3599819" cy="1650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44"/>
            <p:cNvSpPr txBox="1"/>
            <p:nvPr/>
          </p:nvSpPr>
          <p:spPr>
            <a:xfrm>
              <a:off x="8255297" y="3392758"/>
              <a:ext cx="3599819" cy="2340541"/>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sz="1200" b="1">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a:t>
              </a:r>
              <a:endParaRPr lang="en-GB" altLang="zh-CN" sz="1200" b="1" i="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5" name="直接连接符 44"/>
            <p:cNvCxnSpPr/>
            <p:nvPr/>
          </p:nvCxnSpPr>
          <p:spPr>
            <a:xfrm>
              <a:off x="8255297" y="2855495"/>
              <a:ext cx="35998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Группа 101"/>
          <p:cNvGrpSpPr/>
          <p:nvPr/>
        </p:nvGrpSpPr>
        <p:grpSpPr>
          <a:xfrm>
            <a:off x="3590585" y="1421136"/>
            <a:ext cx="2909350" cy="3043201"/>
            <a:chOff x="2413000" y="787177"/>
            <a:chExt cx="2346326" cy="2454274"/>
          </a:xfrm>
        </p:grpSpPr>
        <p:sp>
          <p:nvSpPr>
            <p:cNvPr id="64" name="Oval 40"/>
            <p:cNvSpPr>
              <a:spLocks noChangeArrowheads="1"/>
            </p:cNvSpPr>
            <p:nvPr/>
          </p:nvSpPr>
          <p:spPr bwMode="auto">
            <a:xfrm>
              <a:off x="4041775" y="3179539"/>
              <a:ext cx="61913" cy="61912"/>
            </a:xfrm>
            <a:prstGeom prst="ellipse">
              <a:avLst/>
            </a:prstGeom>
            <a:solidFill>
              <a:schemeClr val="tx2"/>
            </a:solidFill>
            <a:ln>
              <a:noFill/>
            </a:ln>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41"/>
            <p:cNvSpPr/>
            <p:nvPr/>
          </p:nvSpPr>
          <p:spPr bwMode="auto">
            <a:xfrm>
              <a:off x="2443163" y="787177"/>
              <a:ext cx="2316163" cy="2422525"/>
            </a:xfrm>
            <a:custGeom>
              <a:avLst/>
              <a:gdLst>
                <a:gd name="T0" fmla="*/ 631 w 896"/>
                <a:gd name="T1" fmla="*/ 937 h 937"/>
                <a:gd name="T2" fmla="*/ 896 w 896"/>
                <a:gd name="T3" fmla="*/ 497 h 937"/>
                <a:gd name="T4" fmla="*/ 399 w 896"/>
                <a:gd name="T5" fmla="*/ 0 h 937"/>
                <a:gd name="T6" fmla="*/ 0 w 896"/>
                <a:gd name="T7" fmla="*/ 201 h 937"/>
              </a:gdLst>
              <a:ahLst/>
              <a:cxnLst>
                <a:cxn ang="0">
                  <a:pos x="T0" y="T1"/>
                </a:cxn>
                <a:cxn ang="0">
                  <a:pos x="T2" y="T3"/>
                </a:cxn>
                <a:cxn ang="0">
                  <a:pos x="T4" y="T5"/>
                </a:cxn>
                <a:cxn ang="0">
                  <a:pos x="T6" y="T7"/>
                </a:cxn>
              </a:cxnLst>
              <a:rect l="0" t="0" r="r" b="b"/>
              <a:pathLst>
                <a:path w="896" h="937">
                  <a:moveTo>
                    <a:pt x="631" y="937"/>
                  </a:moveTo>
                  <a:cubicBezTo>
                    <a:pt x="788" y="854"/>
                    <a:pt x="896" y="688"/>
                    <a:pt x="896" y="497"/>
                  </a:cubicBezTo>
                  <a:cubicBezTo>
                    <a:pt x="896" y="223"/>
                    <a:pt x="673" y="0"/>
                    <a:pt x="399" y="0"/>
                  </a:cubicBezTo>
                  <a:cubicBezTo>
                    <a:pt x="236" y="0"/>
                    <a:pt x="91" y="79"/>
                    <a:pt x="0" y="201"/>
                  </a:cubicBezTo>
                </a:path>
              </a:pathLst>
            </a:custGeom>
            <a:noFill/>
            <a:ln w="6350" cap="flat">
              <a:solidFill>
                <a:schemeClr val="tx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6" name="Oval 42"/>
            <p:cNvSpPr>
              <a:spLocks noChangeArrowheads="1"/>
            </p:cNvSpPr>
            <p:nvPr/>
          </p:nvSpPr>
          <p:spPr bwMode="auto">
            <a:xfrm>
              <a:off x="2413000" y="1276127"/>
              <a:ext cx="61913" cy="60325"/>
            </a:xfrm>
            <a:prstGeom prst="ellipse">
              <a:avLst/>
            </a:prstGeom>
            <a:solidFill>
              <a:schemeClr val="tx2"/>
            </a:solidFill>
            <a:ln>
              <a:noFill/>
            </a:ln>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Группа 58"/>
          <p:cNvGrpSpPr/>
          <p:nvPr/>
        </p:nvGrpSpPr>
        <p:grpSpPr>
          <a:xfrm>
            <a:off x="2602430" y="3891397"/>
            <a:ext cx="1283421" cy="994314"/>
            <a:chOff x="1524000" y="2728913"/>
            <a:chExt cx="1219201" cy="944562"/>
          </a:xfrm>
          <a:solidFill>
            <a:srgbClr val="F87182"/>
          </a:solidFill>
        </p:grpSpPr>
        <p:sp>
          <p:nvSpPr>
            <p:cNvPr id="58" name="Oval 44"/>
            <p:cNvSpPr>
              <a:spLocks noChangeArrowheads="1"/>
            </p:cNvSpPr>
            <p:nvPr/>
          </p:nvSpPr>
          <p:spPr bwMode="auto">
            <a:xfrm>
              <a:off x="1957388" y="2936875"/>
              <a:ext cx="352425" cy="350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45"/>
            <p:cNvSpPr/>
            <p:nvPr/>
          </p:nvSpPr>
          <p:spPr bwMode="auto">
            <a:xfrm>
              <a:off x="1784350" y="3327400"/>
              <a:ext cx="698500" cy="346075"/>
            </a:xfrm>
            <a:custGeom>
              <a:avLst/>
              <a:gdLst>
                <a:gd name="T0" fmla="*/ 270 w 270"/>
                <a:gd name="T1" fmla="*/ 134 h 134"/>
                <a:gd name="T2" fmla="*/ 270 w 270"/>
                <a:gd name="T3" fmla="*/ 76 h 134"/>
                <a:gd name="T4" fmla="*/ 199 w 270"/>
                <a:gd name="T5" fmla="*/ 0 h 134"/>
                <a:gd name="T6" fmla="*/ 193 w 270"/>
                <a:gd name="T7" fmla="*/ 0 h 134"/>
                <a:gd name="T8" fmla="*/ 135 w 270"/>
                <a:gd name="T9" fmla="*/ 35 h 134"/>
                <a:gd name="T10" fmla="*/ 77 w 270"/>
                <a:gd name="T11" fmla="*/ 0 h 134"/>
                <a:gd name="T12" fmla="*/ 71 w 270"/>
                <a:gd name="T13" fmla="*/ 0 h 134"/>
                <a:gd name="T14" fmla="*/ 0 w 270"/>
                <a:gd name="T15" fmla="*/ 76 h 134"/>
                <a:gd name="T16" fmla="*/ 0 w 270"/>
                <a:gd name="T17" fmla="*/ 134 h 134"/>
                <a:gd name="T18" fmla="*/ 270 w 270"/>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34">
                  <a:moveTo>
                    <a:pt x="270" y="134"/>
                  </a:moveTo>
                  <a:cubicBezTo>
                    <a:pt x="270" y="76"/>
                    <a:pt x="270" y="76"/>
                    <a:pt x="270" y="76"/>
                  </a:cubicBezTo>
                  <a:cubicBezTo>
                    <a:pt x="270" y="34"/>
                    <a:pt x="238" y="0"/>
                    <a:pt x="199" y="0"/>
                  </a:cubicBezTo>
                  <a:cubicBezTo>
                    <a:pt x="193" y="0"/>
                    <a:pt x="193" y="0"/>
                    <a:pt x="193" y="0"/>
                  </a:cubicBezTo>
                  <a:cubicBezTo>
                    <a:pt x="184" y="21"/>
                    <a:pt x="162" y="35"/>
                    <a:pt x="135" y="35"/>
                  </a:cubicBezTo>
                  <a:cubicBezTo>
                    <a:pt x="108" y="35"/>
                    <a:pt x="86" y="21"/>
                    <a:pt x="77" y="0"/>
                  </a:cubicBezTo>
                  <a:cubicBezTo>
                    <a:pt x="71" y="0"/>
                    <a:pt x="71" y="0"/>
                    <a:pt x="71" y="0"/>
                  </a:cubicBezTo>
                  <a:cubicBezTo>
                    <a:pt x="32" y="0"/>
                    <a:pt x="0" y="34"/>
                    <a:pt x="0" y="76"/>
                  </a:cubicBezTo>
                  <a:cubicBezTo>
                    <a:pt x="0" y="134"/>
                    <a:pt x="0" y="134"/>
                    <a:pt x="0" y="134"/>
                  </a:cubicBezTo>
                  <a:lnTo>
                    <a:pt x="270"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0" name="Oval 46"/>
            <p:cNvSpPr>
              <a:spLocks noChangeArrowheads="1"/>
            </p:cNvSpPr>
            <p:nvPr/>
          </p:nvSpPr>
          <p:spPr bwMode="auto">
            <a:xfrm>
              <a:off x="2470150" y="2728913"/>
              <a:ext cx="182563" cy="184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47"/>
            <p:cNvSpPr/>
            <p:nvPr/>
          </p:nvSpPr>
          <p:spPr bwMode="auto">
            <a:xfrm>
              <a:off x="2379663" y="2933700"/>
              <a:ext cx="363538" cy="180975"/>
            </a:xfrm>
            <a:custGeom>
              <a:avLst/>
              <a:gdLst>
                <a:gd name="T0" fmla="*/ 141 w 141"/>
                <a:gd name="T1" fmla="*/ 70 h 70"/>
                <a:gd name="T2" fmla="*/ 141 w 141"/>
                <a:gd name="T3" fmla="*/ 40 h 70"/>
                <a:gd name="T4" fmla="*/ 104 w 141"/>
                <a:gd name="T5" fmla="*/ 0 h 70"/>
                <a:gd name="T6" fmla="*/ 101 w 141"/>
                <a:gd name="T7" fmla="*/ 0 h 70"/>
                <a:gd name="T8" fmla="*/ 70 w 141"/>
                <a:gd name="T9" fmla="*/ 18 h 70"/>
                <a:gd name="T10" fmla="*/ 40 w 141"/>
                <a:gd name="T11" fmla="*/ 0 h 70"/>
                <a:gd name="T12" fmla="*/ 37 w 141"/>
                <a:gd name="T13" fmla="*/ 0 h 70"/>
                <a:gd name="T14" fmla="*/ 0 w 141"/>
                <a:gd name="T15" fmla="*/ 40 h 70"/>
                <a:gd name="T16" fmla="*/ 0 w 141"/>
                <a:gd name="T17" fmla="*/ 70 h 70"/>
                <a:gd name="T18" fmla="*/ 141 w 141"/>
                <a:gd name="T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70">
                  <a:moveTo>
                    <a:pt x="141" y="70"/>
                  </a:moveTo>
                  <a:cubicBezTo>
                    <a:pt x="141" y="40"/>
                    <a:pt x="141" y="40"/>
                    <a:pt x="141" y="40"/>
                  </a:cubicBezTo>
                  <a:cubicBezTo>
                    <a:pt x="141" y="18"/>
                    <a:pt x="124" y="0"/>
                    <a:pt x="104" y="0"/>
                  </a:cubicBezTo>
                  <a:cubicBezTo>
                    <a:pt x="101" y="0"/>
                    <a:pt x="101" y="0"/>
                    <a:pt x="101" y="0"/>
                  </a:cubicBezTo>
                  <a:cubicBezTo>
                    <a:pt x="96" y="11"/>
                    <a:pt x="84" y="18"/>
                    <a:pt x="70" y="18"/>
                  </a:cubicBezTo>
                  <a:cubicBezTo>
                    <a:pt x="56" y="18"/>
                    <a:pt x="45" y="11"/>
                    <a:pt x="40" y="0"/>
                  </a:cubicBezTo>
                  <a:cubicBezTo>
                    <a:pt x="37" y="0"/>
                    <a:pt x="37" y="0"/>
                    <a:pt x="37" y="0"/>
                  </a:cubicBezTo>
                  <a:cubicBezTo>
                    <a:pt x="17" y="0"/>
                    <a:pt x="0" y="18"/>
                    <a:pt x="0" y="40"/>
                  </a:cubicBezTo>
                  <a:cubicBezTo>
                    <a:pt x="0" y="70"/>
                    <a:pt x="0" y="70"/>
                    <a:pt x="0" y="70"/>
                  </a:cubicBezTo>
                  <a:lnTo>
                    <a:pt x="141"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2" name="Oval 48"/>
            <p:cNvSpPr>
              <a:spLocks noChangeArrowheads="1"/>
            </p:cNvSpPr>
            <p:nvPr/>
          </p:nvSpPr>
          <p:spPr bwMode="auto">
            <a:xfrm>
              <a:off x="1614488" y="2728913"/>
              <a:ext cx="182563" cy="184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49"/>
            <p:cNvSpPr/>
            <p:nvPr/>
          </p:nvSpPr>
          <p:spPr bwMode="auto">
            <a:xfrm>
              <a:off x="1524000" y="2933700"/>
              <a:ext cx="363538" cy="180975"/>
            </a:xfrm>
            <a:custGeom>
              <a:avLst/>
              <a:gdLst>
                <a:gd name="T0" fmla="*/ 0 w 141"/>
                <a:gd name="T1" fmla="*/ 70 h 70"/>
                <a:gd name="T2" fmla="*/ 0 w 141"/>
                <a:gd name="T3" fmla="*/ 40 h 70"/>
                <a:gd name="T4" fmla="*/ 37 w 141"/>
                <a:gd name="T5" fmla="*/ 0 h 70"/>
                <a:gd name="T6" fmla="*/ 40 w 141"/>
                <a:gd name="T7" fmla="*/ 0 h 70"/>
                <a:gd name="T8" fmla="*/ 71 w 141"/>
                <a:gd name="T9" fmla="*/ 18 h 70"/>
                <a:gd name="T10" fmla="*/ 101 w 141"/>
                <a:gd name="T11" fmla="*/ 0 h 70"/>
                <a:gd name="T12" fmla="*/ 104 w 141"/>
                <a:gd name="T13" fmla="*/ 0 h 70"/>
                <a:gd name="T14" fmla="*/ 141 w 141"/>
                <a:gd name="T15" fmla="*/ 40 h 70"/>
                <a:gd name="T16" fmla="*/ 141 w 141"/>
                <a:gd name="T17" fmla="*/ 70 h 70"/>
                <a:gd name="T18" fmla="*/ 0 w 141"/>
                <a:gd name="T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70">
                  <a:moveTo>
                    <a:pt x="0" y="70"/>
                  </a:moveTo>
                  <a:cubicBezTo>
                    <a:pt x="0" y="40"/>
                    <a:pt x="0" y="40"/>
                    <a:pt x="0" y="40"/>
                  </a:cubicBezTo>
                  <a:cubicBezTo>
                    <a:pt x="0" y="18"/>
                    <a:pt x="17" y="0"/>
                    <a:pt x="37" y="0"/>
                  </a:cubicBezTo>
                  <a:cubicBezTo>
                    <a:pt x="40" y="0"/>
                    <a:pt x="40" y="0"/>
                    <a:pt x="40" y="0"/>
                  </a:cubicBezTo>
                  <a:cubicBezTo>
                    <a:pt x="45" y="11"/>
                    <a:pt x="57" y="18"/>
                    <a:pt x="71" y="18"/>
                  </a:cubicBezTo>
                  <a:cubicBezTo>
                    <a:pt x="84" y="18"/>
                    <a:pt x="96" y="11"/>
                    <a:pt x="101" y="0"/>
                  </a:cubicBezTo>
                  <a:cubicBezTo>
                    <a:pt x="104" y="0"/>
                    <a:pt x="104" y="0"/>
                    <a:pt x="104" y="0"/>
                  </a:cubicBezTo>
                  <a:cubicBezTo>
                    <a:pt x="124" y="0"/>
                    <a:pt x="141" y="18"/>
                    <a:pt x="141" y="40"/>
                  </a:cubicBezTo>
                  <a:cubicBezTo>
                    <a:pt x="141" y="70"/>
                    <a:pt x="141" y="70"/>
                    <a:pt x="141" y="70"/>
                  </a:cubicBez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Freeform 43"/>
          <p:cNvSpPr>
            <a:spLocks noEditPoints="1"/>
          </p:cNvSpPr>
          <p:nvPr/>
        </p:nvSpPr>
        <p:spPr bwMode="auto">
          <a:xfrm>
            <a:off x="1000125" y="2582514"/>
            <a:ext cx="4427013" cy="3997892"/>
          </a:xfrm>
          <a:custGeom>
            <a:avLst/>
            <a:gdLst>
              <a:gd name="T0" fmla="*/ 1300 w 1381"/>
              <a:gd name="T1" fmla="*/ 244 h 1247"/>
              <a:gd name="T2" fmla="*/ 1354 w 1381"/>
              <a:gd name="T3" fmla="*/ 135 h 1247"/>
              <a:gd name="T4" fmla="*/ 1219 w 1381"/>
              <a:gd name="T5" fmla="*/ 0 h 1247"/>
              <a:gd name="T6" fmla="*/ 1084 w 1381"/>
              <a:gd name="T7" fmla="*/ 135 h 1247"/>
              <a:gd name="T8" fmla="*/ 1219 w 1381"/>
              <a:gd name="T9" fmla="*/ 271 h 1247"/>
              <a:gd name="T10" fmla="*/ 1290 w 1381"/>
              <a:gd name="T11" fmla="*/ 251 h 1247"/>
              <a:gd name="T12" fmla="*/ 1369 w 1381"/>
              <a:gd name="T13" fmla="*/ 567 h 1247"/>
              <a:gd name="T14" fmla="*/ 700 w 1381"/>
              <a:gd name="T15" fmla="*/ 1235 h 1247"/>
              <a:gd name="T16" fmla="*/ 32 w 1381"/>
              <a:gd name="T17" fmla="*/ 588 h 1247"/>
              <a:gd name="T18" fmla="*/ 51 w 1381"/>
              <a:gd name="T19" fmla="*/ 563 h 1247"/>
              <a:gd name="T20" fmla="*/ 26 w 1381"/>
              <a:gd name="T21" fmla="*/ 538 h 1247"/>
              <a:gd name="T22" fmla="*/ 0 w 1381"/>
              <a:gd name="T23" fmla="*/ 563 h 1247"/>
              <a:gd name="T24" fmla="*/ 20 w 1381"/>
              <a:gd name="T25" fmla="*/ 588 h 1247"/>
              <a:gd name="T26" fmla="*/ 700 w 1381"/>
              <a:gd name="T27" fmla="*/ 1247 h 1247"/>
              <a:gd name="T28" fmla="*/ 1381 w 1381"/>
              <a:gd name="T29" fmla="*/ 567 h 1247"/>
              <a:gd name="T30" fmla="*/ 1300 w 1381"/>
              <a:gd name="T31" fmla="*/ 244 h 1247"/>
              <a:gd name="T32" fmla="*/ 1219 w 1381"/>
              <a:gd name="T33" fmla="*/ 259 h 1247"/>
              <a:gd name="T34" fmla="*/ 1096 w 1381"/>
              <a:gd name="T35" fmla="*/ 135 h 1247"/>
              <a:gd name="T36" fmla="*/ 1219 w 1381"/>
              <a:gd name="T37" fmla="*/ 12 h 1247"/>
              <a:gd name="T38" fmla="*/ 1342 w 1381"/>
              <a:gd name="T39" fmla="*/ 135 h 1247"/>
              <a:gd name="T40" fmla="*/ 1219 w 1381"/>
              <a:gd name="T41" fmla="*/ 259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1" h="1247">
                <a:moveTo>
                  <a:pt x="1300" y="244"/>
                </a:moveTo>
                <a:cubicBezTo>
                  <a:pt x="1333" y="220"/>
                  <a:pt x="1354" y="180"/>
                  <a:pt x="1354" y="135"/>
                </a:cubicBezTo>
                <a:cubicBezTo>
                  <a:pt x="1354" y="61"/>
                  <a:pt x="1294" y="0"/>
                  <a:pt x="1219" y="0"/>
                </a:cubicBezTo>
                <a:cubicBezTo>
                  <a:pt x="1144" y="0"/>
                  <a:pt x="1084" y="61"/>
                  <a:pt x="1084" y="135"/>
                </a:cubicBezTo>
                <a:cubicBezTo>
                  <a:pt x="1084" y="210"/>
                  <a:pt x="1144" y="271"/>
                  <a:pt x="1219" y="271"/>
                </a:cubicBezTo>
                <a:cubicBezTo>
                  <a:pt x="1245" y="271"/>
                  <a:pt x="1269" y="264"/>
                  <a:pt x="1290" y="251"/>
                </a:cubicBezTo>
                <a:cubicBezTo>
                  <a:pt x="1341" y="347"/>
                  <a:pt x="1369" y="456"/>
                  <a:pt x="1369" y="567"/>
                </a:cubicBezTo>
                <a:cubicBezTo>
                  <a:pt x="1369" y="935"/>
                  <a:pt x="1069" y="1235"/>
                  <a:pt x="700" y="1235"/>
                </a:cubicBezTo>
                <a:cubicBezTo>
                  <a:pt x="338" y="1235"/>
                  <a:pt x="43" y="947"/>
                  <a:pt x="32" y="588"/>
                </a:cubicBezTo>
                <a:cubicBezTo>
                  <a:pt x="43" y="585"/>
                  <a:pt x="51" y="575"/>
                  <a:pt x="51" y="563"/>
                </a:cubicBezTo>
                <a:cubicBezTo>
                  <a:pt x="51" y="550"/>
                  <a:pt x="39" y="538"/>
                  <a:pt x="26" y="538"/>
                </a:cubicBezTo>
                <a:cubicBezTo>
                  <a:pt x="12" y="538"/>
                  <a:pt x="0" y="550"/>
                  <a:pt x="0" y="563"/>
                </a:cubicBezTo>
                <a:cubicBezTo>
                  <a:pt x="0" y="575"/>
                  <a:pt x="9" y="585"/>
                  <a:pt x="20" y="588"/>
                </a:cubicBezTo>
                <a:cubicBezTo>
                  <a:pt x="31" y="953"/>
                  <a:pt x="332" y="1247"/>
                  <a:pt x="700" y="1247"/>
                </a:cubicBezTo>
                <a:cubicBezTo>
                  <a:pt x="1075" y="1247"/>
                  <a:pt x="1381" y="942"/>
                  <a:pt x="1381" y="567"/>
                </a:cubicBezTo>
                <a:cubicBezTo>
                  <a:pt x="1381" y="454"/>
                  <a:pt x="1353" y="343"/>
                  <a:pt x="1300" y="244"/>
                </a:cubicBezTo>
                <a:close/>
                <a:moveTo>
                  <a:pt x="1219" y="259"/>
                </a:moveTo>
                <a:cubicBezTo>
                  <a:pt x="1151" y="259"/>
                  <a:pt x="1096" y="204"/>
                  <a:pt x="1096" y="135"/>
                </a:cubicBezTo>
                <a:cubicBezTo>
                  <a:pt x="1096" y="67"/>
                  <a:pt x="1151" y="12"/>
                  <a:pt x="1219" y="12"/>
                </a:cubicBezTo>
                <a:cubicBezTo>
                  <a:pt x="1287" y="12"/>
                  <a:pt x="1342" y="67"/>
                  <a:pt x="1342" y="135"/>
                </a:cubicBezTo>
                <a:cubicBezTo>
                  <a:pt x="1342" y="204"/>
                  <a:pt x="1287" y="259"/>
                  <a:pt x="1219" y="259"/>
                </a:cubicBezTo>
                <a:close/>
              </a:path>
            </a:pathLst>
          </a:custGeom>
          <a:solidFill>
            <a:schemeClr val="accent1"/>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nvGrpSpPr>
          <p:cNvPr id="16" name="Группа 6"/>
          <p:cNvGrpSpPr/>
          <p:nvPr/>
        </p:nvGrpSpPr>
        <p:grpSpPr>
          <a:xfrm>
            <a:off x="5232260" y="1245947"/>
            <a:ext cx="612184" cy="614153"/>
            <a:chOff x="3736975" y="645890"/>
            <a:chExt cx="493713" cy="495300"/>
          </a:xfrm>
        </p:grpSpPr>
        <p:sp>
          <p:nvSpPr>
            <p:cNvPr id="54" name="Freeform 51"/>
            <p:cNvSpPr/>
            <p:nvPr/>
          </p:nvSpPr>
          <p:spPr bwMode="auto">
            <a:xfrm>
              <a:off x="3736975" y="645890"/>
              <a:ext cx="493713" cy="495300"/>
            </a:xfrm>
            <a:custGeom>
              <a:avLst/>
              <a:gdLst>
                <a:gd name="T0" fmla="*/ 173 w 191"/>
                <a:gd name="T1" fmla="*/ 129 h 192"/>
                <a:gd name="T2" fmla="*/ 129 w 191"/>
                <a:gd name="T3" fmla="*/ 19 h 192"/>
                <a:gd name="T4" fmla="*/ 19 w 191"/>
                <a:gd name="T5" fmla="*/ 63 h 192"/>
                <a:gd name="T6" fmla="*/ 62 w 191"/>
                <a:gd name="T7" fmla="*/ 173 h 192"/>
                <a:gd name="T8" fmla="*/ 173 w 191"/>
                <a:gd name="T9" fmla="*/ 129 h 192"/>
              </a:gdLst>
              <a:ahLst/>
              <a:cxnLst>
                <a:cxn ang="0">
                  <a:pos x="T0" y="T1"/>
                </a:cxn>
                <a:cxn ang="0">
                  <a:pos x="T2" y="T3"/>
                </a:cxn>
                <a:cxn ang="0">
                  <a:pos x="T4" y="T5"/>
                </a:cxn>
                <a:cxn ang="0">
                  <a:pos x="T6" y="T7"/>
                </a:cxn>
                <a:cxn ang="0">
                  <a:pos x="T8" y="T9"/>
                </a:cxn>
              </a:cxnLst>
              <a:rect l="0" t="0" r="r" b="b"/>
              <a:pathLst>
                <a:path w="191" h="192">
                  <a:moveTo>
                    <a:pt x="173" y="129"/>
                  </a:moveTo>
                  <a:cubicBezTo>
                    <a:pt x="191" y="87"/>
                    <a:pt x="172" y="37"/>
                    <a:pt x="129" y="19"/>
                  </a:cubicBezTo>
                  <a:cubicBezTo>
                    <a:pt x="86" y="0"/>
                    <a:pt x="37" y="20"/>
                    <a:pt x="19" y="63"/>
                  </a:cubicBezTo>
                  <a:cubicBezTo>
                    <a:pt x="0" y="105"/>
                    <a:pt x="20" y="155"/>
                    <a:pt x="62" y="173"/>
                  </a:cubicBezTo>
                  <a:cubicBezTo>
                    <a:pt x="105" y="192"/>
                    <a:pt x="155" y="172"/>
                    <a:pt x="173" y="129"/>
                  </a:cubicBezTo>
                  <a:close/>
                </a:path>
              </a:pathLst>
            </a:custGeom>
            <a:solidFill>
              <a:srgbClr val="F871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nvGrpSpPr>
            <p:cNvPr id="55" name="Группа 66"/>
            <p:cNvGrpSpPr/>
            <p:nvPr/>
          </p:nvGrpSpPr>
          <p:grpSpPr>
            <a:xfrm>
              <a:off x="3867943" y="780157"/>
              <a:ext cx="231776" cy="218230"/>
              <a:chOff x="3870325" y="1641476"/>
              <a:chExt cx="488950" cy="460375"/>
            </a:xfrm>
            <a:solidFill>
              <a:schemeClr val="bg1"/>
            </a:solidFill>
          </p:grpSpPr>
          <p:sp>
            <p:nvSpPr>
              <p:cNvPr id="56" name="Freeform 189"/>
              <p:cNvSpPr>
                <a:spLocks noEditPoints="1"/>
              </p:cNvSpPr>
              <p:nvPr/>
            </p:nvSpPr>
            <p:spPr bwMode="auto">
              <a:xfrm>
                <a:off x="4184650" y="1830388"/>
                <a:ext cx="174625" cy="120650"/>
              </a:xfrm>
              <a:custGeom>
                <a:avLst/>
                <a:gdLst>
                  <a:gd name="T0" fmla="*/ 0 w 261"/>
                  <a:gd name="T1" fmla="*/ 57 h 179"/>
                  <a:gd name="T2" fmla="*/ 0 w 261"/>
                  <a:gd name="T3" fmla="*/ 122 h 179"/>
                  <a:gd name="T4" fmla="*/ 58 w 261"/>
                  <a:gd name="T5" fmla="*/ 179 h 179"/>
                  <a:gd name="T6" fmla="*/ 261 w 261"/>
                  <a:gd name="T7" fmla="*/ 179 h 179"/>
                  <a:gd name="T8" fmla="*/ 261 w 261"/>
                  <a:gd name="T9" fmla="*/ 0 h 179"/>
                  <a:gd name="T10" fmla="*/ 58 w 261"/>
                  <a:gd name="T11" fmla="*/ 0 h 179"/>
                  <a:gd name="T12" fmla="*/ 0 w 261"/>
                  <a:gd name="T13" fmla="*/ 57 h 179"/>
                  <a:gd name="T14" fmla="*/ 143 w 261"/>
                  <a:gd name="T15" fmla="*/ 89 h 179"/>
                  <a:gd name="T16" fmla="*/ 93 w 261"/>
                  <a:gd name="T17" fmla="*/ 140 h 179"/>
                  <a:gd name="T18" fmla="*/ 42 w 261"/>
                  <a:gd name="T19" fmla="*/ 89 h 179"/>
                  <a:gd name="T20" fmla="*/ 93 w 261"/>
                  <a:gd name="T21" fmla="*/ 39 h 179"/>
                  <a:gd name="T22" fmla="*/ 143 w 261"/>
                  <a:gd name="T23"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179">
                    <a:moveTo>
                      <a:pt x="0" y="57"/>
                    </a:moveTo>
                    <a:cubicBezTo>
                      <a:pt x="0" y="122"/>
                      <a:pt x="0" y="122"/>
                      <a:pt x="0" y="122"/>
                    </a:cubicBezTo>
                    <a:cubicBezTo>
                      <a:pt x="0" y="153"/>
                      <a:pt x="26" y="179"/>
                      <a:pt x="58" y="179"/>
                    </a:cubicBezTo>
                    <a:cubicBezTo>
                      <a:pt x="261" y="179"/>
                      <a:pt x="261" y="179"/>
                      <a:pt x="261" y="179"/>
                    </a:cubicBezTo>
                    <a:cubicBezTo>
                      <a:pt x="261" y="0"/>
                      <a:pt x="261" y="0"/>
                      <a:pt x="261" y="0"/>
                    </a:cubicBezTo>
                    <a:cubicBezTo>
                      <a:pt x="58" y="0"/>
                      <a:pt x="58" y="0"/>
                      <a:pt x="58" y="0"/>
                    </a:cubicBezTo>
                    <a:cubicBezTo>
                      <a:pt x="26" y="0"/>
                      <a:pt x="0" y="25"/>
                      <a:pt x="0" y="57"/>
                    </a:cubicBezTo>
                    <a:close/>
                    <a:moveTo>
                      <a:pt x="143" y="89"/>
                    </a:moveTo>
                    <a:cubicBezTo>
                      <a:pt x="143" y="117"/>
                      <a:pt x="120" y="140"/>
                      <a:pt x="93" y="140"/>
                    </a:cubicBezTo>
                    <a:cubicBezTo>
                      <a:pt x="65" y="140"/>
                      <a:pt x="42" y="117"/>
                      <a:pt x="42" y="89"/>
                    </a:cubicBezTo>
                    <a:cubicBezTo>
                      <a:pt x="42" y="62"/>
                      <a:pt x="65" y="39"/>
                      <a:pt x="93" y="39"/>
                    </a:cubicBezTo>
                    <a:cubicBezTo>
                      <a:pt x="120" y="39"/>
                      <a:pt x="143" y="62"/>
                      <a:pt x="143"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90"/>
              <p:cNvSpPr/>
              <p:nvPr/>
            </p:nvSpPr>
            <p:spPr bwMode="auto">
              <a:xfrm>
                <a:off x="3870325" y="1641476"/>
                <a:ext cx="488950" cy="460375"/>
              </a:xfrm>
              <a:custGeom>
                <a:avLst/>
                <a:gdLst>
                  <a:gd name="T0" fmla="*/ 62 w 731"/>
                  <a:gd name="T1" fmla="*/ 19 h 688"/>
                  <a:gd name="T2" fmla="*/ 617 w 731"/>
                  <a:gd name="T3" fmla="*/ 19 h 688"/>
                  <a:gd name="T4" fmla="*/ 660 w 731"/>
                  <a:gd name="T5" fmla="*/ 19 h 688"/>
                  <a:gd name="T6" fmla="*/ 673 w 731"/>
                  <a:gd name="T7" fmla="*/ 19 h 688"/>
                  <a:gd name="T8" fmla="*/ 711 w 731"/>
                  <a:gd name="T9" fmla="*/ 50 h 688"/>
                  <a:gd name="T10" fmla="*/ 731 w 731"/>
                  <a:gd name="T11" fmla="*/ 66 h 688"/>
                  <a:gd name="T12" fmla="*/ 731 w 731"/>
                  <a:gd name="T13" fmla="*/ 57 h 688"/>
                  <a:gd name="T14" fmla="*/ 716 w 731"/>
                  <a:gd name="T15" fmla="*/ 19 h 688"/>
                  <a:gd name="T16" fmla="*/ 673 w 731"/>
                  <a:gd name="T17" fmla="*/ 0 h 688"/>
                  <a:gd name="T18" fmla="*/ 660 w 731"/>
                  <a:gd name="T19" fmla="*/ 0 h 688"/>
                  <a:gd name="T20" fmla="*/ 56 w 731"/>
                  <a:gd name="T21" fmla="*/ 0 h 688"/>
                  <a:gd name="T22" fmla="*/ 1 w 731"/>
                  <a:gd name="T23" fmla="*/ 28 h 688"/>
                  <a:gd name="T24" fmla="*/ 1 w 731"/>
                  <a:gd name="T25" fmla="*/ 50 h 688"/>
                  <a:gd name="T26" fmla="*/ 1 w 731"/>
                  <a:gd name="T27" fmla="*/ 62 h 688"/>
                  <a:gd name="T28" fmla="*/ 1 w 731"/>
                  <a:gd name="T29" fmla="*/ 72 h 688"/>
                  <a:gd name="T30" fmla="*/ 1 w 731"/>
                  <a:gd name="T31" fmla="*/ 116 h 688"/>
                  <a:gd name="T32" fmla="*/ 1 w 731"/>
                  <a:gd name="T33" fmla="*/ 174 h 688"/>
                  <a:gd name="T34" fmla="*/ 1 w 731"/>
                  <a:gd name="T35" fmla="*/ 243 h 688"/>
                  <a:gd name="T36" fmla="*/ 1 w 731"/>
                  <a:gd name="T37" fmla="*/ 317 h 688"/>
                  <a:gd name="T38" fmla="*/ 1 w 731"/>
                  <a:gd name="T39" fmla="*/ 390 h 688"/>
                  <a:gd name="T40" fmla="*/ 1 w 731"/>
                  <a:gd name="T41" fmla="*/ 458 h 688"/>
                  <a:gd name="T42" fmla="*/ 1 w 731"/>
                  <a:gd name="T43" fmla="*/ 515 h 688"/>
                  <a:gd name="T44" fmla="*/ 1 w 731"/>
                  <a:gd name="T45" fmla="*/ 556 h 688"/>
                  <a:gd name="T46" fmla="*/ 1 w 731"/>
                  <a:gd name="T47" fmla="*/ 575 h 688"/>
                  <a:gd name="T48" fmla="*/ 1 w 731"/>
                  <a:gd name="T49" fmla="*/ 575 h 688"/>
                  <a:gd name="T50" fmla="*/ 1 w 731"/>
                  <a:gd name="T51" fmla="*/ 630 h 688"/>
                  <a:gd name="T52" fmla="*/ 58 w 731"/>
                  <a:gd name="T53" fmla="*/ 688 h 688"/>
                  <a:gd name="T54" fmla="*/ 673 w 731"/>
                  <a:gd name="T55" fmla="*/ 688 h 688"/>
                  <a:gd name="T56" fmla="*/ 731 w 731"/>
                  <a:gd name="T57" fmla="*/ 630 h 688"/>
                  <a:gd name="T58" fmla="*/ 731 w 731"/>
                  <a:gd name="T59" fmla="*/ 584 h 688"/>
                  <a:gd name="T60" fmla="*/ 731 w 731"/>
                  <a:gd name="T61" fmla="*/ 492 h 688"/>
                  <a:gd name="T62" fmla="*/ 528 w 731"/>
                  <a:gd name="T63" fmla="*/ 492 h 688"/>
                  <a:gd name="T64" fmla="*/ 442 w 731"/>
                  <a:gd name="T65" fmla="*/ 406 h 688"/>
                  <a:gd name="T66" fmla="*/ 442 w 731"/>
                  <a:gd name="T67" fmla="*/ 341 h 688"/>
                  <a:gd name="T68" fmla="*/ 528 w 731"/>
                  <a:gd name="T69" fmla="*/ 255 h 688"/>
                  <a:gd name="T70" fmla="*/ 731 w 731"/>
                  <a:gd name="T71" fmla="*/ 255 h 688"/>
                  <a:gd name="T72" fmla="*/ 731 w 731"/>
                  <a:gd name="T73" fmla="*/ 191 h 688"/>
                  <a:gd name="T74" fmla="*/ 731 w 731"/>
                  <a:gd name="T75" fmla="*/ 179 h 688"/>
                  <a:gd name="T76" fmla="*/ 731 w 731"/>
                  <a:gd name="T77" fmla="*/ 175 h 688"/>
                  <a:gd name="T78" fmla="*/ 731 w 731"/>
                  <a:gd name="T79" fmla="*/ 141 h 688"/>
                  <a:gd name="T80" fmla="*/ 731 w 731"/>
                  <a:gd name="T81" fmla="*/ 116 h 688"/>
                  <a:gd name="T82" fmla="*/ 673 w 731"/>
                  <a:gd name="T83" fmla="*/ 59 h 688"/>
                  <a:gd name="T84" fmla="*/ 624 w 731"/>
                  <a:gd name="T85" fmla="*/ 59 h 688"/>
                  <a:gd name="T86" fmla="*/ 622 w 731"/>
                  <a:gd name="T87" fmla="*/ 59 h 688"/>
                  <a:gd name="T88" fmla="*/ 613 w 731"/>
                  <a:gd name="T89" fmla="*/ 59 h 688"/>
                  <a:gd name="T90" fmla="*/ 602 w 731"/>
                  <a:gd name="T91" fmla="*/ 59 h 688"/>
                  <a:gd name="T92" fmla="*/ 590 w 731"/>
                  <a:gd name="T93" fmla="*/ 59 h 688"/>
                  <a:gd name="T94" fmla="*/ 574 w 731"/>
                  <a:gd name="T95" fmla="*/ 59 h 688"/>
                  <a:gd name="T96" fmla="*/ 554 w 731"/>
                  <a:gd name="T97" fmla="*/ 59 h 688"/>
                  <a:gd name="T98" fmla="*/ 62 w 731"/>
                  <a:gd name="T99" fmla="*/ 59 h 688"/>
                  <a:gd name="T100" fmla="*/ 24 w 731"/>
                  <a:gd name="T101" fmla="*/ 37 h 688"/>
                  <a:gd name="T102" fmla="*/ 62 w 731"/>
                  <a:gd name="T103" fmla="*/ 1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1" h="688">
                    <a:moveTo>
                      <a:pt x="62" y="19"/>
                    </a:moveTo>
                    <a:cubicBezTo>
                      <a:pt x="62" y="19"/>
                      <a:pt x="617" y="19"/>
                      <a:pt x="617" y="19"/>
                    </a:cubicBezTo>
                    <a:cubicBezTo>
                      <a:pt x="660" y="19"/>
                      <a:pt x="660" y="19"/>
                      <a:pt x="660" y="19"/>
                    </a:cubicBezTo>
                    <a:cubicBezTo>
                      <a:pt x="673" y="19"/>
                      <a:pt x="673" y="19"/>
                      <a:pt x="673" y="19"/>
                    </a:cubicBezTo>
                    <a:cubicBezTo>
                      <a:pt x="692" y="19"/>
                      <a:pt x="707" y="32"/>
                      <a:pt x="711" y="50"/>
                    </a:cubicBezTo>
                    <a:cubicBezTo>
                      <a:pt x="718" y="54"/>
                      <a:pt x="725" y="59"/>
                      <a:pt x="731" y="66"/>
                    </a:cubicBezTo>
                    <a:cubicBezTo>
                      <a:pt x="731" y="57"/>
                      <a:pt x="731" y="57"/>
                      <a:pt x="731" y="57"/>
                    </a:cubicBezTo>
                    <a:cubicBezTo>
                      <a:pt x="731" y="42"/>
                      <a:pt x="725" y="29"/>
                      <a:pt x="716" y="19"/>
                    </a:cubicBezTo>
                    <a:cubicBezTo>
                      <a:pt x="705" y="7"/>
                      <a:pt x="690" y="0"/>
                      <a:pt x="673" y="0"/>
                    </a:cubicBezTo>
                    <a:cubicBezTo>
                      <a:pt x="660" y="0"/>
                      <a:pt x="660" y="0"/>
                      <a:pt x="660" y="0"/>
                    </a:cubicBezTo>
                    <a:cubicBezTo>
                      <a:pt x="56" y="0"/>
                      <a:pt x="56" y="0"/>
                      <a:pt x="56" y="0"/>
                    </a:cubicBezTo>
                    <a:cubicBezTo>
                      <a:pt x="37" y="0"/>
                      <a:pt x="6" y="6"/>
                      <a:pt x="1" y="28"/>
                    </a:cubicBezTo>
                    <a:cubicBezTo>
                      <a:pt x="0" y="35"/>
                      <a:pt x="1" y="43"/>
                      <a:pt x="1" y="50"/>
                    </a:cubicBezTo>
                    <a:cubicBezTo>
                      <a:pt x="1" y="54"/>
                      <a:pt x="1" y="58"/>
                      <a:pt x="1" y="62"/>
                    </a:cubicBezTo>
                    <a:cubicBezTo>
                      <a:pt x="1" y="66"/>
                      <a:pt x="1" y="69"/>
                      <a:pt x="1" y="72"/>
                    </a:cubicBezTo>
                    <a:cubicBezTo>
                      <a:pt x="1" y="86"/>
                      <a:pt x="1" y="101"/>
                      <a:pt x="1" y="116"/>
                    </a:cubicBezTo>
                    <a:cubicBezTo>
                      <a:pt x="1" y="135"/>
                      <a:pt x="1" y="155"/>
                      <a:pt x="1" y="174"/>
                    </a:cubicBezTo>
                    <a:cubicBezTo>
                      <a:pt x="1" y="197"/>
                      <a:pt x="1" y="220"/>
                      <a:pt x="1" y="243"/>
                    </a:cubicBezTo>
                    <a:cubicBezTo>
                      <a:pt x="1" y="268"/>
                      <a:pt x="1" y="292"/>
                      <a:pt x="1" y="317"/>
                    </a:cubicBezTo>
                    <a:cubicBezTo>
                      <a:pt x="1" y="341"/>
                      <a:pt x="1" y="366"/>
                      <a:pt x="1" y="390"/>
                    </a:cubicBezTo>
                    <a:cubicBezTo>
                      <a:pt x="1" y="413"/>
                      <a:pt x="1" y="436"/>
                      <a:pt x="1" y="458"/>
                    </a:cubicBezTo>
                    <a:cubicBezTo>
                      <a:pt x="1" y="477"/>
                      <a:pt x="1" y="496"/>
                      <a:pt x="1" y="515"/>
                    </a:cubicBezTo>
                    <a:cubicBezTo>
                      <a:pt x="1" y="529"/>
                      <a:pt x="1" y="542"/>
                      <a:pt x="1" y="556"/>
                    </a:cubicBezTo>
                    <a:cubicBezTo>
                      <a:pt x="1" y="562"/>
                      <a:pt x="1" y="568"/>
                      <a:pt x="1" y="575"/>
                    </a:cubicBezTo>
                    <a:cubicBezTo>
                      <a:pt x="1" y="575"/>
                      <a:pt x="1" y="575"/>
                      <a:pt x="1" y="575"/>
                    </a:cubicBezTo>
                    <a:cubicBezTo>
                      <a:pt x="1" y="630"/>
                      <a:pt x="1" y="630"/>
                      <a:pt x="1" y="630"/>
                    </a:cubicBezTo>
                    <a:cubicBezTo>
                      <a:pt x="1" y="662"/>
                      <a:pt x="26" y="688"/>
                      <a:pt x="58" y="688"/>
                    </a:cubicBezTo>
                    <a:cubicBezTo>
                      <a:pt x="673" y="688"/>
                      <a:pt x="673" y="688"/>
                      <a:pt x="673" y="688"/>
                    </a:cubicBezTo>
                    <a:cubicBezTo>
                      <a:pt x="705" y="688"/>
                      <a:pt x="731" y="662"/>
                      <a:pt x="731" y="630"/>
                    </a:cubicBezTo>
                    <a:cubicBezTo>
                      <a:pt x="731" y="584"/>
                      <a:pt x="731" y="584"/>
                      <a:pt x="731" y="584"/>
                    </a:cubicBezTo>
                    <a:cubicBezTo>
                      <a:pt x="731" y="492"/>
                      <a:pt x="731" y="492"/>
                      <a:pt x="731" y="492"/>
                    </a:cubicBezTo>
                    <a:cubicBezTo>
                      <a:pt x="528" y="492"/>
                      <a:pt x="528" y="492"/>
                      <a:pt x="528" y="492"/>
                    </a:cubicBezTo>
                    <a:cubicBezTo>
                      <a:pt x="480" y="492"/>
                      <a:pt x="442" y="453"/>
                      <a:pt x="442" y="406"/>
                    </a:cubicBezTo>
                    <a:cubicBezTo>
                      <a:pt x="442" y="341"/>
                      <a:pt x="442" y="341"/>
                      <a:pt x="442" y="341"/>
                    </a:cubicBezTo>
                    <a:cubicBezTo>
                      <a:pt x="442" y="294"/>
                      <a:pt x="480" y="255"/>
                      <a:pt x="528" y="255"/>
                    </a:cubicBezTo>
                    <a:cubicBezTo>
                      <a:pt x="731" y="255"/>
                      <a:pt x="731" y="255"/>
                      <a:pt x="731" y="255"/>
                    </a:cubicBezTo>
                    <a:cubicBezTo>
                      <a:pt x="731" y="191"/>
                      <a:pt x="731" y="191"/>
                      <a:pt x="731" y="191"/>
                    </a:cubicBezTo>
                    <a:cubicBezTo>
                      <a:pt x="731" y="179"/>
                      <a:pt x="731" y="179"/>
                      <a:pt x="731" y="179"/>
                    </a:cubicBezTo>
                    <a:cubicBezTo>
                      <a:pt x="731" y="175"/>
                      <a:pt x="731" y="175"/>
                      <a:pt x="731" y="175"/>
                    </a:cubicBezTo>
                    <a:cubicBezTo>
                      <a:pt x="731" y="141"/>
                      <a:pt x="731" y="141"/>
                      <a:pt x="731" y="141"/>
                    </a:cubicBezTo>
                    <a:cubicBezTo>
                      <a:pt x="731" y="116"/>
                      <a:pt x="731" y="116"/>
                      <a:pt x="731" y="116"/>
                    </a:cubicBezTo>
                    <a:cubicBezTo>
                      <a:pt x="731" y="84"/>
                      <a:pt x="705" y="59"/>
                      <a:pt x="673" y="59"/>
                    </a:cubicBezTo>
                    <a:cubicBezTo>
                      <a:pt x="624" y="59"/>
                      <a:pt x="624" y="59"/>
                      <a:pt x="624" y="59"/>
                    </a:cubicBezTo>
                    <a:cubicBezTo>
                      <a:pt x="622" y="59"/>
                      <a:pt x="622" y="59"/>
                      <a:pt x="622" y="59"/>
                    </a:cubicBezTo>
                    <a:cubicBezTo>
                      <a:pt x="613" y="59"/>
                      <a:pt x="613" y="59"/>
                      <a:pt x="613" y="59"/>
                    </a:cubicBezTo>
                    <a:cubicBezTo>
                      <a:pt x="602" y="59"/>
                      <a:pt x="602" y="59"/>
                      <a:pt x="602" y="59"/>
                    </a:cubicBezTo>
                    <a:cubicBezTo>
                      <a:pt x="590" y="59"/>
                      <a:pt x="590" y="59"/>
                      <a:pt x="590" y="59"/>
                    </a:cubicBezTo>
                    <a:cubicBezTo>
                      <a:pt x="574" y="59"/>
                      <a:pt x="574" y="59"/>
                      <a:pt x="574" y="59"/>
                    </a:cubicBezTo>
                    <a:cubicBezTo>
                      <a:pt x="554" y="59"/>
                      <a:pt x="554" y="59"/>
                      <a:pt x="554" y="59"/>
                    </a:cubicBezTo>
                    <a:cubicBezTo>
                      <a:pt x="554" y="59"/>
                      <a:pt x="63" y="59"/>
                      <a:pt x="62" y="59"/>
                    </a:cubicBezTo>
                    <a:cubicBezTo>
                      <a:pt x="50" y="59"/>
                      <a:pt x="22" y="56"/>
                      <a:pt x="24" y="37"/>
                    </a:cubicBezTo>
                    <a:cubicBezTo>
                      <a:pt x="27" y="21"/>
                      <a:pt x="50" y="19"/>
                      <a:pt x="6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Группа 8"/>
          <p:cNvGrpSpPr/>
          <p:nvPr/>
        </p:nvGrpSpPr>
        <p:grpSpPr>
          <a:xfrm>
            <a:off x="5933023" y="3586414"/>
            <a:ext cx="612184" cy="612183"/>
            <a:chOff x="4302125" y="2533427"/>
            <a:chExt cx="493713" cy="493712"/>
          </a:xfrm>
        </p:grpSpPr>
        <p:sp>
          <p:nvSpPr>
            <p:cNvPr id="36" name="Freeform 53"/>
            <p:cNvSpPr/>
            <p:nvPr/>
          </p:nvSpPr>
          <p:spPr bwMode="auto">
            <a:xfrm>
              <a:off x="4302125" y="2533427"/>
              <a:ext cx="493713" cy="493712"/>
            </a:xfrm>
            <a:custGeom>
              <a:avLst/>
              <a:gdLst>
                <a:gd name="T0" fmla="*/ 49 w 191"/>
                <a:gd name="T1" fmla="*/ 166 h 191"/>
                <a:gd name="T2" fmla="*/ 165 w 191"/>
                <a:gd name="T3" fmla="*/ 142 h 191"/>
                <a:gd name="T4" fmla="*/ 141 w 191"/>
                <a:gd name="T5" fmla="*/ 25 h 191"/>
                <a:gd name="T6" fmla="*/ 25 w 191"/>
                <a:gd name="T7" fmla="*/ 49 h 191"/>
                <a:gd name="T8" fmla="*/ 49 w 191"/>
                <a:gd name="T9" fmla="*/ 166 h 191"/>
              </a:gdLst>
              <a:ahLst/>
              <a:cxnLst>
                <a:cxn ang="0">
                  <a:pos x="T0" y="T1"/>
                </a:cxn>
                <a:cxn ang="0">
                  <a:pos x="T2" y="T3"/>
                </a:cxn>
                <a:cxn ang="0">
                  <a:pos x="T4" y="T5"/>
                </a:cxn>
                <a:cxn ang="0">
                  <a:pos x="T6" y="T7"/>
                </a:cxn>
                <a:cxn ang="0">
                  <a:pos x="T8" y="T9"/>
                </a:cxn>
              </a:cxnLst>
              <a:rect l="0" t="0" r="r" b="b"/>
              <a:pathLst>
                <a:path w="191" h="191">
                  <a:moveTo>
                    <a:pt x="49" y="166"/>
                  </a:moveTo>
                  <a:cubicBezTo>
                    <a:pt x="88" y="191"/>
                    <a:pt x="140" y="181"/>
                    <a:pt x="165" y="142"/>
                  </a:cubicBezTo>
                  <a:cubicBezTo>
                    <a:pt x="191" y="103"/>
                    <a:pt x="180" y="51"/>
                    <a:pt x="141" y="25"/>
                  </a:cubicBezTo>
                  <a:cubicBezTo>
                    <a:pt x="103" y="0"/>
                    <a:pt x="51" y="11"/>
                    <a:pt x="25" y="49"/>
                  </a:cubicBezTo>
                  <a:cubicBezTo>
                    <a:pt x="0" y="88"/>
                    <a:pt x="10" y="140"/>
                    <a:pt x="49" y="166"/>
                  </a:cubicBezTo>
                  <a:close/>
                </a:path>
              </a:pathLst>
            </a:custGeom>
            <a:solidFill>
              <a:srgbClr val="F871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nvGrpSpPr>
            <p:cNvPr id="37" name="Группа 86"/>
            <p:cNvGrpSpPr/>
            <p:nvPr/>
          </p:nvGrpSpPr>
          <p:grpSpPr>
            <a:xfrm>
              <a:off x="4394089" y="2678426"/>
              <a:ext cx="278913" cy="201921"/>
              <a:chOff x="1066800" y="1651001"/>
              <a:chExt cx="609601" cy="441325"/>
            </a:xfrm>
            <a:solidFill>
              <a:schemeClr val="bg1"/>
            </a:solidFill>
          </p:grpSpPr>
          <p:sp>
            <p:nvSpPr>
              <p:cNvPr id="46" name="Freeform 212"/>
              <p:cNvSpPr>
                <a:spLocks noEditPoints="1"/>
              </p:cNvSpPr>
              <p:nvPr/>
            </p:nvSpPr>
            <p:spPr bwMode="auto">
              <a:xfrm>
                <a:off x="1066800" y="1651001"/>
                <a:ext cx="609600" cy="233363"/>
              </a:xfrm>
              <a:custGeom>
                <a:avLst/>
                <a:gdLst>
                  <a:gd name="T0" fmla="*/ 913 w 913"/>
                  <a:gd name="T1" fmla="*/ 175 h 350"/>
                  <a:gd name="T2" fmla="*/ 734 w 913"/>
                  <a:gd name="T3" fmla="*/ 0 h 350"/>
                  <a:gd name="T4" fmla="*/ 178 w 913"/>
                  <a:gd name="T5" fmla="*/ 0 h 350"/>
                  <a:gd name="T6" fmla="*/ 0 w 913"/>
                  <a:gd name="T7" fmla="*/ 175 h 350"/>
                  <a:gd name="T8" fmla="*/ 178 w 913"/>
                  <a:gd name="T9" fmla="*/ 350 h 350"/>
                  <a:gd name="T10" fmla="*/ 734 w 913"/>
                  <a:gd name="T11" fmla="*/ 350 h 350"/>
                  <a:gd name="T12" fmla="*/ 913 w 913"/>
                  <a:gd name="T13" fmla="*/ 175 h 350"/>
                  <a:gd name="T14" fmla="*/ 46 w 913"/>
                  <a:gd name="T15" fmla="*/ 175 h 350"/>
                  <a:gd name="T16" fmla="*/ 178 w 913"/>
                  <a:gd name="T17" fmla="*/ 46 h 350"/>
                  <a:gd name="T18" fmla="*/ 734 w 913"/>
                  <a:gd name="T19" fmla="*/ 46 h 350"/>
                  <a:gd name="T20" fmla="*/ 866 w 913"/>
                  <a:gd name="T21" fmla="*/ 175 h 350"/>
                  <a:gd name="T22" fmla="*/ 734 w 913"/>
                  <a:gd name="T23" fmla="*/ 303 h 350"/>
                  <a:gd name="T24" fmla="*/ 178 w 913"/>
                  <a:gd name="T25" fmla="*/ 303 h 350"/>
                  <a:gd name="T26" fmla="*/ 46 w 913"/>
                  <a:gd name="T27"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3" h="350">
                    <a:moveTo>
                      <a:pt x="913" y="175"/>
                    </a:moveTo>
                    <a:cubicBezTo>
                      <a:pt x="913" y="78"/>
                      <a:pt x="833" y="0"/>
                      <a:pt x="734" y="0"/>
                    </a:cubicBezTo>
                    <a:cubicBezTo>
                      <a:pt x="178" y="0"/>
                      <a:pt x="178" y="0"/>
                      <a:pt x="178" y="0"/>
                    </a:cubicBezTo>
                    <a:cubicBezTo>
                      <a:pt x="80" y="0"/>
                      <a:pt x="0" y="78"/>
                      <a:pt x="0" y="175"/>
                    </a:cubicBezTo>
                    <a:cubicBezTo>
                      <a:pt x="0" y="271"/>
                      <a:pt x="80" y="350"/>
                      <a:pt x="178" y="350"/>
                    </a:cubicBezTo>
                    <a:cubicBezTo>
                      <a:pt x="734" y="350"/>
                      <a:pt x="734" y="350"/>
                      <a:pt x="734" y="350"/>
                    </a:cubicBezTo>
                    <a:cubicBezTo>
                      <a:pt x="833" y="350"/>
                      <a:pt x="913" y="271"/>
                      <a:pt x="913" y="175"/>
                    </a:cubicBezTo>
                    <a:close/>
                    <a:moveTo>
                      <a:pt x="46" y="175"/>
                    </a:moveTo>
                    <a:cubicBezTo>
                      <a:pt x="46" y="104"/>
                      <a:pt x="106" y="46"/>
                      <a:pt x="178" y="46"/>
                    </a:cubicBezTo>
                    <a:cubicBezTo>
                      <a:pt x="734" y="46"/>
                      <a:pt x="734" y="46"/>
                      <a:pt x="734" y="46"/>
                    </a:cubicBezTo>
                    <a:cubicBezTo>
                      <a:pt x="807" y="46"/>
                      <a:pt x="866" y="104"/>
                      <a:pt x="866" y="175"/>
                    </a:cubicBezTo>
                    <a:cubicBezTo>
                      <a:pt x="866" y="245"/>
                      <a:pt x="807" y="303"/>
                      <a:pt x="734" y="303"/>
                    </a:cubicBezTo>
                    <a:cubicBezTo>
                      <a:pt x="178" y="303"/>
                      <a:pt x="178" y="303"/>
                      <a:pt x="178" y="303"/>
                    </a:cubicBezTo>
                    <a:cubicBezTo>
                      <a:pt x="106" y="303"/>
                      <a:pt x="46" y="245"/>
                      <a:pt x="46"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13"/>
              <p:cNvSpPr/>
              <p:nvPr/>
            </p:nvSpPr>
            <p:spPr bwMode="auto">
              <a:xfrm>
                <a:off x="1149350" y="1720851"/>
                <a:ext cx="98425" cy="93663"/>
              </a:xfrm>
              <a:custGeom>
                <a:avLst/>
                <a:gdLst>
                  <a:gd name="T0" fmla="*/ 57 w 62"/>
                  <a:gd name="T1" fmla="*/ 14 h 59"/>
                  <a:gd name="T2" fmla="*/ 38 w 62"/>
                  <a:gd name="T3" fmla="*/ 20 h 59"/>
                  <a:gd name="T4" fmla="*/ 38 w 62"/>
                  <a:gd name="T5" fmla="*/ 0 h 59"/>
                  <a:gd name="T6" fmla="*/ 24 w 62"/>
                  <a:gd name="T7" fmla="*/ 0 h 59"/>
                  <a:gd name="T8" fmla="*/ 24 w 62"/>
                  <a:gd name="T9" fmla="*/ 20 h 59"/>
                  <a:gd name="T10" fmla="*/ 4 w 62"/>
                  <a:gd name="T11" fmla="*/ 14 h 59"/>
                  <a:gd name="T12" fmla="*/ 0 w 62"/>
                  <a:gd name="T13" fmla="*/ 27 h 59"/>
                  <a:gd name="T14" fmla="*/ 19 w 62"/>
                  <a:gd name="T15" fmla="*/ 34 h 59"/>
                  <a:gd name="T16" fmla="*/ 7 w 62"/>
                  <a:gd name="T17" fmla="*/ 50 h 59"/>
                  <a:gd name="T18" fmla="*/ 18 w 62"/>
                  <a:gd name="T19" fmla="*/ 59 h 59"/>
                  <a:gd name="T20" fmla="*/ 30 w 62"/>
                  <a:gd name="T21" fmla="*/ 42 h 59"/>
                  <a:gd name="T22" fmla="*/ 43 w 62"/>
                  <a:gd name="T23" fmla="*/ 59 h 59"/>
                  <a:gd name="T24" fmla="*/ 54 w 62"/>
                  <a:gd name="T25" fmla="*/ 51 h 59"/>
                  <a:gd name="T26" fmla="*/ 42 w 62"/>
                  <a:gd name="T27" fmla="*/ 34 h 59"/>
                  <a:gd name="T28" fmla="*/ 62 w 62"/>
                  <a:gd name="T29" fmla="*/ 28 h 59"/>
                  <a:gd name="T30" fmla="*/ 57 w 62"/>
                  <a:gd name="T3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9">
                    <a:moveTo>
                      <a:pt x="57" y="14"/>
                    </a:moveTo>
                    <a:lnTo>
                      <a:pt x="38" y="20"/>
                    </a:lnTo>
                    <a:lnTo>
                      <a:pt x="38" y="0"/>
                    </a:lnTo>
                    <a:lnTo>
                      <a:pt x="24" y="0"/>
                    </a:lnTo>
                    <a:lnTo>
                      <a:pt x="24" y="20"/>
                    </a:lnTo>
                    <a:lnTo>
                      <a:pt x="4" y="14"/>
                    </a:lnTo>
                    <a:lnTo>
                      <a:pt x="0" y="27"/>
                    </a:lnTo>
                    <a:lnTo>
                      <a:pt x="19" y="34"/>
                    </a:lnTo>
                    <a:lnTo>
                      <a:pt x="7" y="50"/>
                    </a:lnTo>
                    <a:lnTo>
                      <a:pt x="18" y="59"/>
                    </a:lnTo>
                    <a:lnTo>
                      <a:pt x="30" y="42"/>
                    </a:lnTo>
                    <a:lnTo>
                      <a:pt x="43" y="59"/>
                    </a:lnTo>
                    <a:lnTo>
                      <a:pt x="54" y="51"/>
                    </a:lnTo>
                    <a:lnTo>
                      <a:pt x="42" y="34"/>
                    </a:lnTo>
                    <a:lnTo>
                      <a:pt x="62" y="28"/>
                    </a:lnTo>
                    <a:lnTo>
                      <a:pt x="5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14"/>
              <p:cNvSpPr/>
              <p:nvPr/>
            </p:nvSpPr>
            <p:spPr bwMode="auto">
              <a:xfrm>
                <a:off x="1265238" y="1720851"/>
                <a:ext cx="96838" cy="93663"/>
              </a:xfrm>
              <a:custGeom>
                <a:avLst/>
                <a:gdLst>
                  <a:gd name="T0" fmla="*/ 57 w 61"/>
                  <a:gd name="T1" fmla="*/ 14 h 59"/>
                  <a:gd name="T2" fmla="*/ 38 w 61"/>
                  <a:gd name="T3" fmla="*/ 20 h 59"/>
                  <a:gd name="T4" fmla="*/ 38 w 61"/>
                  <a:gd name="T5" fmla="*/ 0 h 59"/>
                  <a:gd name="T6" fmla="*/ 23 w 61"/>
                  <a:gd name="T7" fmla="*/ 0 h 59"/>
                  <a:gd name="T8" fmla="*/ 23 w 61"/>
                  <a:gd name="T9" fmla="*/ 20 h 59"/>
                  <a:gd name="T10" fmla="*/ 4 w 61"/>
                  <a:gd name="T11" fmla="*/ 14 h 59"/>
                  <a:gd name="T12" fmla="*/ 0 w 61"/>
                  <a:gd name="T13" fmla="*/ 27 h 59"/>
                  <a:gd name="T14" fmla="*/ 19 w 61"/>
                  <a:gd name="T15" fmla="*/ 34 h 59"/>
                  <a:gd name="T16" fmla="*/ 7 w 61"/>
                  <a:gd name="T17" fmla="*/ 50 h 59"/>
                  <a:gd name="T18" fmla="*/ 18 w 61"/>
                  <a:gd name="T19" fmla="*/ 59 h 59"/>
                  <a:gd name="T20" fmla="*/ 30 w 61"/>
                  <a:gd name="T21" fmla="*/ 42 h 59"/>
                  <a:gd name="T22" fmla="*/ 42 w 61"/>
                  <a:gd name="T23" fmla="*/ 59 h 59"/>
                  <a:gd name="T24" fmla="*/ 54 w 61"/>
                  <a:gd name="T25" fmla="*/ 51 h 59"/>
                  <a:gd name="T26" fmla="*/ 42 w 61"/>
                  <a:gd name="T27" fmla="*/ 34 h 59"/>
                  <a:gd name="T28" fmla="*/ 61 w 61"/>
                  <a:gd name="T29" fmla="*/ 28 h 59"/>
                  <a:gd name="T30" fmla="*/ 57 w 61"/>
                  <a:gd name="T3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59">
                    <a:moveTo>
                      <a:pt x="57" y="14"/>
                    </a:moveTo>
                    <a:lnTo>
                      <a:pt x="38" y="20"/>
                    </a:lnTo>
                    <a:lnTo>
                      <a:pt x="38" y="0"/>
                    </a:lnTo>
                    <a:lnTo>
                      <a:pt x="23" y="0"/>
                    </a:lnTo>
                    <a:lnTo>
                      <a:pt x="23" y="20"/>
                    </a:lnTo>
                    <a:lnTo>
                      <a:pt x="4" y="14"/>
                    </a:lnTo>
                    <a:lnTo>
                      <a:pt x="0" y="27"/>
                    </a:lnTo>
                    <a:lnTo>
                      <a:pt x="19" y="34"/>
                    </a:lnTo>
                    <a:lnTo>
                      <a:pt x="7" y="50"/>
                    </a:lnTo>
                    <a:lnTo>
                      <a:pt x="18" y="59"/>
                    </a:lnTo>
                    <a:lnTo>
                      <a:pt x="30" y="42"/>
                    </a:lnTo>
                    <a:lnTo>
                      <a:pt x="42" y="59"/>
                    </a:lnTo>
                    <a:lnTo>
                      <a:pt x="54" y="51"/>
                    </a:lnTo>
                    <a:lnTo>
                      <a:pt x="42" y="34"/>
                    </a:lnTo>
                    <a:lnTo>
                      <a:pt x="61" y="28"/>
                    </a:lnTo>
                    <a:lnTo>
                      <a:pt x="5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15"/>
              <p:cNvSpPr/>
              <p:nvPr/>
            </p:nvSpPr>
            <p:spPr bwMode="auto">
              <a:xfrm>
                <a:off x="1379538" y="1720851"/>
                <a:ext cx="98425" cy="93663"/>
              </a:xfrm>
              <a:custGeom>
                <a:avLst/>
                <a:gdLst>
                  <a:gd name="T0" fmla="*/ 58 w 62"/>
                  <a:gd name="T1" fmla="*/ 14 h 59"/>
                  <a:gd name="T2" fmla="*/ 39 w 62"/>
                  <a:gd name="T3" fmla="*/ 20 h 59"/>
                  <a:gd name="T4" fmla="*/ 39 w 62"/>
                  <a:gd name="T5" fmla="*/ 0 h 59"/>
                  <a:gd name="T6" fmla="*/ 24 w 62"/>
                  <a:gd name="T7" fmla="*/ 0 h 59"/>
                  <a:gd name="T8" fmla="*/ 24 w 62"/>
                  <a:gd name="T9" fmla="*/ 20 h 59"/>
                  <a:gd name="T10" fmla="*/ 5 w 62"/>
                  <a:gd name="T11" fmla="*/ 14 h 59"/>
                  <a:gd name="T12" fmla="*/ 0 w 62"/>
                  <a:gd name="T13" fmla="*/ 27 h 59"/>
                  <a:gd name="T14" fmla="*/ 20 w 62"/>
                  <a:gd name="T15" fmla="*/ 34 h 59"/>
                  <a:gd name="T16" fmla="*/ 7 w 62"/>
                  <a:gd name="T17" fmla="*/ 50 h 59"/>
                  <a:gd name="T18" fmla="*/ 19 w 62"/>
                  <a:gd name="T19" fmla="*/ 59 h 59"/>
                  <a:gd name="T20" fmla="*/ 31 w 62"/>
                  <a:gd name="T21" fmla="*/ 42 h 59"/>
                  <a:gd name="T22" fmla="*/ 43 w 62"/>
                  <a:gd name="T23" fmla="*/ 59 h 59"/>
                  <a:gd name="T24" fmla="*/ 55 w 62"/>
                  <a:gd name="T25" fmla="*/ 51 h 59"/>
                  <a:gd name="T26" fmla="*/ 43 w 62"/>
                  <a:gd name="T27" fmla="*/ 34 h 59"/>
                  <a:gd name="T28" fmla="*/ 62 w 62"/>
                  <a:gd name="T29" fmla="*/ 28 h 59"/>
                  <a:gd name="T30" fmla="*/ 58 w 62"/>
                  <a:gd name="T3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9">
                    <a:moveTo>
                      <a:pt x="58" y="14"/>
                    </a:moveTo>
                    <a:lnTo>
                      <a:pt x="39" y="20"/>
                    </a:lnTo>
                    <a:lnTo>
                      <a:pt x="39" y="0"/>
                    </a:lnTo>
                    <a:lnTo>
                      <a:pt x="24" y="0"/>
                    </a:lnTo>
                    <a:lnTo>
                      <a:pt x="24" y="20"/>
                    </a:lnTo>
                    <a:lnTo>
                      <a:pt x="5" y="14"/>
                    </a:lnTo>
                    <a:lnTo>
                      <a:pt x="0" y="27"/>
                    </a:lnTo>
                    <a:lnTo>
                      <a:pt x="20" y="34"/>
                    </a:lnTo>
                    <a:lnTo>
                      <a:pt x="7" y="50"/>
                    </a:lnTo>
                    <a:lnTo>
                      <a:pt x="19" y="59"/>
                    </a:lnTo>
                    <a:lnTo>
                      <a:pt x="31" y="42"/>
                    </a:lnTo>
                    <a:lnTo>
                      <a:pt x="43" y="59"/>
                    </a:lnTo>
                    <a:lnTo>
                      <a:pt x="55" y="51"/>
                    </a:lnTo>
                    <a:lnTo>
                      <a:pt x="43" y="34"/>
                    </a:lnTo>
                    <a:lnTo>
                      <a:pt x="62" y="28"/>
                    </a:lnTo>
                    <a:lnTo>
                      <a:pt x="5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216"/>
              <p:cNvSpPr/>
              <p:nvPr/>
            </p:nvSpPr>
            <p:spPr bwMode="auto">
              <a:xfrm>
                <a:off x="1495425" y="1720851"/>
                <a:ext cx="98425" cy="93663"/>
              </a:xfrm>
              <a:custGeom>
                <a:avLst/>
                <a:gdLst>
                  <a:gd name="T0" fmla="*/ 54 w 62"/>
                  <a:gd name="T1" fmla="*/ 51 h 59"/>
                  <a:gd name="T2" fmla="*/ 43 w 62"/>
                  <a:gd name="T3" fmla="*/ 34 h 59"/>
                  <a:gd name="T4" fmla="*/ 62 w 62"/>
                  <a:gd name="T5" fmla="*/ 28 h 59"/>
                  <a:gd name="T6" fmla="*/ 58 w 62"/>
                  <a:gd name="T7" fmla="*/ 14 h 59"/>
                  <a:gd name="T8" fmla="*/ 38 w 62"/>
                  <a:gd name="T9" fmla="*/ 20 h 59"/>
                  <a:gd name="T10" fmla="*/ 38 w 62"/>
                  <a:gd name="T11" fmla="*/ 0 h 59"/>
                  <a:gd name="T12" fmla="*/ 24 w 62"/>
                  <a:gd name="T13" fmla="*/ 0 h 59"/>
                  <a:gd name="T14" fmla="*/ 24 w 62"/>
                  <a:gd name="T15" fmla="*/ 20 h 59"/>
                  <a:gd name="T16" fmla="*/ 5 w 62"/>
                  <a:gd name="T17" fmla="*/ 14 h 59"/>
                  <a:gd name="T18" fmla="*/ 0 w 62"/>
                  <a:gd name="T19" fmla="*/ 27 h 59"/>
                  <a:gd name="T20" fmla="*/ 20 w 62"/>
                  <a:gd name="T21" fmla="*/ 34 h 59"/>
                  <a:gd name="T22" fmla="*/ 7 w 62"/>
                  <a:gd name="T23" fmla="*/ 50 h 59"/>
                  <a:gd name="T24" fmla="*/ 19 w 62"/>
                  <a:gd name="T25" fmla="*/ 59 h 59"/>
                  <a:gd name="T26" fmla="*/ 31 w 62"/>
                  <a:gd name="T27" fmla="*/ 42 h 59"/>
                  <a:gd name="T28" fmla="*/ 43 w 62"/>
                  <a:gd name="T29" fmla="*/ 59 h 59"/>
                  <a:gd name="T30" fmla="*/ 54 w 62"/>
                  <a:gd name="T31"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9">
                    <a:moveTo>
                      <a:pt x="54" y="51"/>
                    </a:moveTo>
                    <a:lnTo>
                      <a:pt x="43" y="34"/>
                    </a:lnTo>
                    <a:lnTo>
                      <a:pt x="62" y="28"/>
                    </a:lnTo>
                    <a:lnTo>
                      <a:pt x="58" y="14"/>
                    </a:lnTo>
                    <a:lnTo>
                      <a:pt x="38" y="20"/>
                    </a:lnTo>
                    <a:lnTo>
                      <a:pt x="38" y="0"/>
                    </a:lnTo>
                    <a:lnTo>
                      <a:pt x="24" y="0"/>
                    </a:lnTo>
                    <a:lnTo>
                      <a:pt x="24" y="20"/>
                    </a:lnTo>
                    <a:lnTo>
                      <a:pt x="5" y="14"/>
                    </a:lnTo>
                    <a:lnTo>
                      <a:pt x="0" y="27"/>
                    </a:lnTo>
                    <a:lnTo>
                      <a:pt x="20" y="34"/>
                    </a:lnTo>
                    <a:lnTo>
                      <a:pt x="7" y="50"/>
                    </a:lnTo>
                    <a:lnTo>
                      <a:pt x="19" y="59"/>
                    </a:lnTo>
                    <a:lnTo>
                      <a:pt x="31" y="42"/>
                    </a:lnTo>
                    <a:lnTo>
                      <a:pt x="43" y="59"/>
                    </a:lnTo>
                    <a:lnTo>
                      <a:pt x="54"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17"/>
              <p:cNvSpPr/>
              <p:nvPr/>
            </p:nvSpPr>
            <p:spPr bwMode="auto">
              <a:xfrm>
                <a:off x="1408113" y="1962151"/>
                <a:ext cx="61913" cy="76200"/>
              </a:xfrm>
              <a:custGeom>
                <a:avLst/>
                <a:gdLst>
                  <a:gd name="T0" fmla="*/ 78 w 91"/>
                  <a:gd name="T1" fmla="*/ 13 h 112"/>
                  <a:gd name="T2" fmla="*/ 63 w 91"/>
                  <a:gd name="T3" fmla="*/ 3 h 112"/>
                  <a:gd name="T4" fmla="*/ 46 w 91"/>
                  <a:gd name="T5" fmla="*/ 0 h 112"/>
                  <a:gd name="T6" fmla="*/ 28 w 91"/>
                  <a:gd name="T7" fmla="*/ 3 h 112"/>
                  <a:gd name="T8" fmla="*/ 13 w 91"/>
                  <a:gd name="T9" fmla="*/ 13 h 112"/>
                  <a:gd name="T10" fmla="*/ 4 w 91"/>
                  <a:gd name="T11" fmla="*/ 31 h 112"/>
                  <a:gd name="T12" fmla="*/ 0 w 91"/>
                  <a:gd name="T13" fmla="*/ 56 h 112"/>
                  <a:gd name="T14" fmla="*/ 4 w 91"/>
                  <a:gd name="T15" fmla="*/ 81 h 112"/>
                  <a:gd name="T16" fmla="*/ 13 w 91"/>
                  <a:gd name="T17" fmla="*/ 98 h 112"/>
                  <a:gd name="T18" fmla="*/ 28 w 91"/>
                  <a:gd name="T19" fmla="*/ 108 h 112"/>
                  <a:gd name="T20" fmla="*/ 46 w 91"/>
                  <a:gd name="T21" fmla="*/ 112 h 112"/>
                  <a:gd name="T22" fmla="*/ 63 w 91"/>
                  <a:gd name="T23" fmla="*/ 108 h 112"/>
                  <a:gd name="T24" fmla="*/ 78 w 91"/>
                  <a:gd name="T25" fmla="*/ 98 h 112"/>
                  <a:gd name="T26" fmla="*/ 88 w 91"/>
                  <a:gd name="T27" fmla="*/ 81 h 112"/>
                  <a:gd name="T28" fmla="*/ 91 w 91"/>
                  <a:gd name="T29" fmla="*/ 56 h 112"/>
                  <a:gd name="T30" fmla="*/ 88 w 91"/>
                  <a:gd name="T31" fmla="*/ 31 h 112"/>
                  <a:gd name="T32" fmla="*/ 78 w 91"/>
                  <a:gd name="T33" fmla="*/ 1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12">
                    <a:moveTo>
                      <a:pt x="78" y="13"/>
                    </a:moveTo>
                    <a:cubicBezTo>
                      <a:pt x="74" y="9"/>
                      <a:pt x="69" y="5"/>
                      <a:pt x="63" y="3"/>
                    </a:cubicBezTo>
                    <a:cubicBezTo>
                      <a:pt x="58" y="1"/>
                      <a:pt x="52" y="0"/>
                      <a:pt x="46" y="0"/>
                    </a:cubicBezTo>
                    <a:cubicBezTo>
                      <a:pt x="39" y="0"/>
                      <a:pt x="33" y="1"/>
                      <a:pt x="28" y="3"/>
                    </a:cubicBezTo>
                    <a:cubicBezTo>
                      <a:pt x="22" y="5"/>
                      <a:pt x="17" y="9"/>
                      <a:pt x="13" y="13"/>
                    </a:cubicBezTo>
                    <a:cubicBezTo>
                      <a:pt x="9" y="18"/>
                      <a:pt x="6" y="24"/>
                      <a:pt x="4" y="31"/>
                    </a:cubicBezTo>
                    <a:cubicBezTo>
                      <a:pt x="1" y="38"/>
                      <a:pt x="0" y="46"/>
                      <a:pt x="0" y="56"/>
                    </a:cubicBezTo>
                    <a:cubicBezTo>
                      <a:pt x="0" y="65"/>
                      <a:pt x="1" y="74"/>
                      <a:pt x="4" y="81"/>
                    </a:cubicBezTo>
                    <a:cubicBezTo>
                      <a:pt x="6" y="88"/>
                      <a:pt x="9" y="94"/>
                      <a:pt x="13" y="98"/>
                    </a:cubicBezTo>
                    <a:cubicBezTo>
                      <a:pt x="17" y="103"/>
                      <a:pt x="22" y="106"/>
                      <a:pt x="28" y="108"/>
                    </a:cubicBezTo>
                    <a:cubicBezTo>
                      <a:pt x="33" y="111"/>
                      <a:pt x="39" y="112"/>
                      <a:pt x="46" y="112"/>
                    </a:cubicBezTo>
                    <a:cubicBezTo>
                      <a:pt x="52" y="112"/>
                      <a:pt x="58" y="111"/>
                      <a:pt x="63" y="108"/>
                    </a:cubicBezTo>
                    <a:cubicBezTo>
                      <a:pt x="69" y="106"/>
                      <a:pt x="74" y="103"/>
                      <a:pt x="78" y="98"/>
                    </a:cubicBezTo>
                    <a:cubicBezTo>
                      <a:pt x="82" y="94"/>
                      <a:pt x="85" y="88"/>
                      <a:pt x="88" y="81"/>
                    </a:cubicBezTo>
                    <a:cubicBezTo>
                      <a:pt x="90" y="74"/>
                      <a:pt x="91" y="65"/>
                      <a:pt x="91" y="56"/>
                    </a:cubicBezTo>
                    <a:cubicBezTo>
                      <a:pt x="91" y="46"/>
                      <a:pt x="90" y="38"/>
                      <a:pt x="88" y="31"/>
                    </a:cubicBezTo>
                    <a:cubicBezTo>
                      <a:pt x="85" y="24"/>
                      <a:pt x="82" y="18"/>
                      <a:pt x="7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218"/>
              <p:cNvSpPr>
                <a:spLocks noEditPoints="1"/>
              </p:cNvSpPr>
              <p:nvPr/>
            </p:nvSpPr>
            <p:spPr bwMode="auto">
              <a:xfrm>
                <a:off x="1303338" y="1908176"/>
                <a:ext cx="373063" cy="184150"/>
              </a:xfrm>
              <a:custGeom>
                <a:avLst/>
                <a:gdLst>
                  <a:gd name="T0" fmla="*/ 417 w 558"/>
                  <a:gd name="T1" fmla="*/ 0 h 275"/>
                  <a:gd name="T2" fmla="*/ 141 w 558"/>
                  <a:gd name="T3" fmla="*/ 0 h 275"/>
                  <a:gd name="T4" fmla="*/ 0 w 558"/>
                  <a:gd name="T5" fmla="*/ 137 h 275"/>
                  <a:gd name="T6" fmla="*/ 141 w 558"/>
                  <a:gd name="T7" fmla="*/ 275 h 275"/>
                  <a:gd name="T8" fmla="*/ 417 w 558"/>
                  <a:gd name="T9" fmla="*/ 275 h 275"/>
                  <a:gd name="T10" fmla="*/ 558 w 558"/>
                  <a:gd name="T11" fmla="*/ 137 h 275"/>
                  <a:gd name="T12" fmla="*/ 417 w 558"/>
                  <a:gd name="T13" fmla="*/ 0 h 275"/>
                  <a:gd name="T14" fmla="*/ 272 w 558"/>
                  <a:gd name="T15" fmla="*/ 167 h 275"/>
                  <a:gd name="T16" fmla="*/ 257 w 558"/>
                  <a:gd name="T17" fmla="*/ 189 h 275"/>
                  <a:gd name="T18" fmla="*/ 233 w 558"/>
                  <a:gd name="T19" fmla="*/ 202 h 275"/>
                  <a:gd name="T20" fmla="*/ 203 w 558"/>
                  <a:gd name="T21" fmla="*/ 207 h 275"/>
                  <a:gd name="T22" fmla="*/ 172 w 558"/>
                  <a:gd name="T23" fmla="*/ 202 h 275"/>
                  <a:gd name="T24" fmla="*/ 148 w 558"/>
                  <a:gd name="T25" fmla="*/ 189 h 275"/>
                  <a:gd name="T26" fmla="*/ 133 w 558"/>
                  <a:gd name="T27" fmla="*/ 167 h 275"/>
                  <a:gd name="T28" fmla="*/ 128 w 558"/>
                  <a:gd name="T29" fmla="*/ 138 h 275"/>
                  <a:gd name="T30" fmla="*/ 133 w 558"/>
                  <a:gd name="T31" fmla="*/ 108 h 275"/>
                  <a:gd name="T32" fmla="*/ 148 w 558"/>
                  <a:gd name="T33" fmla="*/ 87 h 275"/>
                  <a:gd name="T34" fmla="*/ 172 w 558"/>
                  <a:gd name="T35" fmla="*/ 73 h 275"/>
                  <a:gd name="T36" fmla="*/ 203 w 558"/>
                  <a:gd name="T37" fmla="*/ 69 h 275"/>
                  <a:gd name="T38" fmla="*/ 233 w 558"/>
                  <a:gd name="T39" fmla="*/ 73 h 275"/>
                  <a:gd name="T40" fmla="*/ 257 w 558"/>
                  <a:gd name="T41" fmla="*/ 87 h 275"/>
                  <a:gd name="T42" fmla="*/ 272 w 558"/>
                  <a:gd name="T43" fmla="*/ 108 h 275"/>
                  <a:gd name="T44" fmla="*/ 277 w 558"/>
                  <a:gd name="T45" fmla="*/ 138 h 275"/>
                  <a:gd name="T46" fmla="*/ 272 w 558"/>
                  <a:gd name="T47" fmla="*/ 167 h 275"/>
                  <a:gd name="T48" fmla="*/ 418 w 558"/>
                  <a:gd name="T49" fmla="*/ 203 h 275"/>
                  <a:gd name="T50" fmla="*/ 384 w 558"/>
                  <a:gd name="T51" fmla="*/ 178 h 275"/>
                  <a:gd name="T52" fmla="*/ 378 w 558"/>
                  <a:gd name="T53" fmla="*/ 170 h 275"/>
                  <a:gd name="T54" fmla="*/ 343 w 558"/>
                  <a:gd name="T55" fmla="*/ 145 h 275"/>
                  <a:gd name="T56" fmla="*/ 327 w 558"/>
                  <a:gd name="T57" fmla="*/ 174 h 275"/>
                  <a:gd name="T58" fmla="*/ 313 w 558"/>
                  <a:gd name="T59" fmla="*/ 203 h 275"/>
                  <a:gd name="T60" fmla="*/ 300 w 558"/>
                  <a:gd name="T61" fmla="*/ 172 h 275"/>
                  <a:gd name="T62" fmla="*/ 300 w 558"/>
                  <a:gd name="T63" fmla="*/ 104 h 275"/>
                  <a:gd name="T64" fmla="*/ 313 w 558"/>
                  <a:gd name="T65" fmla="*/ 73 h 275"/>
                  <a:gd name="T66" fmla="*/ 327 w 558"/>
                  <a:gd name="T67" fmla="*/ 102 h 275"/>
                  <a:gd name="T68" fmla="*/ 342 w 558"/>
                  <a:gd name="T69" fmla="*/ 131 h 275"/>
                  <a:gd name="T70" fmla="*/ 376 w 558"/>
                  <a:gd name="T71" fmla="*/ 106 h 275"/>
                  <a:gd name="T72" fmla="*/ 382 w 558"/>
                  <a:gd name="T73" fmla="*/ 98 h 275"/>
                  <a:gd name="T74" fmla="*/ 415 w 558"/>
                  <a:gd name="T75" fmla="*/ 73 h 275"/>
                  <a:gd name="T76" fmla="*/ 412 w 558"/>
                  <a:gd name="T77" fmla="*/ 98 h 275"/>
                  <a:gd name="T78" fmla="*/ 402 w 558"/>
                  <a:gd name="T79" fmla="*/ 112 h 275"/>
                  <a:gd name="T80" fmla="*/ 402 w 558"/>
                  <a:gd name="T81" fmla="*/ 162 h 275"/>
                  <a:gd name="T82" fmla="*/ 414 w 558"/>
                  <a:gd name="T83" fmla="*/ 178 h 275"/>
                  <a:gd name="T84" fmla="*/ 418 w 558"/>
                  <a:gd name="T85" fmla="*/ 20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8" h="275">
                    <a:moveTo>
                      <a:pt x="417" y="0"/>
                    </a:moveTo>
                    <a:cubicBezTo>
                      <a:pt x="141" y="0"/>
                      <a:pt x="141" y="0"/>
                      <a:pt x="141" y="0"/>
                    </a:cubicBezTo>
                    <a:cubicBezTo>
                      <a:pt x="63" y="0"/>
                      <a:pt x="0" y="62"/>
                      <a:pt x="0" y="137"/>
                    </a:cubicBezTo>
                    <a:cubicBezTo>
                      <a:pt x="0" y="213"/>
                      <a:pt x="63" y="275"/>
                      <a:pt x="141" y="275"/>
                    </a:cubicBezTo>
                    <a:cubicBezTo>
                      <a:pt x="417" y="275"/>
                      <a:pt x="417" y="275"/>
                      <a:pt x="417" y="275"/>
                    </a:cubicBezTo>
                    <a:cubicBezTo>
                      <a:pt x="494" y="275"/>
                      <a:pt x="558" y="213"/>
                      <a:pt x="558" y="137"/>
                    </a:cubicBezTo>
                    <a:cubicBezTo>
                      <a:pt x="558" y="62"/>
                      <a:pt x="494" y="0"/>
                      <a:pt x="417" y="0"/>
                    </a:cubicBezTo>
                    <a:close/>
                    <a:moveTo>
                      <a:pt x="272" y="167"/>
                    </a:moveTo>
                    <a:cubicBezTo>
                      <a:pt x="268" y="176"/>
                      <a:pt x="263" y="183"/>
                      <a:pt x="257" y="189"/>
                    </a:cubicBezTo>
                    <a:cubicBezTo>
                      <a:pt x="250" y="195"/>
                      <a:pt x="242" y="199"/>
                      <a:pt x="233" y="202"/>
                    </a:cubicBezTo>
                    <a:cubicBezTo>
                      <a:pt x="224" y="205"/>
                      <a:pt x="214" y="207"/>
                      <a:pt x="203" y="207"/>
                    </a:cubicBezTo>
                    <a:cubicBezTo>
                      <a:pt x="191" y="207"/>
                      <a:pt x="181" y="205"/>
                      <a:pt x="172" y="202"/>
                    </a:cubicBezTo>
                    <a:cubicBezTo>
                      <a:pt x="163" y="199"/>
                      <a:pt x="155" y="195"/>
                      <a:pt x="148" y="189"/>
                    </a:cubicBezTo>
                    <a:cubicBezTo>
                      <a:pt x="142" y="183"/>
                      <a:pt x="137" y="176"/>
                      <a:pt x="133" y="167"/>
                    </a:cubicBezTo>
                    <a:cubicBezTo>
                      <a:pt x="130" y="159"/>
                      <a:pt x="128" y="149"/>
                      <a:pt x="128" y="138"/>
                    </a:cubicBezTo>
                    <a:cubicBezTo>
                      <a:pt x="128" y="127"/>
                      <a:pt x="130" y="117"/>
                      <a:pt x="133" y="108"/>
                    </a:cubicBezTo>
                    <a:cubicBezTo>
                      <a:pt x="137" y="100"/>
                      <a:pt x="142" y="92"/>
                      <a:pt x="148" y="87"/>
                    </a:cubicBezTo>
                    <a:cubicBezTo>
                      <a:pt x="155" y="81"/>
                      <a:pt x="163" y="76"/>
                      <a:pt x="172" y="73"/>
                    </a:cubicBezTo>
                    <a:cubicBezTo>
                      <a:pt x="181" y="70"/>
                      <a:pt x="191" y="69"/>
                      <a:pt x="203" y="69"/>
                    </a:cubicBezTo>
                    <a:cubicBezTo>
                      <a:pt x="214" y="69"/>
                      <a:pt x="224" y="70"/>
                      <a:pt x="233" y="73"/>
                    </a:cubicBezTo>
                    <a:cubicBezTo>
                      <a:pt x="242" y="76"/>
                      <a:pt x="250" y="81"/>
                      <a:pt x="257" y="87"/>
                    </a:cubicBezTo>
                    <a:cubicBezTo>
                      <a:pt x="263" y="92"/>
                      <a:pt x="268" y="100"/>
                      <a:pt x="272" y="108"/>
                    </a:cubicBezTo>
                    <a:cubicBezTo>
                      <a:pt x="275" y="117"/>
                      <a:pt x="277" y="127"/>
                      <a:pt x="277" y="138"/>
                    </a:cubicBezTo>
                    <a:cubicBezTo>
                      <a:pt x="277" y="149"/>
                      <a:pt x="275" y="159"/>
                      <a:pt x="272" y="167"/>
                    </a:cubicBezTo>
                    <a:close/>
                    <a:moveTo>
                      <a:pt x="418" y="203"/>
                    </a:moveTo>
                    <a:cubicBezTo>
                      <a:pt x="409" y="203"/>
                      <a:pt x="394" y="192"/>
                      <a:pt x="384" y="178"/>
                    </a:cubicBezTo>
                    <a:cubicBezTo>
                      <a:pt x="378" y="170"/>
                      <a:pt x="378" y="170"/>
                      <a:pt x="378" y="170"/>
                    </a:cubicBezTo>
                    <a:cubicBezTo>
                      <a:pt x="368" y="157"/>
                      <a:pt x="352" y="145"/>
                      <a:pt x="343" y="145"/>
                    </a:cubicBezTo>
                    <a:cubicBezTo>
                      <a:pt x="334" y="145"/>
                      <a:pt x="327" y="158"/>
                      <a:pt x="327" y="174"/>
                    </a:cubicBezTo>
                    <a:cubicBezTo>
                      <a:pt x="327" y="190"/>
                      <a:pt x="321" y="203"/>
                      <a:pt x="313" y="203"/>
                    </a:cubicBezTo>
                    <a:cubicBezTo>
                      <a:pt x="306" y="203"/>
                      <a:pt x="300" y="189"/>
                      <a:pt x="300" y="172"/>
                    </a:cubicBezTo>
                    <a:cubicBezTo>
                      <a:pt x="300" y="104"/>
                      <a:pt x="300" y="104"/>
                      <a:pt x="300" y="104"/>
                    </a:cubicBezTo>
                    <a:cubicBezTo>
                      <a:pt x="300" y="87"/>
                      <a:pt x="306" y="73"/>
                      <a:pt x="313" y="73"/>
                    </a:cubicBezTo>
                    <a:cubicBezTo>
                      <a:pt x="321" y="73"/>
                      <a:pt x="327" y="86"/>
                      <a:pt x="327" y="102"/>
                    </a:cubicBezTo>
                    <a:cubicBezTo>
                      <a:pt x="327" y="118"/>
                      <a:pt x="334" y="131"/>
                      <a:pt x="342" y="131"/>
                    </a:cubicBezTo>
                    <a:cubicBezTo>
                      <a:pt x="351" y="131"/>
                      <a:pt x="366" y="120"/>
                      <a:pt x="376" y="106"/>
                    </a:cubicBezTo>
                    <a:cubicBezTo>
                      <a:pt x="382" y="98"/>
                      <a:pt x="382" y="98"/>
                      <a:pt x="382" y="98"/>
                    </a:cubicBezTo>
                    <a:cubicBezTo>
                      <a:pt x="392" y="84"/>
                      <a:pt x="407" y="73"/>
                      <a:pt x="415" y="73"/>
                    </a:cubicBezTo>
                    <a:cubicBezTo>
                      <a:pt x="423" y="73"/>
                      <a:pt x="422" y="84"/>
                      <a:pt x="412" y="98"/>
                    </a:cubicBezTo>
                    <a:cubicBezTo>
                      <a:pt x="402" y="112"/>
                      <a:pt x="402" y="112"/>
                      <a:pt x="402" y="112"/>
                    </a:cubicBezTo>
                    <a:cubicBezTo>
                      <a:pt x="392" y="126"/>
                      <a:pt x="392" y="148"/>
                      <a:pt x="402" y="162"/>
                    </a:cubicBezTo>
                    <a:cubicBezTo>
                      <a:pt x="414" y="178"/>
                      <a:pt x="414" y="178"/>
                      <a:pt x="414" y="178"/>
                    </a:cubicBezTo>
                    <a:cubicBezTo>
                      <a:pt x="425" y="192"/>
                      <a:pt x="426" y="203"/>
                      <a:pt x="418"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 name="Группа 7"/>
          <p:cNvGrpSpPr/>
          <p:nvPr/>
        </p:nvGrpSpPr>
        <p:grpSpPr>
          <a:xfrm>
            <a:off x="6131835" y="2257719"/>
            <a:ext cx="602341" cy="604309"/>
            <a:chOff x="4462463" y="1461864"/>
            <a:chExt cx="485775" cy="487362"/>
          </a:xfrm>
        </p:grpSpPr>
        <p:sp>
          <p:nvSpPr>
            <p:cNvPr id="25" name="Freeform 52"/>
            <p:cNvSpPr/>
            <p:nvPr/>
          </p:nvSpPr>
          <p:spPr bwMode="auto">
            <a:xfrm>
              <a:off x="4462463" y="1461864"/>
              <a:ext cx="485775" cy="487362"/>
            </a:xfrm>
            <a:custGeom>
              <a:avLst/>
              <a:gdLst>
                <a:gd name="T0" fmla="*/ 118 w 188"/>
                <a:gd name="T1" fmla="*/ 174 h 188"/>
                <a:gd name="T2" fmla="*/ 175 w 188"/>
                <a:gd name="T3" fmla="*/ 70 h 188"/>
                <a:gd name="T4" fmla="*/ 70 w 188"/>
                <a:gd name="T5" fmla="*/ 13 h 188"/>
                <a:gd name="T6" fmla="*/ 14 w 188"/>
                <a:gd name="T7" fmla="*/ 118 h 188"/>
                <a:gd name="T8" fmla="*/ 118 w 188"/>
                <a:gd name="T9" fmla="*/ 174 h 188"/>
              </a:gdLst>
              <a:ahLst/>
              <a:cxnLst>
                <a:cxn ang="0">
                  <a:pos x="T0" y="T1"/>
                </a:cxn>
                <a:cxn ang="0">
                  <a:pos x="T2" y="T3"/>
                </a:cxn>
                <a:cxn ang="0">
                  <a:pos x="T4" y="T5"/>
                </a:cxn>
                <a:cxn ang="0">
                  <a:pos x="T6" y="T7"/>
                </a:cxn>
                <a:cxn ang="0">
                  <a:pos x="T8" y="T9"/>
                </a:cxn>
              </a:cxnLst>
              <a:rect l="0" t="0" r="r" b="b"/>
              <a:pathLst>
                <a:path w="188" h="188">
                  <a:moveTo>
                    <a:pt x="118" y="174"/>
                  </a:moveTo>
                  <a:cubicBezTo>
                    <a:pt x="163" y="161"/>
                    <a:pt x="188" y="114"/>
                    <a:pt x="175" y="70"/>
                  </a:cubicBezTo>
                  <a:cubicBezTo>
                    <a:pt x="161" y="25"/>
                    <a:pt x="114" y="0"/>
                    <a:pt x="70" y="13"/>
                  </a:cubicBezTo>
                  <a:cubicBezTo>
                    <a:pt x="26" y="27"/>
                    <a:pt x="0" y="74"/>
                    <a:pt x="14" y="118"/>
                  </a:cubicBezTo>
                  <a:cubicBezTo>
                    <a:pt x="27" y="162"/>
                    <a:pt x="74" y="188"/>
                    <a:pt x="118" y="174"/>
                  </a:cubicBezTo>
                  <a:close/>
                </a:path>
              </a:pathLst>
            </a:custGeom>
            <a:solidFill>
              <a:srgbClr val="F871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nvGrpSpPr>
            <p:cNvPr id="26" name="Группа 108"/>
            <p:cNvGrpSpPr/>
            <p:nvPr/>
          </p:nvGrpSpPr>
          <p:grpSpPr>
            <a:xfrm>
              <a:off x="4576889" y="1601108"/>
              <a:ext cx="256921" cy="220123"/>
              <a:chOff x="8380413" y="207963"/>
              <a:chExt cx="609600" cy="522288"/>
            </a:xfrm>
            <a:solidFill>
              <a:schemeClr val="bg1"/>
            </a:solidFill>
          </p:grpSpPr>
          <p:sp>
            <p:nvSpPr>
              <p:cNvPr id="27" name="Freeform 223"/>
              <p:cNvSpPr/>
              <p:nvPr/>
            </p:nvSpPr>
            <p:spPr bwMode="auto">
              <a:xfrm>
                <a:off x="8724900" y="298451"/>
                <a:ext cx="122238" cy="115888"/>
              </a:xfrm>
              <a:custGeom>
                <a:avLst/>
                <a:gdLst>
                  <a:gd name="T0" fmla="*/ 178 w 183"/>
                  <a:gd name="T1" fmla="*/ 41 h 172"/>
                  <a:gd name="T2" fmla="*/ 167 w 183"/>
                  <a:gd name="T3" fmla="*/ 37 h 172"/>
                  <a:gd name="T4" fmla="*/ 158 w 183"/>
                  <a:gd name="T5" fmla="*/ 41 h 172"/>
                  <a:gd name="T6" fmla="*/ 143 w 183"/>
                  <a:gd name="T7" fmla="*/ 18 h 172"/>
                  <a:gd name="T8" fmla="*/ 127 w 183"/>
                  <a:gd name="T9" fmla="*/ 5 h 172"/>
                  <a:gd name="T10" fmla="*/ 111 w 183"/>
                  <a:gd name="T11" fmla="*/ 0 h 172"/>
                  <a:gd name="T12" fmla="*/ 96 w 183"/>
                  <a:gd name="T13" fmla="*/ 4 h 172"/>
                  <a:gd name="T14" fmla="*/ 77 w 183"/>
                  <a:gd name="T15" fmla="*/ 24 h 172"/>
                  <a:gd name="T16" fmla="*/ 75 w 183"/>
                  <a:gd name="T17" fmla="*/ 51 h 172"/>
                  <a:gd name="T18" fmla="*/ 76 w 183"/>
                  <a:gd name="T19" fmla="*/ 67 h 172"/>
                  <a:gd name="T20" fmla="*/ 81 w 183"/>
                  <a:gd name="T21" fmla="*/ 101 h 172"/>
                  <a:gd name="T22" fmla="*/ 81 w 183"/>
                  <a:gd name="T23" fmla="*/ 128 h 172"/>
                  <a:gd name="T24" fmla="*/ 70 w 183"/>
                  <a:gd name="T25" fmla="*/ 141 h 172"/>
                  <a:gd name="T26" fmla="*/ 52 w 183"/>
                  <a:gd name="T27" fmla="*/ 139 h 172"/>
                  <a:gd name="T28" fmla="*/ 34 w 183"/>
                  <a:gd name="T29" fmla="*/ 113 h 172"/>
                  <a:gd name="T30" fmla="*/ 24 w 183"/>
                  <a:gd name="T31" fmla="*/ 78 h 172"/>
                  <a:gd name="T32" fmla="*/ 25 w 183"/>
                  <a:gd name="T33" fmla="*/ 54 h 172"/>
                  <a:gd name="T34" fmla="*/ 18 w 183"/>
                  <a:gd name="T35" fmla="*/ 44 h 172"/>
                  <a:gd name="T36" fmla="*/ 10 w 183"/>
                  <a:gd name="T37" fmla="*/ 41 h 172"/>
                  <a:gd name="T38" fmla="*/ 7 w 183"/>
                  <a:gd name="T39" fmla="*/ 73 h 172"/>
                  <a:gd name="T40" fmla="*/ 12 w 183"/>
                  <a:gd name="T41" fmla="*/ 101 h 172"/>
                  <a:gd name="T42" fmla="*/ 7 w 183"/>
                  <a:gd name="T43" fmla="*/ 112 h 172"/>
                  <a:gd name="T44" fmla="*/ 6 w 183"/>
                  <a:gd name="T45" fmla="*/ 112 h 172"/>
                  <a:gd name="T46" fmla="*/ 2 w 183"/>
                  <a:gd name="T47" fmla="*/ 123 h 172"/>
                  <a:gd name="T48" fmla="*/ 5 w 183"/>
                  <a:gd name="T49" fmla="*/ 130 h 172"/>
                  <a:gd name="T50" fmla="*/ 16 w 183"/>
                  <a:gd name="T51" fmla="*/ 134 h 172"/>
                  <a:gd name="T52" fmla="*/ 25 w 183"/>
                  <a:gd name="T53" fmla="*/ 130 h 172"/>
                  <a:gd name="T54" fmla="*/ 40 w 183"/>
                  <a:gd name="T55" fmla="*/ 154 h 172"/>
                  <a:gd name="T56" fmla="*/ 57 w 183"/>
                  <a:gd name="T57" fmla="*/ 168 h 172"/>
                  <a:gd name="T58" fmla="*/ 74 w 183"/>
                  <a:gd name="T59" fmla="*/ 172 h 172"/>
                  <a:gd name="T60" fmla="*/ 90 w 183"/>
                  <a:gd name="T61" fmla="*/ 168 h 172"/>
                  <a:gd name="T62" fmla="*/ 109 w 183"/>
                  <a:gd name="T63" fmla="*/ 147 h 172"/>
                  <a:gd name="T64" fmla="*/ 111 w 183"/>
                  <a:gd name="T65" fmla="*/ 120 h 172"/>
                  <a:gd name="T66" fmla="*/ 110 w 183"/>
                  <a:gd name="T67" fmla="*/ 104 h 172"/>
                  <a:gd name="T68" fmla="*/ 105 w 183"/>
                  <a:gd name="T69" fmla="*/ 70 h 172"/>
                  <a:gd name="T70" fmla="*/ 104 w 183"/>
                  <a:gd name="T71" fmla="*/ 54 h 172"/>
                  <a:gd name="T72" fmla="*/ 105 w 183"/>
                  <a:gd name="T73" fmla="*/ 44 h 172"/>
                  <a:gd name="T74" fmla="*/ 109 w 183"/>
                  <a:gd name="T75" fmla="*/ 36 h 172"/>
                  <a:gd name="T76" fmla="*/ 116 w 183"/>
                  <a:gd name="T77" fmla="*/ 31 h 172"/>
                  <a:gd name="T78" fmla="*/ 131 w 183"/>
                  <a:gd name="T79" fmla="*/ 33 h 172"/>
                  <a:gd name="T80" fmla="*/ 146 w 183"/>
                  <a:gd name="T81" fmla="*/ 53 h 172"/>
                  <a:gd name="T82" fmla="*/ 156 w 183"/>
                  <a:gd name="T83" fmla="*/ 87 h 172"/>
                  <a:gd name="T84" fmla="*/ 155 w 183"/>
                  <a:gd name="T85" fmla="*/ 111 h 172"/>
                  <a:gd name="T86" fmla="*/ 161 w 183"/>
                  <a:gd name="T87" fmla="*/ 121 h 172"/>
                  <a:gd name="T88" fmla="*/ 169 w 183"/>
                  <a:gd name="T89" fmla="*/ 123 h 172"/>
                  <a:gd name="T90" fmla="*/ 173 w 183"/>
                  <a:gd name="T91" fmla="*/ 95 h 172"/>
                  <a:gd name="T92" fmla="*/ 169 w 183"/>
                  <a:gd name="T93" fmla="*/ 71 h 172"/>
                  <a:gd name="T94" fmla="*/ 175 w 183"/>
                  <a:gd name="T95" fmla="*/ 60 h 172"/>
                  <a:gd name="T96" fmla="*/ 177 w 183"/>
                  <a:gd name="T97" fmla="*/ 59 h 172"/>
                  <a:gd name="T98" fmla="*/ 181 w 183"/>
                  <a:gd name="T99" fmla="*/ 48 h 172"/>
                  <a:gd name="T100" fmla="*/ 178 w 183"/>
                  <a:gd name="T101" fmla="*/ 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 h="172">
                    <a:moveTo>
                      <a:pt x="178" y="41"/>
                    </a:moveTo>
                    <a:cubicBezTo>
                      <a:pt x="176" y="37"/>
                      <a:pt x="171" y="35"/>
                      <a:pt x="167" y="37"/>
                    </a:cubicBezTo>
                    <a:cubicBezTo>
                      <a:pt x="158" y="41"/>
                      <a:pt x="158" y="41"/>
                      <a:pt x="158" y="41"/>
                    </a:cubicBezTo>
                    <a:cubicBezTo>
                      <a:pt x="154" y="32"/>
                      <a:pt x="149" y="24"/>
                      <a:pt x="143" y="18"/>
                    </a:cubicBezTo>
                    <a:cubicBezTo>
                      <a:pt x="138" y="12"/>
                      <a:pt x="133" y="8"/>
                      <a:pt x="127" y="5"/>
                    </a:cubicBezTo>
                    <a:cubicBezTo>
                      <a:pt x="122" y="2"/>
                      <a:pt x="116" y="1"/>
                      <a:pt x="111" y="0"/>
                    </a:cubicBezTo>
                    <a:cubicBezTo>
                      <a:pt x="106" y="0"/>
                      <a:pt x="101" y="1"/>
                      <a:pt x="96" y="4"/>
                    </a:cubicBezTo>
                    <a:cubicBezTo>
                      <a:pt x="87" y="8"/>
                      <a:pt x="80" y="15"/>
                      <a:pt x="77" y="24"/>
                    </a:cubicBezTo>
                    <a:cubicBezTo>
                      <a:pt x="74" y="33"/>
                      <a:pt x="75" y="51"/>
                      <a:pt x="75" y="51"/>
                    </a:cubicBezTo>
                    <a:cubicBezTo>
                      <a:pt x="75" y="55"/>
                      <a:pt x="76" y="62"/>
                      <a:pt x="76" y="67"/>
                    </a:cubicBezTo>
                    <a:cubicBezTo>
                      <a:pt x="81" y="101"/>
                      <a:pt x="81" y="101"/>
                      <a:pt x="81" y="101"/>
                    </a:cubicBezTo>
                    <a:cubicBezTo>
                      <a:pt x="82" y="113"/>
                      <a:pt x="82" y="122"/>
                      <a:pt x="81" y="128"/>
                    </a:cubicBezTo>
                    <a:cubicBezTo>
                      <a:pt x="79" y="134"/>
                      <a:pt x="76" y="138"/>
                      <a:pt x="70" y="141"/>
                    </a:cubicBezTo>
                    <a:cubicBezTo>
                      <a:pt x="65" y="143"/>
                      <a:pt x="59" y="143"/>
                      <a:pt x="52" y="139"/>
                    </a:cubicBezTo>
                    <a:cubicBezTo>
                      <a:pt x="46" y="135"/>
                      <a:pt x="40" y="127"/>
                      <a:pt x="34" y="113"/>
                    </a:cubicBezTo>
                    <a:cubicBezTo>
                      <a:pt x="28" y="102"/>
                      <a:pt x="25" y="90"/>
                      <a:pt x="24" y="78"/>
                    </a:cubicBezTo>
                    <a:cubicBezTo>
                      <a:pt x="22" y="67"/>
                      <a:pt x="25" y="54"/>
                      <a:pt x="25" y="54"/>
                    </a:cubicBezTo>
                    <a:cubicBezTo>
                      <a:pt x="26" y="49"/>
                      <a:pt x="23" y="45"/>
                      <a:pt x="18" y="44"/>
                    </a:cubicBezTo>
                    <a:cubicBezTo>
                      <a:pt x="10" y="41"/>
                      <a:pt x="10" y="41"/>
                      <a:pt x="10" y="41"/>
                    </a:cubicBezTo>
                    <a:cubicBezTo>
                      <a:pt x="7" y="50"/>
                      <a:pt x="6" y="61"/>
                      <a:pt x="7" y="73"/>
                    </a:cubicBezTo>
                    <a:cubicBezTo>
                      <a:pt x="7" y="84"/>
                      <a:pt x="12" y="101"/>
                      <a:pt x="12" y="101"/>
                    </a:cubicBezTo>
                    <a:cubicBezTo>
                      <a:pt x="13" y="105"/>
                      <a:pt x="11" y="110"/>
                      <a:pt x="7" y="112"/>
                    </a:cubicBezTo>
                    <a:cubicBezTo>
                      <a:pt x="6" y="112"/>
                      <a:pt x="6" y="112"/>
                      <a:pt x="6" y="112"/>
                    </a:cubicBezTo>
                    <a:cubicBezTo>
                      <a:pt x="2" y="114"/>
                      <a:pt x="0" y="119"/>
                      <a:pt x="2" y="123"/>
                    </a:cubicBezTo>
                    <a:cubicBezTo>
                      <a:pt x="5" y="130"/>
                      <a:pt x="5" y="130"/>
                      <a:pt x="5" y="130"/>
                    </a:cubicBezTo>
                    <a:cubicBezTo>
                      <a:pt x="7" y="134"/>
                      <a:pt x="12" y="136"/>
                      <a:pt x="16" y="134"/>
                    </a:cubicBezTo>
                    <a:cubicBezTo>
                      <a:pt x="25" y="130"/>
                      <a:pt x="25" y="130"/>
                      <a:pt x="25" y="130"/>
                    </a:cubicBezTo>
                    <a:cubicBezTo>
                      <a:pt x="29" y="140"/>
                      <a:pt x="35" y="148"/>
                      <a:pt x="40" y="154"/>
                    </a:cubicBezTo>
                    <a:cubicBezTo>
                      <a:pt x="46" y="161"/>
                      <a:pt x="51" y="165"/>
                      <a:pt x="57" y="168"/>
                    </a:cubicBezTo>
                    <a:cubicBezTo>
                      <a:pt x="63" y="171"/>
                      <a:pt x="68" y="172"/>
                      <a:pt x="74" y="172"/>
                    </a:cubicBezTo>
                    <a:cubicBezTo>
                      <a:pt x="80" y="172"/>
                      <a:pt x="85" y="171"/>
                      <a:pt x="90" y="168"/>
                    </a:cubicBezTo>
                    <a:cubicBezTo>
                      <a:pt x="100" y="164"/>
                      <a:pt x="106" y="157"/>
                      <a:pt x="109" y="147"/>
                    </a:cubicBezTo>
                    <a:cubicBezTo>
                      <a:pt x="112" y="138"/>
                      <a:pt x="111" y="120"/>
                      <a:pt x="111" y="120"/>
                    </a:cubicBezTo>
                    <a:cubicBezTo>
                      <a:pt x="111" y="116"/>
                      <a:pt x="110" y="109"/>
                      <a:pt x="110" y="104"/>
                    </a:cubicBezTo>
                    <a:cubicBezTo>
                      <a:pt x="105" y="70"/>
                      <a:pt x="105" y="70"/>
                      <a:pt x="105" y="70"/>
                    </a:cubicBezTo>
                    <a:cubicBezTo>
                      <a:pt x="104" y="64"/>
                      <a:pt x="104" y="59"/>
                      <a:pt x="104" y="54"/>
                    </a:cubicBezTo>
                    <a:cubicBezTo>
                      <a:pt x="104" y="50"/>
                      <a:pt x="104" y="47"/>
                      <a:pt x="105" y="44"/>
                    </a:cubicBezTo>
                    <a:cubicBezTo>
                      <a:pt x="106" y="41"/>
                      <a:pt x="107" y="38"/>
                      <a:pt x="109" y="36"/>
                    </a:cubicBezTo>
                    <a:cubicBezTo>
                      <a:pt x="110" y="34"/>
                      <a:pt x="113" y="33"/>
                      <a:pt x="116" y="31"/>
                    </a:cubicBezTo>
                    <a:cubicBezTo>
                      <a:pt x="120" y="29"/>
                      <a:pt x="125" y="30"/>
                      <a:pt x="131" y="33"/>
                    </a:cubicBezTo>
                    <a:cubicBezTo>
                      <a:pt x="137" y="37"/>
                      <a:pt x="142" y="43"/>
                      <a:pt x="146" y="53"/>
                    </a:cubicBezTo>
                    <a:cubicBezTo>
                      <a:pt x="152" y="65"/>
                      <a:pt x="155" y="76"/>
                      <a:pt x="156" y="87"/>
                    </a:cubicBezTo>
                    <a:cubicBezTo>
                      <a:pt x="157" y="98"/>
                      <a:pt x="155" y="111"/>
                      <a:pt x="155" y="111"/>
                    </a:cubicBezTo>
                    <a:cubicBezTo>
                      <a:pt x="154" y="115"/>
                      <a:pt x="157" y="120"/>
                      <a:pt x="161" y="121"/>
                    </a:cubicBezTo>
                    <a:cubicBezTo>
                      <a:pt x="169" y="123"/>
                      <a:pt x="169" y="123"/>
                      <a:pt x="169" y="123"/>
                    </a:cubicBezTo>
                    <a:cubicBezTo>
                      <a:pt x="172" y="115"/>
                      <a:pt x="173" y="105"/>
                      <a:pt x="173" y="95"/>
                    </a:cubicBezTo>
                    <a:cubicBezTo>
                      <a:pt x="172" y="84"/>
                      <a:pt x="169" y="71"/>
                      <a:pt x="169" y="71"/>
                    </a:cubicBezTo>
                    <a:cubicBezTo>
                      <a:pt x="168" y="67"/>
                      <a:pt x="171" y="62"/>
                      <a:pt x="175" y="60"/>
                    </a:cubicBezTo>
                    <a:cubicBezTo>
                      <a:pt x="177" y="59"/>
                      <a:pt x="177" y="59"/>
                      <a:pt x="177" y="59"/>
                    </a:cubicBezTo>
                    <a:cubicBezTo>
                      <a:pt x="181" y="57"/>
                      <a:pt x="183" y="52"/>
                      <a:pt x="181" y="48"/>
                    </a:cubicBezTo>
                    <a:lnTo>
                      <a:pt x="17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224"/>
              <p:cNvSpPr>
                <a:spLocks noEditPoints="1"/>
              </p:cNvSpPr>
              <p:nvPr/>
            </p:nvSpPr>
            <p:spPr bwMode="auto">
              <a:xfrm>
                <a:off x="8615363" y="265113"/>
                <a:ext cx="355600" cy="365125"/>
              </a:xfrm>
              <a:custGeom>
                <a:avLst/>
                <a:gdLst>
                  <a:gd name="T0" fmla="*/ 532 w 532"/>
                  <a:gd name="T1" fmla="*/ 341 h 546"/>
                  <a:gd name="T2" fmla="*/ 376 w 532"/>
                  <a:gd name="T3" fmla="*/ 0 h 546"/>
                  <a:gd name="T4" fmla="*/ 0 w 532"/>
                  <a:gd name="T5" fmla="*/ 0 h 546"/>
                  <a:gd name="T6" fmla="*/ 202 w 532"/>
                  <a:gd name="T7" fmla="*/ 460 h 546"/>
                  <a:gd name="T8" fmla="*/ 204 w 532"/>
                  <a:gd name="T9" fmla="*/ 459 h 546"/>
                  <a:gd name="T10" fmla="*/ 362 w 532"/>
                  <a:gd name="T11" fmla="*/ 546 h 546"/>
                  <a:gd name="T12" fmla="*/ 431 w 532"/>
                  <a:gd name="T13" fmla="*/ 522 h 546"/>
                  <a:gd name="T14" fmla="*/ 532 w 532"/>
                  <a:gd name="T15" fmla="*/ 341 h 546"/>
                  <a:gd name="T16" fmla="*/ 302 w 532"/>
                  <a:gd name="T17" fmla="*/ 237 h 546"/>
                  <a:gd name="T18" fmla="*/ 119 w 532"/>
                  <a:gd name="T19" fmla="*/ 181 h 546"/>
                  <a:gd name="T20" fmla="*/ 200 w 532"/>
                  <a:gd name="T21" fmla="*/ 29 h 546"/>
                  <a:gd name="T22" fmla="*/ 383 w 532"/>
                  <a:gd name="T23" fmla="*/ 86 h 546"/>
                  <a:gd name="T24" fmla="*/ 302 w 532"/>
                  <a:gd name="T25" fmla="*/ 23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46">
                    <a:moveTo>
                      <a:pt x="532" y="341"/>
                    </a:moveTo>
                    <a:cubicBezTo>
                      <a:pt x="495" y="222"/>
                      <a:pt x="432" y="112"/>
                      <a:pt x="376" y="0"/>
                    </a:cubicBezTo>
                    <a:cubicBezTo>
                      <a:pt x="0" y="0"/>
                      <a:pt x="0" y="0"/>
                      <a:pt x="0" y="0"/>
                    </a:cubicBezTo>
                    <a:cubicBezTo>
                      <a:pt x="61" y="155"/>
                      <a:pt x="154" y="299"/>
                      <a:pt x="202" y="460"/>
                    </a:cubicBezTo>
                    <a:cubicBezTo>
                      <a:pt x="203" y="459"/>
                      <a:pt x="204" y="459"/>
                      <a:pt x="204" y="459"/>
                    </a:cubicBezTo>
                    <a:cubicBezTo>
                      <a:pt x="275" y="433"/>
                      <a:pt x="354" y="470"/>
                      <a:pt x="362" y="546"/>
                    </a:cubicBezTo>
                    <a:cubicBezTo>
                      <a:pt x="385" y="538"/>
                      <a:pt x="408" y="530"/>
                      <a:pt x="431" y="522"/>
                    </a:cubicBezTo>
                    <a:cubicBezTo>
                      <a:pt x="423" y="445"/>
                      <a:pt x="460" y="367"/>
                      <a:pt x="532" y="341"/>
                    </a:cubicBezTo>
                    <a:close/>
                    <a:moveTo>
                      <a:pt x="302" y="237"/>
                    </a:moveTo>
                    <a:cubicBezTo>
                      <a:pt x="229" y="263"/>
                      <a:pt x="147" y="238"/>
                      <a:pt x="119" y="181"/>
                    </a:cubicBezTo>
                    <a:cubicBezTo>
                      <a:pt x="90" y="123"/>
                      <a:pt x="127" y="56"/>
                      <a:pt x="200" y="29"/>
                    </a:cubicBezTo>
                    <a:cubicBezTo>
                      <a:pt x="272" y="3"/>
                      <a:pt x="354" y="29"/>
                      <a:pt x="383" y="86"/>
                    </a:cubicBezTo>
                    <a:cubicBezTo>
                      <a:pt x="412" y="143"/>
                      <a:pt x="376" y="211"/>
                      <a:pt x="302"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25"/>
              <p:cNvSpPr/>
              <p:nvPr/>
            </p:nvSpPr>
            <p:spPr bwMode="auto">
              <a:xfrm>
                <a:off x="8755063" y="576263"/>
                <a:ext cx="84138" cy="87313"/>
              </a:xfrm>
              <a:custGeom>
                <a:avLst/>
                <a:gdLst>
                  <a:gd name="T0" fmla="*/ 3 w 127"/>
                  <a:gd name="T1" fmla="*/ 20 h 130"/>
                  <a:gd name="T2" fmla="*/ 0 w 127"/>
                  <a:gd name="T3" fmla="*/ 21 h 130"/>
                  <a:gd name="T4" fmla="*/ 20 w 127"/>
                  <a:gd name="T5" fmla="*/ 130 h 130"/>
                  <a:gd name="T6" fmla="*/ 127 w 127"/>
                  <a:gd name="T7" fmla="*/ 92 h 130"/>
                  <a:gd name="T8" fmla="*/ 3 w 127"/>
                  <a:gd name="T9" fmla="*/ 20 h 130"/>
                </a:gdLst>
                <a:ahLst/>
                <a:cxnLst>
                  <a:cxn ang="0">
                    <a:pos x="T0" y="T1"/>
                  </a:cxn>
                  <a:cxn ang="0">
                    <a:pos x="T2" y="T3"/>
                  </a:cxn>
                  <a:cxn ang="0">
                    <a:pos x="T4" y="T5"/>
                  </a:cxn>
                  <a:cxn ang="0">
                    <a:pos x="T6" y="T7"/>
                  </a:cxn>
                  <a:cxn ang="0">
                    <a:pos x="T8" y="T9"/>
                  </a:cxn>
                </a:cxnLst>
                <a:rect l="0" t="0" r="r" b="b"/>
                <a:pathLst>
                  <a:path w="127" h="130">
                    <a:moveTo>
                      <a:pt x="3" y="20"/>
                    </a:moveTo>
                    <a:cubicBezTo>
                      <a:pt x="2" y="20"/>
                      <a:pt x="1" y="21"/>
                      <a:pt x="0" y="21"/>
                    </a:cubicBezTo>
                    <a:cubicBezTo>
                      <a:pt x="9" y="57"/>
                      <a:pt x="16" y="93"/>
                      <a:pt x="20" y="130"/>
                    </a:cubicBezTo>
                    <a:cubicBezTo>
                      <a:pt x="56" y="117"/>
                      <a:pt x="92" y="104"/>
                      <a:pt x="127" y="92"/>
                    </a:cubicBezTo>
                    <a:cubicBezTo>
                      <a:pt x="121" y="30"/>
                      <a:pt x="60" y="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26"/>
              <p:cNvSpPr/>
              <p:nvPr/>
            </p:nvSpPr>
            <p:spPr bwMode="auto">
              <a:xfrm>
                <a:off x="8915400" y="511176"/>
                <a:ext cx="74613" cy="96838"/>
              </a:xfrm>
              <a:custGeom>
                <a:avLst/>
                <a:gdLst>
                  <a:gd name="T0" fmla="*/ 90 w 111"/>
                  <a:gd name="T1" fmla="*/ 0 h 147"/>
                  <a:gd name="T2" fmla="*/ 6 w 111"/>
                  <a:gd name="T3" fmla="*/ 147 h 147"/>
                  <a:gd name="T4" fmla="*/ 111 w 111"/>
                  <a:gd name="T5" fmla="*/ 109 h 147"/>
                  <a:gd name="T6" fmla="*/ 90 w 111"/>
                  <a:gd name="T7" fmla="*/ 0 h 147"/>
                </a:gdLst>
                <a:ahLst/>
                <a:cxnLst>
                  <a:cxn ang="0">
                    <a:pos x="T0" y="T1"/>
                  </a:cxn>
                  <a:cxn ang="0">
                    <a:pos x="T2" y="T3"/>
                  </a:cxn>
                  <a:cxn ang="0">
                    <a:pos x="T4" y="T5"/>
                  </a:cxn>
                  <a:cxn ang="0">
                    <a:pos x="T6" y="T7"/>
                  </a:cxn>
                </a:cxnLst>
                <a:rect l="0" t="0" r="r" b="b"/>
                <a:pathLst>
                  <a:path w="111" h="147">
                    <a:moveTo>
                      <a:pt x="90" y="0"/>
                    </a:moveTo>
                    <a:cubicBezTo>
                      <a:pt x="32" y="21"/>
                      <a:pt x="0" y="85"/>
                      <a:pt x="6" y="147"/>
                    </a:cubicBezTo>
                    <a:cubicBezTo>
                      <a:pt x="41" y="134"/>
                      <a:pt x="76" y="121"/>
                      <a:pt x="111" y="109"/>
                    </a:cubicBezTo>
                    <a:cubicBezTo>
                      <a:pt x="107" y="72"/>
                      <a:pt x="100" y="36"/>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227"/>
              <p:cNvSpPr/>
              <p:nvPr/>
            </p:nvSpPr>
            <p:spPr bwMode="auto">
              <a:xfrm>
                <a:off x="8518525" y="393701"/>
                <a:ext cx="130175" cy="103188"/>
              </a:xfrm>
              <a:custGeom>
                <a:avLst/>
                <a:gdLst>
                  <a:gd name="T0" fmla="*/ 150 w 195"/>
                  <a:gd name="T1" fmla="*/ 120 h 155"/>
                  <a:gd name="T2" fmla="*/ 152 w 195"/>
                  <a:gd name="T3" fmla="*/ 132 h 155"/>
                  <a:gd name="T4" fmla="*/ 160 w 195"/>
                  <a:gd name="T5" fmla="*/ 137 h 155"/>
                  <a:gd name="T6" fmla="*/ 172 w 195"/>
                  <a:gd name="T7" fmla="*/ 111 h 155"/>
                  <a:gd name="T8" fmla="*/ 176 w 195"/>
                  <a:gd name="T9" fmla="*/ 87 h 155"/>
                  <a:gd name="T10" fmla="*/ 185 w 195"/>
                  <a:gd name="T11" fmla="*/ 79 h 155"/>
                  <a:gd name="T12" fmla="*/ 187 w 195"/>
                  <a:gd name="T13" fmla="*/ 78 h 155"/>
                  <a:gd name="T14" fmla="*/ 195 w 195"/>
                  <a:gd name="T15" fmla="*/ 69 h 155"/>
                  <a:gd name="T16" fmla="*/ 194 w 195"/>
                  <a:gd name="T17" fmla="*/ 62 h 155"/>
                  <a:gd name="T18" fmla="*/ 185 w 195"/>
                  <a:gd name="T19" fmla="*/ 55 h 155"/>
                  <a:gd name="T20" fmla="*/ 175 w 195"/>
                  <a:gd name="T21" fmla="*/ 56 h 155"/>
                  <a:gd name="T22" fmla="*/ 169 w 195"/>
                  <a:gd name="T23" fmla="*/ 29 h 155"/>
                  <a:gd name="T24" fmla="*/ 157 w 195"/>
                  <a:gd name="T25" fmla="*/ 11 h 155"/>
                  <a:gd name="T26" fmla="*/ 144 w 195"/>
                  <a:gd name="T27" fmla="*/ 2 h 155"/>
                  <a:gd name="T28" fmla="*/ 128 w 195"/>
                  <a:gd name="T29" fmla="*/ 0 h 155"/>
                  <a:gd name="T30" fmla="*/ 104 w 195"/>
                  <a:gd name="T31" fmla="*/ 13 h 155"/>
                  <a:gd name="T32" fmla="*/ 93 w 195"/>
                  <a:gd name="T33" fmla="*/ 38 h 155"/>
                  <a:gd name="T34" fmla="*/ 89 w 195"/>
                  <a:gd name="T35" fmla="*/ 54 h 155"/>
                  <a:gd name="T36" fmla="*/ 83 w 195"/>
                  <a:gd name="T37" fmla="*/ 88 h 155"/>
                  <a:gd name="T38" fmla="*/ 74 w 195"/>
                  <a:gd name="T39" fmla="*/ 113 h 155"/>
                  <a:gd name="T40" fmla="*/ 60 w 195"/>
                  <a:gd name="T41" fmla="*/ 122 h 155"/>
                  <a:gd name="T42" fmla="*/ 44 w 195"/>
                  <a:gd name="T43" fmla="*/ 115 h 155"/>
                  <a:gd name="T44" fmla="*/ 35 w 195"/>
                  <a:gd name="T45" fmla="*/ 85 h 155"/>
                  <a:gd name="T46" fmla="*/ 36 w 195"/>
                  <a:gd name="T47" fmla="*/ 48 h 155"/>
                  <a:gd name="T48" fmla="*/ 45 w 195"/>
                  <a:gd name="T49" fmla="*/ 25 h 155"/>
                  <a:gd name="T50" fmla="*/ 42 w 195"/>
                  <a:gd name="T51" fmla="*/ 13 h 155"/>
                  <a:gd name="T52" fmla="*/ 35 w 195"/>
                  <a:gd name="T53" fmla="*/ 9 h 155"/>
                  <a:gd name="T54" fmla="*/ 22 w 195"/>
                  <a:gd name="T55" fmla="*/ 37 h 155"/>
                  <a:gd name="T56" fmla="*/ 18 w 195"/>
                  <a:gd name="T57" fmla="*/ 65 h 155"/>
                  <a:gd name="T58" fmla="*/ 10 w 195"/>
                  <a:gd name="T59" fmla="*/ 74 h 155"/>
                  <a:gd name="T60" fmla="*/ 8 w 195"/>
                  <a:gd name="T61" fmla="*/ 75 h 155"/>
                  <a:gd name="T62" fmla="*/ 1 w 195"/>
                  <a:gd name="T63" fmla="*/ 83 h 155"/>
                  <a:gd name="T64" fmla="*/ 2 w 195"/>
                  <a:gd name="T65" fmla="*/ 91 h 155"/>
                  <a:gd name="T66" fmla="*/ 10 w 195"/>
                  <a:gd name="T67" fmla="*/ 98 h 155"/>
                  <a:gd name="T68" fmla="*/ 21 w 195"/>
                  <a:gd name="T69" fmla="*/ 97 h 155"/>
                  <a:gd name="T70" fmla="*/ 27 w 195"/>
                  <a:gd name="T71" fmla="*/ 125 h 155"/>
                  <a:gd name="T72" fmla="*/ 39 w 195"/>
                  <a:gd name="T73" fmla="*/ 144 h 155"/>
                  <a:gd name="T74" fmla="*/ 54 w 195"/>
                  <a:gd name="T75" fmla="*/ 153 h 155"/>
                  <a:gd name="T76" fmla="*/ 70 w 195"/>
                  <a:gd name="T77" fmla="*/ 154 h 155"/>
                  <a:gd name="T78" fmla="*/ 95 w 195"/>
                  <a:gd name="T79" fmla="*/ 140 h 155"/>
                  <a:gd name="T80" fmla="*/ 105 w 195"/>
                  <a:gd name="T81" fmla="*/ 116 h 155"/>
                  <a:gd name="T82" fmla="*/ 109 w 195"/>
                  <a:gd name="T83" fmla="*/ 100 h 155"/>
                  <a:gd name="T84" fmla="*/ 116 w 195"/>
                  <a:gd name="T85" fmla="*/ 66 h 155"/>
                  <a:gd name="T86" fmla="*/ 120 w 195"/>
                  <a:gd name="T87" fmla="*/ 51 h 155"/>
                  <a:gd name="T88" fmla="*/ 124 w 195"/>
                  <a:gd name="T89" fmla="*/ 41 h 155"/>
                  <a:gd name="T90" fmla="*/ 130 w 195"/>
                  <a:gd name="T91" fmla="*/ 35 h 155"/>
                  <a:gd name="T92" fmla="*/ 138 w 195"/>
                  <a:gd name="T93" fmla="*/ 33 h 155"/>
                  <a:gd name="T94" fmla="*/ 152 w 195"/>
                  <a:gd name="T95" fmla="*/ 39 h 155"/>
                  <a:gd name="T96" fmla="*/ 160 w 195"/>
                  <a:gd name="T97" fmla="*/ 63 h 155"/>
                  <a:gd name="T98" fmla="*/ 159 w 195"/>
                  <a:gd name="T99" fmla="*/ 98 h 155"/>
                  <a:gd name="T100" fmla="*/ 150 w 195"/>
                  <a:gd name="T101" fmla="*/ 1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 h="155">
                    <a:moveTo>
                      <a:pt x="150" y="120"/>
                    </a:moveTo>
                    <a:cubicBezTo>
                      <a:pt x="148" y="124"/>
                      <a:pt x="149" y="129"/>
                      <a:pt x="152" y="132"/>
                    </a:cubicBezTo>
                    <a:cubicBezTo>
                      <a:pt x="160" y="137"/>
                      <a:pt x="160" y="137"/>
                      <a:pt x="160" y="137"/>
                    </a:cubicBezTo>
                    <a:cubicBezTo>
                      <a:pt x="165" y="130"/>
                      <a:pt x="169" y="121"/>
                      <a:pt x="172" y="111"/>
                    </a:cubicBezTo>
                    <a:cubicBezTo>
                      <a:pt x="175" y="101"/>
                      <a:pt x="176" y="87"/>
                      <a:pt x="176" y="87"/>
                    </a:cubicBezTo>
                    <a:cubicBezTo>
                      <a:pt x="177" y="83"/>
                      <a:pt x="181" y="79"/>
                      <a:pt x="185" y="79"/>
                    </a:cubicBezTo>
                    <a:cubicBezTo>
                      <a:pt x="187" y="78"/>
                      <a:pt x="187" y="78"/>
                      <a:pt x="187" y="78"/>
                    </a:cubicBezTo>
                    <a:cubicBezTo>
                      <a:pt x="192" y="78"/>
                      <a:pt x="195" y="74"/>
                      <a:pt x="195" y="69"/>
                    </a:cubicBezTo>
                    <a:cubicBezTo>
                      <a:pt x="194" y="62"/>
                      <a:pt x="194" y="62"/>
                      <a:pt x="194" y="62"/>
                    </a:cubicBezTo>
                    <a:cubicBezTo>
                      <a:pt x="193" y="57"/>
                      <a:pt x="189" y="54"/>
                      <a:pt x="185" y="55"/>
                    </a:cubicBezTo>
                    <a:cubicBezTo>
                      <a:pt x="175" y="56"/>
                      <a:pt x="175" y="56"/>
                      <a:pt x="175" y="56"/>
                    </a:cubicBezTo>
                    <a:cubicBezTo>
                      <a:pt x="174" y="45"/>
                      <a:pt x="172" y="36"/>
                      <a:pt x="169" y="29"/>
                    </a:cubicBezTo>
                    <a:cubicBezTo>
                      <a:pt x="165" y="22"/>
                      <a:pt x="162" y="16"/>
                      <a:pt x="157" y="11"/>
                    </a:cubicBezTo>
                    <a:cubicBezTo>
                      <a:pt x="153" y="7"/>
                      <a:pt x="149" y="4"/>
                      <a:pt x="144" y="2"/>
                    </a:cubicBezTo>
                    <a:cubicBezTo>
                      <a:pt x="139" y="0"/>
                      <a:pt x="133" y="0"/>
                      <a:pt x="128" y="0"/>
                    </a:cubicBezTo>
                    <a:cubicBezTo>
                      <a:pt x="118" y="1"/>
                      <a:pt x="110" y="6"/>
                      <a:pt x="104" y="13"/>
                    </a:cubicBezTo>
                    <a:cubicBezTo>
                      <a:pt x="98" y="21"/>
                      <a:pt x="93" y="38"/>
                      <a:pt x="93" y="38"/>
                    </a:cubicBezTo>
                    <a:cubicBezTo>
                      <a:pt x="92" y="42"/>
                      <a:pt x="90" y="49"/>
                      <a:pt x="89" y="54"/>
                    </a:cubicBezTo>
                    <a:cubicBezTo>
                      <a:pt x="83" y="88"/>
                      <a:pt x="83" y="88"/>
                      <a:pt x="83" y="88"/>
                    </a:cubicBezTo>
                    <a:cubicBezTo>
                      <a:pt x="80" y="100"/>
                      <a:pt x="78" y="108"/>
                      <a:pt x="74" y="113"/>
                    </a:cubicBezTo>
                    <a:cubicBezTo>
                      <a:pt x="71" y="118"/>
                      <a:pt x="66" y="121"/>
                      <a:pt x="60" y="122"/>
                    </a:cubicBezTo>
                    <a:cubicBezTo>
                      <a:pt x="54" y="123"/>
                      <a:pt x="49" y="120"/>
                      <a:pt x="44" y="115"/>
                    </a:cubicBezTo>
                    <a:cubicBezTo>
                      <a:pt x="39" y="109"/>
                      <a:pt x="36" y="99"/>
                      <a:pt x="35" y="85"/>
                    </a:cubicBezTo>
                    <a:cubicBezTo>
                      <a:pt x="33" y="72"/>
                      <a:pt x="34" y="59"/>
                      <a:pt x="36" y="48"/>
                    </a:cubicBezTo>
                    <a:cubicBezTo>
                      <a:pt x="38" y="37"/>
                      <a:pt x="45" y="25"/>
                      <a:pt x="45" y="25"/>
                    </a:cubicBezTo>
                    <a:cubicBezTo>
                      <a:pt x="47" y="21"/>
                      <a:pt x="46" y="16"/>
                      <a:pt x="42" y="13"/>
                    </a:cubicBezTo>
                    <a:cubicBezTo>
                      <a:pt x="35" y="9"/>
                      <a:pt x="35" y="9"/>
                      <a:pt x="35" y="9"/>
                    </a:cubicBezTo>
                    <a:cubicBezTo>
                      <a:pt x="29" y="16"/>
                      <a:pt x="25" y="26"/>
                      <a:pt x="22" y="37"/>
                    </a:cubicBezTo>
                    <a:cubicBezTo>
                      <a:pt x="19" y="49"/>
                      <a:pt x="18" y="65"/>
                      <a:pt x="18" y="65"/>
                    </a:cubicBezTo>
                    <a:cubicBezTo>
                      <a:pt x="18" y="70"/>
                      <a:pt x="14" y="74"/>
                      <a:pt x="10" y="74"/>
                    </a:cubicBezTo>
                    <a:cubicBezTo>
                      <a:pt x="8" y="75"/>
                      <a:pt x="8" y="75"/>
                      <a:pt x="8" y="75"/>
                    </a:cubicBezTo>
                    <a:cubicBezTo>
                      <a:pt x="3" y="75"/>
                      <a:pt x="0" y="79"/>
                      <a:pt x="1" y="83"/>
                    </a:cubicBezTo>
                    <a:cubicBezTo>
                      <a:pt x="2" y="91"/>
                      <a:pt x="2" y="91"/>
                      <a:pt x="2" y="91"/>
                    </a:cubicBezTo>
                    <a:cubicBezTo>
                      <a:pt x="2" y="95"/>
                      <a:pt x="6" y="99"/>
                      <a:pt x="10" y="98"/>
                    </a:cubicBezTo>
                    <a:cubicBezTo>
                      <a:pt x="21" y="97"/>
                      <a:pt x="21" y="97"/>
                      <a:pt x="21" y="97"/>
                    </a:cubicBezTo>
                    <a:cubicBezTo>
                      <a:pt x="22" y="108"/>
                      <a:pt x="24" y="118"/>
                      <a:pt x="27" y="125"/>
                    </a:cubicBezTo>
                    <a:cubicBezTo>
                      <a:pt x="31" y="133"/>
                      <a:pt x="35" y="139"/>
                      <a:pt x="39" y="144"/>
                    </a:cubicBezTo>
                    <a:cubicBezTo>
                      <a:pt x="43" y="148"/>
                      <a:pt x="48" y="151"/>
                      <a:pt x="54" y="153"/>
                    </a:cubicBezTo>
                    <a:cubicBezTo>
                      <a:pt x="59" y="155"/>
                      <a:pt x="65" y="155"/>
                      <a:pt x="70" y="154"/>
                    </a:cubicBezTo>
                    <a:cubicBezTo>
                      <a:pt x="81" y="153"/>
                      <a:pt x="89" y="149"/>
                      <a:pt x="95" y="140"/>
                    </a:cubicBezTo>
                    <a:cubicBezTo>
                      <a:pt x="101" y="132"/>
                      <a:pt x="105" y="116"/>
                      <a:pt x="105" y="116"/>
                    </a:cubicBezTo>
                    <a:cubicBezTo>
                      <a:pt x="107" y="111"/>
                      <a:pt x="108" y="104"/>
                      <a:pt x="109" y="100"/>
                    </a:cubicBezTo>
                    <a:cubicBezTo>
                      <a:pt x="116" y="66"/>
                      <a:pt x="116" y="66"/>
                      <a:pt x="116" y="66"/>
                    </a:cubicBezTo>
                    <a:cubicBezTo>
                      <a:pt x="117" y="60"/>
                      <a:pt x="118" y="55"/>
                      <a:pt x="120" y="51"/>
                    </a:cubicBezTo>
                    <a:cubicBezTo>
                      <a:pt x="121" y="47"/>
                      <a:pt x="122" y="44"/>
                      <a:pt x="124" y="41"/>
                    </a:cubicBezTo>
                    <a:cubicBezTo>
                      <a:pt x="126" y="38"/>
                      <a:pt x="128" y="36"/>
                      <a:pt x="130" y="35"/>
                    </a:cubicBezTo>
                    <a:cubicBezTo>
                      <a:pt x="132" y="34"/>
                      <a:pt x="135" y="33"/>
                      <a:pt x="138" y="33"/>
                    </a:cubicBezTo>
                    <a:cubicBezTo>
                      <a:pt x="143" y="32"/>
                      <a:pt x="148" y="34"/>
                      <a:pt x="152" y="39"/>
                    </a:cubicBezTo>
                    <a:cubicBezTo>
                      <a:pt x="156" y="44"/>
                      <a:pt x="159" y="52"/>
                      <a:pt x="160" y="63"/>
                    </a:cubicBezTo>
                    <a:cubicBezTo>
                      <a:pt x="162" y="76"/>
                      <a:pt x="161" y="88"/>
                      <a:pt x="159" y="98"/>
                    </a:cubicBezTo>
                    <a:cubicBezTo>
                      <a:pt x="156" y="109"/>
                      <a:pt x="150" y="120"/>
                      <a:pt x="150"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28"/>
              <p:cNvSpPr/>
              <p:nvPr/>
            </p:nvSpPr>
            <p:spPr bwMode="auto">
              <a:xfrm>
                <a:off x="8448675" y="265113"/>
                <a:ext cx="266700" cy="461963"/>
              </a:xfrm>
              <a:custGeom>
                <a:avLst/>
                <a:gdLst>
                  <a:gd name="T0" fmla="*/ 338 w 400"/>
                  <a:gd name="T1" fmla="*/ 292 h 691"/>
                  <a:gd name="T2" fmla="*/ 214 w 400"/>
                  <a:gd name="T3" fmla="*/ 378 h 691"/>
                  <a:gd name="T4" fmla="*/ 58 w 400"/>
                  <a:gd name="T5" fmla="*/ 267 h 691"/>
                  <a:gd name="T6" fmla="*/ 183 w 400"/>
                  <a:gd name="T7" fmla="*/ 149 h 691"/>
                  <a:gd name="T8" fmla="*/ 283 w 400"/>
                  <a:gd name="T9" fmla="*/ 179 h 691"/>
                  <a:gd name="T10" fmla="*/ 210 w 400"/>
                  <a:gd name="T11" fmla="*/ 15 h 691"/>
                  <a:gd name="T12" fmla="*/ 204 w 400"/>
                  <a:gd name="T13" fmla="*/ 0 h 691"/>
                  <a:gd name="T14" fmla="*/ 2 w 400"/>
                  <a:gd name="T15" fmla="*/ 0 h 691"/>
                  <a:gd name="T16" fmla="*/ 48 w 400"/>
                  <a:gd name="T17" fmla="*/ 558 h 691"/>
                  <a:gd name="T18" fmla="*/ 51 w 400"/>
                  <a:gd name="T19" fmla="*/ 557 h 691"/>
                  <a:gd name="T20" fmla="*/ 172 w 400"/>
                  <a:gd name="T21" fmla="*/ 691 h 691"/>
                  <a:gd name="T22" fmla="*/ 245 w 400"/>
                  <a:gd name="T23" fmla="*/ 689 h 691"/>
                  <a:gd name="T24" fmla="*/ 399 w 400"/>
                  <a:gd name="T25" fmla="*/ 550 h 691"/>
                  <a:gd name="T26" fmla="*/ 393 w 400"/>
                  <a:gd name="T27" fmla="*/ 421 h 691"/>
                  <a:gd name="T28" fmla="*/ 338 w 400"/>
                  <a:gd name="T29" fmla="*/ 29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691">
                    <a:moveTo>
                      <a:pt x="338" y="292"/>
                    </a:moveTo>
                    <a:cubicBezTo>
                      <a:pt x="329" y="340"/>
                      <a:pt x="279" y="377"/>
                      <a:pt x="214" y="378"/>
                    </a:cubicBezTo>
                    <a:cubicBezTo>
                      <a:pt x="136" y="380"/>
                      <a:pt x="67" y="330"/>
                      <a:pt x="58" y="267"/>
                    </a:cubicBezTo>
                    <a:cubicBezTo>
                      <a:pt x="49" y="203"/>
                      <a:pt x="106" y="151"/>
                      <a:pt x="183" y="149"/>
                    </a:cubicBezTo>
                    <a:cubicBezTo>
                      <a:pt x="220" y="148"/>
                      <a:pt x="256" y="160"/>
                      <a:pt x="283" y="179"/>
                    </a:cubicBezTo>
                    <a:cubicBezTo>
                      <a:pt x="257" y="126"/>
                      <a:pt x="231" y="71"/>
                      <a:pt x="210" y="15"/>
                    </a:cubicBezTo>
                    <a:cubicBezTo>
                      <a:pt x="204" y="0"/>
                      <a:pt x="204" y="0"/>
                      <a:pt x="204" y="0"/>
                    </a:cubicBezTo>
                    <a:cubicBezTo>
                      <a:pt x="2" y="0"/>
                      <a:pt x="2" y="0"/>
                      <a:pt x="2" y="0"/>
                    </a:cubicBezTo>
                    <a:cubicBezTo>
                      <a:pt x="0" y="186"/>
                      <a:pt x="54" y="371"/>
                      <a:pt x="48" y="558"/>
                    </a:cubicBezTo>
                    <a:cubicBezTo>
                      <a:pt x="49" y="558"/>
                      <a:pt x="50" y="557"/>
                      <a:pt x="51" y="557"/>
                    </a:cubicBezTo>
                    <a:cubicBezTo>
                      <a:pt x="126" y="556"/>
                      <a:pt x="189" y="616"/>
                      <a:pt x="172" y="691"/>
                    </a:cubicBezTo>
                    <a:cubicBezTo>
                      <a:pt x="196" y="690"/>
                      <a:pt x="221" y="690"/>
                      <a:pt x="245" y="689"/>
                    </a:cubicBezTo>
                    <a:cubicBezTo>
                      <a:pt x="262" y="614"/>
                      <a:pt x="322" y="552"/>
                      <a:pt x="399" y="550"/>
                    </a:cubicBezTo>
                    <a:cubicBezTo>
                      <a:pt x="400" y="507"/>
                      <a:pt x="397" y="464"/>
                      <a:pt x="393" y="421"/>
                    </a:cubicBezTo>
                    <a:cubicBezTo>
                      <a:pt x="377" y="377"/>
                      <a:pt x="358" y="334"/>
                      <a:pt x="338" y="2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229"/>
              <p:cNvSpPr/>
              <p:nvPr/>
            </p:nvSpPr>
            <p:spPr bwMode="auto">
              <a:xfrm>
                <a:off x="8469313" y="655638"/>
                <a:ext cx="84138" cy="74613"/>
              </a:xfrm>
              <a:custGeom>
                <a:avLst/>
                <a:gdLst>
                  <a:gd name="T0" fmla="*/ 18 w 127"/>
                  <a:gd name="T1" fmla="*/ 1 h 111"/>
                  <a:gd name="T2" fmla="*/ 15 w 127"/>
                  <a:gd name="T3" fmla="*/ 1 h 111"/>
                  <a:gd name="T4" fmla="*/ 0 w 127"/>
                  <a:gd name="T5" fmla="*/ 111 h 111"/>
                  <a:gd name="T6" fmla="*/ 114 w 127"/>
                  <a:gd name="T7" fmla="*/ 108 h 111"/>
                  <a:gd name="T8" fmla="*/ 18 w 127"/>
                  <a:gd name="T9" fmla="*/ 1 h 111"/>
                </a:gdLst>
                <a:ahLst/>
                <a:cxnLst>
                  <a:cxn ang="0">
                    <a:pos x="T0" y="T1"/>
                  </a:cxn>
                  <a:cxn ang="0">
                    <a:pos x="T2" y="T3"/>
                  </a:cxn>
                  <a:cxn ang="0">
                    <a:pos x="T4" y="T5"/>
                  </a:cxn>
                  <a:cxn ang="0">
                    <a:pos x="T6" y="T7"/>
                  </a:cxn>
                  <a:cxn ang="0">
                    <a:pos x="T8" y="T9"/>
                  </a:cxn>
                </a:cxnLst>
                <a:rect l="0" t="0" r="r" b="b"/>
                <a:pathLst>
                  <a:path w="127" h="111">
                    <a:moveTo>
                      <a:pt x="18" y="1"/>
                    </a:moveTo>
                    <a:cubicBezTo>
                      <a:pt x="17" y="1"/>
                      <a:pt x="16" y="1"/>
                      <a:pt x="15" y="1"/>
                    </a:cubicBezTo>
                    <a:cubicBezTo>
                      <a:pt x="13" y="38"/>
                      <a:pt x="8" y="74"/>
                      <a:pt x="0" y="111"/>
                    </a:cubicBezTo>
                    <a:cubicBezTo>
                      <a:pt x="38" y="110"/>
                      <a:pt x="76" y="109"/>
                      <a:pt x="114" y="108"/>
                    </a:cubicBezTo>
                    <a:cubicBezTo>
                      <a:pt x="127" y="48"/>
                      <a:pt x="79"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230"/>
              <p:cNvSpPr/>
              <p:nvPr/>
            </p:nvSpPr>
            <p:spPr bwMode="auto">
              <a:xfrm>
                <a:off x="8629650" y="650876"/>
                <a:ext cx="84138" cy="76200"/>
              </a:xfrm>
              <a:custGeom>
                <a:avLst/>
                <a:gdLst>
                  <a:gd name="T0" fmla="*/ 0 w 126"/>
                  <a:gd name="T1" fmla="*/ 112 h 112"/>
                  <a:gd name="T2" fmla="*/ 112 w 126"/>
                  <a:gd name="T3" fmla="*/ 109 h 112"/>
                  <a:gd name="T4" fmla="*/ 126 w 126"/>
                  <a:gd name="T5" fmla="*/ 0 h 112"/>
                  <a:gd name="T6" fmla="*/ 0 w 126"/>
                  <a:gd name="T7" fmla="*/ 112 h 112"/>
                </a:gdLst>
                <a:ahLst/>
                <a:cxnLst>
                  <a:cxn ang="0">
                    <a:pos x="T0" y="T1"/>
                  </a:cxn>
                  <a:cxn ang="0">
                    <a:pos x="T2" y="T3"/>
                  </a:cxn>
                  <a:cxn ang="0">
                    <a:pos x="T4" y="T5"/>
                  </a:cxn>
                  <a:cxn ang="0">
                    <a:pos x="T6" y="T7"/>
                  </a:cxn>
                </a:cxnLst>
                <a:rect l="0" t="0" r="r" b="b"/>
                <a:pathLst>
                  <a:path w="126" h="112">
                    <a:moveTo>
                      <a:pt x="0" y="112"/>
                    </a:moveTo>
                    <a:cubicBezTo>
                      <a:pt x="37" y="111"/>
                      <a:pt x="75" y="110"/>
                      <a:pt x="112" y="109"/>
                    </a:cubicBezTo>
                    <a:cubicBezTo>
                      <a:pt x="120" y="73"/>
                      <a:pt x="124" y="36"/>
                      <a:pt x="126" y="0"/>
                    </a:cubicBezTo>
                    <a:cubicBezTo>
                      <a:pt x="64" y="1"/>
                      <a:pt x="13" y="51"/>
                      <a:pt x="0"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231"/>
              <p:cNvSpPr/>
              <p:nvPr/>
            </p:nvSpPr>
            <p:spPr bwMode="auto">
              <a:xfrm>
                <a:off x="8380413" y="207963"/>
                <a:ext cx="561975" cy="161925"/>
              </a:xfrm>
              <a:custGeom>
                <a:avLst/>
                <a:gdLst>
                  <a:gd name="T0" fmla="*/ 57 w 841"/>
                  <a:gd name="T1" fmla="*/ 184 h 241"/>
                  <a:gd name="T2" fmla="*/ 57 w 841"/>
                  <a:gd name="T3" fmla="*/ 57 h 241"/>
                  <a:gd name="T4" fmla="*/ 61 w 841"/>
                  <a:gd name="T5" fmla="*/ 57 h 241"/>
                  <a:gd name="T6" fmla="*/ 487 w 841"/>
                  <a:gd name="T7" fmla="*/ 57 h 241"/>
                  <a:gd name="T8" fmla="*/ 784 w 841"/>
                  <a:gd name="T9" fmla="*/ 57 h 241"/>
                  <a:gd name="T10" fmla="*/ 784 w 841"/>
                  <a:gd name="T11" fmla="*/ 129 h 241"/>
                  <a:gd name="T12" fmla="*/ 841 w 841"/>
                  <a:gd name="T13" fmla="*/ 241 h 241"/>
                  <a:gd name="T14" fmla="*/ 841 w 841"/>
                  <a:gd name="T15" fmla="*/ 0 h 241"/>
                  <a:gd name="T16" fmla="*/ 0 w 841"/>
                  <a:gd name="T17" fmla="*/ 0 h 241"/>
                  <a:gd name="T18" fmla="*/ 0 w 841"/>
                  <a:gd name="T19" fmla="*/ 241 h 241"/>
                  <a:gd name="T20" fmla="*/ 70 w 841"/>
                  <a:gd name="T21" fmla="*/ 241 h 241"/>
                  <a:gd name="T22" fmla="*/ 64 w 841"/>
                  <a:gd name="T23" fmla="*/ 184 h 241"/>
                  <a:gd name="T24" fmla="*/ 57 w 841"/>
                  <a:gd name="T25"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1" h="241">
                    <a:moveTo>
                      <a:pt x="57" y="184"/>
                    </a:moveTo>
                    <a:cubicBezTo>
                      <a:pt x="57" y="57"/>
                      <a:pt x="57" y="57"/>
                      <a:pt x="57" y="57"/>
                    </a:cubicBezTo>
                    <a:cubicBezTo>
                      <a:pt x="61" y="57"/>
                      <a:pt x="61" y="57"/>
                      <a:pt x="61" y="57"/>
                    </a:cubicBezTo>
                    <a:cubicBezTo>
                      <a:pt x="487" y="57"/>
                      <a:pt x="487" y="57"/>
                      <a:pt x="487" y="57"/>
                    </a:cubicBezTo>
                    <a:cubicBezTo>
                      <a:pt x="784" y="57"/>
                      <a:pt x="784" y="57"/>
                      <a:pt x="784" y="57"/>
                    </a:cubicBezTo>
                    <a:cubicBezTo>
                      <a:pt x="784" y="129"/>
                      <a:pt x="784" y="129"/>
                      <a:pt x="784" y="129"/>
                    </a:cubicBezTo>
                    <a:cubicBezTo>
                      <a:pt x="791" y="143"/>
                      <a:pt x="841" y="241"/>
                      <a:pt x="841" y="241"/>
                    </a:cubicBezTo>
                    <a:cubicBezTo>
                      <a:pt x="841" y="0"/>
                      <a:pt x="841" y="0"/>
                      <a:pt x="841" y="0"/>
                    </a:cubicBezTo>
                    <a:cubicBezTo>
                      <a:pt x="0" y="0"/>
                      <a:pt x="0" y="0"/>
                      <a:pt x="0" y="0"/>
                    </a:cubicBezTo>
                    <a:cubicBezTo>
                      <a:pt x="0" y="241"/>
                      <a:pt x="0" y="241"/>
                      <a:pt x="0" y="241"/>
                    </a:cubicBezTo>
                    <a:cubicBezTo>
                      <a:pt x="70" y="241"/>
                      <a:pt x="70" y="241"/>
                      <a:pt x="70" y="241"/>
                    </a:cubicBezTo>
                    <a:cubicBezTo>
                      <a:pt x="68" y="222"/>
                      <a:pt x="66" y="203"/>
                      <a:pt x="64" y="184"/>
                    </a:cubicBezTo>
                    <a:lnTo>
                      <a:pt x="57"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Группа 5"/>
          <p:cNvGrpSpPr/>
          <p:nvPr/>
        </p:nvGrpSpPr>
        <p:grpSpPr>
          <a:xfrm>
            <a:off x="3885850" y="1283348"/>
            <a:ext cx="614152" cy="616120"/>
            <a:chOff x="2651125" y="676052"/>
            <a:chExt cx="495300" cy="496887"/>
          </a:xfrm>
        </p:grpSpPr>
        <p:sp>
          <p:nvSpPr>
            <p:cNvPr id="20" name="Freeform 50"/>
            <p:cNvSpPr/>
            <p:nvPr/>
          </p:nvSpPr>
          <p:spPr bwMode="auto">
            <a:xfrm>
              <a:off x="2651125" y="676052"/>
              <a:ext cx="495300" cy="496887"/>
            </a:xfrm>
            <a:custGeom>
              <a:avLst/>
              <a:gdLst>
                <a:gd name="T0" fmla="*/ 171 w 192"/>
                <a:gd name="T1" fmla="*/ 59 h 192"/>
                <a:gd name="T2" fmla="*/ 58 w 192"/>
                <a:gd name="T3" fmla="*/ 21 h 192"/>
                <a:gd name="T4" fmla="*/ 21 w 192"/>
                <a:gd name="T5" fmla="*/ 134 h 192"/>
                <a:gd name="T6" fmla="*/ 134 w 192"/>
                <a:gd name="T7" fmla="*/ 171 h 192"/>
                <a:gd name="T8" fmla="*/ 171 w 192"/>
                <a:gd name="T9" fmla="*/ 59 h 192"/>
              </a:gdLst>
              <a:ahLst/>
              <a:cxnLst>
                <a:cxn ang="0">
                  <a:pos x="T0" y="T1"/>
                </a:cxn>
                <a:cxn ang="0">
                  <a:pos x="T2" y="T3"/>
                </a:cxn>
                <a:cxn ang="0">
                  <a:pos x="T4" y="T5"/>
                </a:cxn>
                <a:cxn ang="0">
                  <a:pos x="T6" y="T7"/>
                </a:cxn>
                <a:cxn ang="0">
                  <a:pos x="T8" y="T9"/>
                </a:cxn>
              </a:cxnLst>
              <a:rect l="0" t="0" r="r" b="b"/>
              <a:pathLst>
                <a:path w="192" h="192">
                  <a:moveTo>
                    <a:pt x="171" y="59"/>
                  </a:moveTo>
                  <a:cubicBezTo>
                    <a:pt x="150" y="17"/>
                    <a:pt x="100" y="0"/>
                    <a:pt x="58" y="21"/>
                  </a:cubicBezTo>
                  <a:cubicBezTo>
                    <a:pt x="17" y="42"/>
                    <a:pt x="0" y="93"/>
                    <a:pt x="21" y="134"/>
                  </a:cubicBezTo>
                  <a:cubicBezTo>
                    <a:pt x="42" y="176"/>
                    <a:pt x="92" y="192"/>
                    <a:pt x="134" y="171"/>
                  </a:cubicBezTo>
                  <a:cubicBezTo>
                    <a:pt x="175" y="151"/>
                    <a:pt x="192" y="100"/>
                    <a:pt x="171" y="59"/>
                  </a:cubicBezTo>
                  <a:close/>
                </a:path>
              </a:pathLst>
            </a:custGeom>
            <a:solidFill>
              <a:srgbClr val="F871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nvGrpSpPr>
            <p:cNvPr id="21" name="Группа 118"/>
            <p:cNvGrpSpPr/>
            <p:nvPr/>
          </p:nvGrpSpPr>
          <p:grpSpPr>
            <a:xfrm>
              <a:off x="2763298" y="783799"/>
              <a:ext cx="270953" cy="270953"/>
              <a:chOff x="1981200" y="163513"/>
              <a:chExt cx="609600" cy="609600"/>
            </a:xfrm>
            <a:solidFill>
              <a:schemeClr val="bg1"/>
            </a:solidFill>
          </p:grpSpPr>
          <p:sp>
            <p:nvSpPr>
              <p:cNvPr id="22" name="Freeform 276"/>
              <p:cNvSpPr>
                <a:spLocks noEditPoints="1"/>
              </p:cNvSpPr>
              <p:nvPr/>
            </p:nvSpPr>
            <p:spPr bwMode="auto">
              <a:xfrm>
                <a:off x="1981200" y="163513"/>
                <a:ext cx="609600" cy="609600"/>
              </a:xfrm>
              <a:custGeom>
                <a:avLst/>
                <a:gdLst>
                  <a:gd name="T0" fmla="*/ 456 w 912"/>
                  <a:gd name="T1" fmla="*/ 912 h 912"/>
                  <a:gd name="T2" fmla="*/ 0 w 912"/>
                  <a:gd name="T3" fmla="*/ 456 h 912"/>
                  <a:gd name="T4" fmla="*/ 456 w 912"/>
                  <a:gd name="T5" fmla="*/ 0 h 912"/>
                  <a:gd name="T6" fmla="*/ 912 w 912"/>
                  <a:gd name="T7" fmla="*/ 456 h 912"/>
                  <a:gd name="T8" fmla="*/ 456 w 912"/>
                  <a:gd name="T9" fmla="*/ 912 h 912"/>
                  <a:gd name="T10" fmla="*/ 456 w 912"/>
                  <a:gd name="T11" fmla="*/ 114 h 912"/>
                  <a:gd name="T12" fmla="*/ 114 w 912"/>
                  <a:gd name="T13" fmla="*/ 456 h 912"/>
                  <a:gd name="T14" fmla="*/ 456 w 912"/>
                  <a:gd name="T15" fmla="*/ 798 h 912"/>
                  <a:gd name="T16" fmla="*/ 798 w 912"/>
                  <a:gd name="T17" fmla="*/ 456 h 912"/>
                  <a:gd name="T18" fmla="*/ 456 w 912"/>
                  <a:gd name="T19" fmla="*/ 114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2" h="912">
                    <a:moveTo>
                      <a:pt x="456" y="912"/>
                    </a:moveTo>
                    <a:cubicBezTo>
                      <a:pt x="204" y="912"/>
                      <a:pt x="0" y="708"/>
                      <a:pt x="0" y="456"/>
                    </a:cubicBezTo>
                    <a:cubicBezTo>
                      <a:pt x="0" y="205"/>
                      <a:pt x="204" y="0"/>
                      <a:pt x="456" y="0"/>
                    </a:cubicBezTo>
                    <a:cubicBezTo>
                      <a:pt x="707" y="0"/>
                      <a:pt x="912" y="205"/>
                      <a:pt x="912" y="456"/>
                    </a:cubicBezTo>
                    <a:cubicBezTo>
                      <a:pt x="912" y="708"/>
                      <a:pt x="707" y="912"/>
                      <a:pt x="456" y="912"/>
                    </a:cubicBezTo>
                    <a:close/>
                    <a:moveTo>
                      <a:pt x="456" y="114"/>
                    </a:moveTo>
                    <a:cubicBezTo>
                      <a:pt x="267" y="114"/>
                      <a:pt x="114" y="267"/>
                      <a:pt x="114" y="456"/>
                    </a:cubicBezTo>
                    <a:cubicBezTo>
                      <a:pt x="114" y="645"/>
                      <a:pt x="267" y="798"/>
                      <a:pt x="456" y="798"/>
                    </a:cubicBezTo>
                    <a:cubicBezTo>
                      <a:pt x="644" y="798"/>
                      <a:pt x="798" y="645"/>
                      <a:pt x="798" y="456"/>
                    </a:cubicBezTo>
                    <a:cubicBezTo>
                      <a:pt x="798" y="267"/>
                      <a:pt x="644" y="114"/>
                      <a:pt x="45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77"/>
              <p:cNvSpPr>
                <a:spLocks noEditPoints="1"/>
              </p:cNvSpPr>
              <p:nvPr/>
            </p:nvSpPr>
            <p:spPr bwMode="auto">
              <a:xfrm>
                <a:off x="2178050" y="328613"/>
                <a:ext cx="261938" cy="209550"/>
              </a:xfrm>
              <a:custGeom>
                <a:avLst/>
                <a:gdLst>
                  <a:gd name="T0" fmla="*/ 199 w 394"/>
                  <a:gd name="T1" fmla="*/ 112 h 313"/>
                  <a:gd name="T2" fmla="*/ 162 w 394"/>
                  <a:gd name="T3" fmla="*/ 105 h 313"/>
                  <a:gd name="T4" fmla="*/ 136 w 394"/>
                  <a:gd name="T5" fmla="*/ 108 h 313"/>
                  <a:gd name="T6" fmla="*/ 0 w 394"/>
                  <a:gd name="T7" fmla="*/ 42 h 313"/>
                  <a:gd name="T8" fmla="*/ 60 w 394"/>
                  <a:gd name="T9" fmla="*/ 187 h 313"/>
                  <a:gd name="T10" fmla="*/ 57 w 394"/>
                  <a:gd name="T11" fmla="*/ 209 h 313"/>
                  <a:gd name="T12" fmla="*/ 162 w 394"/>
                  <a:gd name="T13" fmla="*/ 313 h 313"/>
                  <a:gd name="T14" fmla="*/ 266 w 394"/>
                  <a:gd name="T15" fmla="*/ 209 h 313"/>
                  <a:gd name="T16" fmla="*/ 266 w 394"/>
                  <a:gd name="T17" fmla="*/ 203 h 313"/>
                  <a:gd name="T18" fmla="*/ 394 w 394"/>
                  <a:gd name="T19" fmla="*/ 0 h 313"/>
                  <a:gd name="T20" fmla="*/ 199 w 394"/>
                  <a:gd name="T21" fmla="*/ 112 h 313"/>
                  <a:gd name="T22" fmla="*/ 162 w 394"/>
                  <a:gd name="T23" fmla="*/ 248 h 313"/>
                  <a:gd name="T24" fmla="*/ 123 w 394"/>
                  <a:gd name="T25" fmla="*/ 209 h 313"/>
                  <a:gd name="T26" fmla="*/ 162 w 394"/>
                  <a:gd name="T27" fmla="*/ 170 h 313"/>
                  <a:gd name="T28" fmla="*/ 200 w 394"/>
                  <a:gd name="T29" fmla="*/ 209 h 313"/>
                  <a:gd name="T30" fmla="*/ 162 w 394"/>
                  <a:gd name="T31" fmla="*/ 24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313">
                    <a:moveTo>
                      <a:pt x="199" y="112"/>
                    </a:moveTo>
                    <a:cubicBezTo>
                      <a:pt x="188" y="107"/>
                      <a:pt x="175" y="105"/>
                      <a:pt x="162" y="105"/>
                    </a:cubicBezTo>
                    <a:cubicBezTo>
                      <a:pt x="153" y="105"/>
                      <a:pt x="145" y="106"/>
                      <a:pt x="136" y="108"/>
                    </a:cubicBezTo>
                    <a:cubicBezTo>
                      <a:pt x="0" y="42"/>
                      <a:pt x="0" y="42"/>
                      <a:pt x="0" y="42"/>
                    </a:cubicBezTo>
                    <a:cubicBezTo>
                      <a:pt x="60" y="187"/>
                      <a:pt x="60" y="187"/>
                      <a:pt x="60" y="187"/>
                    </a:cubicBezTo>
                    <a:cubicBezTo>
                      <a:pt x="58" y="194"/>
                      <a:pt x="57" y="201"/>
                      <a:pt x="57" y="209"/>
                    </a:cubicBezTo>
                    <a:cubicBezTo>
                      <a:pt x="57" y="267"/>
                      <a:pt x="104" y="313"/>
                      <a:pt x="162" y="313"/>
                    </a:cubicBezTo>
                    <a:cubicBezTo>
                      <a:pt x="219" y="313"/>
                      <a:pt x="266" y="267"/>
                      <a:pt x="266" y="209"/>
                    </a:cubicBezTo>
                    <a:cubicBezTo>
                      <a:pt x="266" y="207"/>
                      <a:pt x="266" y="205"/>
                      <a:pt x="266" y="203"/>
                    </a:cubicBezTo>
                    <a:cubicBezTo>
                      <a:pt x="394" y="0"/>
                      <a:pt x="394" y="0"/>
                      <a:pt x="394" y="0"/>
                    </a:cubicBezTo>
                    <a:lnTo>
                      <a:pt x="199" y="112"/>
                    </a:lnTo>
                    <a:close/>
                    <a:moveTo>
                      <a:pt x="162" y="248"/>
                    </a:moveTo>
                    <a:cubicBezTo>
                      <a:pt x="140" y="248"/>
                      <a:pt x="123" y="230"/>
                      <a:pt x="123" y="209"/>
                    </a:cubicBezTo>
                    <a:cubicBezTo>
                      <a:pt x="123" y="188"/>
                      <a:pt x="140" y="170"/>
                      <a:pt x="162" y="170"/>
                    </a:cubicBezTo>
                    <a:cubicBezTo>
                      <a:pt x="183" y="170"/>
                      <a:pt x="200" y="188"/>
                      <a:pt x="200" y="209"/>
                    </a:cubicBezTo>
                    <a:cubicBezTo>
                      <a:pt x="200" y="230"/>
                      <a:pt x="183" y="248"/>
                      <a:pt x="162"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78"/>
              <p:cNvSpPr>
                <a:spLocks noEditPoints="1"/>
              </p:cNvSpPr>
              <p:nvPr/>
            </p:nvSpPr>
            <p:spPr bwMode="auto">
              <a:xfrm>
                <a:off x="1981200" y="163513"/>
                <a:ext cx="609600" cy="609600"/>
              </a:xfrm>
              <a:custGeom>
                <a:avLst/>
                <a:gdLst>
                  <a:gd name="T0" fmla="*/ 456 w 912"/>
                  <a:gd name="T1" fmla="*/ 0 h 912"/>
                  <a:gd name="T2" fmla="*/ 0 w 912"/>
                  <a:gd name="T3" fmla="*/ 456 h 912"/>
                  <a:gd name="T4" fmla="*/ 456 w 912"/>
                  <a:gd name="T5" fmla="*/ 912 h 912"/>
                  <a:gd name="T6" fmla="*/ 912 w 912"/>
                  <a:gd name="T7" fmla="*/ 456 h 912"/>
                  <a:gd name="T8" fmla="*/ 456 w 912"/>
                  <a:gd name="T9" fmla="*/ 0 h 912"/>
                  <a:gd name="T10" fmla="*/ 477 w 912"/>
                  <a:gd name="T11" fmla="*/ 797 h 912"/>
                  <a:gd name="T12" fmla="*/ 477 w 912"/>
                  <a:gd name="T13" fmla="*/ 754 h 912"/>
                  <a:gd name="T14" fmla="*/ 453 w 912"/>
                  <a:gd name="T15" fmla="*/ 730 h 912"/>
                  <a:gd name="T16" fmla="*/ 429 w 912"/>
                  <a:gd name="T17" fmla="*/ 754 h 912"/>
                  <a:gd name="T18" fmla="*/ 429 w 912"/>
                  <a:gd name="T19" fmla="*/ 797 h 912"/>
                  <a:gd name="T20" fmla="*/ 115 w 912"/>
                  <a:gd name="T21" fmla="*/ 479 h 912"/>
                  <a:gd name="T22" fmla="*/ 157 w 912"/>
                  <a:gd name="T23" fmla="*/ 479 h 912"/>
                  <a:gd name="T24" fmla="*/ 181 w 912"/>
                  <a:gd name="T25" fmla="*/ 455 h 912"/>
                  <a:gd name="T26" fmla="*/ 157 w 912"/>
                  <a:gd name="T27" fmla="*/ 431 h 912"/>
                  <a:gd name="T28" fmla="*/ 115 w 912"/>
                  <a:gd name="T29" fmla="*/ 431 h 912"/>
                  <a:gd name="T30" fmla="*/ 431 w 912"/>
                  <a:gd name="T31" fmla="*/ 115 h 912"/>
                  <a:gd name="T32" fmla="*/ 431 w 912"/>
                  <a:gd name="T33" fmla="*/ 159 h 912"/>
                  <a:gd name="T34" fmla="*/ 456 w 912"/>
                  <a:gd name="T35" fmla="*/ 183 h 912"/>
                  <a:gd name="T36" fmla="*/ 480 w 912"/>
                  <a:gd name="T37" fmla="*/ 159 h 912"/>
                  <a:gd name="T38" fmla="*/ 480 w 912"/>
                  <a:gd name="T39" fmla="*/ 115 h 912"/>
                  <a:gd name="T40" fmla="*/ 797 w 912"/>
                  <a:gd name="T41" fmla="*/ 433 h 912"/>
                  <a:gd name="T42" fmla="*/ 752 w 912"/>
                  <a:gd name="T43" fmla="*/ 433 h 912"/>
                  <a:gd name="T44" fmla="*/ 728 w 912"/>
                  <a:gd name="T45" fmla="*/ 458 h 912"/>
                  <a:gd name="T46" fmla="*/ 752 w 912"/>
                  <a:gd name="T47" fmla="*/ 482 h 912"/>
                  <a:gd name="T48" fmla="*/ 796 w 912"/>
                  <a:gd name="T49" fmla="*/ 482 h 912"/>
                  <a:gd name="T50" fmla="*/ 477 w 912"/>
                  <a:gd name="T51" fmla="*/ 79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2" h="912">
                    <a:moveTo>
                      <a:pt x="456" y="0"/>
                    </a:moveTo>
                    <a:cubicBezTo>
                      <a:pt x="204" y="0"/>
                      <a:pt x="0" y="205"/>
                      <a:pt x="0" y="456"/>
                    </a:cubicBezTo>
                    <a:cubicBezTo>
                      <a:pt x="0" y="708"/>
                      <a:pt x="204" y="912"/>
                      <a:pt x="456" y="912"/>
                    </a:cubicBezTo>
                    <a:cubicBezTo>
                      <a:pt x="707" y="912"/>
                      <a:pt x="912" y="708"/>
                      <a:pt x="912" y="456"/>
                    </a:cubicBezTo>
                    <a:cubicBezTo>
                      <a:pt x="912" y="205"/>
                      <a:pt x="707" y="0"/>
                      <a:pt x="456" y="0"/>
                    </a:cubicBezTo>
                    <a:close/>
                    <a:moveTo>
                      <a:pt x="477" y="797"/>
                    </a:moveTo>
                    <a:cubicBezTo>
                      <a:pt x="477" y="754"/>
                      <a:pt x="477" y="754"/>
                      <a:pt x="477" y="754"/>
                    </a:cubicBezTo>
                    <a:cubicBezTo>
                      <a:pt x="477" y="741"/>
                      <a:pt x="467" y="730"/>
                      <a:pt x="453" y="730"/>
                    </a:cubicBezTo>
                    <a:cubicBezTo>
                      <a:pt x="440" y="730"/>
                      <a:pt x="429" y="741"/>
                      <a:pt x="429" y="754"/>
                    </a:cubicBezTo>
                    <a:cubicBezTo>
                      <a:pt x="429" y="797"/>
                      <a:pt x="429" y="797"/>
                      <a:pt x="429" y="797"/>
                    </a:cubicBezTo>
                    <a:cubicBezTo>
                      <a:pt x="261" y="784"/>
                      <a:pt x="126" y="648"/>
                      <a:pt x="115" y="479"/>
                    </a:cubicBezTo>
                    <a:cubicBezTo>
                      <a:pt x="157" y="479"/>
                      <a:pt x="157" y="479"/>
                      <a:pt x="157" y="479"/>
                    </a:cubicBezTo>
                    <a:cubicBezTo>
                      <a:pt x="170" y="479"/>
                      <a:pt x="181" y="469"/>
                      <a:pt x="181" y="455"/>
                    </a:cubicBezTo>
                    <a:cubicBezTo>
                      <a:pt x="181" y="442"/>
                      <a:pt x="170" y="431"/>
                      <a:pt x="157" y="431"/>
                    </a:cubicBezTo>
                    <a:cubicBezTo>
                      <a:pt x="115" y="431"/>
                      <a:pt x="115" y="431"/>
                      <a:pt x="115" y="431"/>
                    </a:cubicBezTo>
                    <a:cubicBezTo>
                      <a:pt x="127" y="262"/>
                      <a:pt x="262" y="127"/>
                      <a:pt x="431" y="115"/>
                    </a:cubicBezTo>
                    <a:cubicBezTo>
                      <a:pt x="431" y="159"/>
                      <a:pt x="431" y="159"/>
                      <a:pt x="431" y="159"/>
                    </a:cubicBezTo>
                    <a:cubicBezTo>
                      <a:pt x="431" y="172"/>
                      <a:pt x="442" y="183"/>
                      <a:pt x="456" y="183"/>
                    </a:cubicBezTo>
                    <a:cubicBezTo>
                      <a:pt x="469" y="183"/>
                      <a:pt x="480" y="172"/>
                      <a:pt x="480" y="159"/>
                    </a:cubicBezTo>
                    <a:cubicBezTo>
                      <a:pt x="480" y="115"/>
                      <a:pt x="480" y="115"/>
                      <a:pt x="480" y="115"/>
                    </a:cubicBezTo>
                    <a:cubicBezTo>
                      <a:pt x="650" y="127"/>
                      <a:pt x="785" y="263"/>
                      <a:pt x="797" y="433"/>
                    </a:cubicBezTo>
                    <a:cubicBezTo>
                      <a:pt x="752" y="433"/>
                      <a:pt x="752" y="433"/>
                      <a:pt x="752" y="433"/>
                    </a:cubicBezTo>
                    <a:cubicBezTo>
                      <a:pt x="739" y="433"/>
                      <a:pt x="728" y="444"/>
                      <a:pt x="728" y="458"/>
                    </a:cubicBezTo>
                    <a:cubicBezTo>
                      <a:pt x="728" y="471"/>
                      <a:pt x="739" y="482"/>
                      <a:pt x="752" y="482"/>
                    </a:cubicBezTo>
                    <a:cubicBezTo>
                      <a:pt x="796" y="482"/>
                      <a:pt x="796" y="482"/>
                      <a:pt x="796" y="482"/>
                    </a:cubicBezTo>
                    <a:cubicBezTo>
                      <a:pt x="784" y="651"/>
                      <a:pt x="647" y="786"/>
                      <a:pt x="477" y="7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8718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17"/>
          <p:cNvSpPr txBox="1"/>
          <p:nvPr/>
        </p:nvSpPr>
        <p:spPr>
          <a:xfrm>
            <a:off x="4826740" y="223052"/>
            <a:ext cx="2784780" cy="1323439"/>
          </a:xfrm>
          <a:prstGeom prst="rect">
            <a:avLst/>
          </a:prstGeom>
          <a:noFill/>
          <a:ln w="57150">
            <a:solidFill>
              <a:schemeClr val="bg1"/>
            </a:solidFill>
          </a:ln>
          <a:effectLst>
            <a:outerShdw blurRad="50800" dist="50800" dir="2700000" algn="tl" rotWithShape="0">
              <a:prstClr val="black">
                <a:alpha val="40000"/>
              </a:prstClr>
            </a:outerShdw>
          </a:effectLst>
        </p:spPr>
        <p:txBody>
          <a:bodyPr wrap="square" rtlCol="0">
            <a:spAutoFit/>
          </a:bodyPr>
          <a:lstStyle/>
          <a:p>
            <a:pPr algn="ctr"/>
            <a:r>
              <a:rPr lang="zh-CN" altLang="en-US" sz="4000" dirty="0">
                <a:solidFill>
                  <a:schemeClr val="bg1"/>
                </a:solidFill>
                <a:effectLst>
                  <a:outerShdw blurRad="50800" dist="508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目录</a:t>
            </a:r>
            <a:r>
              <a:rPr lang="en-US" altLang="zh-CN" sz="4000" dirty="0">
                <a:solidFill>
                  <a:schemeClr val="bg1"/>
                </a:solidFill>
                <a:effectLst>
                  <a:outerShdw blurRad="50800" dist="508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CONTEXT</a:t>
            </a:r>
            <a:endParaRPr lang="zh-CN" altLang="en-US" sz="4000" dirty="0">
              <a:solidFill>
                <a:schemeClr val="bg1"/>
              </a:solidFill>
              <a:effectLst>
                <a:outerShdw blurRad="50800" dist="508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1731515" y="2403962"/>
            <a:ext cx="954107" cy="923330"/>
          </a:xfrm>
          <a:prstGeom prst="rect">
            <a:avLst/>
          </a:prstGeom>
          <a:noFill/>
          <a:ln>
            <a:solidFill>
              <a:schemeClr val="bg1"/>
            </a:solidFill>
          </a:ln>
          <a:effectLst>
            <a:outerShdw blurRad="50800" dist="50800" dir="2700000" algn="tl" rotWithShape="0">
              <a:prstClr val="black">
                <a:alpha val="40000"/>
              </a:prstClr>
            </a:outerShdw>
          </a:effectLst>
        </p:spPr>
        <p:txBody>
          <a:bodyPr wrap="none" rtlCol="0">
            <a:spAutoFit/>
          </a:bodyPr>
          <a:lstStyle/>
          <a:p>
            <a:r>
              <a:rPr lang="en-US" altLang="zh-CN" sz="54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01</a:t>
            </a:r>
            <a:endParaRPr lang="zh-CN" altLang="en-US" sz="54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084984" y="3619877"/>
            <a:ext cx="2247167" cy="1384995"/>
          </a:xfrm>
          <a:prstGeom prst="rect">
            <a:avLst/>
          </a:prstGeom>
          <a:noFill/>
        </p:spPr>
        <p:txBody>
          <a:bodyPr wrap="square" rtlCol="0">
            <a:spAutoFit/>
          </a:bodyPr>
          <a:lstStyle>
            <a:defPPr>
              <a:defRPr lang="en-US"/>
            </a:defPPr>
            <a:lvl1pPr algn="ctr">
              <a:defRPr sz="280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公司介绍</a:t>
            </a:r>
            <a:r>
              <a:rPr lang="en-US" altLang="zh-CN" dirty="0">
                <a:sym typeface="Arial" panose="020B0604020202020204" pitchFamily="34" charset="0"/>
              </a:rPr>
              <a:t>Company </a:t>
            </a:r>
            <a:r>
              <a:rPr lang="en-US" altLang="zh-CN" dirty="0" err="1">
                <a:sym typeface="Arial" panose="020B0604020202020204" pitchFamily="34" charset="0"/>
              </a:rPr>
              <a:t>Introductiont</a:t>
            </a:r>
            <a:endParaRPr lang="zh-CN" altLang="en-US" dirty="0">
              <a:sym typeface="Arial" panose="020B0604020202020204" pitchFamily="34" charset="0"/>
            </a:endParaRPr>
          </a:p>
        </p:txBody>
      </p:sp>
      <p:sp>
        <p:nvSpPr>
          <p:cNvPr id="58" name="文本框 57"/>
          <p:cNvSpPr txBox="1"/>
          <p:nvPr/>
        </p:nvSpPr>
        <p:spPr>
          <a:xfrm>
            <a:off x="4228323" y="2403962"/>
            <a:ext cx="954107" cy="923330"/>
          </a:xfrm>
          <a:prstGeom prst="rect">
            <a:avLst/>
          </a:prstGeom>
          <a:noFill/>
          <a:ln>
            <a:solidFill>
              <a:schemeClr val="bg1"/>
            </a:solidFill>
          </a:ln>
          <a:effectLst>
            <a:outerShdw blurRad="50800" dist="50800" dir="2700000" algn="tl" rotWithShape="0">
              <a:prstClr val="black">
                <a:alpha val="40000"/>
              </a:prstClr>
            </a:outerShdw>
          </a:effectLst>
        </p:spPr>
        <p:txBody>
          <a:bodyPr wrap="none" rtlCol="0">
            <a:spAutoFit/>
          </a:bodyPr>
          <a:lstStyle/>
          <a:p>
            <a:r>
              <a:rPr lang="en-US" altLang="zh-CN" sz="54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02</a:t>
            </a:r>
            <a:endParaRPr lang="zh-CN" altLang="en-US" sz="54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nvSpPr>
        <p:spPr>
          <a:xfrm>
            <a:off x="3449468" y="3619877"/>
            <a:ext cx="2456602" cy="1815882"/>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市场调研</a:t>
            </a:r>
            <a:r>
              <a:rPr lang="en-US" altLang="zh-CN"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Marketing </a:t>
            </a:r>
          </a:p>
          <a:p>
            <a:pPr algn="ctr"/>
            <a:r>
              <a:rPr lang="en-US" altLang="zh-CN"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&amp; </a:t>
            </a:r>
          </a:p>
          <a:p>
            <a:pPr algn="ctr"/>
            <a:r>
              <a:rPr lang="en-US" altLang="zh-CN" sz="2800" dirty="0" err="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Reserach</a:t>
            </a:r>
            <a:endParaRPr lang="en-US" altLang="zh-CN"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p:cNvSpPr txBox="1"/>
          <p:nvPr/>
        </p:nvSpPr>
        <p:spPr>
          <a:xfrm>
            <a:off x="9160347" y="2403962"/>
            <a:ext cx="954107" cy="923330"/>
          </a:xfrm>
          <a:prstGeom prst="rect">
            <a:avLst/>
          </a:prstGeom>
          <a:noFill/>
          <a:ln>
            <a:solidFill>
              <a:schemeClr val="bg1"/>
            </a:solidFill>
          </a:ln>
          <a:effectLst>
            <a:outerShdw blurRad="50800" dist="50800" dir="2700000" algn="tl" rotWithShape="0">
              <a:prstClr val="black">
                <a:alpha val="40000"/>
              </a:prstClr>
            </a:outerShdw>
          </a:effectLst>
        </p:spPr>
        <p:txBody>
          <a:bodyPr wrap="none" rtlCol="0">
            <a:spAutoFit/>
          </a:bodyPr>
          <a:lstStyle/>
          <a:p>
            <a:r>
              <a:rPr lang="en-US" altLang="zh-CN" sz="54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04</a:t>
            </a:r>
            <a:endParaRPr lang="zh-CN" altLang="en-US" sz="54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p:cNvSpPr txBox="1"/>
          <p:nvPr/>
        </p:nvSpPr>
        <p:spPr>
          <a:xfrm>
            <a:off x="8368542" y="3619877"/>
            <a:ext cx="2679791" cy="1384995"/>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预期展望</a:t>
            </a:r>
            <a:endParaRPr lang="en-US" altLang="zh-CN"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Future Prospects</a:t>
            </a:r>
            <a:endParaRPr lang="zh-CN" altLang="en-US"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7"/>
          <p:cNvSpPr txBox="1"/>
          <p:nvPr/>
        </p:nvSpPr>
        <p:spPr>
          <a:xfrm>
            <a:off x="6691067" y="2403962"/>
            <a:ext cx="954107" cy="923330"/>
          </a:xfrm>
          <a:prstGeom prst="rect">
            <a:avLst/>
          </a:prstGeom>
          <a:noFill/>
          <a:ln>
            <a:solidFill>
              <a:schemeClr val="bg1"/>
            </a:solidFill>
          </a:ln>
          <a:effectLst>
            <a:outerShdw blurRad="50800" dist="50800" dir="2700000" algn="tl" rotWithShape="0">
              <a:prstClr val="black">
                <a:alpha val="40000"/>
              </a:prstClr>
            </a:outerShdw>
          </a:effectLst>
        </p:spPr>
        <p:txBody>
          <a:bodyPr wrap="none" rtlCol="0">
            <a:spAutoFit/>
          </a:bodyPr>
          <a:lstStyle/>
          <a:p>
            <a:r>
              <a:rPr lang="en-US" altLang="zh-CN" sz="54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03</a:t>
            </a:r>
            <a:endParaRPr lang="zh-CN" altLang="en-US" sz="54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6023387" y="3619877"/>
            <a:ext cx="2185384" cy="1384995"/>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活动介绍</a:t>
            </a:r>
            <a:r>
              <a:rPr lang="en-US" altLang="zh-CN"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Activity Introduction</a:t>
            </a:r>
            <a:endParaRPr lang="zh-CN" altLang="en-US"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流程图: 手动输入 70"/>
          <p:cNvSpPr/>
          <p:nvPr/>
        </p:nvSpPr>
        <p:spPr>
          <a:xfrm rot="5400000">
            <a:off x="3986513" y="-272668"/>
            <a:ext cx="6857998" cy="7403339"/>
          </a:xfrm>
          <a:prstGeom prst="flowChartManualInpu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itle 43"/>
          <p:cNvSpPr>
            <a:spLocks noGrp="1"/>
          </p:cNvSpPr>
          <p:nvPr>
            <p:ph type="ctrTitle"/>
          </p:nvPr>
        </p:nvSpPr>
        <p:spPr>
          <a:xfrm>
            <a:off x="3859760" y="497306"/>
            <a:ext cx="4802977" cy="1650966"/>
          </a:xfrm>
        </p:spPr>
        <p:txBody>
          <a:bodyPr/>
          <a:lstStyle/>
          <a:p>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dirty="0">
              <a:solidFill>
                <a:srgbClr val="BE3144"/>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44"/>
          <p:cNvSpPr>
            <a:spLocks noGrp="1"/>
          </p:cNvSpPr>
          <p:nvPr>
            <p:ph type="body" sz="quarter" idx="13"/>
          </p:nvPr>
        </p:nvSpPr>
        <p:spPr>
          <a:xfrm>
            <a:off x="3859760" y="3055874"/>
            <a:ext cx="5517244" cy="2340541"/>
          </a:xfrm>
          <a:noFill/>
        </p:spPr>
        <p:txBody>
          <a:bodyPr>
            <a:normAutofit/>
          </a:bodyPr>
          <a:lstStyle/>
          <a:p>
            <a:pPr>
              <a:lnSpc>
                <a:spcPct val="200000"/>
              </a:lnSpc>
            </a:pPr>
            <a:r>
              <a:rPr lang="zh-CN" altLang="en-US"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a:t>
            </a:r>
            <a:endParaRPr lang="en-GB" altLang="zh-CN" b="1" i="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3" name="直接连接符 72"/>
          <p:cNvCxnSpPr/>
          <p:nvPr/>
        </p:nvCxnSpPr>
        <p:spPr>
          <a:xfrm>
            <a:off x="3859760" y="2518611"/>
            <a:ext cx="547292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图片占位符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6176" r="36176"/>
          <a:stretch>
            <a:fillRect/>
          </a:stretch>
        </p:blipFill>
        <p:spPr/>
      </p:pic>
      <p:pic>
        <p:nvPicPr>
          <p:cNvPr id="4" name="图片占位符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9356" r="39356"/>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928458"/>
            <a:ext cx="12192000" cy="1929541"/>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TextBox 3"/>
          <p:cNvSpPr txBox="1"/>
          <p:nvPr/>
        </p:nvSpPr>
        <p:spPr>
          <a:xfrm>
            <a:off x="2951235" y="334060"/>
            <a:ext cx="6289531" cy="646331"/>
          </a:xfrm>
          <a:prstGeom prst="rect">
            <a:avLst/>
          </a:prstGeom>
          <a:noFill/>
        </p:spPr>
        <p:txBody>
          <a:bodyPr wrap="square" rtlCol="0">
            <a:spAutoFit/>
          </a:bodyPr>
          <a:lstStyle/>
          <a:p>
            <a:pPr algn="ctr"/>
            <a:r>
              <a:rPr lang="zh-CN" altLang="en-US" sz="3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altLang="zh-CN" sz="3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5"/>
          <p:cNvGrpSpPr/>
          <p:nvPr/>
        </p:nvGrpSpPr>
        <p:grpSpPr>
          <a:xfrm>
            <a:off x="994753" y="5312091"/>
            <a:ext cx="2613740" cy="996319"/>
            <a:chOff x="929307" y="1776838"/>
            <a:chExt cx="2613740" cy="996319"/>
          </a:xfrm>
        </p:grpSpPr>
        <p:sp>
          <p:nvSpPr>
            <p:cNvPr id="8" name="Content Placeholder 2"/>
            <p:cNvSpPr txBox="1"/>
            <p:nvPr/>
          </p:nvSpPr>
          <p:spPr>
            <a:xfrm>
              <a:off x="930060" y="1776838"/>
              <a:ext cx="2612987" cy="244781"/>
            </a:xfrm>
            <a:prstGeom prst="rect">
              <a:avLst/>
            </a:prstGeom>
          </p:spPr>
          <p:txBody>
            <a:bodyPr vert="horz" lIns="91440" tIns="45720" rIns="91440" bIns="45720" rtlCol="0">
              <a:noAutofit/>
            </a:bodyPr>
            <a:lstStyle>
              <a:defPPr>
                <a:defRPr lang="en-US"/>
              </a:defPPr>
              <a:lvl1pPr indent="0" algn="ctr">
                <a:lnSpc>
                  <a:spcPct val="70000"/>
                </a:lnSpc>
                <a:spcBef>
                  <a:spcPts val="1000"/>
                </a:spcBef>
                <a:buFont typeface="Arial" panose="020B0604020202020204" pitchFamily="34" charset="0"/>
                <a:buNone/>
                <a:defRPr sz="2000" b="1">
                  <a:solidFill>
                    <a:schemeClr val="tx1">
                      <a:lumMod val="85000"/>
                      <a:lumOff val="15000"/>
                    </a:schemeClr>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lgn="l">
                <a:buFont typeface="Wingdings" panose="05000000000000000000" pitchFamily="2" charset="2"/>
                <a:buChar char="l"/>
              </a:pPr>
              <a:r>
                <a:rPr lang="zh-CN" altLang="en-US" dirty="0">
                  <a:solidFill>
                    <a:schemeClr val="bg1"/>
                  </a:solidFill>
                  <a:sym typeface="Arial" panose="020B0604020202020204" pitchFamily="34" charset="0"/>
                </a:rPr>
                <a:t>在此输入内容</a:t>
              </a:r>
              <a:endParaRPr lang="en-GB" altLang="zh-CN" dirty="0">
                <a:solidFill>
                  <a:schemeClr val="bg1"/>
                </a:solidFill>
                <a:sym typeface="Arial" panose="020B0604020202020204" pitchFamily="34" charset="0"/>
              </a:endParaRPr>
            </a:p>
          </p:txBody>
        </p:sp>
        <p:sp>
          <p:nvSpPr>
            <p:cNvPr id="9" name="Content Placeholder 2"/>
            <p:cNvSpPr txBox="1"/>
            <p:nvPr/>
          </p:nvSpPr>
          <p:spPr>
            <a:xfrm>
              <a:off x="929307" y="2082133"/>
              <a:ext cx="2612987" cy="691024"/>
            </a:xfrm>
            <a:prstGeom prst="rect">
              <a:avLst/>
            </a:prstGeom>
          </p:spPr>
          <p:txBody>
            <a:bodyPr vert="horz" lIns="91440" tIns="45720" rIns="91440" bIns="45720" rtlCol="0">
              <a:noAutofit/>
            </a:bodyPr>
            <a:lstStyle>
              <a:defPPr>
                <a:defRPr lang="en-US"/>
              </a:defPPr>
              <a:lvl1pPr indent="0">
                <a:lnSpc>
                  <a:spcPct val="200000"/>
                </a:lnSpc>
                <a:spcBef>
                  <a:spcPts val="1000"/>
                </a:spcBef>
                <a:buFont typeface="Arial" panose="020B0604020202020204" pitchFamily="34" charset="0"/>
                <a:buNone/>
                <a:defRPr sz="1200" b="1">
                  <a:solidFill>
                    <a:schemeClr val="bg1">
                      <a:lumMod val="85000"/>
                    </a:schemeClr>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在此输入内容在此输入内容在此输入内容在此输入内容</a:t>
              </a:r>
              <a:endParaRPr lang="en-GB" altLang="zh-CN" dirty="0">
                <a:sym typeface="Arial" panose="020B0604020202020204" pitchFamily="34" charset="0"/>
              </a:endParaRPr>
            </a:p>
          </p:txBody>
        </p:sp>
      </p:grpSp>
      <p:grpSp>
        <p:nvGrpSpPr>
          <p:cNvPr id="10" name="组合 9"/>
          <p:cNvGrpSpPr/>
          <p:nvPr/>
        </p:nvGrpSpPr>
        <p:grpSpPr>
          <a:xfrm>
            <a:off x="8321160" y="5312091"/>
            <a:ext cx="2613740" cy="996319"/>
            <a:chOff x="929307" y="1776838"/>
            <a:chExt cx="2613740" cy="996319"/>
          </a:xfrm>
        </p:grpSpPr>
        <p:sp>
          <p:nvSpPr>
            <p:cNvPr id="11" name="Content Placeholder 2"/>
            <p:cNvSpPr txBox="1"/>
            <p:nvPr/>
          </p:nvSpPr>
          <p:spPr>
            <a:xfrm>
              <a:off x="930060" y="1776838"/>
              <a:ext cx="2612987" cy="244781"/>
            </a:xfrm>
            <a:prstGeom prst="rect">
              <a:avLst/>
            </a:prstGeom>
          </p:spPr>
          <p:txBody>
            <a:bodyPr vert="horz" lIns="91440" tIns="45720" rIns="91440" bIns="45720" rtlCol="0">
              <a:noAutofit/>
            </a:bodyPr>
            <a:lstStyle>
              <a:defPPr>
                <a:defRPr lang="en-US"/>
              </a:defPPr>
              <a:lvl1pPr marL="342900" indent="-342900">
                <a:lnSpc>
                  <a:spcPct val="70000"/>
                </a:lnSpc>
                <a:spcBef>
                  <a:spcPts val="1000"/>
                </a:spcBef>
                <a:buFont typeface="Wingdings" panose="05000000000000000000" pitchFamily="2" charset="2"/>
                <a:buChar char="l"/>
                <a:defRPr sz="2000" b="1">
                  <a:solidFill>
                    <a:schemeClr val="bg1"/>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a:t>
              </a:r>
              <a:endParaRPr lang="en-GB" altLang="zh-CN" dirty="0">
                <a:sym typeface="Arial" panose="020B0604020202020204" pitchFamily="34" charset="0"/>
              </a:endParaRPr>
            </a:p>
          </p:txBody>
        </p:sp>
        <p:sp>
          <p:nvSpPr>
            <p:cNvPr id="12" name="Content Placeholder 2"/>
            <p:cNvSpPr txBox="1"/>
            <p:nvPr/>
          </p:nvSpPr>
          <p:spPr>
            <a:xfrm>
              <a:off x="929307" y="2082133"/>
              <a:ext cx="2612987" cy="691024"/>
            </a:xfrm>
            <a:prstGeom prst="rect">
              <a:avLst/>
            </a:prstGeom>
          </p:spPr>
          <p:txBody>
            <a:bodyPr vert="horz" lIns="91440" tIns="45720" rIns="91440" bIns="45720" rtlCol="0">
              <a:noAutofit/>
            </a:bodyPr>
            <a:lstStyle>
              <a:defPPr>
                <a:defRPr lang="en-US"/>
              </a:defPPr>
              <a:lvl1pPr indent="0">
                <a:lnSpc>
                  <a:spcPct val="200000"/>
                </a:lnSpc>
                <a:spcBef>
                  <a:spcPts val="1000"/>
                </a:spcBef>
                <a:buFont typeface="Arial" panose="020B0604020202020204" pitchFamily="34" charset="0"/>
                <a:buNone/>
                <a:defRPr sz="1200" b="1">
                  <a:solidFill>
                    <a:schemeClr val="bg1">
                      <a:lumMod val="85000"/>
                    </a:schemeClr>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在此输入内容在此输入内容在此输入内容在此输入内容</a:t>
              </a:r>
              <a:endParaRPr lang="en-GB" altLang="zh-CN" dirty="0">
                <a:sym typeface="Arial" panose="020B0604020202020204" pitchFamily="34" charset="0"/>
              </a:endParaRPr>
            </a:p>
          </p:txBody>
        </p:sp>
      </p:grpSp>
      <p:grpSp>
        <p:nvGrpSpPr>
          <p:cNvPr id="14" name="组合 13"/>
          <p:cNvGrpSpPr/>
          <p:nvPr/>
        </p:nvGrpSpPr>
        <p:grpSpPr>
          <a:xfrm>
            <a:off x="4602493" y="5312091"/>
            <a:ext cx="2613740" cy="996319"/>
            <a:chOff x="929307" y="1776838"/>
            <a:chExt cx="2613740" cy="996319"/>
          </a:xfrm>
        </p:grpSpPr>
        <p:sp>
          <p:nvSpPr>
            <p:cNvPr id="15" name="Content Placeholder 2"/>
            <p:cNvSpPr txBox="1"/>
            <p:nvPr/>
          </p:nvSpPr>
          <p:spPr>
            <a:xfrm>
              <a:off x="930060" y="1776838"/>
              <a:ext cx="2612987" cy="244781"/>
            </a:xfrm>
            <a:prstGeom prst="rect">
              <a:avLst/>
            </a:prstGeom>
          </p:spPr>
          <p:txBody>
            <a:bodyPr vert="horz" lIns="91440" tIns="45720" rIns="91440" bIns="45720" rtlCol="0">
              <a:noAutofit/>
            </a:bodyPr>
            <a:lstStyle>
              <a:defPPr>
                <a:defRPr lang="en-US"/>
              </a:defPPr>
              <a:lvl1pPr marL="342900" indent="-342900">
                <a:lnSpc>
                  <a:spcPct val="70000"/>
                </a:lnSpc>
                <a:spcBef>
                  <a:spcPts val="1000"/>
                </a:spcBef>
                <a:buFont typeface="Wingdings" panose="05000000000000000000" pitchFamily="2" charset="2"/>
                <a:buChar char="l"/>
                <a:defRPr sz="2000" b="1">
                  <a:solidFill>
                    <a:schemeClr val="bg1"/>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a:t>
              </a:r>
              <a:endParaRPr lang="en-GB" altLang="zh-CN" dirty="0">
                <a:sym typeface="Arial" panose="020B0604020202020204" pitchFamily="34" charset="0"/>
              </a:endParaRPr>
            </a:p>
          </p:txBody>
        </p:sp>
        <p:sp>
          <p:nvSpPr>
            <p:cNvPr id="16" name="Content Placeholder 2"/>
            <p:cNvSpPr txBox="1"/>
            <p:nvPr/>
          </p:nvSpPr>
          <p:spPr>
            <a:xfrm>
              <a:off x="929307" y="2082133"/>
              <a:ext cx="2612987" cy="691024"/>
            </a:xfrm>
            <a:prstGeom prst="rect">
              <a:avLst/>
            </a:prstGeom>
          </p:spPr>
          <p:txBody>
            <a:bodyPr vert="horz" lIns="91440" tIns="45720" rIns="91440" bIns="45720" rtlCol="0">
              <a:noAutofit/>
            </a:bodyPr>
            <a:lstStyle>
              <a:defPPr>
                <a:defRPr lang="en-US"/>
              </a:defPPr>
              <a:lvl1pPr indent="0">
                <a:lnSpc>
                  <a:spcPct val="200000"/>
                </a:lnSpc>
                <a:spcBef>
                  <a:spcPts val="1000"/>
                </a:spcBef>
                <a:buFont typeface="Arial" panose="020B0604020202020204" pitchFamily="34" charset="0"/>
                <a:buNone/>
                <a:defRPr sz="1200" b="1">
                  <a:solidFill>
                    <a:schemeClr val="bg1">
                      <a:lumMod val="85000"/>
                    </a:schemeClr>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在此输入内容在此输入内容在此输入内容在此输入内容</a:t>
              </a:r>
              <a:endParaRPr lang="en-GB" altLang="zh-CN" dirty="0">
                <a:sym typeface="Arial" panose="020B0604020202020204" pitchFamily="34" charset="0"/>
              </a:endParaRPr>
            </a:p>
          </p:txBody>
        </p:sp>
      </p:grpSp>
      <p:grpSp>
        <p:nvGrpSpPr>
          <p:cNvPr id="5" name="组合 4"/>
          <p:cNvGrpSpPr/>
          <p:nvPr/>
        </p:nvGrpSpPr>
        <p:grpSpPr>
          <a:xfrm>
            <a:off x="3373881" y="1464766"/>
            <a:ext cx="5710848" cy="3346719"/>
            <a:chOff x="994752" y="1465943"/>
            <a:chExt cx="5710848" cy="3346719"/>
          </a:xfrm>
          <a:blipFill dpi="0" rotWithShape="1">
            <a:blip r:embed="rId3"/>
            <a:srcRect/>
            <a:stretch>
              <a:fillRect/>
            </a:stretch>
          </a:blipFill>
        </p:grpSpPr>
        <p:sp>
          <p:nvSpPr>
            <p:cNvPr id="3" name="流程图: 可选过程 2"/>
            <p:cNvSpPr/>
            <p:nvPr/>
          </p:nvSpPr>
          <p:spPr>
            <a:xfrm>
              <a:off x="994753" y="1465943"/>
              <a:ext cx="5710847" cy="1045028"/>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可选过程 24"/>
            <p:cNvSpPr/>
            <p:nvPr/>
          </p:nvSpPr>
          <p:spPr>
            <a:xfrm>
              <a:off x="994752" y="2626555"/>
              <a:ext cx="5710847" cy="1045028"/>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可选过程 25"/>
            <p:cNvSpPr/>
            <p:nvPr/>
          </p:nvSpPr>
          <p:spPr>
            <a:xfrm>
              <a:off x="994752" y="3767634"/>
              <a:ext cx="5710847" cy="1045028"/>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 14"/>
          <p:cNvGraphicFramePr/>
          <p:nvPr/>
        </p:nvGraphicFramePr>
        <p:xfrm>
          <a:off x="-210014" y="560495"/>
          <a:ext cx="6165205" cy="4365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0" y="4725804"/>
            <a:ext cx="12192000" cy="2132196"/>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Group 4"/>
          <p:cNvGrpSpPr>
            <a:grpSpLocks noChangeAspect="1"/>
          </p:cNvGrpSpPr>
          <p:nvPr/>
        </p:nvGrpSpPr>
        <p:grpSpPr bwMode="auto">
          <a:xfrm>
            <a:off x="6162390" y="5312970"/>
            <a:ext cx="453884" cy="540290"/>
            <a:chOff x="1163" y="2950"/>
            <a:chExt cx="457" cy="544"/>
          </a:xfrm>
          <a:solidFill>
            <a:schemeClr val="bg1"/>
          </a:solidFill>
        </p:grpSpPr>
        <p:sp>
          <p:nvSpPr>
            <p:cNvPr id="26" name="Freeform 5"/>
            <p:cNvSpPr>
              <a:spLocks noEditPoints="1"/>
            </p:cNvSpPr>
            <p:nvPr userDrawn="1"/>
          </p:nvSpPr>
          <p:spPr bwMode="auto">
            <a:xfrm>
              <a:off x="1330" y="3393"/>
              <a:ext cx="124" cy="27"/>
            </a:xfrm>
            <a:custGeom>
              <a:avLst/>
              <a:gdLst>
                <a:gd name="T0" fmla="*/ 319 w 359"/>
                <a:gd name="T1" fmla="*/ 0 h 79"/>
                <a:gd name="T2" fmla="*/ 39 w 359"/>
                <a:gd name="T3" fmla="*/ 0 h 79"/>
                <a:gd name="T4" fmla="*/ 0 w 359"/>
                <a:gd name="T5" fmla="*/ 40 h 79"/>
                <a:gd name="T6" fmla="*/ 39 w 359"/>
                <a:gd name="T7" fmla="*/ 79 h 79"/>
                <a:gd name="T8" fmla="*/ 319 w 359"/>
                <a:gd name="T9" fmla="*/ 79 h 79"/>
                <a:gd name="T10" fmla="*/ 359 w 359"/>
                <a:gd name="T11" fmla="*/ 40 h 79"/>
                <a:gd name="T12" fmla="*/ 319 w 359"/>
                <a:gd name="T13" fmla="*/ 0 h 79"/>
                <a:gd name="T14" fmla="*/ 319 w 359"/>
                <a:gd name="T15" fmla="*/ 0 h 79"/>
                <a:gd name="T16" fmla="*/ 319 w 359"/>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79">
                  <a:moveTo>
                    <a:pt x="319" y="0"/>
                  </a:moveTo>
                  <a:cubicBezTo>
                    <a:pt x="39" y="0"/>
                    <a:pt x="39" y="0"/>
                    <a:pt x="39" y="0"/>
                  </a:cubicBezTo>
                  <a:cubicBezTo>
                    <a:pt x="17" y="0"/>
                    <a:pt x="0" y="18"/>
                    <a:pt x="0" y="40"/>
                  </a:cubicBezTo>
                  <a:cubicBezTo>
                    <a:pt x="0" y="61"/>
                    <a:pt x="17" y="79"/>
                    <a:pt x="39" y="79"/>
                  </a:cubicBezTo>
                  <a:cubicBezTo>
                    <a:pt x="319" y="79"/>
                    <a:pt x="319" y="79"/>
                    <a:pt x="319" y="79"/>
                  </a:cubicBezTo>
                  <a:cubicBezTo>
                    <a:pt x="341" y="79"/>
                    <a:pt x="359" y="61"/>
                    <a:pt x="359" y="40"/>
                  </a:cubicBezTo>
                  <a:cubicBezTo>
                    <a:pt x="359" y="18"/>
                    <a:pt x="341" y="0"/>
                    <a:pt x="319" y="0"/>
                  </a:cubicBezTo>
                  <a:close/>
                  <a:moveTo>
                    <a:pt x="319" y="0"/>
                  </a:moveTo>
                  <a:cubicBezTo>
                    <a:pt x="319" y="0"/>
                    <a:pt x="319" y="0"/>
                    <a:pt x="319" y="0"/>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27" name="Freeform 6"/>
            <p:cNvSpPr>
              <a:spLocks noEditPoints="1"/>
            </p:cNvSpPr>
            <p:nvPr userDrawn="1"/>
          </p:nvSpPr>
          <p:spPr bwMode="auto">
            <a:xfrm>
              <a:off x="1337" y="3441"/>
              <a:ext cx="109" cy="53"/>
            </a:xfrm>
            <a:custGeom>
              <a:avLst/>
              <a:gdLst>
                <a:gd name="T0" fmla="*/ 86 w 317"/>
                <a:gd name="T1" fmla="*/ 92 h 154"/>
                <a:gd name="T2" fmla="*/ 158 w 317"/>
                <a:gd name="T3" fmla="*/ 154 h 154"/>
                <a:gd name="T4" fmla="*/ 231 w 317"/>
                <a:gd name="T5" fmla="*/ 92 h 154"/>
                <a:gd name="T6" fmla="*/ 317 w 317"/>
                <a:gd name="T7" fmla="*/ 0 h 154"/>
                <a:gd name="T8" fmla="*/ 0 w 317"/>
                <a:gd name="T9" fmla="*/ 0 h 154"/>
                <a:gd name="T10" fmla="*/ 86 w 317"/>
                <a:gd name="T11" fmla="*/ 92 h 154"/>
                <a:gd name="T12" fmla="*/ 86 w 317"/>
                <a:gd name="T13" fmla="*/ 92 h 154"/>
                <a:gd name="T14" fmla="*/ 86 w 317"/>
                <a:gd name="T15" fmla="*/ 9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154">
                  <a:moveTo>
                    <a:pt x="86" y="92"/>
                  </a:moveTo>
                  <a:cubicBezTo>
                    <a:pt x="91" y="127"/>
                    <a:pt x="122" y="154"/>
                    <a:pt x="158" y="154"/>
                  </a:cubicBezTo>
                  <a:cubicBezTo>
                    <a:pt x="195" y="154"/>
                    <a:pt x="225" y="127"/>
                    <a:pt x="231" y="92"/>
                  </a:cubicBezTo>
                  <a:cubicBezTo>
                    <a:pt x="279" y="89"/>
                    <a:pt x="317" y="49"/>
                    <a:pt x="317" y="0"/>
                  </a:cubicBezTo>
                  <a:cubicBezTo>
                    <a:pt x="0" y="0"/>
                    <a:pt x="0" y="0"/>
                    <a:pt x="0" y="0"/>
                  </a:cubicBezTo>
                  <a:cubicBezTo>
                    <a:pt x="0" y="49"/>
                    <a:pt x="38" y="89"/>
                    <a:pt x="86" y="92"/>
                  </a:cubicBezTo>
                  <a:close/>
                  <a:moveTo>
                    <a:pt x="86" y="92"/>
                  </a:moveTo>
                  <a:cubicBezTo>
                    <a:pt x="86" y="92"/>
                    <a:pt x="86" y="92"/>
                    <a:pt x="86" y="92"/>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28" name="Freeform 7"/>
            <p:cNvSpPr>
              <a:spLocks noEditPoints="1"/>
            </p:cNvSpPr>
            <p:nvPr userDrawn="1"/>
          </p:nvSpPr>
          <p:spPr bwMode="auto">
            <a:xfrm>
              <a:off x="1374" y="2950"/>
              <a:ext cx="36" cy="78"/>
            </a:xfrm>
            <a:custGeom>
              <a:avLst/>
              <a:gdLst>
                <a:gd name="T0" fmla="*/ 52 w 105"/>
                <a:gd name="T1" fmla="*/ 227 h 227"/>
                <a:gd name="T2" fmla="*/ 105 w 105"/>
                <a:gd name="T3" fmla="*/ 174 h 227"/>
                <a:gd name="T4" fmla="*/ 105 w 105"/>
                <a:gd name="T5" fmla="*/ 52 h 227"/>
                <a:gd name="T6" fmla="*/ 52 w 105"/>
                <a:gd name="T7" fmla="*/ 0 h 227"/>
                <a:gd name="T8" fmla="*/ 0 w 105"/>
                <a:gd name="T9" fmla="*/ 52 h 227"/>
                <a:gd name="T10" fmla="*/ 0 w 105"/>
                <a:gd name="T11" fmla="*/ 174 h 227"/>
                <a:gd name="T12" fmla="*/ 52 w 105"/>
                <a:gd name="T13" fmla="*/ 227 h 227"/>
                <a:gd name="T14" fmla="*/ 52 w 105"/>
                <a:gd name="T15" fmla="*/ 227 h 227"/>
                <a:gd name="T16" fmla="*/ 52 w 105"/>
                <a:gd name="T17"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27">
                  <a:moveTo>
                    <a:pt x="52" y="227"/>
                  </a:moveTo>
                  <a:cubicBezTo>
                    <a:pt x="81" y="227"/>
                    <a:pt x="105" y="203"/>
                    <a:pt x="105" y="174"/>
                  </a:cubicBezTo>
                  <a:cubicBezTo>
                    <a:pt x="105" y="52"/>
                    <a:pt x="105" y="52"/>
                    <a:pt x="105" y="52"/>
                  </a:cubicBezTo>
                  <a:cubicBezTo>
                    <a:pt x="105" y="23"/>
                    <a:pt x="81" y="0"/>
                    <a:pt x="52" y="0"/>
                  </a:cubicBezTo>
                  <a:cubicBezTo>
                    <a:pt x="23" y="0"/>
                    <a:pt x="0" y="23"/>
                    <a:pt x="0" y="52"/>
                  </a:cubicBezTo>
                  <a:cubicBezTo>
                    <a:pt x="0" y="174"/>
                    <a:pt x="0" y="174"/>
                    <a:pt x="0" y="174"/>
                  </a:cubicBezTo>
                  <a:cubicBezTo>
                    <a:pt x="0" y="203"/>
                    <a:pt x="23" y="227"/>
                    <a:pt x="52" y="227"/>
                  </a:cubicBezTo>
                  <a:close/>
                  <a:moveTo>
                    <a:pt x="52" y="227"/>
                  </a:moveTo>
                  <a:cubicBezTo>
                    <a:pt x="52" y="227"/>
                    <a:pt x="52" y="227"/>
                    <a:pt x="52" y="227"/>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29" name="Freeform 8"/>
            <p:cNvSpPr>
              <a:spLocks noEditPoints="1"/>
            </p:cNvSpPr>
            <p:nvPr userDrawn="1"/>
          </p:nvSpPr>
          <p:spPr bwMode="auto">
            <a:xfrm>
              <a:off x="1243" y="2989"/>
              <a:ext cx="65" cy="73"/>
            </a:xfrm>
            <a:custGeom>
              <a:avLst/>
              <a:gdLst>
                <a:gd name="T0" fmla="*/ 88 w 190"/>
                <a:gd name="T1" fmla="*/ 189 h 211"/>
                <a:gd name="T2" fmla="*/ 131 w 190"/>
                <a:gd name="T3" fmla="*/ 211 h 211"/>
                <a:gd name="T4" fmla="*/ 162 w 190"/>
                <a:gd name="T5" fmla="*/ 201 h 211"/>
                <a:gd name="T6" fmla="*/ 173 w 190"/>
                <a:gd name="T7" fmla="*/ 128 h 211"/>
                <a:gd name="T8" fmla="*/ 102 w 190"/>
                <a:gd name="T9" fmla="*/ 29 h 211"/>
                <a:gd name="T10" fmla="*/ 28 w 190"/>
                <a:gd name="T11" fmla="*/ 17 h 211"/>
                <a:gd name="T12" fmla="*/ 17 w 190"/>
                <a:gd name="T13" fmla="*/ 90 h 211"/>
                <a:gd name="T14" fmla="*/ 88 w 190"/>
                <a:gd name="T15" fmla="*/ 189 h 211"/>
                <a:gd name="T16" fmla="*/ 88 w 190"/>
                <a:gd name="T17" fmla="*/ 189 h 211"/>
                <a:gd name="T18" fmla="*/ 88 w 190"/>
                <a:gd name="T19" fmla="*/ 18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211">
                  <a:moveTo>
                    <a:pt x="88" y="189"/>
                  </a:moveTo>
                  <a:cubicBezTo>
                    <a:pt x="99" y="203"/>
                    <a:pt x="115" y="211"/>
                    <a:pt x="131" y="211"/>
                  </a:cubicBezTo>
                  <a:cubicBezTo>
                    <a:pt x="142" y="211"/>
                    <a:pt x="152" y="208"/>
                    <a:pt x="162" y="201"/>
                  </a:cubicBezTo>
                  <a:cubicBezTo>
                    <a:pt x="185" y="184"/>
                    <a:pt x="190" y="151"/>
                    <a:pt x="173" y="128"/>
                  </a:cubicBezTo>
                  <a:cubicBezTo>
                    <a:pt x="102" y="29"/>
                    <a:pt x="102" y="29"/>
                    <a:pt x="102" y="29"/>
                  </a:cubicBezTo>
                  <a:cubicBezTo>
                    <a:pt x="85" y="5"/>
                    <a:pt x="52" y="0"/>
                    <a:pt x="28" y="17"/>
                  </a:cubicBezTo>
                  <a:cubicBezTo>
                    <a:pt x="5" y="34"/>
                    <a:pt x="0" y="67"/>
                    <a:pt x="17" y="90"/>
                  </a:cubicBezTo>
                  <a:lnTo>
                    <a:pt x="88" y="189"/>
                  </a:lnTo>
                  <a:close/>
                  <a:moveTo>
                    <a:pt x="88" y="189"/>
                  </a:moveTo>
                  <a:cubicBezTo>
                    <a:pt x="88" y="189"/>
                    <a:pt x="88" y="189"/>
                    <a:pt x="88" y="189"/>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0" name="Freeform 9"/>
            <p:cNvSpPr>
              <a:spLocks noEditPoints="1"/>
            </p:cNvSpPr>
            <p:nvPr userDrawn="1"/>
          </p:nvSpPr>
          <p:spPr bwMode="auto">
            <a:xfrm>
              <a:off x="1475" y="3309"/>
              <a:ext cx="66" cy="72"/>
            </a:xfrm>
            <a:custGeom>
              <a:avLst/>
              <a:gdLst>
                <a:gd name="T0" fmla="*/ 102 w 191"/>
                <a:gd name="T1" fmla="*/ 29 h 210"/>
                <a:gd name="T2" fmla="*/ 29 w 191"/>
                <a:gd name="T3" fmla="*/ 17 h 210"/>
                <a:gd name="T4" fmla="*/ 17 w 191"/>
                <a:gd name="T5" fmla="*/ 90 h 210"/>
                <a:gd name="T6" fmla="*/ 89 w 191"/>
                <a:gd name="T7" fmla="*/ 189 h 210"/>
                <a:gd name="T8" fmla="*/ 132 w 191"/>
                <a:gd name="T9" fmla="*/ 210 h 210"/>
                <a:gd name="T10" fmla="*/ 162 w 191"/>
                <a:gd name="T11" fmla="*/ 200 h 210"/>
                <a:gd name="T12" fmla="*/ 174 w 191"/>
                <a:gd name="T13" fmla="*/ 127 h 210"/>
                <a:gd name="T14" fmla="*/ 102 w 191"/>
                <a:gd name="T15" fmla="*/ 29 h 210"/>
                <a:gd name="T16" fmla="*/ 102 w 191"/>
                <a:gd name="T17" fmla="*/ 29 h 210"/>
                <a:gd name="T18" fmla="*/ 102 w 191"/>
                <a:gd name="T19" fmla="*/ 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10">
                  <a:moveTo>
                    <a:pt x="102" y="29"/>
                  </a:moveTo>
                  <a:cubicBezTo>
                    <a:pt x="85" y="5"/>
                    <a:pt x="52" y="0"/>
                    <a:pt x="29" y="17"/>
                  </a:cubicBezTo>
                  <a:cubicBezTo>
                    <a:pt x="6" y="34"/>
                    <a:pt x="0" y="67"/>
                    <a:pt x="17" y="90"/>
                  </a:cubicBezTo>
                  <a:cubicBezTo>
                    <a:pt x="89" y="189"/>
                    <a:pt x="89" y="189"/>
                    <a:pt x="89" y="189"/>
                  </a:cubicBezTo>
                  <a:cubicBezTo>
                    <a:pt x="99" y="203"/>
                    <a:pt x="115" y="210"/>
                    <a:pt x="132" y="210"/>
                  </a:cubicBezTo>
                  <a:cubicBezTo>
                    <a:pt x="142" y="210"/>
                    <a:pt x="153" y="207"/>
                    <a:pt x="162" y="200"/>
                  </a:cubicBezTo>
                  <a:cubicBezTo>
                    <a:pt x="186" y="183"/>
                    <a:pt x="191" y="151"/>
                    <a:pt x="174" y="127"/>
                  </a:cubicBezTo>
                  <a:lnTo>
                    <a:pt x="102" y="29"/>
                  </a:lnTo>
                  <a:close/>
                  <a:moveTo>
                    <a:pt x="102" y="29"/>
                  </a:moveTo>
                  <a:cubicBezTo>
                    <a:pt x="102" y="29"/>
                    <a:pt x="102" y="29"/>
                    <a:pt x="102" y="29"/>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1" name="Freeform 10"/>
            <p:cNvSpPr>
              <a:spLocks noEditPoints="1"/>
            </p:cNvSpPr>
            <p:nvPr userDrawn="1"/>
          </p:nvSpPr>
          <p:spPr bwMode="auto">
            <a:xfrm>
              <a:off x="1163" y="3099"/>
              <a:ext cx="81" cy="51"/>
            </a:xfrm>
            <a:custGeom>
              <a:avLst/>
              <a:gdLst>
                <a:gd name="T0" fmla="*/ 191 w 233"/>
                <a:gd name="T1" fmla="*/ 47 h 149"/>
                <a:gd name="T2" fmla="*/ 75 w 233"/>
                <a:gd name="T3" fmla="*/ 9 h 149"/>
                <a:gd name="T4" fmla="*/ 9 w 233"/>
                <a:gd name="T5" fmla="*/ 43 h 149"/>
                <a:gd name="T6" fmla="*/ 42 w 233"/>
                <a:gd name="T7" fmla="*/ 109 h 149"/>
                <a:gd name="T8" fmla="*/ 158 w 233"/>
                <a:gd name="T9" fmla="*/ 147 h 149"/>
                <a:gd name="T10" fmla="*/ 174 w 233"/>
                <a:gd name="T11" fmla="*/ 149 h 149"/>
                <a:gd name="T12" fmla="*/ 224 w 233"/>
                <a:gd name="T13" fmla="*/ 113 h 149"/>
                <a:gd name="T14" fmla="*/ 191 w 233"/>
                <a:gd name="T15" fmla="*/ 47 h 149"/>
                <a:gd name="T16" fmla="*/ 191 w 233"/>
                <a:gd name="T17" fmla="*/ 47 h 149"/>
                <a:gd name="T18" fmla="*/ 191 w 233"/>
                <a:gd name="T19" fmla="*/ 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49">
                  <a:moveTo>
                    <a:pt x="191" y="47"/>
                  </a:moveTo>
                  <a:cubicBezTo>
                    <a:pt x="75" y="9"/>
                    <a:pt x="75" y="9"/>
                    <a:pt x="75" y="9"/>
                  </a:cubicBezTo>
                  <a:cubicBezTo>
                    <a:pt x="47" y="0"/>
                    <a:pt x="18" y="15"/>
                    <a:pt x="9" y="43"/>
                  </a:cubicBezTo>
                  <a:cubicBezTo>
                    <a:pt x="0" y="70"/>
                    <a:pt x="15" y="100"/>
                    <a:pt x="42" y="109"/>
                  </a:cubicBezTo>
                  <a:cubicBezTo>
                    <a:pt x="158" y="147"/>
                    <a:pt x="158" y="147"/>
                    <a:pt x="158" y="147"/>
                  </a:cubicBezTo>
                  <a:cubicBezTo>
                    <a:pt x="164" y="148"/>
                    <a:pt x="169" y="149"/>
                    <a:pt x="174" y="149"/>
                  </a:cubicBezTo>
                  <a:cubicBezTo>
                    <a:pt x="197" y="149"/>
                    <a:pt x="217" y="135"/>
                    <a:pt x="224" y="113"/>
                  </a:cubicBezTo>
                  <a:cubicBezTo>
                    <a:pt x="233" y="86"/>
                    <a:pt x="218" y="56"/>
                    <a:pt x="191" y="47"/>
                  </a:cubicBezTo>
                  <a:close/>
                  <a:moveTo>
                    <a:pt x="191" y="47"/>
                  </a:moveTo>
                  <a:cubicBezTo>
                    <a:pt x="191" y="47"/>
                    <a:pt x="191" y="47"/>
                    <a:pt x="191" y="47"/>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2" name="Freeform 11"/>
            <p:cNvSpPr>
              <a:spLocks noEditPoints="1"/>
            </p:cNvSpPr>
            <p:nvPr userDrawn="1"/>
          </p:nvSpPr>
          <p:spPr bwMode="auto">
            <a:xfrm>
              <a:off x="1539" y="3221"/>
              <a:ext cx="81" cy="51"/>
            </a:xfrm>
            <a:custGeom>
              <a:avLst/>
              <a:gdLst>
                <a:gd name="T0" fmla="*/ 191 w 234"/>
                <a:gd name="T1" fmla="*/ 47 h 149"/>
                <a:gd name="T2" fmla="*/ 75 w 234"/>
                <a:gd name="T3" fmla="*/ 9 h 149"/>
                <a:gd name="T4" fmla="*/ 9 w 234"/>
                <a:gd name="T5" fmla="*/ 43 h 149"/>
                <a:gd name="T6" fmla="*/ 43 w 234"/>
                <a:gd name="T7" fmla="*/ 109 h 149"/>
                <a:gd name="T8" fmla="*/ 159 w 234"/>
                <a:gd name="T9" fmla="*/ 146 h 149"/>
                <a:gd name="T10" fmla="*/ 175 w 234"/>
                <a:gd name="T11" fmla="*/ 149 h 149"/>
                <a:gd name="T12" fmla="*/ 225 w 234"/>
                <a:gd name="T13" fmla="*/ 113 h 149"/>
                <a:gd name="T14" fmla="*/ 191 w 234"/>
                <a:gd name="T15" fmla="*/ 47 h 149"/>
                <a:gd name="T16" fmla="*/ 191 w 234"/>
                <a:gd name="T17" fmla="*/ 47 h 149"/>
                <a:gd name="T18" fmla="*/ 191 w 234"/>
                <a:gd name="T19" fmla="*/ 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49">
                  <a:moveTo>
                    <a:pt x="191" y="47"/>
                  </a:moveTo>
                  <a:cubicBezTo>
                    <a:pt x="75" y="9"/>
                    <a:pt x="75" y="9"/>
                    <a:pt x="75" y="9"/>
                  </a:cubicBezTo>
                  <a:cubicBezTo>
                    <a:pt x="48" y="0"/>
                    <a:pt x="18" y="15"/>
                    <a:pt x="9" y="43"/>
                  </a:cubicBezTo>
                  <a:cubicBezTo>
                    <a:pt x="0" y="70"/>
                    <a:pt x="16" y="100"/>
                    <a:pt x="43" y="109"/>
                  </a:cubicBezTo>
                  <a:cubicBezTo>
                    <a:pt x="159" y="146"/>
                    <a:pt x="159" y="146"/>
                    <a:pt x="159" y="146"/>
                  </a:cubicBezTo>
                  <a:cubicBezTo>
                    <a:pt x="164" y="148"/>
                    <a:pt x="170" y="149"/>
                    <a:pt x="175" y="149"/>
                  </a:cubicBezTo>
                  <a:cubicBezTo>
                    <a:pt x="197" y="149"/>
                    <a:pt x="218" y="135"/>
                    <a:pt x="225" y="113"/>
                  </a:cubicBezTo>
                  <a:cubicBezTo>
                    <a:pt x="234" y="85"/>
                    <a:pt x="219" y="56"/>
                    <a:pt x="191" y="47"/>
                  </a:cubicBezTo>
                  <a:close/>
                  <a:moveTo>
                    <a:pt x="191" y="47"/>
                  </a:moveTo>
                  <a:cubicBezTo>
                    <a:pt x="191" y="47"/>
                    <a:pt x="191" y="47"/>
                    <a:pt x="191" y="47"/>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3" name="Freeform 12"/>
            <p:cNvSpPr>
              <a:spLocks noEditPoints="1"/>
            </p:cNvSpPr>
            <p:nvPr userDrawn="1"/>
          </p:nvSpPr>
          <p:spPr bwMode="auto">
            <a:xfrm>
              <a:off x="1163" y="3221"/>
              <a:ext cx="81" cy="51"/>
            </a:xfrm>
            <a:custGeom>
              <a:avLst/>
              <a:gdLst>
                <a:gd name="T0" fmla="*/ 158 w 233"/>
                <a:gd name="T1" fmla="*/ 9 h 149"/>
                <a:gd name="T2" fmla="*/ 42 w 233"/>
                <a:gd name="T3" fmla="*/ 47 h 149"/>
                <a:gd name="T4" fmla="*/ 9 w 233"/>
                <a:gd name="T5" fmla="*/ 113 h 149"/>
                <a:gd name="T6" fmla="*/ 58 w 233"/>
                <a:gd name="T7" fmla="*/ 149 h 149"/>
                <a:gd name="T8" fmla="*/ 75 w 233"/>
                <a:gd name="T9" fmla="*/ 146 h 149"/>
                <a:gd name="T10" fmla="*/ 191 w 233"/>
                <a:gd name="T11" fmla="*/ 109 h 149"/>
                <a:gd name="T12" fmla="*/ 224 w 233"/>
                <a:gd name="T13" fmla="*/ 43 h 149"/>
                <a:gd name="T14" fmla="*/ 158 w 233"/>
                <a:gd name="T15" fmla="*/ 9 h 149"/>
                <a:gd name="T16" fmla="*/ 158 w 233"/>
                <a:gd name="T17" fmla="*/ 9 h 149"/>
                <a:gd name="T18" fmla="*/ 158 w 233"/>
                <a:gd name="T19" fmla="*/ 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49">
                  <a:moveTo>
                    <a:pt x="158" y="9"/>
                  </a:moveTo>
                  <a:cubicBezTo>
                    <a:pt x="42" y="47"/>
                    <a:pt x="42" y="47"/>
                    <a:pt x="42" y="47"/>
                  </a:cubicBezTo>
                  <a:cubicBezTo>
                    <a:pt x="15" y="56"/>
                    <a:pt x="0" y="85"/>
                    <a:pt x="9" y="113"/>
                  </a:cubicBezTo>
                  <a:cubicBezTo>
                    <a:pt x="16" y="135"/>
                    <a:pt x="36" y="149"/>
                    <a:pt x="58" y="149"/>
                  </a:cubicBezTo>
                  <a:cubicBezTo>
                    <a:pt x="64" y="149"/>
                    <a:pt x="69" y="148"/>
                    <a:pt x="75" y="146"/>
                  </a:cubicBezTo>
                  <a:cubicBezTo>
                    <a:pt x="191" y="109"/>
                    <a:pt x="191" y="109"/>
                    <a:pt x="191" y="109"/>
                  </a:cubicBezTo>
                  <a:cubicBezTo>
                    <a:pt x="218" y="100"/>
                    <a:pt x="233" y="70"/>
                    <a:pt x="224" y="43"/>
                  </a:cubicBezTo>
                  <a:cubicBezTo>
                    <a:pt x="215" y="15"/>
                    <a:pt x="186" y="0"/>
                    <a:pt x="158" y="9"/>
                  </a:cubicBezTo>
                  <a:close/>
                  <a:moveTo>
                    <a:pt x="158" y="9"/>
                  </a:moveTo>
                  <a:cubicBezTo>
                    <a:pt x="158" y="9"/>
                    <a:pt x="158" y="9"/>
                    <a:pt x="158" y="9"/>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4" name="Freeform 13"/>
            <p:cNvSpPr>
              <a:spLocks noEditPoints="1"/>
            </p:cNvSpPr>
            <p:nvPr userDrawn="1"/>
          </p:nvSpPr>
          <p:spPr bwMode="auto">
            <a:xfrm>
              <a:off x="1539" y="3099"/>
              <a:ext cx="81" cy="51"/>
            </a:xfrm>
            <a:custGeom>
              <a:avLst/>
              <a:gdLst>
                <a:gd name="T0" fmla="*/ 59 w 234"/>
                <a:gd name="T1" fmla="*/ 149 h 149"/>
                <a:gd name="T2" fmla="*/ 75 w 234"/>
                <a:gd name="T3" fmla="*/ 147 h 149"/>
                <a:gd name="T4" fmla="*/ 191 w 234"/>
                <a:gd name="T5" fmla="*/ 109 h 149"/>
                <a:gd name="T6" fmla="*/ 225 w 234"/>
                <a:gd name="T7" fmla="*/ 43 h 149"/>
                <a:gd name="T8" fmla="*/ 159 w 234"/>
                <a:gd name="T9" fmla="*/ 9 h 149"/>
                <a:gd name="T10" fmla="*/ 43 w 234"/>
                <a:gd name="T11" fmla="*/ 47 h 149"/>
                <a:gd name="T12" fmla="*/ 9 w 234"/>
                <a:gd name="T13" fmla="*/ 113 h 149"/>
                <a:gd name="T14" fmla="*/ 59 w 234"/>
                <a:gd name="T15" fmla="*/ 149 h 149"/>
                <a:gd name="T16" fmla="*/ 59 w 234"/>
                <a:gd name="T17" fmla="*/ 149 h 149"/>
                <a:gd name="T18" fmla="*/ 59 w 234"/>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49">
                  <a:moveTo>
                    <a:pt x="59" y="149"/>
                  </a:moveTo>
                  <a:cubicBezTo>
                    <a:pt x="65" y="149"/>
                    <a:pt x="70" y="148"/>
                    <a:pt x="75" y="147"/>
                  </a:cubicBezTo>
                  <a:cubicBezTo>
                    <a:pt x="191" y="109"/>
                    <a:pt x="191" y="109"/>
                    <a:pt x="191" y="109"/>
                  </a:cubicBezTo>
                  <a:cubicBezTo>
                    <a:pt x="219" y="100"/>
                    <a:pt x="234" y="70"/>
                    <a:pt x="225" y="43"/>
                  </a:cubicBezTo>
                  <a:cubicBezTo>
                    <a:pt x="216" y="15"/>
                    <a:pt x="186" y="0"/>
                    <a:pt x="159" y="9"/>
                  </a:cubicBezTo>
                  <a:cubicBezTo>
                    <a:pt x="43" y="47"/>
                    <a:pt x="43" y="47"/>
                    <a:pt x="43" y="47"/>
                  </a:cubicBezTo>
                  <a:cubicBezTo>
                    <a:pt x="16" y="56"/>
                    <a:pt x="0" y="86"/>
                    <a:pt x="9" y="113"/>
                  </a:cubicBezTo>
                  <a:cubicBezTo>
                    <a:pt x="17" y="135"/>
                    <a:pt x="37" y="149"/>
                    <a:pt x="59" y="149"/>
                  </a:cubicBezTo>
                  <a:close/>
                  <a:moveTo>
                    <a:pt x="59" y="149"/>
                  </a:moveTo>
                  <a:cubicBezTo>
                    <a:pt x="59" y="149"/>
                    <a:pt x="59" y="149"/>
                    <a:pt x="59" y="149"/>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5" name="Freeform 14"/>
            <p:cNvSpPr>
              <a:spLocks noEditPoints="1"/>
            </p:cNvSpPr>
            <p:nvPr userDrawn="1"/>
          </p:nvSpPr>
          <p:spPr bwMode="auto">
            <a:xfrm>
              <a:off x="1243" y="3309"/>
              <a:ext cx="65" cy="72"/>
            </a:xfrm>
            <a:custGeom>
              <a:avLst/>
              <a:gdLst>
                <a:gd name="T0" fmla="*/ 88 w 190"/>
                <a:gd name="T1" fmla="*/ 29 h 210"/>
                <a:gd name="T2" fmla="*/ 17 w 190"/>
                <a:gd name="T3" fmla="*/ 127 h 210"/>
                <a:gd name="T4" fmla="*/ 28 w 190"/>
                <a:gd name="T5" fmla="*/ 200 h 210"/>
                <a:gd name="T6" fmla="*/ 59 w 190"/>
                <a:gd name="T7" fmla="*/ 210 h 210"/>
                <a:gd name="T8" fmla="*/ 101 w 190"/>
                <a:gd name="T9" fmla="*/ 189 h 210"/>
                <a:gd name="T10" fmla="*/ 173 w 190"/>
                <a:gd name="T11" fmla="*/ 90 h 210"/>
                <a:gd name="T12" fmla="*/ 162 w 190"/>
                <a:gd name="T13" fmla="*/ 17 h 210"/>
                <a:gd name="T14" fmla="*/ 88 w 190"/>
                <a:gd name="T15" fmla="*/ 29 h 210"/>
                <a:gd name="T16" fmla="*/ 88 w 190"/>
                <a:gd name="T17" fmla="*/ 29 h 210"/>
                <a:gd name="T18" fmla="*/ 88 w 190"/>
                <a:gd name="T19" fmla="*/ 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210">
                  <a:moveTo>
                    <a:pt x="88" y="29"/>
                  </a:moveTo>
                  <a:cubicBezTo>
                    <a:pt x="17" y="127"/>
                    <a:pt x="17" y="127"/>
                    <a:pt x="17" y="127"/>
                  </a:cubicBezTo>
                  <a:cubicBezTo>
                    <a:pt x="0" y="151"/>
                    <a:pt x="5" y="183"/>
                    <a:pt x="28" y="200"/>
                  </a:cubicBezTo>
                  <a:cubicBezTo>
                    <a:pt x="37" y="207"/>
                    <a:pt x="48" y="210"/>
                    <a:pt x="59" y="210"/>
                  </a:cubicBezTo>
                  <a:cubicBezTo>
                    <a:pt x="75" y="210"/>
                    <a:pt x="91" y="203"/>
                    <a:pt x="101" y="189"/>
                  </a:cubicBezTo>
                  <a:cubicBezTo>
                    <a:pt x="173" y="90"/>
                    <a:pt x="173" y="90"/>
                    <a:pt x="173" y="90"/>
                  </a:cubicBezTo>
                  <a:cubicBezTo>
                    <a:pt x="190" y="67"/>
                    <a:pt x="185" y="34"/>
                    <a:pt x="162" y="17"/>
                  </a:cubicBezTo>
                  <a:cubicBezTo>
                    <a:pt x="138" y="0"/>
                    <a:pt x="105" y="5"/>
                    <a:pt x="88" y="29"/>
                  </a:cubicBezTo>
                  <a:close/>
                  <a:moveTo>
                    <a:pt x="88" y="29"/>
                  </a:moveTo>
                  <a:cubicBezTo>
                    <a:pt x="88" y="29"/>
                    <a:pt x="88" y="29"/>
                    <a:pt x="88" y="29"/>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6" name="Freeform 15"/>
            <p:cNvSpPr>
              <a:spLocks noEditPoints="1"/>
            </p:cNvSpPr>
            <p:nvPr userDrawn="1"/>
          </p:nvSpPr>
          <p:spPr bwMode="auto">
            <a:xfrm>
              <a:off x="1475" y="2989"/>
              <a:ext cx="66" cy="73"/>
            </a:xfrm>
            <a:custGeom>
              <a:avLst/>
              <a:gdLst>
                <a:gd name="T0" fmla="*/ 89 w 191"/>
                <a:gd name="T1" fmla="*/ 29 h 211"/>
                <a:gd name="T2" fmla="*/ 17 w 191"/>
                <a:gd name="T3" fmla="*/ 128 h 211"/>
                <a:gd name="T4" fmla="*/ 29 w 191"/>
                <a:gd name="T5" fmla="*/ 201 h 211"/>
                <a:gd name="T6" fmla="*/ 60 w 191"/>
                <a:gd name="T7" fmla="*/ 211 h 211"/>
                <a:gd name="T8" fmla="*/ 102 w 191"/>
                <a:gd name="T9" fmla="*/ 189 h 211"/>
                <a:gd name="T10" fmla="*/ 174 w 191"/>
                <a:gd name="T11" fmla="*/ 90 h 211"/>
                <a:gd name="T12" fmla="*/ 162 w 191"/>
                <a:gd name="T13" fmla="*/ 17 h 211"/>
                <a:gd name="T14" fmla="*/ 89 w 191"/>
                <a:gd name="T15" fmla="*/ 29 h 211"/>
                <a:gd name="T16" fmla="*/ 89 w 191"/>
                <a:gd name="T17" fmla="*/ 29 h 211"/>
                <a:gd name="T18" fmla="*/ 89 w 191"/>
                <a:gd name="T19"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11">
                  <a:moveTo>
                    <a:pt x="89" y="29"/>
                  </a:moveTo>
                  <a:cubicBezTo>
                    <a:pt x="17" y="128"/>
                    <a:pt x="17" y="128"/>
                    <a:pt x="17" y="128"/>
                  </a:cubicBezTo>
                  <a:cubicBezTo>
                    <a:pt x="0" y="151"/>
                    <a:pt x="6" y="184"/>
                    <a:pt x="29" y="201"/>
                  </a:cubicBezTo>
                  <a:cubicBezTo>
                    <a:pt x="38" y="208"/>
                    <a:pt x="49" y="211"/>
                    <a:pt x="60" y="211"/>
                  </a:cubicBezTo>
                  <a:cubicBezTo>
                    <a:pt x="76" y="211"/>
                    <a:pt x="92" y="203"/>
                    <a:pt x="102" y="189"/>
                  </a:cubicBezTo>
                  <a:cubicBezTo>
                    <a:pt x="174" y="90"/>
                    <a:pt x="174" y="90"/>
                    <a:pt x="174" y="90"/>
                  </a:cubicBezTo>
                  <a:cubicBezTo>
                    <a:pt x="191" y="67"/>
                    <a:pt x="186" y="34"/>
                    <a:pt x="162" y="17"/>
                  </a:cubicBezTo>
                  <a:cubicBezTo>
                    <a:pt x="139" y="0"/>
                    <a:pt x="106" y="5"/>
                    <a:pt x="89" y="29"/>
                  </a:cubicBezTo>
                  <a:close/>
                  <a:moveTo>
                    <a:pt x="89" y="29"/>
                  </a:moveTo>
                  <a:cubicBezTo>
                    <a:pt x="89" y="29"/>
                    <a:pt x="89" y="29"/>
                    <a:pt x="89" y="29"/>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7" name="Freeform 16"/>
            <p:cNvSpPr>
              <a:spLocks noEditPoints="1"/>
            </p:cNvSpPr>
            <p:nvPr userDrawn="1"/>
          </p:nvSpPr>
          <p:spPr bwMode="auto">
            <a:xfrm>
              <a:off x="1261" y="3057"/>
              <a:ext cx="261" cy="316"/>
            </a:xfrm>
            <a:custGeom>
              <a:avLst/>
              <a:gdLst>
                <a:gd name="T0" fmla="*/ 757 w 757"/>
                <a:gd name="T1" fmla="*/ 378 h 917"/>
                <a:gd name="T2" fmla="*/ 378 w 757"/>
                <a:gd name="T3" fmla="*/ 0 h 917"/>
                <a:gd name="T4" fmla="*/ 0 w 757"/>
                <a:gd name="T5" fmla="*/ 378 h 917"/>
                <a:gd name="T6" fmla="*/ 81 w 757"/>
                <a:gd name="T7" fmla="*/ 612 h 917"/>
                <a:gd name="T8" fmla="*/ 204 w 757"/>
                <a:gd name="T9" fmla="*/ 792 h 917"/>
                <a:gd name="T10" fmla="*/ 204 w 757"/>
                <a:gd name="T11" fmla="*/ 917 h 917"/>
                <a:gd name="T12" fmla="*/ 551 w 757"/>
                <a:gd name="T13" fmla="*/ 917 h 917"/>
                <a:gd name="T14" fmla="*/ 551 w 757"/>
                <a:gd name="T15" fmla="*/ 795 h 917"/>
                <a:gd name="T16" fmla="*/ 676 w 757"/>
                <a:gd name="T17" fmla="*/ 612 h 917"/>
                <a:gd name="T18" fmla="*/ 757 w 757"/>
                <a:gd name="T19" fmla="*/ 378 h 917"/>
                <a:gd name="T20" fmla="*/ 757 w 757"/>
                <a:gd name="T21" fmla="*/ 378 h 917"/>
                <a:gd name="T22" fmla="*/ 757 w 757"/>
                <a:gd name="T23" fmla="*/ 37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7" h="917">
                  <a:moveTo>
                    <a:pt x="757" y="378"/>
                  </a:moveTo>
                  <a:cubicBezTo>
                    <a:pt x="757" y="169"/>
                    <a:pt x="587" y="0"/>
                    <a:pt x="378" y="0"/>
                  </a:cubicBezTo>
                  <a:cubicBezTo>
                    <a:pt x="169" y="0"/>
                    <a:pt x="0" y="169"/>
                    <a:pt x="0" y="378"/>
                  </a:cubicBezTo>
                  <a:cubicBezTo>
                    <a:pt x="0" y="467"/>
                    <a:pt x="30" y="548"/>
                    <a:pt x="81" y="612"/>
                  </a:cubicBezTo>
                  <a:cubicBezTo>
                    <a:pt x="125" y="668"/>
                    <a:pt x="167" y="730"/>
                    <a:pt x="204" y="792"/>
                  </a:cubicBezTo>
                  <a:cubicBezTo>
                    <a:pt x="204" y="917"/>
                    <a:pt x="204" y="917"/>
                    <a:pt x="204" y="917"/>
                  </a:cubicBezTo>
                  <a:cubicBezTo>
                    <a:pt x="551" y="917"/>
                    <a:pt x="551" y="917"/>
                    <a:pt x="551" y="917"/>
                  </a:cubicBezTo>
                  <a:cubicBezTo>
                    <a:pt x="551" y="795"/>
                    <a:pt x="551" y="795"/>
                    <a:pt x="551" y="795"/>
                  </a:cubicBezTo>
                  <a:cubicBezTo>
                    <a:pt x="587" y="735"/>
                    <a:pt x="634" y="665"/>
                    <a:pt x="676" y="612"/>
                  </a:cubicBezTo>
                  <a:cubicBezTo>
                    <a:pt x="727" y="548"/>
                    <a:pt x="757" y="467"/>
                    <a:pt x="757" y="378"/>
                  </a:cubicBezTo>
                  <a:close/>
                  <a:moveTo>
                    <a:pt x="757" y="378"/>
                  </a:moveTo>
                  <a:cubicBezTo>
                    <a:pt x="757" y="378"/>
                    <a:pt x="757" y="378"/>
                    <a:pt x="757" y="378"/>
                  </a:cubicBezTo>
                </a:path>
              </a:pathLst>
            </a:custGeom>
            <a:grp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grpSp>
      <p:sp>
        <p:nvSpPr>
          <p:cNvPr id="48" name="TextBox 47"/>
          <p:cNvSpPr txBox="1"/>
          <p:nvPr/>
        </p:nvSpPr>
        <p:spPr>
          <a:xfrm>
            <a:off x="5720516" y="1549211"/>
            <a:ext cx="4021899" cy="1754326"/>
          </a:xfrm>
          <a:prstGeom prst="rect">
            <a:avLst/>
          </a:prstGeom>
          <a:noFill/>
        </p:spPr>
        <p:txBody>
          <a:bodyPr wrap="square" rtlCol="0">
            <a:spAutoFit/>
          </a:bodyPr>
          <a:lstStyle/>
          <a:p>
            <a:r>
              <a:rPr lang="zh-CN" altLang="en-US" sz="54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sz="54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5720516" y="3431114"/>
            <a:ext cx="5484444" cy="1200329"/>
          </a:xfrm>
          <a:prstGeom prst="rect">
            <a:avLst/>
          </a:prstGeom>
          <a:noFill/>
        </p:spPr>
        <p:txBody>
          <a:bodyPr wrap="square" rtlCol="0">
            <a:spAutoFit/>
          </a:bodyPr>
          <a:lstStyle/>
          <a:p>
            <a:pPr>
              <a:lnSpc>
                <a:spcPct val="150000"/>
              </a:lnSpc>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GB" altLang="zh-CN" sz="12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Group 80"/>
          <p:cNvGrpSpPr/>
          <p:nvPr/>
        </p:nvGrpSpPr>
        <p:grpSpPr>
          <a:xfrm>
            <a:off x="1478174" y="5324312"/>
            <a:ext cx="413883" cy="416719"/>
            <a:chOff x="2547938" y="975519"/>
            <a:chExt cx="463549" cy="466725"/>
          </a:xfrm>
          <a:solidFill>
            <a:schemeClr val="bg1"/>
          </a:solidFill>
        </p:grpSpPr>
        <p:sp>
          <p:nvSpPr>
            <p:cNvPr id="41" name="Freeform 33"/>
            <p:cNvSpPr/>
            <p:nvPr/>
          </p:nvSpPr>
          <p:spPr bwMode="auto">
            <a:xfrm>
              <a:off x="2551113" y="1420019"/>
              <a:ext cx="450850" cy="22225"/>
            </a:xfrm>
            <a:custGeom>
              <a:avLst/>
              <a:gdLst>
                <a:gd name="T0" fmla="*/ 284 w 284"/>
                <a:gd name="T1" fmla="*/ 0 h 14"/>
                <a:gd name="T2" fmla="*/ 0 w 284"/>
                <a:gd name="T3" fmla="*/ 0 h 14"/>
                <a:gd name="T4" fmla="*/ 5 w 284"/>
                <a:gd name="T5" fmla="*/ 14 h 14"/>
                <a:gd name="T6" fmla="*/ 279 w 284"/>
                <a:gd name="T7" fmla="*/ 14 h 14"/>
                <a:gd name="T8" fmla="*/ 284 w 284"/>
                <a:gd name="T9" fmla="*/ 0 h 14"/>
              </a:gdLst>
              <a:ahLst/>
              <a:cxnLst>
                <a:cxn ang="0">
                  <a:pos x="T0" y="T1"/>
                </a:cxn>
                <a:cxn ang="0">
                  <a:pos x="T2" y="T3"/>
                </a:cxn>
                <a:cxn ang="0">
                  <a:pos x="T4" y="T5"/>
                </a:cxn>
                <a:cxn ang="0">
                  <a:pos x="T6" y="T7"/>
                </a:cxn>
                <a:cxn ang="0">
                  <a:pos x="T8" y="T9"/>
                </a:cxn>
              </a:cxnLst>
              <a:rect l="0" t="0" r="r" b="b"/>
              <a:pathLst>
                <a:path w="284" h="14">
                  <a:moveTo>
                    <a:pt x="284" y="0"/>
                  </a:moveTo>
                  <a:lnTo>
                    <a:pt x="0" y="0"/>
                  </a:lnTo>
                  <a:lnTo>
                    <a:pt x="5" y="14"/>
                  </a:lnTo>
                  <a:lnTo>
                    <a:pt x="279" y="14"/>
                  </a:lnTo>
                  <a:lnTo>
                    <a:pt x="2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34"/>
            <p:cNvSpPr/>
            <p:nvPr/>
          </p:nvSpPr>
          <p:spPr bwMode="auto">
            <a:xfrm>
              <a:off x="2547938" y="975519"/>
              <a:ext cx="455612" cy="431800"/>
            </a:xfrm>
            <a:custGeom>
              <a:avLst/>
              <a:gdLst>
                <a:gd name="T0" fmla="*/ 0 w 241"/>
                <a:gd name="T1" fmla="*/ 228 h 228"/>
                <a:gd name="T2" fmla="*/ 241 w 241"/>
                <a:gd name="T3" fmla="*/ 228 h 228"/>
                <a:gd name="T4" fmla="*/ 241 w 241"/>
                <a:gd name="T5" fmla="*/ 71 h 228"/>
                <a:gd name="T6" fmla="*/ 239 w 241"/>
                <a:gd name="T7" fmla="*/ 71 h 228"/>
                <a:gd name="T8" fmla="*/ 236 w 241"/>
                <a:gd name="T9" fmla="*/ 74 h 228"/>
                <a:gd name="T10" fmla="*/ 231 w 241"/>
                <a:gd name="T11" fmla="*/ 79 h 228"/>
                <a:gd name="T12" fmla="*/ 231 w 241"/>
                <a:gd name="T13" fmla="*/ 79 h 228"/>
                <a:gd name="T14" fmla="*/ 231 w 241"/>
                <a:gd name="T15" fmla="*/ 79 h 228"/>
                <a:gd name="T16" fmla="*/ 212 w 241"/>
                <a:gd name="T17" fmla="*/ 98 h 228"/>
                <a:gd name="T18" fmla="*/ 212 w 241"/>
                <a:gd name="T19" fmla="*/ 204 h 228"/>
                <a:gd name="T20" fmla="*/ 29 w 241"/>
                <a:gd name="T21" fmla="*/ 204 h 228"/>
                <a:gd name="T22" fmla="*/ 29 w 241"/>
                <a:gd name="T23" fmla="*/ 95 h 228"/>
                <a:gd name="T24" fmla="*/ 161 w 241"/>
                <a:gd name="T25" fmla="*/ 95 h 228"/>
                <a:gd name="T26" fmla="*/ 185 w 241"/>
                <a:gd name="T27" fmla="*/ 71 h 228"/>
                <a:gd name="T28" fmla="*/ 135 w 241"/>
                <a:gd name="T29" fmla="*/ 71 h 228"/>
                <a:gd name="T30" fmla="*/ 135 w 241"/>
                <a:gd name="T31" fmla="*/ 68 h 228"/>
                <a:gd name="T32" fmla="*/ 135 w 241"/>
                <a:gd name="T33" fmla="*/ 65 h 228"/>
                <a:gd name="T34" fmla="*/ 183 w 241"/>
                <a:gd name="T35" fmla="*/ 15 h 228"/>
                <a:gd name="T36" fmla="*/ 171 w 241"/>
                <a:gd name="T37" fmla="*/ 8 h 228"/>
                <a:gd name="T38" fmla="*/ 135 w 241"/>
                <a:gd name="T39" fmla="*/ 37 h 228"/>
                <a:gd name="T40" fmla="*/ 122 w 241"/>
                <a:gd name="T41" fmla="*/ 65 h 228"/>
                <a:gd name="T42" fmla="*/ 122 w 241"/>
                <a:gd name="T43" fmla="*/ 68 h 228"/>
                <a:gd name="T44" fmla="*/ 122 w 241"/>
                <a:gd name="T45" fmla="*/ 71 h 228"/>
                <a:gd name="T46" fmla="*/ 0 w 241"/>
                <a:gd name="T47" fmla="*/ 71 h 228"/>
                <a:gd name="T48" fmla="*/ 0 w 241"/>
                <a:gd name="T4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228">
                  <a:moveTo>
                    <a:pt x="0" y="228"/>
                  </a:moveTo>
                  <a:cubicBezTo>
                    <a:pt x="241" y="228"/>
                    <a:pt x="241" y="228"/>
                    <a:pt x="241" y="228"/>
                  </a:cubicBezTo>
                  <a:cubicBezTo>
                    <a:pt x="241" y="71"/>
                    <a:pt x="241" y="71"/>
                    <a:pt x="241" y="71"/>
                  </a:cubicBezTo>
                  <a:cubicBezTo>
                    <a:pt x="239" y="71"/>
                    <a:pt x="239" y="71"/>
                    <a:pt x="239" y="71"/>
                  </a:cubicBezTo>
                  <a:cubicBezTo>
                    <a:pt x="236" y="74"/>
                    <a:pt x="236" y="74"/>
                    <a:pt x="236" y="74"/>
                  </a:cubicBezTo>
                  <a:cubicBezTo>
                    <a:pt x="231" y="79"/>
                    <a:pt x="231" y="79"/>
                    <a:pt x="231" y="79"/>
                  </a:cubicBezTo>
                  <a:cubicBezTo>
                    <a:pt x="231" y="79"/>
                    <a:pt x="231" y="79"/>
                    <a:pt x="231" y="79"/>
                  </a:cubicBezTo>
                  <a:cubicBezTo>
                    <a:pt x="231" y="79"/>
                    <a:pt x="231" y="79"/>
                    <a:pt x="231" y="79"/>
                  </a:cubicBezTo>
                  <a:cubicBezTo>
                    <a:pt x="212" y="98"/>
                    <a:pt x="212" y="98"/>
                    <a:pt x="212" y="98"/>
                  </a:cubicBezTo>
                  <a:cubicBezTo>
                    <a:pt x="212" y="204"/>
                    <a:pt x="212" y="204"/>
                    <a:pt x="212" y="204"/>
                  </a:cubicBezTo>
                  <a:cubicBezTo>
                    <a:pt x="29" y="204"/>
                    <a:pt x="29" y="204"/>
                    <a:pt x="29" y="204"/>
                  </a:cubicBezTo>
                  <a:cubicBezTo>
                    <a:pt x="29" y="95"/>
                    <a:pt x="29" y="95"/>
                    <a:pt x="29" y="95"/>
                  </a:cubicBezTo>
                  <a:cubicBezTo>
                    <a:pt x="161" y="95"/>
                    <a:pt x="161" y="95"/>
                    <a:pt x="161" y="95"/>
                  </a:cubicBezTo>
                  <a:cubicBezTo>
                    <a:pt x="185" y="71"/>
                    <a:pt x="185" y="71"/>
                    <a:pt x="185" y="71"/>
                  </a:cubicBezTo>
                  <a:cubicBezTo>
                    <a:pt x="135" y="71"/>
                    <a:pt x="135" y="71"/>
                    <a:pt x="135" y="71"/>
                  </a:cubicBezTo>
                  <a:cubicBezTo>
                    <a:pt x="135" y="70"/>
                    <a:pt x="135" y="69"/>
                    <a:pt x="135" y="68"/>
                  </a:cubicBezTo>
                  <a:cubicBezTo>
                    <a:pt x="135" y="67"/>
                    <a:pt x="135" y="66"/>
                    <a:pt x="135" y="65"/>
                  </a:cubicBezTo>
                  <a:cubicBezTo>
                    <a:pt x="138" y="41"/>
                    <a:pt x="172" y="36"/>
                    <a:pt x="183" y="15"/>
                  </a:cubicBezTo>
                  <a:cubicBezTo>
                    <a:pt x="187" y="7"/>
                    <a:pt x="175" y="0"/>
                    <a:pt x="171" y="8"/>
                  </a:cubicBezTo>
                  <a:cubicBezTo>
                    <a:pt x="164" y="22"/>
                    <a:pt x="147" y="27"/>
                    <a:pt x="135" y="37"/>
                  </a:cubicBezTo>
                  <a:cubicBezTo>
                    <a:pt x="127" y="44"/>
                    <a:pt x="123" y="54"/>
                    <a:pt x="122" y="65"/>
                  </a:cubicBezTo>
                  <a:cubicBezTo>
                    <a:pt x="122" y="66"/>
                    <a:pt x="122" y="67"/>
                    <a:pt x="122" y="68"/>
                  </a:cubicBezTo>
                  <a:cubicBezTo>
                    <a:pt x="122" y="69"/>
                    <a:pt x="122" y="70"/>
                    <a:pt x="122" y="71"/>
                  </a:cubicBezTo>
                  <a:cubicBezTo>
                    <a:pt x="0" y="71"/>
                    <a:pt x="0" y="71"/>
                    <a:pt x="0" y="71"/>
                  </a:cubicBezTo>
                  <a:lnTo>
                    <a:pt x="0" y="2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35"/>
            <p:cNvSpPr/>
            <p:nvPr/>
          </p:nvSpPr>
          <p:spPr bwMode="auto">
            <a:xfrm>
              <a:off x="2768600" y="1083469"/>
              <a:ext cx="206375" cy="206375"/>
            </a:xfrm>
            <a:custGeom>
              <a:avLst/>
              <a:gdLst>
                <a:gd name="T0" fmla="*/ 0 w 130"/>
                <a:gd name="T1" fmla="*/ 130 h 130"/>
                <a:gd name="T2" fmla="*/ 29 w 130"/>
                <a:gd name="T3" fmla="*/ 123 h 130"/>
                <a:gd name="T4" fmla="*/ 105 w 130"/>
                <a:gd name="T5" fmla="*/ 45 h 130"/>
                <a:gd name="T6" fmla="*/ 130 w 130"/>
                <a:gd name="T7" fmla="*/ 20 h 130"/>
                <a:gd name="T8" fmla="*/ 127 w 130"/>
                <a:gd name="T9" fmla="*/ 17 h 130"/>
                <a:gd name="T10" fmla="*/ 122 w 130"/>
                <a:gd name="T11" fmla="*/ 13 h 130"/>
                <a:gd name="T12" fmla="*/ 118 w 130"/>
                <a:gd name="T13" fmla="*/ 10 h 130"/>
                <a:gd name="T14" fmla="*/ 110 w 130"/>
                <a:gd name="T15" fmla="*/ 0 h 130"/>
                <a:gd name="T16" fmla="*/ 102 w 130"/>
                <a:gd name="T17" fmla="*/ 10 h 130"/>
                <a:gd name="T18" fmla="*/ 97 w 130"/>
                <a:gd name="T19" fmla="*/ 13 h 130"/>
                <a:gd name="T20" fmla="*/ 93 w 130"/>
                <a:gd name="T21" fmla="*/ 17 h 130"/>
                <a:gd name="T22" fmla="*/ 65 w 130"/>
                <a:gd name="T23" fmla="*/ 45 h 130"/>
                <a:gd name="T24" fmla="*/ 9 w 130"/>
                <a:gd name="T25" fmla="*/ 103 h 130"/>
                <a:gd name="T26" fmla="*/ 0 w 130"/>
                <a:gd name="T2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30">
                  <a:moveTo>
                    <a:pt x="0" y="130"/>
                  </a:moveTo>
                  <a:lnTo>
                    <a:pt x="29" y="123"/>
                  </a:lnTo>
                  <a:lnTo>
                    <a:pt x="105" y="45"/>
                  </a:lnTo>
                  <a:lnTo>
                    <a:pt x="130" y="20"/>
                  </a:lnTo>
                  <a:lnTo>
                    <a:pt x="127" y="17"/>
                  </a:lnTo>
                  <a:lnTo>
                    <a:pt x="122" y="13"/>
                  </a:lnTo>
                  <a:lnTo>
                    <a:pt x="118" y="10"/>
                  </a:lnTo>
                  <a:lnTo>
                    <a:pt x="110" y="0"/>
                  </a:lnTo>
                  <a:lnTo>
                    <a:pt x="102" y="10"/>
                  </a:lnTo>
                  <a:lnTo>
                    <a:pt x="97" y="13"/>
                  </a:lnTo>
                  <a:lnTo>
                    <a:pt x="93" y="17"/>
                  </a:lnTo>
                  <a:lnTo>
                    <a:pt x="65" y="45"/>
                  </a:lnTo>
                  <a:lnTo>
                    <a:pt x="9" y="103"/>
                  </a:lnTo>
                  <a:lnTo>
                    <a:pt x="0"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36"/>
            <p:cNvSpPr/>
            <p:nvPr/>
          </p:nvSpPr>
          <p:spPr bwMode="auto">
            <a:xfrm>
              <a:off x="2952750" y="1048544"/>
              <a:ext cx="58737" cy="57150"/>
            </a:xfrm>
            <a:custGeom>
              <a:avLst/>
              <a:gdLst>
                <a:gd name="T0" fmla="*/ 17 w 37"/>
                <a:gd name="T1" fmla="*/ 0 h 36"/>
                <a:gd name="T2" fmla="*/ 0 w 37"/>
                <a:gd name="T3" fmla="*/ 16 h 36"/>
                <a:gd name="T4" fmla="*/ 16 w 37"/>
                <a:gd name="T5" fmla="*/ 32 h 36"/>
                <a:gd name="T6" fmla="*/ 19 w 37"/>
                <a:gd name="T7" fmla="*/ 35 h 36"/>
                <a:gd name="T8" fmla="*/ 20 w 37"/>
                <a:gd name="T9" fmla="*/ 36 h 36"/>
                <a:gd name="T10" fmla="*/ 21 w 37"/>
                <a:gd name="T11" fmla="*/ 35 h 36"/>
                <a:gd name="T12" fmla="*/ 26 w 37"/>
                <a:gd name="T13" fmla="*/ 32 h 36"/>
                <a:gd name="T14" fmla="*/ 37 w 37"/>
                <a:gd name="T15" fmla="*/ 21 h 36"/>
                <a:gd name="T16" fmla="*/ 17 w 3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17" y="0"/>
                  </a:moveTo>
                  <a:lnTo>
                    <a:pt x="0" y="16"/>
                  </a:lnTo>
                  <a:lnTo>
                    <a:pt x="16" y="32"/>
                  </a:lnTo>
                  <a:lnTo>
                    <a:pt x="19" y="35"/>
                  </a:lnTo>
                  <a:lnTo>
                    <a:pt x="20" y="36"/>
                  </a:lnTo>
                  <a:lnTo>
                    <a:pt x="21" y="35"/>
                  </a:lnTo>
                  <a:lnTo>
                    <a:pt x="26" y="32"/>
                  </a:lnTo>
                  <a:lnTo>
                    <a:pt x="37" y="21"/>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2381820" y="5127077"/>
            <a:ext cx="2613740" cy="996319"/>
            <a:chOff x="2381820" y="5229313"/>
            <a:chExt cx="2613740" cy="996319"/>
          </a:xfrm>
        </p:grpSpPr>
        <p:sp>
          <p:nvSpPr>
            <p:cNvPr id="49" name="Content Placeholder 2"/>
            <p:cNvSpPr txBox="1"/>
            <p:nvPr/>
          </p:nvSpPr>
          <p:spPr>
            <a:xfrm>
              <a:off x="2382573" y="5229313"/>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Content Placeholder 2"/>
            <p:cNvSpPr txBox="1"/>
            <p:nvPr/>
          </p:nvSpPr>
          <p:spPr>
            <a:xfrm>
              <a:off x="2381820" y="5534608"/>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7156245" y="5125915"/>
            <a:ext cx="2613740" cy="996319"/>
            <a:chOff x="2381820" y="5229313"/>
            <a:chExt cx="2613740" cy="996319"/>
          </a:xfrm>
        </p:grpSpPr>
        <p:sp>
          <p:nvSpPr>
            <p:cNvPr id="55" name="Content Placeholder 2"/>
            <p:cNvSpPr txBox="1"/>
            <p:nvPr/>
          </p:nvSpPr>
          <p:spPr>
            <a:xfrm>
              <a:off x="2382573" y="5229313"/>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Content Placeholder 2"/>
            <p:cNvSpPr txBox="1"/>
            <p:nvPr/>
          </p:nvSpPr>
          <p:spPr>
            <a:xfrm>
              <a:off x="2381820" y="5534608"/>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graphicEl>
                                              <a:dgm id="{ECB7D694-EDA6-4916-867C-5192872F88B3}"/>
                                            </p:graphicEl>
                                          </p:spTgt>
                                        </p:tgtEl>
                                        <p:attrNameLst>
                                          <p:attrName>style.visibility</p:attrName>
                                        </p:attrNameLst>
                                      </p:cBhvr>
                                      <p:to>
                                        <p:strVal val="visible"/>
                                      </p:to>
                                    </p:set>
                                    <p:animEffect transition="in" filter="fade">
                                      <p:cBhvr>
                                        <p:cTn id="7" dur="500"/>
                                        <p:tgtEl>
                                          <p:spTgt spid="38">
                                            <p:graphicEl>
                                              <a:dgm id="{ECB7D694-EDA6-4916-867C-5192872F88B3}"/>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graphicEl>
                                              <a:dgm id="{B067A54F-C698-447E-A0F6-87123CB7871C}"/>
                                            </p:graphicEl>
                                          </p:spTgt>
                                        </p:tgtEl>
                                        <p:attrNameLst>
                                          <p:attrName>style.visibility</p:attrName>
                                        </p:attrNameLst>
                                      </p:cBhvr>
                                      <p:to>
                                        <p:strVal val="visible"/>
                                      </p:to>
                                    </p:set>
                                    <p:animEffect transition="in" filter="fade">
                                      <p:cBhvr>
                                        <p:cTn id="11" dur="500"/>
                                        <p:tgtEl>
                                          <p:spTgt spid="38">
                                            <p:graphicEl>
                                              <a:dgm id="{B067A54F-C698-447E-A0F6-87123CB7871C}"/>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graphicEl>
                                              <a:dgm id="{AB0B2B14-8CA3-49D1-91C4-60BA4AC95E39}"/>
                                            </p:graphicEl>
                                          </p:spTgt>
                                        </p:tgtEl>
                                        <p:attrNameLst>
                                          <p:attrName>style.visibility</p:attrName>
                                        </p:attrNameLst>
                                      </p:cBhvr>
                                      <p:to>
                                        <p:strVal val="visible"/>
                                      </p:to>
                                    </p:set>
                                    <p:animEffect transition="in" filter="fade">
                                      <p:cBhvr>
                                        <p:cTn id="15" dur="500"/>
                                        <p:tgtEl>
                                          <p:spTgt spid="38">
                                            <p:graphicEl>
                                              <a:dgm id="{AB0B2B14-8CA3-49D1-91C4-60BA4AC95E3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graphicEl>
                                              <a:dgm id="{2C110F43-41F4-44F0-94F7-EC55D59CF1F4}"/>
                                            </p:graphicEl>
                                          </p:spTgt>
                                        </p:tgtEl>
                                        <p:attrNameLst>
                                          <p:attrName>style.visibility</p:attrName>
                                        </p:attrNameLst>
                                      </p:cBhvr>
                                      <p:to>
                                        <p:strVal val="visible"/>
                                      </p:to>
                                    </p:set>
                                    <p:animEffect transition="in" filter="fade">
                                      <p:cBhvr>
                                        <p:cTn id="19" dur="500"/>
                                        <p:tgtEl>
                                          <p:spTgt spid="38">
                                            <p:graphicEl>
                                              <a:dgm id="{2C110F43-41F4-44F0-94F7-EC55D59CF1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100136"/>
            <a:ext cx="12319499" cy="5343525"/>
            <a:chOff x="0" y="1100136"/>
            <a:chExt cx="12319499" cy="5343525"/>
          </a:xfrm>
        </p:grpSpPr>
        <p:sp>
          <p:nvSpPr>
            <p:cNvPr id="13" name="矩形 12"/>
            <p:cNvSpPr/>
            <p:nvPr/>
          </p:nvSpPr>
          <p:spPr>
            <a:xfrm>
              <a:off x="6364877" y="1100136"/>
              <a:ext cx="5954622" cy="5343525"/>
            </a:xfrm>
            <a:prstGeom prst="rect">
              <a:avLst/>
            </a:prstGeom>
            <a:solidFill>
              <a:srgbClr val="F76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rot="16200000">
              <a:off x="3335927" y="3414711"/>
              <a:ext cx="5343525" cy="714375"/>
            </a:xfrm>
            <a:prstGeom prst="trapezoid">
              <a:avLst/>
            </a:prstGeom>
            <a:solidFill>
              <a:srgbClr val="F4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271584"/>
              <a:ext cx="5650502" cy="5000627"/>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7496652" y="2277420"/>
            <a:ext cx="2613740" cy="996319"/>
            <a:chOff x="2381820" y="5229313"/>
            <a:chExt cx="2613740" cy="996319"/>
          </a:xfrm>
        </p:grpSpPr>
        <p:sp>
          <p:nvSpPr>
            <p:cNvPr id="5" name="Content Placeholder 2"/>
            <p:cNvSpPr txBox="1"/>
            <p:nvPr/>
          </p:nvSpPr>
          <p:spPr>
            <a:xfrm>
              <a:off x="2382573" y="5229313"/>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2381820" y="5534608"/>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7496652" y="3853849"/>
            <a:ext cx="2613740" cy="996319"/>
            <a:chOff x="2381820" y="5229313"/>
            <a:chExt cx="2613740" cy="996319"/>
          </a:xfrm>
        </p:grpSpPr>
        <p:sp>
          <p:nvSpPr>
            <p:cNvPr id="8" name="Content Placeholder 2"/>
            <p:cNvSpPr txBox="1"/>
            <p:nvPr/>
          </p:nvSpPr>
          <p:spPr>
            <a:xfrm>
              <a:off x="2382573" y="5229313"/>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Content Placeholder 2"/>
            <p:cNvSpPr txBox="1"/>
            <p:nvPr/>
          </p:nvSpPr>
          <p:spPr>
            <a:xfrm>
              <a:off x="2381820" y="5534608"/>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TextBox 47"/>
          <p:cNvSpPr txBox="1"/>
          <p:nvPr/>
        </p:nvSpPr>
        <p:spPr>
          <a:xfrm>
            <a:off x="865564" y="2775580"/>
            <a:ext cx="3975483" cy="1754326"/>
          </a:xfrm>
          <a:prstGeom prst="rect">
            <a:avLst/>
          </a:prstGeom>
          <a:noFill/>
        </p:spPr>
        <p:txBody>
          <a:bodyPr wrap="square" rtlCol="0">
            <a:spAutoFit/>
          </a:bodyPr>
          <a:lstStyle/>
          <a:p>
            <a:r>
              <a:rPr lang="zh-CN" altLang="en-US" sz="54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sz="54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4253" y="2687580"/>
            <a:ext cx="6467316" cy="923330"/>
          </a:xfrm>
          <a:prstGeom prst="rect">
            <a:avLst/>
          </a:prstGeom>
          <a:noFill/>
        </p:spPr>
        <p:txBody>
          <a:bodyPr wrap="square" rtlCol="0">
            <a:spAutoFit/>
          </a:bodyPr>
          <a:lstStyle/>
          <a:p>
            <a:pPr algn="ctr"/>
            <a:r>
              <a:rPr lang="zh-CN" altLang="en-US" sz="5400" dirty="0">
                <a:solidFill>
                  <a:srgbClr val="F87182"/>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谢谢观看</a:t>
            </a:r>
            <a:endParaRPr lang="en-US" altLang="zh-CN" sz="5400" dirty="0">
              <a:solidFill>
                <a:srgbClr val="F87182"/>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 name="Subtitle 2"/>
          <p:cNvSpPr txBox="1"/>
          <p:nvPr/>
        </p:nvSpPr>
        <p:spPr>
          <a:xfrm>
            <a:off x="1805911" y="4437605"/>
            <a:ext cx="9144000" cy="8556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a:solidFill>
                  <a:srgbClr val="F87182"/>
                </a:solidFill>
                <a:latin typeface="Arial" panose="020B0604020202020204" pitchFamily="34" charset="0"/>
                <a:ea typeface="微软雅黑" panose="020B0503020204020204" pitchFamily="34" charset="-122"/>
                <a:sym typeface="Arial" panose="020B0604020202020204" pitchFamily="34" charset="0"/>
              </a:rPr>
              <a:t>汇报人：</a:t>
            </a:r>
            <a:r>
              <a:rPr lang="en-US" altLang="zh-CN" sz="1600">
                <a:solidFill>
                  <a:srgbClr val="F87182"/>
                </a:solidFill>
                <a:latin typeface="Arial" panose="020B0604020202020204" pitchFamily="34" charset="0"/>
                <a:ea typeface="微软雅黑" panose="020B0503020204020204" pitchFamily="34" charset="-122"/>
                <a:sym typeface="Arial" panose="020B0604020202020204" pitchFamily="34" charset="0"/>
              </a:rPr>
              <a:t>xiazaii</a:t>
            </a:r>
          </a:p>
          <a:p>
            <a:pPr marL="0" indent="0" algn="ctr">
              <a:buNone/>
            </a:pPr>
            <a:r>
              <a:rPr lang="zh-CN" altLang="en-US" sz="1600">
                <a:solidFill>
                  <a:srgbClr val="F87182"/>
                </a:solidFill>
                <a:latin typeface="Arial" panose="020B0604020202020204" pitchFamily="34" charset="0"/>
                <a:ea typeface="微软雅黑" panose="020B0503020204020204" pitchFamily="34" charset="-122"/>
                <a:sym typeface="Arial" panose="020B0604020202020204" pitchFamily="34" charset="0"/>
              </a:rPr>
              <a:t>时间：</a:t>
            </a:r>
            <a:r>
              <a:rPr lang="en-US" altLang="zh-CN" sz="1600">
                <a:solidFill>
                  <a:srgbClr val="F87182"/>
                </a:solidFill>
                <a:latin typeface="Arial" panose="020B0604020202020204" pitchFamily="34" charset="0"/>
                <a:ea typeface="微软雅黑" panose="020B0503020204020204" pitchFamily="34" charset="-122"/>
                <a:sym typeface="Arial" panose="020B0604020202020204" pitchFamily="34" charset="0"/>
              </a:rPr>
              <a:t>202X</a:t>
            </a:r>
            <a:r>
              <a:rPr lang="zh-CN" altLang="en-US" sz="1600">
                <a:solidFill>
                  <a:srgbClr val="F87182"/>
                </a:solidFill>
                <a:latin typeface="Arial" panose="020B0604020202020204" pitchFamily="34" charset="0"/>
                <a:ea typeface="微软雅黑" panose="020B0503020204020204" pitchFamily="34" charset="-122"/>
                <a:sym typeface="Arial" panose="020B0604020202020204" pitchFamily="34" charset="0"/>
              </a:rPr>
              <a:t>年</a:t>
            </a:r>
            <a:r>
              <a:rPr lang="en-US" altLang="zh-CN" sz="1600">
                <a:solidFill>
                  <a:srgbClr val="F87182"/>
                </a:solidFill>
                <a:latin typeface="Arial" panose="020B0604020202020204" pitchFamily="34" charset="0"/>
                <a:ea typeface="微软雅黑" panose="020B0503020204020204" pitchFamily="34" charset="-122"/>
                <a:sym typeface="Arial" panose="020B0604020202020204" pitchFamily="34" charset="0"/>
              </a:rPr>
              <a:t>X</a:t>
            </a:r>
            <a:r>
              <a:rPr lang="zh-CN" altLang="en-US" sz="1600">
                <a:solidFill>
                  <a:srgbClr val="F87182"/>
                </a:solidFill>
                <a:latin typeface="Arial" panose="020B0604020202020204" pitchFamily="34" charset="0"/>
                <a:ea typeface="微软雅黑" panose="020B0503020204020204" pitchFamily="34" charset="-122"/>
                <a:sym typeface="Arial" panose="020B0604020202020204" pitchFamily="34" charset="0"/>
              </a:rPr>
              <a:t>月</a:t>
            </a:r>
            <a:r>
              <a:rPr lang="en-US" altLang="zh-CN" sz="1600">
                <a:solidFill>
                  <a:srgbClr val="F87182"/>
                </a:solidFill>
                <a:latin typeface="Arial" panose="020B0604020202020204" pitchFamily="34" charset="0"/>
                <a:ea typeface="微软雅黑" panose="020B0503020204020204" pitchFamily="34" charset="-122"/>
                <a:sym typeface="Arial" panose="020B0604020202020204" pitchFamily="34" charset="0"/>
              </a:rPr>
              <a:t>X</a:t>
            </a:r>
            <a:r>
              <a:rPr lang="zh-CN" altLang="en-US" sz="1600">
                <a:solidFill>
                  <a:srgbClr val="F87182"/>
                </a:solidFill>
                <a:latin typeface="Arial" panose="020B0604020202020204" pitchFamily="34" charset="0"/>
                <a:ea typeface="微软雅黑" panose="020B0503020204020204" pitchFamily="34" charset="-122"/>
                <a:sym typeface="Arial" panose="020B0604020202020204" pitchFamily="34" charset="0"/>
              </a:rPr>
              <a:t>日</a:t>
            </a:r>
            <a:endParaRPr lang="en-AU" sz="1600" dirty="0">
              <a:solidFill>
                <a:srgbClr val="F8718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567911" y="1860884"/>
            <a:ext cx="7620000" cy="3561348"/>
          </a:xfrm>
          <a:prstGeom prst="rect">
            <a:avLst/>
          </a:prstGeom>
          <a:noFill/>
          <a:ln w="76200">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454316" cy="6858000"/>
          </a:xfrm>
          <a:prstGeom prst="rect">
            <a:avLst/>
          </a:prstGeom>
          <a:solidFill>
            <a:srgbClr val="F8718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18632" y="2382560"/>
            <a:ext cx="2037737" cy="2092881"/>
          </a:xfrm>
          <a:prstGeom prst="rect">
            <a:avLst/>
          </a:prstGeom>
          <a:noFill/>
          <a:ln>
            <a:solidFill>
              <a:schemeClr val="bg1"/>
            </a:solidFill>
          </a:ln>
          <a:effectLst>
            <a:outerShdw blurRad="50800" dist="50800" dir="2700000" algn="tl" rotWithShape="0">
              <a:prstClr val="black">
                <a:alpha val="40000"/>
              </a:prstClr>
            </a:outerShdw>
          </a:effectLst>
        </p:spPr>
        <p:txBody>
          <a:bodyPr wrap="none" rtlCol="0">
            <a:spAutoFit/>
          </a:bodyPr>
          <a:lstStyle/>
          <a:p>
            <a:r>
              <a:rPr lang="en-US" altLang="zh-CN" sz="130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01</a:t>
            </a:r>
            <a:endParaRPr lang="zh-CN" altLang="en-US" sz="130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5733291" y="2551837"/>
            <a:ext cx="3667383" cy="1754326"/>
          </a:xfrm>
          <a:prstGeom prst="rect">
            <a:avLst/>
          </a:prstGeom>
          <a:noFill/>
        </p:spPr>
        <p:txBody>
          <a:bodyPr wrap="square" rtlCol="0">
            <a:spAutoFit/>
          </a:bodyPr>
          <a:lstStyle>
            <a:defPPr>
              <a:defRPr lang="en-US"/>
            </a:defPPr>
            <a:lvl1pPr algn="ctr">
              <a:defRPr sz="280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sz="3600" dirty="0">
                <a:sym typeface="Arial" panose="020B0604020202020204" pitchFamily="34" charset="0"/>
              </a:rPr>
              <a:t>公司介绍</a:t>
            </a:r>
            <a:endParaRPr lang="en-US" altLang="zh-CN" sz="3600" dirty="0">
              <a:sym typeface="Arial" panose="020B0604020202020204" pitchFamily="34" charset="0"/>
            </a:endParaRPr>
          </a:p>
          <a:p>
            <a:r>
              <a:rPr lang="en-US" altLang="zh-CN" sz="3600" dirty="0">
                <a:sym typeface="Arial" panose="020B0604020202020204" pitchFamily="34" charset="0"/>
              </a:rPr>
              <a:t>Company </a:t>
            </a:r>
            <a:r>
              <a:rPr lang="en-US" altLang="zh-CN" sz="3600" dirty="0" err="1">
                <a:sym typeface="Arial" panose="020B0604020202020204" pitchFamily="34" charset="0"/>
              </a:rPr>
              <a:t>Introductiont</a:t>
            </a:r>
            <a:endParaRPr lang="zh-CN" altLang="en-US" sz="3600"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82559" y="-14515"/>
            <a:ext cx="6309441" cy="6912620"/>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itle 1"/>
          <p:cNvSpPr txBox="1"/>
          <p:nvPr/>
        </p:nvSpPr>
        <p:spPr>
          <a:xfrm>
            <a:off x="5882559" y="1313303"/>
            <a:ext cx="5463369" cy="5627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algn="r"/>
            <a:r>
              <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AU"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Content Placeholder 2"/>
          <p:cNvSpPr txBox="1"/>
          <p:nvPr/>
        </p:nvSpPr>
        <p:spPr>
          <a:xfrm>
            <a:off x="8071584" y="3476685"/>
            <a:ext cx="3274344" cy="263892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nSpc>
                <a:spcPct val="200000"/>
              </a:lnSpc>
              <a:buFont typeface="Wingdings" panose="05000000000000000000" pitchFamily="2" charset="2"/>
              <a:buChar char="u"/>
            </a:pPr>
            <a:r>
              <a:rPr lang="zh-CN" altLang="en-US" sz="11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US" altLang="zh-CN" sz="11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3"/>
          <p:cNvSpPr txBox="1"/>
          <p:nvPr/>
        </p:nvSpPr>
        <p:spPr>
          <a:xfrm>
            <a:off x="7814911" y="2127918"/>
            <a:ext cx="3531017" cy="1287532"/>
          </a:xfrm>
          <a:prstGeom prst="rect">
            <a:avLst/>
          </a:prstGeom>
          <a:noFill/>
        </p:spPr>
        <p:txBody>
          <a:bodyPr wrap="square" rtlCol="0">
            <a:spAutoFit/>
          </a:bodyPr>
          <a:lstStyle/>
          <a:p>
            <a:pPr algn="r">
              <a:lnSpc>
                <a:spcPct val="150000"/>
              </a:lnSpc>
            </a:pPr>
            <a:r>
              <a:rPr lang="zh-CN" altLang="en-US"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b="1" i="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50000"/>
              </a:lnSpc>
            </a:pPr>
            <a:endParaRPr lang="en-GB" altLang="zh-CN" b="1" i="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3" name="等腰三角形 2"/>
          <p:cNvSpPr/>
          <p:nvPr/>
        </p:nvSpPr>
        <p:spPr>
          <a:xfrm rot="16200000" flipV="1">
            <a:off x="5942878" y="3103224"/>
            <a:ext cx="545432" cy="6660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769768" y="3357972"/>
            <a:ext cx="4427621"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2000" cy="3206318"/>
          </a:xfrm>
          <a:prstGeom prst="rect">
            <a:avLst/>
          </a:prstGeom>
          <a:solidFill>
            <a:srgbClr val="F87182"/>
          </a:solidFill>
          <a:ln>
            <a:solidFill>
              <a:srgbClr val="F87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ctrTitle"/>
          </p:nvPr>
        </p:nvSpPr>
        <p:spPr>
          <a:xfrm>
            <a:off x="0" y="1816968"/>
            <a:ext cx="8610600" cy="1405392"/>
          </a:xfrm>
          <a:solidFill>
            <a:srgbClr val="9BBAC4">
              <a:alpha val="79000"/>
            </a:srgbClr>
          </a:solidFill>
        </p:spPr>
        <p:txBody>
          <a:bodyPr/>
          <a:lstStyle/>
          <a:p>
            <a:pPr algn="l"/>
            <a:r>
              <a:rPr lang="zh-CN" altLang="en-US" sz="54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zh-CN" altLang="en-US" dirty="0">
              <a:solidFill>
                <a:schemeClr val="tx1">
                  <a:lumMod val="85000"/>
                  <a:lumOff val="15000"/>
                </a:schemeClr>
              </a:solidFill>
            </a:endParaRPr>
          </a:p>
        </p:txBody>
      </p:sp>
      <p:sp>
        <p:nvSpPr>
          <p:cNvPr id="17" name="Content Placeholder 2"/>
          <p:cNvSpPr txBox="1"/>
          <p:nvPr/>
        </p:nvSpPr>
        <p:spPr>
          <a:xfrm>
            <a:off x="183794" y="3287372"/>
            <a:ext cx="4294032" cy="18875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Font typeface="Wingdings" panose="05000000000000000000" pitchFamily="2" charset="2"/>
              <a:buChar char="l"/>
            </a:pPr>
            <a:r>
              <a:rPr lang="zh-CN" altLang="en-US" sz="11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p>
        </p:txBody>
      </p:sp>
      <p:pic>
        <p:nvPicPr>
          <p:cNvPr id="15" name="图片占位符 1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669" r="9669"/>
          <a:stretch>
            <a:fillRect/>
          </a:stretch>
        </p:blipFill>
        <p:spPr>
          <a:xfrm>
            <a:off x="5981208" y="1228367"/>
            <a:ext cx="6204263" cy="5436125"/>
          </a:xfrm>
          <a:prstGeom prst="round2DiagRect">
            <a:avLst>
              <a:gd name="adj1" fmla="val 29038"/>
              <a:gd name="adj2" fmla="val 0"/>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999" cy="6858000"/>
          </a:xfrm>
          <a:prstGeom prst="rect">
            <a:avLst/>
          </a:prstGeom>
          <a:solidFill>
            <a:srgbClr val="F8718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itle 4"/>
          <p:cNvSpPr>
            <a:spLocks noGrp="1"/>
          </p:cNvSpPr>
          <p:nvPr>
            <p:ph type="ctrTitle" idx="4294967295"/>
          </p:nvPr>
        </p:nvSpPr>
        <p:spPr>
          <a:xfrm>
            <a:off x="845094" y="811113"/>
            <a:ext cx="4047348" cy="2004002"/>
          </a:xfrm>
        </p:spPr>
        <p:txBody>
          <a:bodyPr anchor="t"/>
          <a:lstStyle/>
          <a:p>
            <a:r>
              <a:rPr lang="zh-CN" altLang="en-US" sz="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sz="66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6" name="Straight Connector 35"/>
          <p:cNvCxnSpPr/>
          <p:nvPr/>
        </p:nvCxnSpPr>
        <p:spPr>
          <a:xfrm>
            <a:off x="845094" y="3055593"/>
            <a:ext cx="4294032" cy="0"/>
          </a:xfrm>
          <a:prstGeom prst="line">
            <a:avLst/>
          </a:prstGeom>
          <a:ln w="155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txBox="1"/>
          <p:nvPr/>
        </p:nvSpPr>
        <p:spPr>
          <a:xfrm>
            <a:off x="845094" y="3377229"/>
            <a:ext cx="4294032" cy="25258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sz="11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GB" altLang="zh-CN" sz="11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endParaRPr lang="en-GB" altLang="zh-CN" sz="11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70000"/>
              </a:lnSpc>
            </a:pPr>
            <a:endParaRPr lang="en-GB" altLang="zh-CN" sz="1600" b="1" i="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6034955" y="415132"/>
            <a:ext cx="2613740" cy="2697337"/>
            <a:chOff x="6365428" y="646387"/>
            <a:chExt cx="2613740" cy="2697337"/>
          </a:xfrm>
        </p:grpSpPr>
        <p:grpSp>
          <p:nvGrpSpPr>
            <p:cNvPr id="3" name="组合 2"/>
            <p:cNvGrpSpPr/>
            <p:nvPr/>
          </p:nvGrpSpPr>
          <p:grpSpPr>
            <a:xfrm>
              <a:off x="6989931" y="646387"/>
              <a:ext cx="1364734" cy="1364734"/>
              <a:chOff x="6958936" y="646387"/>
              <a:chExt cx="1364734" cy="1364734"/>
            </a:xfrm>
          </p:grpSpPr>
          <p:sp>
            <p:nvSpPr>
              <p:cNvPr id="19" name="Rectangle 18"/>
              <p:cNvSpPr/>
              <p:nvPr/>
            </p:nvSpPr>
            <p:spPr>
              <a:xfrm rot="16200000">
                <a:off x="6958936" y="646387"/>
                <a:ext cx="1364734" cy="1364734"/>
              </a:xfrm>
              <a:prstGeom prst="rect">
                <a:avLst/>
              </a:prstGeom>
              <a:solidFill>
                <a:srgbClr val="9BBAC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微软雅黑" panose="020B0503020204020204" pitchFamily="34" charset="-122"/>
                  <a:sym typeface="Arial" panose="020B0604020202020204" pitchFamily="34" charset="0"/>
                </a:endParaRPr>
              </a:p>
            </p:txBody>
          </p:sp>
          <p:grpSp>
            <p:nvGrpSpPr>
              <p:cNvPr id="31" name="Group 30"/>
              <p:cNvGrpSpPr/>
              <p:nvPr/>
            </p:nvGrpSpPr>
            <p:grpSpPr>
              <a:xfrm>
                <a:off x="7394341" y="1098721"/>
                <a:ext cx="493925" cy="460066"/>
                <a:chOff x="5895975" y="3240088"/>
                <a:chExt cx="393700" cy="366713"/>
              </a:xfrm>
              <a:solidFill>
                <a:srgbClr val="BE3144"/>
              </a:solidFill>
            </p:grpSpPr>
            <p:sp>
              <p:nvSpPr>
                <p:cNvPr id="32" name="Freeform 11"/>
                <p:cNvSpPr>
                  <a:spLocks noEditPoints="1"/>
                </p:cNvSpPr>
                <p:nvPr/>
              </p:nvSpPr>
              <p:spPr bwMode="auto">
                <a:xfrm>
                  <a:off x="5895975" y="3240088"/>
                  <a:ext cx="393700" cy="350838"/>
                </a:xfrm>
                <a:custGeom>
                  <a:avLst/>
                  <a:gdLst>
                    <a:gd name="T0" fmla="*/ 4 w 102"/>
                    <a:gd name="T1" fmla="*/ 36 h 91"/>
                    <a:gd name="T2" fmla="*/ 0 w 102"/>
                    <a:gd name="T3" fmla="*/ 42 h 91"/>
                    <a:gd name="T4" fmla="*/ 3 w 102"/>
                    <a:gd name="T5" fmla="*/ 48 h 91"/>
                    <a:gd name="T6" fmla="*/ 23 w 102"/>
                    <a:gd name="T7" fmla="*/ 63 h 91"/>
                    <a:gd name="T8" fmla="*/ 97 w 102"/>
                    <a:gd name="T9" fmla="*/ 5 h 91"/>
                    <a:gd name="T10" fmla="*/ 32 w 102"/>
                    <a:gd name="T11" fmla="*/ 69 h 91"/>
                    <a:gd name="T12" fmla="*/ 60 w 102"/>
                    <a:gd name="T13" fmla="*/ 90 h 91"/>
                    <a:gd name="T14" fmla="*/ 67 w 102"/>
                    <a:gd name="T15" fmla="*/ 91 h 91"/>
                    <a:gd name="T16" fmla="*/ 71 w 102"/>
                    <a:gd name="T17" fmla="*/ 86 h 91"/>
                    <a:gd name="T18" fmla="*/ 102 w 102"/>
                    <a:gd name="T19" fmla="*/ 3 h 91"/>
                    <a:gd name="T20" fmla="*/ 101 w 102"/>
                    <a:gd name="T21" fmla="*/ 1 h 91"/>
                    <a:gd name="T22" fmla="*/ 99 w 102"/>
                    <a:gd name="T23" fmla="*/ 0 h 91"/>
                    <a:gd name="T24" fmla="*/ 4 w 102"/>
                    <a:gd name="T25" fmla="*/ 36 h 91"/>
                    <a:gd name="T26" fmla="*/ 4 w 102"/>
                    <a:gd name="T27" fmla="*/ 36 h 91"/>
                    <a:gd name="T28" fmla="*/ 4 w 102"/>
                    <a:gd name="T29"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91">
                      <a:moveTo>
                        <a:pt x="4" y="36"/>
                      </a:moveTo>
                      <a:cubicBezTo>
                        <a:pt x="2" y="37"/>
                        <a:pt x="0" y="39"/>
                        <a:pt x="0" y="42"/>
                      </a:cubicBezTo>
                      <a:cubicBezTo>
                        <a:pt x="0" y="44"/>
                        <a:pt x="1" y="46"/>
                        <a:pt x="3" y="48"/>
                      </a:cubicBezTo>
                      <a:cubicBezTo>
                        <a:pt x="23" y="63"/>
                        <a:pt x="23" y="63"/>
                        <a:pt x="23" y="63"/>
                      </a:cubicBezTo>
                      <a:cubicBezTo>
                        <a:pt x="97" y="5"/>
                        <a:pt x="97" y="5"/>
                        <a:pt x="97" y="5"/>
                      </a:cubicBezTo>
                      <a:cubicBezTo>
                        <a:pt x="32" y="69"/>
                        <a:pt x="32" y="69"/>
                        <a:pt x="32" y="69"/>
                      </a:cubicBezTo>
                      <a:cubicBezTo>
                        <a:pt x="60" y="90"/>
                        <a:pt x="60" y="90"/>
                        <a:pt x="60" y="90"/>
                      </a:cubicBezTo>
                      <a:cubicBezTo>
                        <a:pt x="62" y="91"/>
                        <a:pt x="64" y="91"/>
                        <a:pt x="67" y="91"/>
                      </a:cubicBezTo>
                      <a:cubicBezTo>
                        <a:pt x="69" y="90"/>
                        <a:pt x="70" y="88"/>
                        <a:pt x="71" y="86"/>
                      </a:cubicBezTo>
                      <a:cubicBezTo>
                        <a:pt x="102" y="3"/>
                        <a:pt x="102" y="3"/>
                        <a:pt x="102" y="3"/>
                      </a:cubicBezTo>
                      <a:cubicBezTo>
                        <a:pt x="102" y="2"/>
                        <a:pt x="102" y="1"/>
                        <a:pt x="101" y="1"/>
                      </a:cubicBezTo>
                      <a:cubicBezTo>
                        <a:pt x="100" y="0"/>
                        <a:pt x="100" y="0"/>
                        <a:pt x="99" y="0"/>
                      </a:cubicBezTo>
                      <a:lnTo>
                        <a:pt x="4" y="36"/>
                      </a:lnTo>
                      <a:close/>
                      <a:moveTo>
                        <a:pt x="4" y="36"/>
                      </a:moveTo>
                      <a:cubicBezTo>
                        <a:pt x="4" y="36"/>
                        <a:pt x="4" y="36"/>
                        <a:pt x="4" y="36"/>
                      </a:cubicBezTo>
                    </a:path>
                  </a:pathLst>
                </a:custGeom>
                <a:solidFill>
                  <a:srgbClr val="F871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2"/>
                <p:cNvSpPr>
                  <a:spLocks noEditPoints="1"/>
                </p:cNvSpPr>
                <p:nvPr/>
              </p:nvSpPr>
              <p:spPr bwMode="auto">
                <a:xfrm>
                  <a:off x="5964238" y="3502026"/>
                  <a:ext cx="96838" cy="104775"/>
                </a:xfrm>
                <a:custGeom>
                  <a:avLst/>
                  <a:gdLst>
                    <a:gd name="T0" fmla="*/ 0 w 25"/>
                    <a:gd name="T1" fmla="*/ 0 h 27"/>
                    <a:gd name="T2" fmla="*/ 1 w 25"/>
                    <a:gd name="T3" fmla="*/ 1 h 27"/>
                    <a:gd name="T4" fmla="*/ 5 w 25"/>
                    <a:gd name="T5" fmla="*/ 23 h 27"/>
                    <a:gd name="T6" fmla="*/ 8 w 25"/>
                    <a:gd name="T7" fmla="*/ 26 h 27"/>
                    <a:gd name="T8" fmla="*/ 12 w 25"/>
                    <a:gd name="T9" fmla="*/ 26 h 27"/>
                    <a:gd name="T10" fmla="*/ 25 w 25"/>
                    <a:gd name="T11" fmla="*/ 17 h 27"/>
                    <a:gd name="T12" fmla="*/ 0 w 25"/>
                    <a:gd name="T13" fmla="*/ 0 h 27"/>
                    <a:gd name="T14" fmla="*/ 0 w 25"/>
                    <a:gd name="T15" fmla="*/ 0 h 27"/>
                    <a:gd name="T16" fmla="*/ 0 w 2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0" y="0"/>
                      </a:moveTo>
                      <a:cubicBezTo>
                        <a:pt x="1" y="1"/>
                        <a:pt x="1" y="1"/>
                        <a:pt x="1" y="1"/>
                      </a:cubicBezTo>
                      <a:cubicBezTo>
                        <a:pt x="5" y="23"/>
                        <a:pt x="5" y="23"/>
                        <a:pt x="5" y="23"/>
                      </a:cubicBezTo>
                      <a:cubicBezTo>
                        <a:pt x="5" y="24"/>
                        <a:pt x="6" y="26"/>
                        <a:pt x="8" y="26"/>
                      </a:cubicBezTo>
                      <a:cubicBezTo>
                        <a:pt x="9" y="27"/>
                        <a:pt x="11" y="27"/>
                        <a:pt x="12" y="26"/>
                      </a:cubicBezTo>
                      <a:cubicBezTo>
                        <a:pt x="18" y="22"/>
                        <a:pt x="25" y="18"/>
                        <a:pt x="25" y="17"/>
                      </a:cubicBezTo>
                      <a:lnTo>
                        <a:pt x="0" y="0"/>
                      </a:lnTo>
                      <a:close/>
                      <a:moveTo>
                        <a:pt x="0" y="0"/>
                      </a:moveTo>
                      <a:cubicBezTo>
                        <a:pt x="0" y="0"/>
                        <a:pt x="0" y="0"/>
                        <a:pt x="0" y="0"/>
                      </a:cubicBezTo>
                    </a:path>
                  </a:pathLst>
                </a:custGeom>
                <a:solidFill>
                  <a:srgbClr val="F871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 name="Group 43"/>
            <p:cNvGrpSpPr/>
            <p:nvPr/>
          </p:nvGrpSpPr>
          <p:grpSpPr>
            <a:xfrm>
              <a:off x="6365428" y="2075370"/>
              <a:ext cx="2613740" cy="1268354"/>
              <a:chOff x="1300528" y="1906041"/>
              <a:chExt cx="2613740" cy="1268354"/>
            </a:xfrm>
          </p:grpSpPr>
          <p:sp>
            <p:nvSpPr>
              <p:cNvPr id="39" name="Content Placeholder 2"/>
              <p:cNvSpPr txBox="1"/>
              <p:nvPr/>
            </p:nvSpPr>
            <p:spPr>
              <a:xfrm>
                <a:off x="1301282" y="1906041"/>
                <a:ext cx="2612986" cy="5773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AU" sz="1600" b="1" dirty="0">
                  <a:solidFill>
                    <a:schemeClr val="tx1">
                      <a:lumMod val="65000"/>
                      <a:lumOff val="35000"/>
                    </a:schemeClr>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sp>
            <p:nvSpPr>
              <p:cNvPr id="40" name="Content Placeholder 2"/>
              <p:cNvSpPr txBox="1"/>
              <p:nvPr/>
            </p:nvSpPr>
            <p:spPr>
              <a:xfrm>
                <a:off x="1301281" y="2178076"/>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16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Content Placeholder 2"/>
              <p:cNvSpPr txBox="1"/>
              <p:nvPr/>
            </p:nvSpPr>
            <p:spPr>
              <a:xfrm>
                <a:off x="1300528" y="2483371"/>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00000"/>
                  </a:lnSpc>
                </a:pPr>
                <a:r>
                  <a:rPr lang="zh-CN" alt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3" name="Rectangle 22"/>
          <p:cNvSpPr/>
          <p:nvPr/>
        </p:nvSpPr>
        <p:spPr>
          <a:xfrm rot="16200000">
            <a:off x="9707850" y="445092"/>
            <a:ext cx="1364734" cy="1364734"/>
          </a:xfrm>
          <a:prstGeom prst="rect">
            <a:avLst/>
          </a:prstGeom>
          <a:solidFill>
            <a:srgbClr val="9BBAC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5"/>
          <p:cNvSpPr>
            <a:spLocks noEditPoints="1"/>
          </p:cNvSpPr>
          <p:nvPr/>
        </p:nvSpPr>
        <p:spPr bwMode="auto">
          <a:xfrm>
            <a:off x="10104274" y="776457"/>
            <a:ext cx="571886" cy="702004"/>
          </a:xfrm>
          <a:custGeom>
            <a:avLst/>
            <a:gdLst>
              <a:gd name="T0" fmla="*/ 951 w 2085"/>
              <a:gd name="T1" fmla="*/ 128 h 2560"/>
              <a:gd name="T2" fmla="*/ 821 w 2085"/>
              <a:gd name="T3" fmla="*/ 0 h 2560"/>
              <a:gd name="T4" fmla="*/ 640 w 2085"/>
              <a:gd name="T5" fmla="*/ 183 h 2560"/>
              <a:gd name="T6" fmla="*/ 475 w 2085"/>
              <a:gd name="T7" fmla="*/ 294 h 2560"/>
              <a:gd name="T8" fmla="*/ 1170 w 2085"/>
              <a:gd name="T9" fmla="*/ 294 h 2560"/>
              <a:gd name="T10" fmla="*/ 823 w 2085"/>
              <a:gd name="T11" fmla="*/ 183 h 2560"/>
              <a:gd name="T12" fmla="*/ 878 w 2085"/>
              <a:gd name="T13" fmla="*/ 128 h 2560"/>
              <a:gd name="T14" fmla="*/ 146 w 2085"/>
              <a:gd name="T15" fmla="*/ 2304 h 2560"/>
              <a:gd name="T16" fmla="*/ 110 w 2085"/>
              <a:gd name="T17" fmla="*/ 256 h 2560"/>
              <a:gd name="T18" fmla="*/ 584 w 2085"/>
              <a:gd name="T19" fmla="*/ 475 h 2560"/>
              <a:gd name="T20" fmla="*/ 1240 w 2085"/>
              <a:gd name="T21" fmla="*/ 256 h 2560"/>
              <a:gd name="T22" fmla="*/ 1646 w 2085"/>
              <a:gd name="T23" fmla="*/ 1501 h 2560"/>
              <a:gd name="T24" fmla="*/ 1463 w 2085"/>
              <a:gd name="T25" fmla="*/ 658 h 2560"/>
              <a:gd name="T26" fmla="*/ 1026 w 2085"/>
              <a:gd name="T27" fmla="*/ 2121 h 2560"/>
              <a:gd name="T28" fmla="*/ 1134 w 2085"/>
              <a:gd name="T29" fmla="*/ 2085 h 2560"/>
              <a:gd name="T30" fmla="*/ 1609 w 2085"/>
              <a:gd name="T31" fmla="*/ 1609 h 2560"/>
              <a:gd name="T32" fmla="*/ 1573 w 2085"/>
              <a:gd name="T33" fmla="*/ 2341 h 2560"/>
              <a:gd name="T34" fmla="*/ 1333 w 2085"/>
              <a:gd name="T35" fmla="*/ 2075 h 2560"/>
              <a:gd name="T36" fmla="*/ 1810 w 2085"/>
              <a:gd name="T37" fmla="*/ 1890 h 2560"/>
              <a:gd name="T38" fmla="*/ 1280 w 2085"/>
              <a:gd name="T39" fmla="*/ 1280 h 2560"/>
              <a:gd name="T40" fmla="*/ 658 w 2085"/>
              <a:gd name="T41" fmla="*/ 1207 h 2560"/>
              <a:gd name="T42" fmla="*/ 1317 w 2085"/>
              <a:gd name="T43" fmla="*/ 1207 h 2560"/>
              <a:gd name="T44" fmla="*/ 1280 w 2085"/>
              <a:gd name="T45" fmla="*/ 951 h 2560"/>
              <a:gd name="T46" fmla="*/ 658 w 2085"/>
              <a:gd name="T47" fmla="*/ 878 h 2560"/>
              <a:gd name="T48" fmla="*/ 1317 w 2085"/>
              <a:gd name="T49" fmla="*/ 878 h 2560"/>
              <a:gd name="T50" fmla="*/ 1097 w 2085"/>
              <a:gd name="T51" fmla="*/ 1573 h 2560"/>
              <a:gd name="T52" fmla="*/ 658 w 2085"/>
              <a:gd name="T53" fmla="*/ 1499 h 2560"/>
              <a:gd name="T54" fmla="*/ 1134 w 2085"/>
              <a:gd name="T55" fmla="*/ 1499 h 2560"/>
              <a:gd name="T56" fmla="*/ 1024 w 2085"/>
              <a:gd name="T57" fmla="*/ 1902 h 2560"/>
              <a:gd name="T58" fmla="*/ 658 w 2085"/>
              <a:gd name="T59" fmla="*/ 1829 h 2560"/>
              <a:gd name="T60" fmla="*/ 1061 w 2085"/>
              <a:gd name="T61" fmla="*/ 1829 h 2560"/>
              <a:gd name="T62" fmla="*/ 588 w 2085"/>
              <a:gd name="T63" fmla="*/ 816 h 2560"/>
              <a:gd name="T64" fmla="*/ 407 w 2085"/>
              <a:gd name="T65" fmla="*/ 971 h 2560"/>
              <a:gd name="T66" fmla="*/ 365 w 2085"/>
              <a:gd name="T67" fmla="*/ 851 h 2560"/>
              <a:gd name="T68" fmla="*/ 585 w 2085"/>
              <a:gd name="T69" fmla="*/ 768 h 2560"/>
              <a:gd name="T70" fmla="*/ 454 w 2085"/>
              <a:gd name="T71" fmla="*/ 1293 h 2560"/>
              <a:gd name="T72" fmla="*/ 323 w 2085"/>
              <a:gd name="T73" fmla="*/ 1229 h 2560"/>
              <a:gd name="T74" fmla="*/ 424 w 2085"/>
              <a:gd name="T75" fmla="*/ 1224 h 2560"/>
              <a:gd name="T76" fmla="*/ 588 w 2085"/>
              <a:gd name="T77" fmla="*/ 1141 h 2560"/>
              <a:gd name="T78" fmla="*/ 428 w 2085"/>
              <a:gd name="T79" fmla="*/ 1615 h 2560"/>
              <a:gd name="T80" fmla="*/ 318 w 2085"/>
              <a:gd name="T81" fmla="*/ 1493 h 2560"/>
              <a:gd name="T82" fmla="*/ 538 w 2085"/>
              <a:gd name="T83" fmla="*/ 1407 h 2560"/>
              <a:gd name="T84" fmla="*/ 588 w 2085"/>
              <a:gd name="T85" fmla="*/ 1766 h 2560"/>
              <a:gd name="T86" fmla="*/ 407 w 2085"/>
              <a:gd name="T87" fmla="*/ 1921 h 2560"/>
              <a:gd name="T88" fmla="*/ 365 w 2085"/>
              <a:gd name="T89" fmla="*/ 1801 h 2560"/>
              <a:gd name="T90" fmla="*/ 585 w 2085"/>
              <a:gd name="T91" fmla="*/ 1718 h 2560"/>
              <a:gd name="T92" fmla="*/ 588 w 2085"/>
              <a:gd name="T93" fmla="*/ 1766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5" h="2560">
                <a:moveTo>
                  <a:pt x="1062" y="183"/>
                </a:moveTo>
                <a:cubicBezTo>
                  <a:pt x="1005" y="183"/>
                  <a:pt x="1005" y="183"/>
                  <a:pt x="1005" y="183"/>
                </a:cubicBezTo>
                <a:cubicBezTo>
                  <a:pt x="975" y="183"/>
                  <a:pt x="951" y="158"/>
                  <a:pt x="951" y="128"/>
                </a:cubicBezTo>
                <a:cubicBezTo>
                  <a:pt x="951" y="127"/>
                  <a:pt x="951" y="127"/>
                  <a:pt x="951" y="127"/>
                </a:cubicBezTo>
                <a:cubicBezTo>
                  <a:pt x="951" y="57"/>
                  <a:pt x="894" y="0"/>
                  <a:pt x="824" y="0"/>
                </a:cubicBezTo>
                <a:cubicBezTo>
                  <a:pt x="821" y="0"/>
                  <a:pt x="821" y="0"/>
                  <a:pt x="821" y="0"/>
                </a:cubicBezTo>
                <a:cubicBezTo>
                  <a:pt x="752" y="0"/>
                  <a:pt x="695" y="57"/>
                  <a:pt x="695" y="127"/>
                </a:cubicBezTo>
                <a:cubicBezTo>
                  <a:pt x="695" y="128"/>
                  <a:pt x="695" y="128"/>
                  <a:pt x="695" y="128"/>
                </a:cubicBezTo>
                <a:cubicBezTo>
                  <a:pt x="695" y="158"/>
                  <a:pt x="670" y="183"/>
                  <a:pt x="640" y="183"/>
                </a:cubicBezTo>
                <a:cubicBezTo>
                  <a:pt x="584" y="183"/>
                  <a:pt x="584" y="183"/>
                  <a:pt x="584" y="183"/>
                </a:cubicBezTo>
                <a:cubicBezTo>
                  <a:pt x="524" y="183"/>
                  <a:pt x="475" y="231"/>
                  <a:pt x="475" y="291"/>
                </a:cubicBezTo>
                <a:cubicBezTo>
                  <a:pt x="475" y="294"/>
                  <a:pt x="475" y="294"/>
                  <a:pt x="475" y="294"/>
                </a:cubicBezTo>
                <a:cubicBezTo>
                  <a:pt x="475" y="354"/>
                  <a:pt x="524" y="402"/>
                  <a:pt x="584" y="402"/>
                </a:cubicBezTo>
                <a:cubicBezTo>
                  <a:pt x="1062" y="402"/>
                  <a:pt x="1062" y="402"/>
                  <a:pt x="1062" y="402"/>
                </a:cubicBezTo>
                <a:cubicBezTo>
                  <a:pt x="1122" y="402"/>
                  <a:pt x="1170" y="354"/>
                  <a:pt x="1170" y="294"/>
                </a:cubicBezTo>
                <a:cubicBezTo>
                  <a:pt x="1170" y="291"/>
                  <a:pt x="1170" y="291"/>
                  <a:pt x="1170" y="291"/>
                </a:cubicBezTo>
                <a:cubicBezTo>
                  <a:pt x="1170" y="231"/>
                  <a:pt x="1122" y="183"/>
                  <a:pt x="1062" y="183"/>
                </a:cubicBezTo>
                <a:close/>
                <a:moveTo>
                  <a:pt x="823" y="183"/>
                </a:moveTo>
                <a:cubicBezTo>
                  <a:pt x="793" y="183"/>
                  <a:pt x="768" y="158"/>
                  <a:pt x="768" y="128"/>
                </a:cubicBezTo>
                <a:cubicBezTo>
                  <a:pt x="768" y="98"/>
                  <a:pt x="793" y="73"/>
                  <a:pt x="823" y="73"/>
                </a:cubicBezTo>
                <a:cubicBezTo>
                  <a:pt x="853" y="73"/>
                  <a:pt x="878" y="98"/>
                  <a:pt x="878" y="128"/>
                </a:cubicBezTo>
                <a:cubicBezTo>
                  <a:pt x="878" y="158"/>
                  <a:pt x="853" y="183"/>
                  <a:pt x="823" y="183"/>
                </a:cubicBezTo>
                <a:close/>
                <a:moveTo>
                  <a:pt x="1067" y="2304"/>
                </a:moveTo>
                <a:cubicBezTo>
                  <a:pt x="146" y="2304"/>
                  <a:pt x="146" y="2304"/>
                  <a:pt x="146" y="2304"/>
                </a:cubicBezTo>
                <a:cubicBezTo>
                  <a:pt x="65" y="2304"/>
                  <a:pt x="0" y="2238"/>
                  <a:pt x="0" y="2158"/>
                </a:cubicBezTo>
                <a:cubicBezTo>
                  <a:pt x="0" y="402"/>
                  <a:pt x="0" y="402"/>
                  <a:pt x="0" y="402"/>
                </a:cubicBezTo>
                <a:cubicBezTo>
                  <a:pt x="0" y="321"/>
                  <a:pt x="65" y="256"/>
                  <a:pt x="110" y="256"/>
                </a:cubicBezTo>
                <a:cubicBezTo>
                  <a:pt x="406" y="256"/>
                  <a:pt x="406" y="256"/>
                  <a:pt x="406" y="256"/>
                </a:cubicBezTo>
                <a:cubicBezTo>
                  <a:pt x="404" y="268"/>
                  <a:pt x="402" y="281"/>
                  <a:pt x="402" y="294"/>
                </a:cubicBezTo>
                <a:cubicBezTo>
                  <a:pt x="402" y="394"/>
                  <a:pt x="484" y="475"/>
                  <a:pt x="584" y="475"/>
                </a:cubicBezTo>
                <a:cubicBezTo>
                  <a:pt x="1062" y="475"/>
                  <a:pt x="1062" y="475"/>
                  <a:pt x="1062" y="475"/>
                </a:cubicBezTo>
                <a:cubicBezTo>
                  <a:pt x="1162" y="475"/>
                  <a:pt x="1243" y="394"/>
                  <a:pt x="1243" y="291"/>
                </a:cubicBezTo>
                <a:cubicBezTo>
                  <a:pt x="1243" y="279"/>
                  <a:pt x="1242" y="267"/>
                  <a:pt x="1240" y="256"/>
                </a:cubicBezTo>
                <a:cubicBezTo>
                  <a:pt x="1463" y="256"/>
                  <a:pt x="1463" y="256"/>
                  <a:pt x="1463" y="256"/>
                </a:cubicBezTo>
                <a:cubicBezTo>
                  <a:pt x="1580" y="256"/>
                  <a:pt x="1646" y="321"/>
                  <a:pt x="1646" y="402"/>
                </a:cubicBezTo>
                <a:cubicBezTo>
                  <a:pt x="1646" y="1501"/>
                  <a:pt x="1646" y="1501"/>
                  <a:pt x="1646" y="1501"/>
                </a:cubicBezTo>
                <a:cubicBezTo>
                  <a:pt x="1634" y="1501"/>
                  <a:pt x="1621" y="1499"/>
                  <a:pt x="1609" y="1499"/>
                </a:cubicBezTo>
                <a:cubicBezTo>
                  <a:pt x="1559" y="1499"/>
                  <a:pt x="1510" y="1507"/>
                  <a:pt x="1463" y="1519"/>
                </a:cubicBezTo>
                <a:cubicBezTo>
                  <a:pt x="1463" y="658"/>
                  <a:pt x="1463" y="658"/>
                  <a:pt x="1463" y="658"/>
                </a:cubicBezTo>
                <a:cubicBezTo>
                  <a:pt x="183" y="658"/>
                  <a:pt x="183" y="658"/>
                  <a:pt x="183" y="658"/>
                </a:cubicBezTo>
                <a:cubicBezTo>
                  <a:pt x="183" y="2121"/>
                  <a:pt x="183" y="2121"/>
                  <a:pt x="183" y="2121"/>
                </a:cubicBezTo>
                <a:cubicBezTo>
                  <a:pt x="1026" y="2121"/>
                  <a:pt x="1026" y="2121"/>
                  <a:pt x="1026" y="2121"/>
                </a:cubicBezTo>
                <a:cubicBezTo>
                  <a:pt x="1030" y="2185"/>
                  <a:pt x="1044" y="2247"/>
                  <a:pt x="1067" y="2304"/>
                </a:cubicBezTo>
                <a:close/>
                <a:moveTo>
                  <a:pt x="1609" y="1609"/>
                </a:moveTo>
                <a:cubicBezTo>
                  <a:pt x="1347" y="1609"/>
                  <a:pt x="1134" y="1822"/>
                  <a:pt x="1134" y="2085"/>
                </a:cubicBezTo>
                <a:cubicBezTo>
                  <a:pt x="1134" y="2347"/>
                  <a:pt x="1347" y="2560"/>
                  <a:pt x="1609" y="2560"/>
                </a:cubicBezTo>
                <a:cubicBezTo>
                  <a:pt x="1872" y="2560"/>
                  <a:pt x="2085" y="2347"/>
                  <a:pt x="2085" y="2085"/>
                </a:cubicBezTo>
                <a:cubicBezTo>
                  <a:pt x="2085" y="1822"/>
                  <a:pt x="1872" y="1609"/>
                  <a:pt x="1609" y="1609"/>
                </a:cubicBezTo>
                <a:close/>
                <a:moveTo>
                  <a:pt x="1920" y="1987"/>
                </a:moveTo>
                <a:cubicBezTo>
                  <a:pt x="1627" y="2316"/>
                  <a:pt x="1627" y="2316"/>
                  <a:pt x="1627" y="2316"/>
                </a:cubicBezTo>
                <a:cubicBezTo>
                  <a:pt x="1613" y="2332"/>
                  <a:pt x="1593" y="2341"/>
                  <a:pt x="1573" y="2341"/>
                </a:cubicBezTo>
                <a:cubicBezTo>
                  <a:pt x="1556" y="2341"/>
                  <a:pt x="1540" y="2335"/>
                  <a:pt x="1527" y="2325"/>
                </a:cubicBezTo>
                <a:cubicBezTo>
                  <a:pt x="1344" y="2178"/>
                  <a:pt x="1344" y="2178"/>
                  <a:pt x="1344" y="2178"/>
                </a:cubicBezTo>
                <a:cubicBezTo>
                  <a:pt x="1312" y="2153"/>
                  <a:pt x="1307" y="2107"/>
                  <a:pt x="1333" y="2075"/>
                </a:cubicBezTo>
                <a:cubicBezTo>
                  <a:pt x="1358" y="2044"/>
                  <a:pt x="1404" y="2039"/>
                  <a:pt x="1435" y="2064"/>
                </a:cubicBezTo>
                <a:cubicBezTo>
                  <a:pt x="1564" y="2167"/>
                  <a:pt x="1564" y="2167"/>
                  <a:pt x="1564" y="2167"/>
                </a:cubicBezTo>
                <a:cubicBezTo>
                  <a:pt x="1810" y="1890"/>
                  <a:pt x="1810" y="1890"/>
                  <a:pt x="1810" y="1890"/>
                </a:cubicBezTo>
                <a:cubicBezTo>
                  <a:pt x="1837" y="1859"/>
                  <a:pt x="1884" y="1857"/>
                  <a:pt x="1914" y="1884"/>
                </a:cubicBezTo>
                <a:cubicBezTo>
                  <a:pt x="1944" y="1910"/>
                  <a:pt x="1947" y="1957"/>
                  <a:pt x="1920" y="1987"/>
                </a:cubicBezTo>
                <a:close/>
                <a:moveTo>
                  <a:pt x="1280" y="1280"/>
                </a:moveTo>
                <a:cubicBezTo>
                  <a:pt x="695" y="1280"/>
                  <a:pt x="695" y="1280"/>
                  <a:pt x="695" y="1280"/>
                </a:cubicBezTo>
                <a:cubicBezTo>
                  <a:pt x="675" y="1280"/>
                  <a:pt x="658" y="1264"/>
                  <a:pt x="658" y="1243"/>
                </a:cubicBezTo>
                <a:cubicBezTo>
                  <a:pt x="658" y="1207"/>
                  <a:pt x="658" y="1207"/>
                  <a:pt x="658" y="1207"/>
                </a:cubicBezTo>
                <a:cubicBezTo>
                  <a:pt x="658" y="1187"/>
                  <a:pt x="675" y="1170"/>
                  <a:pt x="695" y="1170"/>
                </a:cubicBezTo>
                <a:cubicBezTo>
                  <a:pt x="1280" y="1170"/>
                  <a:pt x="1280" y="1170"/>
                  <a:pt x="1280" y="1170"/>
                </a:cubicBezTo>
                <a:cubicBezTo>
                  <a:pt x="1300" y="1170"/>
                  <a:pt x="1317" y="1187"/>
                  <a:pt x="1317" y="1207"/>
                </a:cubicBezTo>
                <a:cubicBezTo>
                  <a:pt x="1317" y="1243"/>
                  <a:pt x="1317" y="1243"/>
                  <a:pt x="1317" y="1243"/>
                </a:cubicBezTo>
                <a:cubicBezTo>
                  <a:pt x="1317" y="1264"/>
                  <a:pt x="1300" y="1280"/>
                  <a:pt x="1280" y="1280"/>
                </a:cubicBezTo>
                <a:close/>
                <a:moveTo>
                  <a:pt x="1280" y="951"/>
                </a:moveTo>
                <a:cubicBezTo>
                  <a:pt x="695" y="951"/>
                  <a:pt x="695" y="951"/>
                  <a:pt x="695" y="951"/>
                </a:cubicBezTo>
                <a:cubicBezTo>
                  <a:pt x="675" y="951"/>
                  <a:pt x="658" y="934"/>
                  <a:pt x="658" y="914"/>
                </a:cubicBezTo>
                <a:cubicBezTo>
                  <a:pt x="658" y="878"/>
                  <a:pt x="658" y="878"/>
                  <a:pt x="658" y="878"/>
                </a:cubicBezTo>
                <a:cubicBezTo>
                  <a:pt x="658" y="858"/>
                  <a:pt x="675" y="841"/>
                  <a:pt x="695" y="841"/>
                </a:cubicBezTo>
                <a:cubicBezTo>
                  <a:pt x="1280" y="841"/>
                  <a:pt x="1280" y="841"/>
                  <a:pt x="1280" y="841"/>
                </a:cubicBezTo>
                <a:cubicBezTo>
                  <a:pt x="1300" y="841"/>
                  <a:pt x="1317" y="858"/>
                  <a:pt x="1317" y="878"/>
                </a:cubicBezTo>
                <a:cubicBezTo>
                  <a:pt x="1317" y="914"/>
                  <a:pt x="1317" y="914"/>
                  <a:pt x="1317" y="914"/>
                </a:cubicBezTo>
                <a:cubicBezTo>
                  <a:pt x="1317" y="934"/>
                  <a:pt x="1300" y="951"/>
                  <a:pt x="1280" y="951"/>
                </a:cubicBezTo>
                <a:close/>
                <a:moveTo>
                  <a:pt x="1097" y="1573"/>
                </a:moveTo>
                <a:cubicBezTo>
                  <a:pt x="695" y="1573"/>
                  <a:pt x="695" y="1573"/>
                  <a:pt x="695" y="1573"/>
                </a:cubicBezTo>
                <a:cubicBezTo>
                  <a:pt x="675" y="1573"/>
                  <a:pt x="658" y="1556"/>
                  <a:pt x="658" y="1536"/>
                </a:cubicBezTo>
                <a:cubicBezTo>
                  <a:pt x="658" y="1499"/>
                  <a:pt x="658" y="1499"/>
                  <a:pt x="658" y="1499"/>
                </a:cubicBezTo>
                <a:cubicBezTo>
                  <a:pt x="658" y="1479"/>
                  <a:pt x="675" y="1463"/>
                  <a:pt x="695" y="1463"/>
                </a:cubicBezTo>
                <a:cubicBezTo>
                  <a:pt x="1097" y="1463"/>
                  <a:pt x="1097" y="1463"/>
                  <a:pt x="1097" y="1463"/>
                </a:cubicBezTo>
                <a:cubicBezTo>
                  <a:pt x="1117" y="1463"/>
                  <a:pt x="1134" y="1479"/>
                  <a:pt x="1134" y="1499"/>
                </a:cubicBezTo>
                <a:cubicBezTo>
                  <a:pt x="1134" y="1536"/>
                  <a:pt x="1134" y="1536"/>
                  <a:pt x="1134" y="1536"/>
                </a:cubicBezTo>
                <a:cubicBezTo>
                  <a:pt x="1134" y="1556"/>
                  <a:pt x="1117" y="1573"/>
                  <a:pt x="1097" y="1573"/>
                </a:cubicBezTo>
                <a:close/>
                <a:moveTo>
                  <a:pt x="1024" y="1902"/>
                </a:moveTo>
                <a:cubicBezTo>
                  <a:pt x="695" y="1902"/>
                  <a:pt x="695" y="1902"/>
                  <a:pt x="695" y="1902"/>
                </a:cubicBezTo>
                <a:cubicBezTo>
                  <a:pt x="675" y="1902"/>
                  <a:pt x="658" y="1885"/>
                  <a:pt x="658" y="1865"/>
                </a:cubicBezTo>
                <a:cubicBezTo>
                  <a:pt x="658" y="1829"/>
                  <a:pt x="658" y="1829"/>
                  <a:pt x="658" y="1829"/>
                </a:cubicBezTo>
                <a:cubicBezTo>
                  <a:pt x="658" y="1808"/>
                  <a:pt x="675" y="1792"/>
                  <a:pt x="695" y="1792"/>
                </a:cubicBezTo>
                <a:cubicBezTo>
                  <a:pt x="1024" y="1792"/>
                  <a:pt x="1024" y="1792"/>
                  <a:pt x="1024" y="1792"/>
                </a:cubicBezTo>
                <a:cubicBezTo>
                  <a:pt x="1044" y="1792"/>
                  <a:pt x="1061" y="1808"/>
                  <a:pt x="1061" y="1829"/>
                </a:cubicBezTo>
                <a:cubicBezTo>
                  <a:pt x="1061" y="1865"/>
                  <a:pt x="1061" y="1865"/>
                  <a:pt x="1061" y="1865"/>
                </a:cubicBezTo>
                <a:cubicBezTo>
                  <a:pt x="1061" y="1885"/>
                  <a:pt x="1044" y="1902"/>
                  <a:pt x="1024" y="1902"/>
                </a:cubicBezTo>
                <a:close/>
                <a:moveTo>
                  <a:pt x="588" y="816"/>
                </a:moveTo>
                <a:cubicBezTo>
                  <a:pt x="454" y="967"/>
                  <a:pt x="454" y="967"/>
                  <a:pt x="454" y="967"/>
                </a:cubicBezTo>
                <a:cubicBezTo>
                  <a:pt x="447" y="975"/>
                  <a:pt x="438" y="978"/>
                  <a:pt x="428" y="978"/>
                </a:cubicBezTo>
                <a:cubicBezTo>
                  <a:pt x="421" y="978"/>
                  <a:pt x="414" y="976"/>
                  <a:pt x="407" y="971"/>
                </a:cubicBezTo>
                <a:cubicBezTo>
                  <a:pt x="323" y="904"/>
                  <a:pt x="323" y="904"/>
                  <a:pt x="323" y="904"/>
                </a:cubicBezTo>
                <a:cubicBezTo>
                  <a:pt x="309" y="892"/>
                  <a:pt x="306" y="871"/>
                  <a:pt x="318" y="856"/>
                </a:cubicBezTo>
                <a:cubicBezTo>
                  <a:pt x="330" y="842"/>
                  <a:pt x="351" y="839"/>
                  <a:pt x="365" y="851"/>
                </a:cubicBezTo>
                <a:cubicBezTo>
                  <a:pt x="424" y="898"/>
                  <a:pt x="424" y="898"/>
                  <a:pt x="424" y="898"/>
                </a:cubicBezTo>
                <a:cubicBezTo>
                  <a:pt x="538" y="771"/>
                  <a:pt x="538" y="771"/>
                  <a:pt x="538" y="771"/>
                </a:cubicBezTo>
                <a:cubicBezTo>
                  <a:pt x="550" y="757"/>
                  <a:pt x="572" y="756"/>
                  <a:pt x="585" y="768"/>
                </a:cubicBezTo>
                <a:cubicBezTo>
                  <a:pt x="599" y="780"/>
                  <a:pt x="601" y="802"/>
                  <a:pt x="588" y="816"/>
                </a:cubicBezTo>
                <a:close/>
                <a:moveTo>
                  <a:pt x="588" y="1141"/>
                </a:moveTo>
                <a:cubicBezTo>
                  <a:pt x="454" y="1293"/>
                  <a:pt x="454" y="1293"/>
                  <a:pt x="454" y="1293"/>
                </a:cubicBezTo>
                <a:cubicBezTo>
                  <a:pt x="447" y="1300"/>
                  <a:pt x="438" y="1304"/>
                  <a:pt x="428" y="1304"/>
                </a:cubicBezTo>
                <a:cubicBezTo>
                  <a:pt x="421" y="1304"/>
                  <a:pt x="414" y="1301"/>
                  <a:pt x="407" y="1296"/>
                </a:cubicBezTo>
                <a:cubicBezTo>
                  <a:pt x="323" y="1229"/>
                  <a:pt x="323" y="1229"/>
                  <a:pt x="323" y="1229"/>
                </a:cubicBezTo>
                <a:cubicBezTo>
                  <a:pt x="309" y="1217"/>
                  <a:pt x="306" y="1196"/>
                  <a:pt x="318" y="1182"/>
                </a:cubicBezTo>
                <a:cubicBezTo>
                  <a:pt x="330" y="1167"/>
                  <a:pt x="351" y="1165"/>
                  <a:pt x="365" y="1176"/>
                </a:cubicBezTo>
                <a:cubicBezTo>
                  <a:pt x="424" y="1224"/>
                  <a:pt x="424" y="1224"/>
                  <a:pt x="424" y="1224"/>
                </a:cubicBezTo>
                <a:cubicBezTo>
                  <a:pt x="538" y="1096"/>
                  <a:pt x="538" y="1096"/>
                  <a:pt x="538" y="1096"/>
                </a:cubicBezTo>
                <a:cubicBezTo>
                  <a:pt x="550" y="1082"/>
                  <a:pt x="572" y="1081"/>
                  <a:pt x="585" y="1093"/>
                </a:cubicBezTo>
                <a:cubicBezTo>
                  <a:pt x="599" y="1106"/>
                  <a:pt x="601" y="1127"/>
                  <a:pt x="588" y="1141"/>
                </a:cubicBezTo>
                <a:close/>
                <a:moveTo>
                  <a:pt x="588" y="1452"/>
                </a:moveTo>
                <a:cubicBezTo>
                  <a:pt x="454" y="1604"/>
                  <a:pt x="454" y="1604"/>
                  <a:pt x="454" y="1604"/>
                </a:cubicBezTo>
                <a:cubicBezTo>
                  <a:pt x="447" y="1611"/>
                  <a:pt x="438" y="1615"/>
                  <a:pt x="428" y="1615"/>
                </a:cubicBezTo>
                <a:cubicBezTo>
                  <a:pt x="421" y="1615"/>
                  <a:pt x="414" y="1613"/>
                  <a:pt x="407" y="1608"/>
                </a:cubicBezTo>
                <a:cubicBezTo>
                  <a:pt x="323" y="1540"/>
                  <a:pt x="323" y="1540"/>
                  <a:pt x="323" y="1540"/>
                </a:cubicBezTo>
                <a:cubicBezTo>
                  <a:pt x="309" y="1529"/>
                  <a:pt x="306" y="1507"/>
                  <a:pt x="318" y="1493"/>
                </a:cubicBezTo>
                <a:cubicBezTo>
                  <a:pt x="330" y="1478"/>
                  <a:pt x="351" y="1476"/>
                  <a:pt x="365" y="1488"/>
                </a:cubicBezTo>
                <a:cubicBezTo>
                  <a:pt x="424" y="1535"/>
                  <a:pt x="424" y="1535"/>
                  <a:pt x="424" y="1535"/>
                </a:cubicBezTo>
                <a:cubicBezTo>
                  <a:pt x="538" y="1407"/>
                  <a:pt x="538" y="1407"/>
                  <a:pt x="538" y="1407"/>
                </a:cubicBezTo>
                <a:cubicBezTo>
                  <a:pt x="550" y="1393"/>
                  <a:pt x="572" y="1392"/>
                  <a:pt x="585" y="1405"/>
                </a:cubicBezTo>
                <a:cubicBezTo>
                  <a:pt x="599" y="1417"/>
                  <a:pt x="601" y="1438"/>
                  <a:pt x="588" y="1452"/>
                </a:cubicBezTo>
                <a:close/>
                <a:moveTo>
                  <a:pt x="588" y="1766"/>
                </a:moveTo>
                <a:cubicBezTo>
                  <a:pt x="454" y="1917"/>
                  <a:pt x="454" y="1917"/>
                  <a:pt x="454" y="1917"/>
                </a:cubicBezTo>
                <a:cubicBezTo>
                  <a:pt x="447" y="1925"/>
                  <a:pt x="438" y="1928"/>
                  <a:pt x="428" y="1928"/>
                </a:cubicBezTo>
                <a:cubicBezTo>
                  <a:pt x="421" y="1928"/>
                  <a:pt x="414" y="1926"/>
                  <a:pt x="407" y="1921"/>
                </a:cubicBezTo>
                <a:cubicBezTo>
                  <a:pt x="323" y="1854"/>
                  <a:pt x="323" y="1854"/>
                  <a:pt x="323" y="1854"/>
                </a:cubicBezTo>
                <a:cubicBezTo>
                  <a:pt x="309" y="1842"/>
                  <a:pt x="306" y="1821"/>
                  <a:pt x="318" y="1806"/>
                </a:cubicBezTo>
                <a:cubicBezTo>
                  <a:pt x="330" y="1792"/>
                  <a:pt x="351" y="1789"/>
                  <a:pt x="365" y="1801"/>
                </a:cubicBezTo>
                <a:cubicBezTo>
                  <a:pt x="424" y="1848"/>
                  <a:pt x="424" y="1848"/>
                  <a:pt x="424" y="1848"/>
                </a:cubicBezTo>
                <a:cubicBezTo>
                  <a:pt x="538" y="1721"/>
                  <a:pt x="538" y="1721"/>
                  <a:pt x="538" y="1721"/>
                </a:cubicBezTo>
                <a:cubicBezTo>
                  <a:pt x="550" y="1707"/>
                  <a:pt x="572" y="1706"/>
                  <a:pt x="585" y="1718"/>
                </a:cubicBezTo>
                <a:cubicBezTo>
                  <a:pt x="599" y="1730"/>
                  <a:pt x="601" y="1752"/>
                  <a:pt x="588" y="1766"/>
                </a:cubicBezTo>
                <a:close/>
                <a:moveTo>
                  <a:pt x="588" y="1766"/>
                </a:moveTo>
                <a:cubicBezTo>
                  <a:pt x="588" y="1766"/>
                  <a:pt x="588" y="1766"/>
                  <a:pt x="588" y="1766"/>
                </a:cubicBezTo>
              </a:path>
            </a:pathLst>
          </a:custGeom>
          <a:solidFill>
            <a:srgbClr val="F87182"/>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2" name="Group 43"/>
          <p:cNvGrpSpPr/>
          <p:nvPr/>
        </p:nvGrpSpPr>
        <p:grpSpPr>
          <a:xfrm>
            <a:off x="9083347" y="1846285"/>
            <a:ext cx="2613740" cy="1268354"/>
            <a:chOff x="1300528" y="1906041"/>
            <a:chExt cx="2613740" cy="1268354"/>
          </a:xfrm>
        </p:grpSpPr>
        <p:sp>
          <p:nvSpPr>
            <p:cNvPr id="43" name="Content Placeholder 2"/>
            <p:cNvSpPr txBox="1"/>
            <p:nvPr/>
          </p:nvSpPr>
          <p:spPr>
            <a:xfrm>
              <a:off x="1301282" y="1906041"/>
              <a:ext cx="2612986" cy="5773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AU" sz="1600" b="1" dirty="0">
                <a:solidFill>
                  <a:schemeClr val="tx1">
                    <a:lumMod val="65000"/>
                    <a:lumOff val="35000"/>
                  </a:schemeClr>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sp>
          <p:nvSpPr>
            <p:cNvPr id="44" name="Content Placeholder 2"/>
            <p:cNvSpPr txBox="1"/>
            <p:nvPr/>
          </p:nvSpPr>
          <p:spPr>
            <a:xfrm>
              <a:off x="1301281" y="2178076"/>
              <a:ext cx="2612987" cy="244781"/>
            </a:xfrm>
            <a:prstGeom prst="rect">
              <a:avLst/>
            </a:prstGeom>
          </p:spPr>
          <p:txBody>
            <a:bodyPr vert="horz" lIns="91440" tIns="45720" rIns="91440" bIns="45720" rtlCol="0">
              <a:noAutofit/>
            </a:bodyPr>
            <a:lstStyle>
              <a:defPPr>
                <a:defRPr lang="en-US"/>
              </a:defPPr>
              <a:lvl1pPr indent="0" algn="ctr">
                <a:lnSpc>
                  <a:spcPct val="70000"/>
                </a:lnSpc>
                <a:spcBef>
                  <a:spcPts val="1000"/>
                </a:spcBef>
                <a:buFont typeface="Arial" panose="020B0604020202020204" pitchFamily="34" charset="0"/>
                <a:buNone/>
                <a:defRPr sz="1600" b="1">
                  <a:solidFill>
                    <a:schemeClr val="bg1"/>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a:t>
              </a:r>
              <a:endParaRPr lang="en-GB" altLang="zh-CN" dirty="0">
                <a:sym typeface="Arial" panose="020B0604020202020204" pitchFamily="34" charset="0"/>
              </a:endParaRPr>
            </a:p>
          </p:txBody>
        </p:sp>
        <p:sp>
          <p:nvSpPr>
            <p:cNvPr id="45" name="Content Placeholder 2"/>
            <p:cNvSpPr txBox="1"/>
            <p:nvPr/>
          </p:nvSpPr>
          <p:spPr>
            <a:xfrm>
              <a:off x="1300528" y="2483371"/>
              <a:ext cx="2612987" cy="691024"/>
            </a:xfrm>
            <a:prstGeom prst="rect">
              <a:avLst/>
            </a:prstGeom>
          </p:spPr>
          <p:txBody>
            <a:bodyPr vert="horz" lIns="91440" tIns="45720" rIns="91440" bIns="45720" rtlCol="0">
              <a:noAutofit/>
            </a:bodyPr>
            <a:lstStyle>
              <a:defPPr>
                <a:defRPr lang="en-US"/>
              </a:defPPr>
              <a:lvl1pPr indent="0" algn="ctr">
                <a:lnSpc>
                  <a:spcPct val="200000"/>
                </a:lnSpc>
                <a:spcBef>
                  <a:spcPts val="1000"/>
                </a:spcBef>
                <a:buFont typeface="Arial" panose="020B0604020202020204" pitchFamily="34" charset="0"/>
                <a:buNone/>
                <a:defRPr sz="1200" b="1">
                  <a:solidFill>
                    <a:schemeClr val="bg1">
                      <a:lumMod val="50000"/>
                    </a:schemeClr>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在此输入内容在此输入内容在此输入内容在此输入内容</a:t>
              </a:r>
              <a:endParaRPr lang="en-GB" altLang="zh-CN" dirty="0">
                <a:sym typeface="Arial" panose="020B0604020202020204" pitchFamily="34" charset="0"/>
              </a:endParaRPr>
            </a:p>
          </p:txBody>
        </p:sp>
      </p:grpSp>
      <p:sp>
        <p:nvSpPr>
          <p:cNvPr id="25" name="Rectangle 24"/>
          <p:cNvSpPr/>
          <p:nvPr/>
        </p:nvSpPr>
        <p:spPr>
          <a:xfrm rot="16200000">
            <a:off x="9707850" y="3648207"/>
            <a:ext cx="1364734" cy="1364734"/>
          </a:xfrm>
          <a:prstGeom prst="rect">
            <a:avLst/>
          </a:prstGeom>
          <a:solidFill>
            <a:srgbClr val="9BBAC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9"/>
          <p:cNvSpPr>
            <a:spLocks noEditPoints="1"/>
          </p:cNvSpPr>
          <p:nvPr/>
        </p:nvSpPr>
        <p:spPr bwMode="auto">
          <a:xfrm>
            <a:off x="10067675" y="4075096"/>
            <a:ext cx="645085" cy="510956"/>
          </a:xfrm>
          <a:custGeom>
            <a:avLst/>
            <a:gdLst>
              <a:gd name="T0" fmla="*/ 66 w 253"/>
              <a:gd name="T1" fmla="*/ 85 h 201"/>
              <a:gd name="T2" fmla="*/ 66 w 253"/>
              <a:gd name="T3" fmla="*/ 93 h 201"/>
              <a:gd name="T4" fmla="*/ 179 w 253"/>
              <a:gd name="T5" fmla="*/ 93 h 201"/>
              <a:gd name="T6" fmla="*/ 179 w 253"/>
              <a:gd name="T7" fmla="*/ 85 h 201"/>
              <a:gd name="T8" fmla="*/ 208 w 253"/>
              <a:gd name="T9" fmla="*/ 85 h 201"/>
              <a:gd name="T10" fmla="*/ 208 w 253"/>
              <a:gd name="T11" fmla="*/ 93 h 201"/>
              <a:gd name="T12" fmla="*/ 227 w 253"/>
              <a:gd name="T13" fmla="*/ 93 h 201"/>
              <a:gd name="T14" fmla="*/ 253 w 253"/>
              <a:gd name="T15" fmla="*/ 71 h 201"/>
              <a:gd name="T16" fmla="*/ 253 w 253"/>
              <a:gd name="T17" fmla="*/ 25 h 201"/>
              <a:gd name="T18" fmla="*/ 169 w 253"/>
              <a:gd name="T19" fmla="*/ 25 h 201"/>
              <a:gd name="T20" fmla="*/ 169 w 253"/>
              <a:gd name="T21" fmla="*/ 5 h 201"/>
              <a:gd name="T22" fmla="*/ 164 w 253"/>
              <a:gd name="T23" fmla="*/ 0 h 201"/>
              <a:gd name="T24" fmla="*/ 90 w 253"/>
              <a:gd name="T25" fmla="*/ 0 h 201"/>
              <a:gd name="T26" fmla="*/ 85 w 253"/>
              <a:gd name="T27" fmla="*/ 5 h 201"/>
              <a:gd name="T28" fmla="*/ 85 w 253"/>
              <a:gd name="T29" fmla="*/ 25 h 201"/>
              <a:gd name="T30" fmla="*/ 0 w 253"/>
              <a:gd name="T31" fmla="*/ 25 h 201"/>
              <a:gd name="T32" fmla="*/ 0 w 253"/>
              <a:gd name="T33" fmla="*/ 76 h 201"/>
              <a:gd name="T34" fmla="*/ 24 w 253"/>
              <a:gd name="T35" fmla="*/ 93 h 201"/>
              <a:gd name="T36" fmla="*/ 37 w 253"/>
              <a:gd name="T37" fmla="*/ 93 h 201"/>
              <a:gd name="T38" fmla="*/ 37 w 253"/>
              <a:gd name="T39" fmla="*/ 85 h 201"/>
              <a:gd name="T40" fmla="*/ 66 w 253"/>
              <a:gd name="T41" fmla="*/ 85 h 201"/>
              <a:gd name="T42" fmla="*/ 94 w 253"/>
              <a:gd name="T43" fmla="*/ 10 h 201"/>
              <a:gd name="T44" fmla="*/ 159 w 253"/>
              <a:gd name="T45" fmla="*/ 10 h 201"/>
              <a:gd name="T46" fmla="*/ 159 w 253"/>
              <a:gd name="T47" fmla="*/ 25 h 201"/>
              <a:gd name="T48" fmla="*/ 94 w 253"/>
              <a:gd name="T49" fmla="*/ 25 h 201"/>
              <a:gd name="T50" fmla="*/ 94 w 253"/>
              <a:gd name="T51" fmla="*/ 10 h 201"/>
              <a:gd name="T52" fmla="*/ 208 w 253"/>
              <a:gd name="T53" fmla="*/ 119 h 201"/>
              <a:gd name="T54" fmla="*/ 208 w 253"/>
              <a:gd name="T55" fmla="*/ 99 h 201"/>
              <a:gd name="T56" fmla="*/ 227 w 253"/>
              <a:gd name="T57" fmla="*/ 99 h 201"/>
              <a:gd name="T58" fmla="*/ 253 w 253"/>
              <a:gd name="T59" fmla="*/ 87 h 201"/>
              <a:gd name="T60" fmla="*/ 253 w 253"/>
              <a:gd name="T61" fmla="*/ 201 h 201"/>
              <a:gd name="T62" fmla="*/ 0 w 253"/>
              <a:gd name="T63" fmla="*/ 201 h 201"/>
              <a:gd name="T64" fmla="*/ 0 w 253"/>
              <a:gd name="T65" fmla="*/ 88 h 201"/>
              <a:gd name="T66" fmla="*/ 24 w 253"/>
              <a:gd name="T67" fmla="*/ 99 h 201"/>
              <a:gd name="T68" fmla="*/ 37 w 253"/>
              <a:gd name="T69" fmla="*/ 99 h 201"/>
              <a:gd name="T70" fmla="*/ 37 w 253"/>
              <a:gd name="T71" fmla="*/ 119 h 201"/>
              <a:gd name="T72" fmla="*/ 66 w 253"/>
              <a:gd name="T73" fmla="*/ 119 h 201"/>
              <a:gd name="T74" fmla="*/ 66 w 253"/>
              <a:gd name="T75" fmla="*/ 99 h 201"/>
              <a:gd name="T76" fmla="*/ 179 w 253"/>
              <a:gd name="T77" fmla="*/ 99 h 201"/>
              <a:gd name="T78" fmla="*/ 179 w 253"/>
              <a:gd name="T79" fmla="*/ 119 h 201"/>
              <a:gd name="T80" fmla="*/ 208 w 253"/>
              <a:gd name="T81" fmla="*/ 119 h 201"/>
              <a:gd name="T82" fmla="*/ 208 w 253"/>
              <a:gd name="T83" fmla="*/ 119 h 201"/>
              <a:gd name="T84" fmla="*/ 208 w 253"/>
              <a:gd name="T85" fmla="*/ 11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 h="201">
                <a:moveTo>
                  <a:pt x="66" y="85"/>
                </a:moveTo>
                <a:cubicBezTo>
                  <a:pt x="66" y="93"/>
                  <a:pt x="66" y="93"/>
                  <a:pt x="66" y="93"/>
                </a:cubicBezTo>
                <a:cubicBezTo>
                  <a:pt x="179" y="93"/>
                  <a:pt x="179" y="93"/>
                  <a:pt x="179" y="93"/>
                </a:cubicBezTo>
                <a:cubicBezTo>
                  <a:pt x="179" y="85"/>
                  <a:pt x="179" y="85"/>
                  <a:pt x="179" y="85"/>
                </a:cubicBezTo>
                <a:cubicBezTo>
                  <a:pt x="208" y="85"/>
                  <a:pt x="208" y="85"/>
                  <a:pt x="208" y="85"/>
                </a:cubicBezTo>
                <a:cubicBezTo>
                  <a:pt x="208" y="93"/>
                  <a:pt x="208" y="93"/>
                  <a:pt x="208" y="93"/>
                </a:cubicBezTo>
                <a:cubicBezTo>
                  <a:pt x="227" y="93"/>
                  <a:pt x="227" y="93"/>
                  <a:pt x="227" y="93"/>
                </a:cubicBezTo>
                <a:cubicBezTo>
                  <a:pt x="240" y="93"/>
                  <a:pt x="251" y="84"/>
                  <a:pt x="253" y="71"/>
                </a:cubicBezTo>
                <a:cubicBezTo>
                  <a:pt x="253" y="25"/>
                  <a:pt x="253" y="25"/>
                  <a:pt x="253" y="25"/>
                </a:cubicBezTo>
                <a:cubicBezTo>
                  <a:pt x="169" y="25"/>
                  <a:pt x="169" y="25"/>
                  <a:pt x="169" y="25"/>
                </a:cubicBezTo>
                <a:cubicBezTo>
                  <a:pt x="169" y="5"/>
                  <a:pt x="169" y="5"/>
                  <a:pt x="169" y="5"/>
                </a:cubicBezTo>
                <a:cubicBezTo>
                  <a:pt x="169" y="2"/>
                  <a:pt x="166" y="0"/>
                  <a:pt x="164" y="0"/>
                </a:cubicBezTo>
                <a:cubicBezTo>
                  <a:pt x="90" y="0"/>
                  <a:pt x="90" y="0"/>
                  <a:pt x="90" y="0"/>
                </a:cubicBezTo>
                <a:cubicBezTo>
                  <a:pt x="87" y="0"/>
                  <a:pt x="85" y="2"/>
                  <a:pt x="85" y="5"/>
                </a:cubicBezTo>
                <a:cubicBezTo>
                  <a:pt x="85" y="25"/>
                  <a:pt x="85" y="25"/>
                  <a:pt x="85" y="25"/>
                </a:cubicBezTo>
                <a:cubicBezTo>
                  <a:pt x="0" y="25"/>
                  <a:pt x="0" y="25"/>
                  <a:pt x="0" y="25"/>
                </a:cubicBezTo>
                <a:cubicBezTo>
                  <a:pt x="0" y="76"/>
                  <a:pt x="0" y="76"/>
                  <a:pt x="0" y="76"/>
                </a:cubicBezTo>
                <a:cubicBezTo>
                  <a:pt x="4" y="86"/>
                  <a:pt x="13" y="93"/>
                  <a:pt x="24" y="93"/>
                </a:cubicBezTo>
                <a:cubicBezTo>
                  <a:pt x="37" y="93"/>
                  <a:pt x="37" y="93"/>
                  <a:pt x="37" y="93"/>
                </a:cubicBezTo>
                <a:cubicBezTo>
                  <a:pt x="37" y="85"/>
                  <a:pt x="37" y="85"/>
                  <a:pt x="37" y="85"/>
                </a:cubicBezTo>
                <a:lnTo>
                  <a:pt x="66" y="85"/>
                </a:lnTo>
                <a:close/>
                <a:moveTo>
                  <a:pt x="94" y="10"/>
                </a:moveTo>
                <a:cubicBezTo>
                  <a:pt x="159" y="10"/>
                  <a:pt x="159" y="10"/>
                  <a:pt x="159" y="10"/>
                </a:cubicBezTo>
                <a:cubicBezTo>
                  <a:pt x="159" y="25"/>
                  <a:pt x="159" y="25"/>
                  <a:pt x="159" y="25"/>
                </a:cubicBezTo>
                <a:cubicBezTo>
                  <a:pt x="94" y="25"/>
                  <a:pt x="94" y="25"/>
                  <a:pt x="94" y="25"/>
                </a:cubicBezTo>
                <a:lnTo>
                  <a:pt x="94" y="10"/>
                </a:lnTo>
                <a:close/>
                <a:moveTo>
                  <a:pt x="208" y="119"/>
                </a:moveTo>
                <a:cubicBezTo>
                  <a:pt x="208" y="99"/>
                  <a:pt x="208" y="99"/>
                  <a:pt x="208" y="99"/>
                </a:cubicBezTo>
                <a:cubicBezTo>
                  <a:pt x="227" y="99"/>
                  <a:pt x="227" y="99"/>
                  <a:pt x="227" y="99"/>
                </a:cubicBezTo>
                <a:cubicBezTo>
                  <a:pt x="238" y="99"/>
                  <a:pt x="247" y="94"/>
                  <a:pt x="253" y="87"/>
                </a:cubicBezTo>
                <a:cubicBezTo>
                  <a:pt x="253" y="201"/>
                  <a:pt x="253" y="201"/>
                  <a:pt x="253" y="201"/>
                </a:cubicBezTo>
                <a:cubicBezTo>
                  <a:pt x="0" y="201"/>
                  <a:pt x="0" y="201"/>
                  <a:pt x="0" y="201"/>
                </a:cubicBezTo>
                <a:cubicBezTo>
                  <a:pt x="0" y="88"/>
                  <a:pt x="0" y="88"/>
                  <a:pt x="0" y="88"/>
                </a:cubicBezTo>
                <a:cubicBezTo>
                  <a:pt x="6" y="95"/>
                  <a:pt x="15" y="99"/>
                  <a:pt x="24" y="99"/>
                </a:cubicBezTo>
                <a:cubicBezTo>
                  <a:pt x="37" y="99"/>
                  <a:pt x="37" y="99"/>
                  <a:pt x="37" y="99"/>
                </a:cubicBezTo>
                <a:cubicBezTo>
                  <a:pt x="37" y="119"/>
                  <a:pt x="37" y="119"/>
                  <a:pt x="37" y="119"/>
                </a:cubicBezTo>
                <a:cubicBezTo>
                  <a:pt x="66" y="119"/>
                  <a:pt x="66" y="119"/>
                  <a:pt x="66" y="119"/>
                </a:cubicBezTo>
                <a:cubicBezTo>
                  <a:pt x="66" y="99"/>
                  <a:pt x="66" y="99"/>
                  <a:pt x="66" y="99"/>
                </a:cubicBezTo>
                <a:cubicBezTo>
                  <a:pt x="179" y="99"/>
                  <a:pt x="179" y="99"/>
                  <a:pt x="179" y="99"/>
                </a:cubicBezTo>
                <a:cubicBezTo>
                  <a:pt x="179" y="119"/>
                  <a:pt x="179" y="119"/>
                  <a:pt x="179" y="119"/>
                </a:cubicBezTo>
                <a:lnTo>
                  <a:pt x="208" y="119"/>
                </a:lnTo>
                <a:close/>
                <a:moveTo>
                  <a:pt x="208" y="119"/>
                </a:moveTo>
                <a:cubicBezTo>
                  <a:pt x="208" y="119"/>
                  <a:pt x="208" y="119"/>
                  <a:pt x="208" y="119"/>
                </a:cubicBezTo>
              </a:path>
            </a:pathLst>
          </a:custGeom>
          <a:solidFill>
            <a:srgbClr val="F87182"/>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6" name="Group 43"/>
          <p:cNvGrpSpPr/>
          <p:nvPr/>
        </p:nvGrpSpPr>
        <p:grpSpPr>
          <a:xfrm>
            <a:off x="9083347" y="5038153"/>
            <a:ext cx="2613740" cy="1268354"/>
            <a:chOff x="1300528" y="1906041"/>
            <a:chExt cx="2613740" cy="1268354"/>
          </a:xfrm>
        </p:grpSpPr>
        <p:sp>
          <p:nvSpPr>
            <p:cNvPr id="47" name="Content Placeholder 2"/>
            <p:cNvSpPr txBox="1"/>
            <p:nvPr/>
          </p:nvSpPr>
          <p:spPr>
            <a:xfrm>
              <a:off x="1301282" y="1906041"/>
              <a:ext cx="2612986" cy="5773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AU" sz="1600" b="1" dirty="0">
                <a:solidFill>
                  <a:schemeClr val="tx1">
                    <a:lumMod val="65000"/>
                    <a:lumOff val="35000"/>
                  </a:schemeClr>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sp>
          <p:nvSpPr>
            <p:cNvPr id="48" name="Content Placeholder 2"/>
            <p:cNvSpPr txBox="1"/>
            <p:nvPr/>
          </p:nvSpPr>
          <p:spPr>
            <a:xfrm>
              <a:off x="1301281" y="2178076"/>
              <a:ext cx="2612987" cy="244781"/>
            </a:xfrm>
            <a:prstGeom prst="rect">
              <a:avLst/>
            </a:prstGeom>
          </p:spPr>
          <p:txBody>
            <a:bodyPr vert="horz" lIns="91440" tIns="45720" rIns="91440" bIns="45720" rtlCol="0">
              <a:noAutofit/>
            </a:bodyPr>
            <a:lstStyle>
              <a:defPPr>
                <a:defRPr lang="en-US"/>
              </a:defPPr>
              <a:lvl1pPr indent="0" algn="ctr">
                <a:lnSpc>
                  <a:spcPct val="70000"/>
                </a:lnSpc>
                <a:spcBef>
                  <a:spcPts val="1000"/>
                </a:spcBef>
                <a:buFont typeface="Arial" panose="020B0604020202020204" pitchFamily="34" charset="0"/>
                <a:buNone/>
                <a:defRPr sz="1600" b="1">
                  <a:solidFill>
                    <a:schemeClr val="bg1"/>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a:t>
              </a:r>
              <a:endParaRPr lang="en-GB" altLang="zh-CN" dirty="0">
                <a:sym typeface="Arial" panose="020B0604020202020204" pitchFamily="34" charset="0"/>
              </a:endParaRPr>
            </a:p>
          </p:txBody>
        </p:sp>
        <p:sp>
          <p:nvSpPr>
            <p:cNvPr id="49" name="Content Placeholder 2"/>
            <p:cNvSpPr txBox="1"/>
            <p:nvPr/>
          </p:nvSpPr>
          <p:spPr>
            <a:xfrm>
              <a:off x="1300528" y="2483371"/>
              <a:ext cx="2612987" cy="691024"/>
            </a:xfrm>
            <a:prstGeom prst="rect">
              <a:avLst/>
            </a:prstGeom>
          </p:spPr>
          <p:txBody>
            <a:bodyPr vert="horz" lIns="91440" tIns="45720" rIns="91440" bIns="45720" rtlCol="0">
              <a:noAutofit/>
            </a:bodyPr>
            <a:lstStyle>
              <a:defPPr>
                <a:defRPr lang="en-US"/>
              </a:defPPr>
              <a:lvl1pPr indent="0" algn="ctr">
                <a:lnSpc>
                  <a:spcPct val="200000"/>
                </a:lnSpc>
                <a:spcBef>
                  <a:spcPts val="1000"/>
                </a:spcBef>
                <a:buFont typeface="Arial" panose="020B0604020202020204" pitchFamily="34" charset="0"/>
                <a:buNone/>
                <a:defRPr sz="1200" b="1">
                  <a:solidFill>
                    <a:schemeClr val="bg1">
                      <a:lumMod val="50000"/>
                    </a:schemeClr>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在此输入内容在此输入内容在此输入内容在此输入内容</a:t>
              </a:r>
              <a:endParaRPr lang="en-GB" altLang="zh-CN" dirty="0">
                <a:sym typeface="Arial" panose="020B0604020202020204" pitchFamily="34" charset="0"/>
              </a:endParaRPr>
            </a:p>
          </p:txBody>
        </p:sp>
      </p:grpSp>
      <p:sp>
        <p:nvSpPr>
          <p:cNvPr id="24" name="Rectangle 23"/>
          <p:cNvSpPr/>
          <p:nvPr/>
        </p:nvSpPr>
        <p:spPr>
          <a:xfrm rot="16200000">
            <a:off x="6659458" y="3648207"/>
            <a:ext cx="1364734" cy="1364734"/>
          </a:xfrm>
          <a:prstGeom prst="rect">
            <a:avLst/>
          </a:prstGeom>
          <a:solidFill>
            <a:srgbClr val="9BBAC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微软雅黑" panose="020B0503020204020204" pitchFamily="34" charset="-122"/>
              <a:sym typeface="Arial" panose="020B0604020202020204" pitchFamily="34" charset="0"/>
            </a:endParaRPr>
          </a:p>
        </p:txBody>
      </p:sp>
      <p:grpSp>
        <p:nvGrpSpPr>
          <p:cNvPr id="26" name="Group 25"/>
          <p:cNvGrpSpPr/>
          <p:nvPr/>
        </p:nvGrpSpPr>
        <p:grpSpPr>
          <a:xfrm>
            <a:off x="7056896" y="4020994"/>
            <a:ext cx="569859" cy="619159"/>
            <a:chOff x="8051797" y="-39688"/>
            <a:chExt cx="1082674" cy="1176339"/>
          </a:xfrm>
          <a:solidFill>
            <a:srgbClr val="F87182"/>
          </a:solidFill>
        </p:grpSpPr>
        <p:sp>
          <p:nvSpPr>
            <p:cNvPr id="27" name="Freeform 24"/>
            <p:cNvSpPr>
              <a:spLocks noEditPoints="1"/>
            </p:cNvSpPr>
            <p:nvPr/>
          </p:nvSpPr>
          <p:spPr bwMode="auto">
            <a:xfrm>
              <a:off x="8051797" y="504825"/>
              <a:ext cx="1082674" cy="631826"/>
            </a:xfrm>
            <a:custGeom>
              <a:avLst/>
              <a:gdLst>
                <a:gd name="T0" fmla="*/ 239 w 285"/>
                <a:gd name="T1" fmla="*/ 35 h 167"/>
                <a:gd name="T2" fmla="*/ 156 w 285"/>
                <a:gd name="T3" fmla="*/ 0 h 167"/>
                <a:gd name="T4" fmla="*/ 151 w 285"/>
                <a:gd name="T5" fmla="*/ 1 h 167"/>
                <a:gd name="T6" fmla="*/ 148 w 285"/>
                <a:gd name="T7" fmla="*/ 5 h 167"/>
                <a:gd name="T8" fmla="*/ 142 w 285"/>
                <a:gd name="T9" fmla="*/ 9 h 167"/>
                <a:gd name="T10" fmla="*/ 137 w 285"/>
                <a:gd name="T11" fmla="*/ 4 h 167"/>
                <a:gd name="T12" fmla="*/ 134 w 285"/>
                <a:gd name="T13" fmla="*/ 1 h 167"/>
                <a:gd name="T14" fmla="*/ 129 w 285"/>
                <a:gd name="T15" fmla="*/ 0 h 167"/>
                <a:gd name="T16" fmla="*/ 46 w 285"/>
                <a:gd name="T17" fmla="*/ 36 h 167"/>
                <a:gd name="T18" fmla="*/ 36 w 285"/>
                <a:gd name="T19" fmla="*/ 164 h 167"/>
                <a:gd name="T20" fmla="*/ 41 w 285"/>
                <a:gd name="T21" fmla="*/ 167 h 167"/>
                <a:gd name="T22" fmla="*/ 244 w 285"/>
                <a:gd name="T23" fmla="*/ 167 h 167"/>
                <a:gd name="T24" fmla="*/ 249 w 285"/>
                <a:gd name="T25" fmla="*/ 164 h 167"/>
                <a:gd name="T26" fmla="*/ 239 w 285"/>
                <a:gd name="T27" fmla="*/ 35 h 167"/>
                <a:gd name="T28" fmla="*/ 154 w 285"/>
                <a:gd name="T29" fmla="*/ 118 h 167"/>
                <a:gd name="T30" fmla="*/ 154 w 285"/>
                <a:gd name="T31" fmla="*/ 120 h 167"/>
                <a:gd name="T32" fmla="*/ 147 w 285"/>
                <a:gd name="T33" fmla="*/ 133 h 167"/>
                <a:gd name="T34" fmla="*/ 142 w 285"/>
                <a:gd name="T35" fmla="*/ 136 h 167"/>
                <a:gd name="T36" fmla="*/ 138 w 285"/>
                <a:gd name="T37" fmla="*/ 133 h 167"/>
                <a:gd name="T38" fmla="*/ 131 w 285"/>
                <a:gd name="T39" fmla="*/ 120 h 167"/>
                <a:gd name="T40" fmla="*/ 131 w 285"/>
                <a:gd name="T41" fmla="*/ 118 h 167"/>
                <a:gd name="T42" fmla="*/ 128 w 285"/>
                <a:gd name="T43" fmla="*/ 25 h 167"/>
                <a:gd name="T44" fmla="*/ 130 w 285"/>
                <a:gd name="T45" fmla="*/ 21 h 167"/>
                <a:gd name="T46" fmla="*/ 140 w 285"/>
                <a:gd name="T47" fmla="*/ 14 h 167"/>
                <a:gd name="T48" fmla="*/ 145 w 285"/>
                <a:gd name="T49" fmla="*/ 14 h 167"/>
                <a:gd name="T50" fmla="*/ 155 w 285"/>
                <a:gd name="T51" fmla="*/ 21 h 167"/>
                <a:gd name="T52" fmla="*/ 157 w 285"/>
                <a:gd name="T53" fmla="*/ 25 h 167"/>
                <a:gd name="T54" fmla="*/ 154 w 285"/>
                <a:gd name="T55" fmla="*/ 118 h 167"/>
                <a:gd name="T56" fmla="*/ 154 w 285"/>
                <a:gd name="T57" fmla="*/ 118 h 167"/>
                <a:gd name="T58" fmla="*/ 154 w 285"/>
                <a:gd name="T59"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 h="167">
                  <a:moveTo>
                    <a:pt x="239" y="35"/>
                  </a:moveTo>
                  <a:cubicBezTo>
                    <a:pt x="227" y="16"/>
                    <a:pt x="196" y="3"/>
                    <a:pt x="156" y="0"/>
                  </a:cubicBezTo>
                  <a:cubicBezTo>
                    <a:pt x="154" y="0"/>
                    <a:pt x="152" y="0"/>
                    <a:pt x="151" y="1"/>
                  </a:cubicBezTo>
                  <a:cubicBezTo>
                    <a:pt x="150" y="2"/>
                    <a:pt x="149" y="3"/>
                    <a:pt x="148" y="5"/>
                  </a:cubicBezTo>
                  <a:cubicBezTo>
                    <a:pt x="146" y="7"/>
                    <a:pt x="144" y="9"/>
                    <a:pt x="142" y="9"/>
                  </a:cubicBezTo>
                  <a:cubicBezTo>
                    <a:pt x="141" y="9"/>
                    <a:pt x="139" y="7"/>
                    <a:pt x="137" y="4"/>
                  </a:cubicBezTo>
                  <a:cubicBezTo>
                    <a:pt x="136" y="3"/>
                    <a:pt x="135" y="2"/>
                    <a:pt x="134" y="1"/>
                  </a:cubicBezTo>
                  <a:cubicBezTo>
                    <a:pt x="133" y="0"/>
                    <a:pt x="131" y="0"/>
                    <a:pt x="129" y="0"/>
                  </a:cubicBezTo>
                  <a:cubicBezTo>
                    <a:pt x="89" y="3"/>
                    <a:pt x="58" y="16"/>
                    <a:pt x="46" y="36"/>
                  </a:cubicBezTo>
                  <a:cubicBezTo>
                    <a:pt x="44" y="39"/>
                    <a:pt x="0" y="118"/>
                    <a:pt x="36" y="164"/>
                  </a:cubicBezTo>
                  <a:cubicBezTo>
                    <a:pt x="38" y="166"/>
                    <a:pt x="39" y="167"/>
                    <a:pt x="41" y="167"/>
                  </a:cubicBezTo>
                  <a:cubicBezTo>
                    <a:pt x="244" y="167"/>
                    <a:pt x="244" y="167"/>
                    <a:pt x="244" y="167"/>
                  </a:cubicBezTo>
                  <a:cubicBezTo>
                    <a:pt x="246" y="167"/>
                    <a:pt x="247" y="166"/>
                    <a:pt x="249" y="164"/>
                  </a:cubicBezTo>
                  <a:cubicBezTo>
                    <a:pt x="285" y="118"/>
                    <a:pt x="239" y="36"/>
                    <a:pt x="239" y="35"/>
                  </a:cubicBezTo>
                  <a:close/>
                  <a:moveTo>
                    <a:pt x="154" y="118"/>
                  </a:moveTo>
                  <a:cubicBezTo>
                    <a:pt x="154" y="119"/>
                    <a:pt x="154" y="120"/>
                    <a:pt x="154" y="120"/>
                  </a:cubicBezTo>
                  <a:cubicBezTo>
                    <a:pt x="147" y="133"/>
                    <a:pt x="147" y="133"/>
                    <a:pt x="147" y="133"/>
                  </a:cubicBezTo>
                  <a:cubicBezTo>
                    <a:pt x="146" y="135"/>
                    <a:pt x="144" y="136"/>
                    <a:pt x="142" y="136"/>
                  </a:cubicBezTo>
                  <a:cubicBezTo>
                    <a:pt x="141" y="136"/>
                    <a:pt x="139" y="135"/>
                    <a:pt x="138" y="133"/>
                  </a:cubicBezTo>
                  <a:cubicBezTo>
                    <a:pt x="131" y="120"/>
                    <a:pt x="131" y="120"/>
                    <a:pt x="131" y="120"/>
                  </a:cubicBezTo>
                  <a:cubicBezTo>
                    <a:pt x="131" y="120"/>
                    <a:pt x="131" y="119"/>
                    <a:pt x="131" y="118"/>
                  </a:cubicBezTo>
                  <a:cubicBezTo>
                    <a:pt x="128" y="25"/>
                    <a:pt x="128" y="25"/>
                    <a:pt x="128" y="25"/>
                  </a:cubicBezTo>
                  <a:cubicBezTo>
                    <a:pt x="128" y="23"/>
                    <a:pt x="129" y="22"/>
                    <a:pt x="130" y="21"/>
                  </a:cubicBezTo>
                  <a:cubicBezTo>
                    <a:pt x="140" y="14"/>
                    <a:pt x="140" y="14"/>
                    <a:pt x="140" y="14"/>
                  </a:cubicBezTo>
                  <a:cubicBezTo>
                    <a:pt x="141" y="13"/>
                    <a:pt x="144" y="13"/>
                    <a:pt x="145" y="14"/>
                  </a:cubicBezTo>
                  <a:cubicBezTo>
                    <a:pt x="155" y="21"/>
                    <a:pt x="155" y="21"/>
                    <a:pt x="155" y="21"/>
                  </a:cubicBezTo>
                  <a:cubicBezTo>
                    <a:pt x="156" y="22"/>
                    <a:pt x="157" y="23"/>
                    <a:pt x="157" y="25"/>
                  </a:cubicBezTo>
                  <a:lnTo>
                    <a:pt x="154" y="118"/>
                  </a:lnTo>
                  <a:close/>
                  <a:moveTo>
                    <a:pt x="154" y="118"/>
                  </a:moveTo>
                  <a:cubicBezTo>
                    <a:pt x="154" y="118"/>
                    <a:pt x="154" y="118"/>
                    <a:pt x="154" y="1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25"/>
            <p:cNvSpPr>
              <a:spLocks noEditPoints="1"/>
            </p:cNvSpPr>
            <p:nvPr/>
          </p:nvSpPr>
          <p:spPr bwMode="auto">
            <a:xfrm>
              <a:off x="8329609" y="-39688"/>
              <a:ext cx="515937" cy="514350"/>
            </a:xfrm>
            <a:custGeom>
              <a:avLst/>
              <a:gdLst>
                <a:gd name="T0" fmla="*/ 68 w 136"/>
                <a:gd name="T1" fmla="*/ 136 h 136"/>
                <a:gd name="T2" fmla="*/ 136 w 136"/>
                <a:gd name="T3" fmla="*/ 68 h 136"/>
                <a:gd name="T4" fmla="*/ 68 w 136"/>
                <a:gd name="T5" fmla="*/ 0 h 136"/>
                <a:gd name="T6" fmla="*/ 0 w 136"/>
                <a:gd name="T7" fmla="*/ 68 h 136"/>
                <a:gd name="T8" fmla="*/ 68 w 136"/>
                <a:gd name="T9" fmla="*/ 136 h 136"/>
                <a:gd name="T10" fmla="*/ 68 w 136"/>
                <a:gd name="T11" fmla="*/ 136 h 136"/>
                <a:gd name="T12" fmla="*/ 68 w 136"/>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136" h="136">
                  <a:moveTo>
                    <a:pt x="68" y="136"/>
                  </a:moveTo>
                  <a:cubicBezTo>
                    <a:pt x="106" y="136"/>
                    <a:pt x="136" y="105"/>
                    <a:pt x="136" y="68"/>
                  </a:cubicBezTo>
                  <a:cubicBezTo>
                    <a:pt x="136" y="30"/>
                    <a:pt x="106" y="0"/>
                    <a:pt x="68" y="0"/>
                  </a:cubicBezTo>
                  <a:cubicBezTo>
                    <a:pt x="31" y="0"/>
                    <a:pt x="0" y="30"/>
                    <a:pt x="0" y="68"/>
                  </a:cubicBezTo>
                  <a:cubicBezTo>
                    <a:pt x="0" y="105"/>
                    <a:pt x="31" y="136"/>
                    <a:pt x="68" y="136"/>
                  </a:cubicBezTo>
                  <a:close/>
                  <a:moveTo>
                    <a:pt x="68" y="136"/>
                  </a:moveTo>
                  <a:cubicBezTo>
                    <a:pt x="68" y="136"/>
                    <a:pt x="68" y="136"/>
                    <a:pt x="68" y="1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Group 43"/>
          <p:cNvGrpSpPr/>
          <p:nvPr/>
        </p:nvGrpSpPr>
        <p:grpSpPr>
          <a:xfrm>
            <a:off x="6034955" y="5038153"/>
            <a:ext cx="2613740" cy="1268354"/>
            <a:chOff x="1300528" y="1906041"/>
            <a:chExt cx="2613740" cy="1268354"/>
          </a:xfrm>
        </p:grpSpPr>
        <p:sp>
          <p:nvSpPr>
            <p:cNvPr id="51" name="Content Placeholder 2"/>
            <p:cNvSpPr txBox="1"/>
            <p:nvPr/>
          </p:nvSpPr>
          <p:spPr>
            <a:xfrm>
              <a:off x="1301282" y="1906041"/>
              <a:ext cx="2612986" cy="5773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AU" sz="1600" b="1" dirty="0">
                <a:solidFill>
                  <a:schemeClr val="tx1">
                    <a:lumMod val="65000"/>
                    <a:lumOff val="35000"/>
                  </a:schemeClr>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sp>
          <p:nvSpPr>
            <p:cNvPr id="52" name="Content Placeholder 2"/>
            <p:cNvSpPr txBox="1"/>
            <p:nvPr/>
          </p:nvSpPr>
          <p:spPr>
            <a:xfrm>
              <a:off x="1301281" y="2178076"/>
              <a:ext cx="2612987" cy="244781"/>
            </a:xfrm>
            <a:prstGeom prst="rect">
              <a:avLst/>
            </a:prstGeom>
          </p:spPr>
          <p:txBody>
            <a:bodyPr vert="horz" lIns="91440" tIns="45720" rIns="91440" bIns="45720" rtlCol="0">
              <a:noAutofit/>
            </a:bodyPr>
            <a:lstStyle>
              <a:defPPr>
                <a:defRPr lang="en-US"/>
              </a:defPPr>
              <a:lvl1pPr indent="0" algn="ctr">
                <a:lnSpc>
                  <a:spcPct val="70000"/>
                </a:lnSpc>
                <a:spcBef>
                  <a:spcPts val="1000"/>
                </a:spcBef>
                <a:buFont typeface="Arial" panose="020B0604020202020204" pitchFamily="34" charset="0"/>
                <a:buNone/>
                <a:defRPr sz="1600" b="1">
                  <a:solidFill>
                    <a:schemeClr val="bg1"/>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a:t>
              </a:r>
              <a:endParaRPr lang="en-GB" altLang="zh-CN" dirty="0">
                <a:sym typeface="Arial" panose="020B0604020202020204" pitchFamily="34" charset="0"/>
              </a:endParaRPr>
            </a:p>
          </p:txBody>
        </p:sp>
        <p:sp>
          <p:nvSpPr>
            <p:cNvPr id="53" name="Content Placeholder 2"/>
            <p:cNvSpPr txBox="1"/>
            <p:nvPr/>
          </p:nvSpPr>
          <p:spPr>
            <a:xfrm>
              <a:off x="1300528" y="2483371"/>
              <a:ext cx="2612987" cy="691024"/>
            </a:xfrm>
            <a:prstGeom prst="rect">
              <a:avLst/>
            </a:prstGeom>
          </p:spPr>
          <p:txBody>
            <a:bodyPr vert="horz" lIns="91440" tIns="45720" rIns="91440" bIns="45720" rtlCol="0">
              <a:noAutofit/>
            </a:bodyPr>
            <a:lstStyle>
              <a:defPPr>
                <a:defRPr lang="en-US"/>
              </a:defPPr>
              <a:lvl1pPr indent="0" algn="ctr">
                <a:lnSpc>
                  <a:spcPct val="200000"/>
                </a:lnSpc>
                <a:spcBef>
                  <a:spcPts val="1000"/>
                </a:spcBef>
                <a:buFont typeface="Arial" panose="020B0604020202020204" pitchFamily="34" charset="0"/>
                <a:buNone/>
                <a:defRPr sz="1200" b="1">
                  <a:solidFill>
                    <a:schemeClr val="bg1">
                      <a:lumMod val="50000"/>
                    </a:schemeClr>
                  </a:solidFill>
                  <a:latin typeface="Arial" panose="020B0604020202020204" pitchFamily="34" charset="0"/>
                  <a:ea typeface="微软雅黑" panose="020B0503020204020204" pitchFamily="34" charset="-122"/>
                  <a:cs typeface="+mn-ea"/>
                </a:defRPr>
              </a:lvl1pPr>
              <a:lvl2pPr indent="0">
                <a:lnSpc>
                  <a:spcPct val="90000"/>
                </a:lnSpc>
                <a:spcBef>
                  <a:spcPts val="500"/>
                </a:spcBef>
                <a:buFont typeface="Arial" panose="020B0604020202020204" pitchFamily="34" charset="0"/>
                <a:buNone/>
              </a:lvl2pPr>
              <a:lvl3pPr indent="0">
                <a:lnSpc>
                  <a:spcPct val="90000"/>
                </a:lnSpc>
                <a:spcBef>
                  <a:spcPts val="500"/>
                </a:spcBef>
                <a:buFont typeface="Arial" panose="020B0604020202020204" pitchFamily="34" charset="0"/>
                <a:buNone/>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Arial" panose="020B0604020202020204" pitchFamily="34" charset="0"/>
                </a:rPr>
                <a:t>在此输入内容在此输入内容在此输入内容在此输入内容</a:t>
              </a:r>
              <a:endParaRPr lang="en-GB" altLang="zh-CN" dirty="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413073" y="1379621"/>
            <a:ext cx="7780421" cy="4555956"/>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60420" y="304800"/>
            <a:ext cx="4940969" cy="6553200"/>
            <a:chOff x="-1" y="971805"/>
            <a:chExt cx="4411579" cy="5886195"/>
          </a:xfrm>
          <a:effectLst>
            <a:outerShdw blurRad="63500" sx="102000" sy="102000" algn="ctr" rotWithShape="0">
              <a:prstClr val="black">
                <a:alpha val="40000"/>
              </a:prstClr>
            </a:outerShdw>
          </a:effectLst>
        </p:grpSpPr>
        <p:sp>
          <p:nvSpPr>
            <p:cNvPr id="5" name="矩形 4"/>
            <p:cNvSpPr/>
            <p:nvPr/>
          </p:nvSpPr>
          <p:spPr>
            <a:xfrm>
              <a:off x="0" y="1076311"/>
              <a:ext cx="4411578" cy="17310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 y="2808345"/>
              <a:ext cx="4411578" cy="4049655"/>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971805"/>
              <a:ext cx="4411578" cy="17310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itle 4"/>
          <p:cNvSpPr txBox="1"/>
          <p:nvPr/>
        </p:nvSpPr>
        <p:spPr>
          <a:xfrm>
            <a:off x="446809" y="1113615"/>
            <a:ext cx="4047348" cy="542282"/>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Group 43"/>
          <p:cNvGrpSpPr/>
          <p:nvPr/>
        </p:nvGrpSpPr>
        <p:grpSpPr>
          <a:xfrm>
            <a:off x="1020358" y="2464712"/>
            <a:ext cx="2613740" cy="3470866"/>
            <a:chOff x="1300528" y="1906041"/>
            <a:chExt cx="2613740" cy="3470866"/>
          </a:xfrm>
        </p:grpSpPr>
        <p:sp>
          <p:nvSpPr>
            <p:cNvPr id="15" name="Content Placeholder 2"/>
            <p:cNvSpPr txBox="1"/>
            <p:nvPr/>
          </p:nvSpPr>
          <p:spPr>
            <a:xfrm>
              <a:off x="1301282" y="1906041"/>
              <a:ext cx="2612986" cy="5168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AU" sz="1600" b="1" dirty="0">
                <a:solidFill>
                  <a:schemeClr val="bg1"/>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sp>
          <p:nvSpPr>
            <p:cNvPr id="16" name="Content Placeholder 2"/>
            <p:cNvSpPr txBox="1"/>
            <p:nvPr/>
          </p:nvSpPr>
          <p:spPr>
            <a:xfrm>
              <a:off x="1301281" y="2178076"/>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pP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Content Placeholder 2"/>
            <p:cNvSpPr txBox="1"/>
            <p:nvPr/>
          </p:nvSpPr>
          <p:spPr>
            <a:xfrm>
              <a:off x="1300528" y="2483370"/>
              <a:ext cx="2612987" cy="28935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5882559" y="1954056"/>
            <a:ext cx="5531697" cy="3407087"/>
            <a:chOff x="5882559" y="1569975"/>
            <a:chExt cx="5531697" cy="3407087"/>
          </a:xfrm>
        </p:grpSpPr>
        <p:sp>
          <p:nvSpPr>
            <p:cNvPr id="39" name="Title 1"/>
            <p:cNvSpPr txBox="1"/>
            <p:nvPr/>
          </p:nvSpPr>
          <p:spPr>
            <a:xfrm>
              <a:off x="5882559" y="1569975"/>
              <a:ext cx="5463369" cy="5627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algn="r"/>
              <a:r>
                <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在此输入标题内容</a:t>
              </a:r>
              <a:endParaRPr lang="en-AU"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Content Placeholder 2"/>
            <p:cNvSpPr txBox="1"/>
            <p:nvPr/>
          </p:nvSpPr>
          <p:spPr>
            <a:xfrm>
              <a:off x="8139912" y="2338136"/>
              <a:ext cx="3274344" cy="263892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nSpc>
                  <a:spcPct val="200000"/>
                </a:lnSpc>
                <a:buFont typeface="Wingdings" panose="05000000000000000000" pitchFamily="2" charset="2"/>
                <a:buChar char="u"/>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US" altLang="zh-CN"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40"/>
            <p:cNvSpPr/>
            <p:nvPr/>
          </p:nvSpPr>
          <p:spPr>
            <a:xfrm>
              <a:off x="6918307" y="2249859"/>
              <a:ext cx="4427621"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454316" cy="6858000"/>
          </a:xfrm>
          <a:prstGeom prst="rect">
            <a:avLst/>
          </a:prstGeom>
          <a:solidFill>
            <a:srgbClr val="F8718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18632" y="2382560"/>
            <a:ext cx="2037737" cy="2092881"/>
          </a:xfrm>
          <a:prstGeom prst="rect">
            <a:avLst/>
          </a:prstGeom>
          <a:noFill/>
          <a:ln>
            <a:solidFill>
              <a:schemeClr val="bg1"/>
            </a:solidFill>
          </a:ln>
          <a:effectLst>
            <a:outerShdw blurRad="50800" dist="50800" dir="2700000" algn="tl" rotWithShape="0">
              <a:prstClr val="black">
                <a:alpha val="40000"/>
              </a:prstClr>
            </a:outerShdw>
          </a:effectLst>
        </p:spPr>
        <p:txBody>
          <a:bodyPr wrap="none" rtlCol="0">
            <a:spAutoFit/>
          </a:bodyPr>
          <a:lstStyle/>
          <a:p>
            <a:r>
              <a:rPr lang="en-US" altLang="zh-CN" sz="130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02</a:t>
            </a:r>
            <a:endParaRPr lang="zh-CN" altLang="en-US" sz="13000"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5733291" y="2551837"/>
            <a:ext cx="3667383" cy="2308324"/>
          </a:xfrm>
          <a:prstGeom prst="rect">
            <a:avLst/>
          </a:prstGeom>
          <a:noFill/>
        </p:spPr>
        <p:txBody>
          <a:bodyPr wrap="square" rtlCol="0">
            <a:spAutoFit/>
          </a:bodyPr>
          <a:lstStyle>
            <a:defPPr>
              <a:defRPr lang="en-US"/>
            </a:defPPr>
            <a:lvl1pPr algn="ctr">
              <a:defRPr sz="280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sz="3600" dirty="0">
                <a:sym typeface="Arial" panose="020B0604020202020204" pitchFamily="34" charset="0"/>
              </a:rPr>
              <a:t>市场调研</a:t>
            </a:r>
            <a:r>
              <a:rPr lang="en-US" altLang="zh-CN" sz="3600" dirty="0">
                <a:sym typeface="Arial" panose="020B0604020202020204" pitchFamily="34" charset="0"/>
              </a:rPr>
              <a:t>Marketing </a:t>
            </a:r>
          </a:p>
          <a:p>
            <a:r>
              <a:rPr lang="en-US" altLang="zh-CN" sz="3600" dirty="0">
                <a:sym typeface="Arial" panose="020B0604020202020204" pitchFamily="34" charset="0"/>
              </a:rPr>
              <a:t>&amp; </a:t>
            </a:r>
          </a:p>
          <a:p>
            <a:r>
              <a:rPr lang="en-US" altLang="zh-CN" sz="3600" dirty="0" err="1">
                <a:sym typeface="Arial" panose="020B0604020202020204" pitchFamily="34" charset="0"/>
              </a:rPr>
              <a:t>Reserach</a:t>
            </a:r>
            <a:endParaRPr lang="en-US" altLang="zh-CN"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10000" r="-10000"/>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661988" y="100586"/>
            <a:ext cx="3015916" cy="2749930"/>
            <a:chOff x="2504352" y="4124113"/>
            <a:chExt cx="3015916" cy="2749930"/>
          </a:xfrm>
          <a:effectLst>
            <a:outerShdw blurRad="50800" dist="38100" dir="2700000" algn="tl" rotWithShape="0">
              <a:prstClr val="black">
                <a:alpha val="40000"/>
              </a:prstClr>
            </a:outerShdw>
          </a:effectLst>
        </p:grpSpPr>
        <p:grpSp>
          <p:nvGrpSpPr>
            <p:cNvPr id="4" name="组合 3"/>
            <p:cNvGrpSpPr/>
            <p:nvPr/>
          </p:nvGrpSpPr>
          <p:grpSpPr>
            <a:xfrm>
              <a:off x="2504352" y="4124113"/>
              <a:ext cx="3015916" cy="2749930"/>
              <a:chOff x="2504352" y="4124113"/>
              <a:chExt cx="3015916" cy="2749930"/>
            </a:xfrm>
          </p:grpSpPr>
          <p:sp>
            <p:nvSpPr>
              <p:cNvPr id="34" name="矩形 33"/>
              <p:cNvSpPr/>
              <p:nvPr/>
            </p:nvSpPr>
            <p:spPr>
              <a:xfrm>
                <a:off x="2504352" y="4124113"/>
                <a:ext cx="3015916" cy="8374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504352" y="4914325"/>
                <a:ext cx="3015916" cy="1959718"/>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Content Placeholder 2"/>
            <p:cNvSpPr txBox="1"/>
            <p:nvPr/>
          </p:nvSpPr>
          <p:spPr>
            <a:xfrm>
              <a:off x="2723644" y="4340035"/>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Content Placeholder 2"/>
            <p:cNvSpPr txBox="1"/>
            <p:nvPr/>
          </p:nvSpPr>
          <p:spPr>
            <a:xfrm>
              <a:off x="2723644" y="5281120"/>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48" name="直接连接符 47"/>
          <p:cNvCxnSpPr/>
          <p:nvPr/>
        </p:nvCxnSpPr>
        <p:spPr>
          <a:xfrm>
            <a:off x="0" y="3408947"/>
            <a:ext cx="12192000" cy="0"/>
          </a:xfrm>
          <a:prstGeom prst="line">
            <a:avLst/>
          </a:prstGeom>
          <a:ln w="76200">
            <a:solidFill>
              <a:srgbClr val="F2363F"/>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605938" y="2879558"/>
            <a:ext cx="1058779" cy="1058779"/>
            <a:chOff x="3485623" y="2871537"/>
            <a:chExt cx="1058779" cy="1058779"/>
          </a:xfrm>
          <a:effectLst>
            <a:outerShdw blurRad="50800" dist="38100" dir="2700000" algn="tl" rotWithShape="0">
              <a:prstClr val="black">
                <a:alpha val="40000"/>
              </a:prstClr>
            </a:outerShdw>
          </a:effectLst>
        </p:grpSpPr>
        <p:grpSp>
          <p:nvGrpSpPr>
            <p:cNvPr id="33" name="组合 32"/>
            <p:cNvGrpSpPr/>
            <p:nvPr/>
          </p:nvGrpSpPr>
          <p:grpSpPr>
            <a:xfrm>
              <a:off x="3485623" y="2871537"/>
              <a:ext cx="1058779" cy="1058779"/>
              <a:chOff x="3485623" y="2871537"/>
              <a:chExt cx="1058779" cy="1058779"/>
            </a:xfrm>
          </p:grpSpPr>
          <p:sp>
            <p:nvSpPr>
              <p:cNvPr id="31" name="椭圆 30"/>
              <p:cNvSpPr/>
              <p:nvPr/>
            </p:nvSpPr>
            <p:spPr>
              <a:xfrm>
                <a:off x="3485623" y="2871537"/>
                <a:ext cx="1058779" cy="1058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621335" y="3007249"/>
                <a:ext cx="787355" cy="787355"/>
              </a:xfrm>
              <a:prstGeom prst="ellipse">
                <a:avLst/>
              </a:prstGeom>
              <a:solidFill>
                <a:schemeClr val="bg1">
                  <a:lumMod val="50000"/>
                  <a:alpha val="49000"/>
                </a:schemeClr>
              </a:solidFill>
              <a:ln>
                <a:noFill/>
              </a:ln>
              <a:effectLst>
                <a:outerShdw blurRad="406400" sx="153000" sy="153000" algn="ctr"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894696" y="3280610"/>
              <a:ext cx="240632" cy="240632"/>
            </a:xfrm>
            <a:prstGeom prst="ellipse">
              <a:avLst/>
            </a:prstGeom>
            <a:solidFill>
              <a:srgbClr val="F236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865638" y="2879558"/>
            <a:ext cx="1058779" cy="1058779"/>
            <a:chOff x="3485623" y="2871537"/>
            <a:chExt cx="1058779" cy="1058779"/>
          </a:xfrm>
          <a:effectLst>
            <a:outerShdw blurRad="50800" dist="38100" dir="2700000" algn="tl" rotWithShape="0">
              <a:prstClr val="black">
                <a:alpha val="40000"/>
              </a:prstClr>
            </a:outerShdw>
          </a:effectLst>
        </p:grpSpPr>
        <p:grpSp>
          <p:nvGrpSpPr>
            <p:cNvPr id="38" name="组合 37"/>
            <p:cNvGrpSpPr/>
            <p:nvPr/>
          </p:nvGrpSpPr>
          <p:grpSpPr>
            <a:xfrm>
              <a:off x="3485623" y="2871537"/>
              <a:ext cx="1058779" cy="1058779"/>
              <a:chOff x="3485623" y="2871537"/>
              <a:chExt cx="1058779" cy="1058779"/>
            </a:xfrm>
          </p:grpSpPr>
          <p:sp>
            <p:nvSpPr>
              <p:cNvPr id="40" name="椭圆 39"/>
              <p:cNvSpPr/>
              <p:nvPr/>
            </p:nvSpPr>
            <p:spPr>
              <a:xfrm>
                <a:off x="3485623" y="2871537"/>
                <a:ext cx="1058779" cy="1058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621335" y="3007249"/>
                <a:ext cx="787355" cy="787355"/>
              </a:xfrm>
              <a:prstGeom prst="ellipse">
                <a:avLst/>
              </a:prstGeom>
              <a:solidFill>
                <a:schemeClr val="bg1">
                  <a:lumMod val="50000"/>
                  <a:alpha val="49000"/>
                </a:schemeClr>
              </a:solidFill>
              <a:ln>
                <a:noFill/>
              </a:ln>
              <a:effectLst>
                <a:outerShdw blurRad="406400" sx="153000" sy="153000" algn="ctr"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3894696" y="3280610"/>
              <a:ext cx="240632" cy="240632"/>
            </a:xfrm>
            <a:prstGeom prst="ellipse">
              <a:avLst/>
            </a:prstGeom>
            <a:solidFill>
              <a:srgbClr val="F236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10018658" y="2879558"/>
            <a:ext cx="1058779" cy="1058779"/>
            <a:chOff x="3485623" y="2871537"/>
            <a:chExt cx="1058779" cy="1058779"/>
          </a:xfrm>
          <a:effectLst>
            <a:outerShdw blurRad="50800" dist="38100" dir="2700000" algn="tl" rotWithShape="0">
              <a:prstClr val="black">
                <a:alpha val="40000"/>
              </a:prstClr>
            </a:outerShdw>
          </a:effectLst>
        </p:grpSpPr>
        <p:grpSp>
          <p:nvGrpSpPr>
            <p:cNvPr id="43" name="组合 42"/>
            <p:cNvGrpSpPr/>
            <p:nvPr/>
          </p:nvGrpSpPr>
          <p:grpSpPr>
            <a:xfrm>
              <a:off x="3485623" y="2871537"/>
              <a:ext cx="1058779" cy="1058779"/>
              <a:chOff x="3485623" y="2871537"/>
              <a:chExt cx="1058779" cy="1058779"/>
            </a:xfrm>
          </p:grpSpPr>
          <p:sp>
            <p:nvSpPr>
              <p:cNvPr id="45" name="椭圆 44"/>
              <p:cNvSpPr/>
              <p:nvPr/>
            </p:nvSpPr>
            <p:spPr>
              <a:xfrm>
                <a:off x="3485623" y="2871537"/>
                <a:ext cx="1058779" cy="1058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621335" y="3007249"/>
                <a:ext cx="787355" cy="787355"/>
              </a:xfrm>
              <a:prstGeom prst="ellipse">
                <a:avLst/>
              </a:prstGeom>
              <a:solidFill>
                <a:schemeClr val="bg1">
                  <a:lumMod val="50000"/>
                  <a:alpha val="49000"/>
                </a:schemeClr>
              </a:solidFill>
              <a:ln>
                <a:noFill/>
              </a:ln>
              <a:effectLst>
                <a:outerShdw blurRad="406400" sx="153000" sy="153000" algn="ctr"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3894696" y="3280610"/>
              <a:ext cx="240632" cy="240632"/>
            </a:xfrm>
            <a:prstGeom prst="ellipse">
              <a:avLst/>
            </a:prstGeom>
            <a:solidFill>
              <a:srgbClr val="F236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2" name="图片占位符 81"/>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t="20879" b="20879"/>
          <a:stretch>
            <a:fillRect/>
          </a:stretch>
        </p:blipFill>
        <p:spPr>
          <a:xfrm>
            <a:off x="5755701" y="100586"/>
            <a:ext cx="3082925" cy="2611438"/>
          </a:xfrm>
          <a:effectLst>
            <a:outerShdw blurRad="50800" dist="38100" dir="2700000" algn="tl" rotWithShape="0">
              <a:prstClr val="black">
                <a:alpha val="40000"/>
              </a:prstClr>
            </a:outerShdw>
          </a:effectLst>
        </p:spPr>
      </p:pic>
      <p:grpSp>
        <p:nvGrpSpPr>
          <p:cNvPr id="63" name="组合 62"/>
          <p:cNvGrpSpPr/>
          <p:nvPr/>
        </p:nvGrpSpPr>
        <p:grpSpPr>
          <a:xfrm>
            <a:off x="9022263" y="100586"/>
            <a:ext cx="3015916" cy="2749930"/>
            <a:chOff x="2504352" y="4124113"/>
            <a:chExt cx="3015916" cy="2749930"/>
          </a:xfrm>
          <a:effectLst>
            <a:outerShdw blurRad="50800" dist="38100" dir="2700000" algn="tl" rotWithShape="0">
              <a:prstClr val="black">
                <a:alpha val="40000"/>
              </a:prstClr>
            </a:outerShdw>
          </a:effectLst>
        </p:grpSpPr>
        <p:grpSp>
          <p:nvGrpSpPr>
            <p:cNvPr id="64" name="组合 63"/>
            <p:cNvGrpSpPr/>
            <p:nvPr/>
          </p:nvGrpSpPr>
          <p:grpSpPr>
            <a:xfrm>
              <a:off x="2504352" y="4124113"/>
              <a:ext cx="3015916" cy="2749930"/>
              <a:chOff x="2504352" y="4124113"/>
              <a:chExt cx="3015916" cy="2749930"/>
            </a:xfrm>
          </p:grpSpPr>
          <p:sp>
            <p:nvSpPr>
              <p:cNvPr id="67" name="矩形 66"/>
              <p:cNvSpPr/>
              <p:nvPr/>
            </p:nvSpPr>
            <p:spPr>
              <a:xfrm>
                <a:off x="2504352" y="4124113"/>
                <a:ext cx="3015916" cy="8374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2504352" y="4914325"/>
                <a:ext cx="3015916" cy="1959718"/>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Content Placeholder 2"/>
            <p:cNvSpPr txBox="1"/>
            <p:nvPr/>
          </p:nvSpPr>
          <p:spPr>
            <a:xfrm>
              <a:off x="2723644" y="4340035"/>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Content Placeholder 2"/>
            <p:cNvSpPr txBox="1"/>
            <p:nvPr/>
          </p:nvSpPr>
          <p:spPr>
            <a:xfrm>
              <a:off x="2723644" y="5281120"/>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a:off x="6006347" y="4124113"/>
            <a:ext cx="3015916" cy="2749930"/>
            <a:chOff x="2504352" y="4124113"/>
            <a:chExt cx="3015916" cy="2749930"/>
          </a:xfrm>
          <a:effectLst>
            <a:outerShdw blurRad="50800" dist="38100" dir="2700000" algn="tl" rotWithShape="0">
              <a:prstClr val="black">
                <a:alpha val="40000"/>
              </a:prstClr>
            </a:outerShdw>
          </a:effectLst>
        </p:grpSpPr>
        <p:grpSp>
          <p:nvGrpSpPr>
            <p:cNvPr id="70" name="组合 69"/>
            <p:cNvGrpSpPr/>
            <p:nvPr/>
          </p:nvGrpSpPr>
          <p:grpSpPr>
            <a:xfrm>
              <a:off x="2504352" y="4124113"/>
              <a:ext cx="3015916" cy="2749930"/>
              <a:chOff x="2504352" y="4124113"/>
              <a:chExt cx="3015916" cy="2749930"/>
            </a:xfrm>
          </p:grpSpPr>
          <p:sp>
            <p:nvSpPr>
              <p:cNvPr id="73" name="矩形 72"/>
              <p:cNvSpPr/>
              <p:nvPr/>
            </p:nvSpPr>
            <p:spPr>
              <a:xfrm>
                <a:off x="2504352" y="4124113"/>
                <a:ext cx="3015916" cy="8374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2504352" y="4914325"/>
                <a:ext cx="3015916" cy="1959718"/>
              </a:xfrm>
              <a:prstGeom prst="rect">
                <a:avLst/>
              </a:prstGeom>
              <a:solidFill>
                <a:srgbClr val="F87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Content Placeholder 2"/>
            <p:cNvSpPr txBox="1"/>
            <p:nvPr/>
          </p:nvSpPr>
          <p:spPr>
            <a:xfrm>
              <a:off x="2723644" y="4340035"/>
              <a:ext cx="2612987" cy="244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在此输入内容</a:t>
              </a:r>
              <a:endParaRPr lang="en-GB" altLang="zh-CN" sz="2000" b="1" i="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Content Placeholder 2"/>
            <p:cNvSpPr txBox="1"/>
            <p:nvPr/>
          </p:nvSpPr>
          <p:spPr>
            <a:xfrm>
              <a:off x="2723644" y="5281120"/>
              <a:ext cx="2612987" cy="691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0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在此输入内容在此输入内容在此输入内容在此输入内容</a:t>
              </a:r>
              <a:endParaRPr lang="en-GB" altLang="zh-CN" sz="12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8" name="图片占位符 7"/>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t="24482" b="24482"/>
          <a:stretch>
            <a:fillRect/>
          </a:stretch>
        </p:blipFill>
        <p:spPr>
          <a:xfrm>
            <a:off x="2307654" y="4262605"/>
            <a:ext cx="3414713" cy="2611438"/>
          </a:xfrm>
          <a:effectLst>
            <a:outerShdw blurRad="50800" dist="38100" dir="2700000" algn="tl" rotWithShape="0">
              <a:prstClr val="black">
                <a:alpha val="40000"/>
              </a:prstClr>
            </a:outerShdw>
          </a:effectLst>
        </p:spPr>
      </p:pic>
      <p:sp>
        <p:nvSpPr>
          <p:cNvPr id="10" name="对角圆角矩形 9"/>
          <p:cNvSpPr/>
          <p:nvPr/>
        </p:nvSpPr>
        <p:spPr>
          <a:xfrm>
            <a:off x="9197914" y="4124113"/>
            <a:ext cx="2840266" cy="2639890"/>
          </a:xfrm>
          <a:prstGeom prst="round2DiagRect">
            <a:avLst/>
          </a:prstGeom>
          <a:blipFill dpi="0" rotWithShape="1">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doors dir="vert"/>
      </p:transition>
    </mc:Choice>
    <mc:Fallback xmlns="">
      <p:transition spd="slow" advTm="3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玫瑰浪漫七夕活动策划ppt模板"/>
</p:tagLst>
</file>

<file path=ppt/theme/theme1.xml><?xml version="1.0" encoding="utf-8"?>
<a:theme xmlns:a="http://schemas.openxmlformats.org/drawingml/2006/main" name="Office Theme">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1599</Words>
  <Application>Microsoft Office PowerPoint</Application>
  <PresentationFormat>宽屏</PresentationFormat>
  <Paragraphs>150</Paragraphs>
  <Slides>24</Slides>
  <Notes>24</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Lato</vt:lpstr>
      <vt:lpstr>Lato Hairline</vt:lpstr>
      <vt:lpstr>Lato Light</vt:lpstr>
      <vt:lpstr>Lato Regular</vt:lpstr>
      <vt:lpstr>Arial</vt:lpstr>
      <vt:lpstr>Calibri</vt:lpstr>
      <vt:lpstr>Calibri Light</vt:lpstr>
      <vt:lpstr>Open Sans</vt:lpstr>
      <vt:lpstr>Wingdings</vt:lpstr>
      <vt:lpstr>Office Theme</vt:lpstr>
      <vt:lpstr>PowerPoint 演示文稿</vt:lpstr>
      <vt:lpstr>PowerPoint 演示文稿</vt:lpstr>
      <vt:lpstr>PowerPoint 演示文稿</vt:lpstr>
      <vt:lpstr>PowerPoint 演示文稿</vt:lpstr>
      <vt:lpstr>在此输入标题内容</vt:lpstr>
      <vt:lpstr>在此输入标题内容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在此输入标题内容</vt:lpstr>
      <vt:lpstr>PowerPoint 演示文稿</vt:lpstr>
      <vt:lpstr>在此输入标题内容</vt:lpstr>
      <vt:lpstr>PowerPoint 演示文稿</vt:lpstr>
      <vt:lpstr>PowerPoint 演示文稿</vt:lpstr>
      <vt:lpstr>在此输入标题内容</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204</cp:revision>
  <dcterms:created xsi:type="dcterms:W3CDTF">2016-03-29T13:07:00Z</dcterms:created>
  <dcterms:modified xsi:type="dcterms:W3CDTF">2021-01-06T08:56:08Z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