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6" r:id="rId4"/>
    <p:sldId id="262" r:id="rId5"/>
    <p:sldId id="263" r:id="rId6"/>
    <p:sldId id="264" r:id="rId7"/>
    <p:sldId id="266" r:id="rId8"/>
    <p:sldId id="259" r:id="rId9"/>
    <p:sldId id="267" r:id="rId10"/>
    <p:sldId id="268" r:id="rId11"/>
    <p:sldId id="269" r:id="rId12"/>
    <p:sldId id="270" r:id="rId13"/>
    <p:sldId id="260" r:id="rId14"/>
    <p:sldId id="271" r:id="rId15"/>
    <p:sldId id="273" r:id="rId16"/>
    <p:sldId id="274" r:id="rId17"/>
    <p:sldId id="272" r:id="rId18"/>
    <p:sldId id="261" r:id="rId19"/>
    <p:sldId id="275" r:id="rId20"/>
    <p:sldId id="277" r:id="rId21"/>
    <p:sldId id="265" r:id="rId22"/>
    <p:sldId id="278" r:id="rId23"/>
    <p:sldId id="276" r:id="rId24"/>
    <p:sldId id="27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F2C"/>
    <a:srgbClr val="E3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1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8E98A-DBAF-4B88-AAAC-18764122598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F1DF6-4BFA-4E19-B55B-204DB27B69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381000" y="685800"/>
            <a:ext cx="6096000" cy="3429000"/>
          </a:xfrm>
        </p:spPr>
      </p:sp>
      <p:sp>
        <p:nvSpPr>
          <p:cNvPr id="244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88C7A1-867B-40AF-AA24-C2825E39907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BD9C3A12-1E0F-412B-B376-8089A55D946C}" type="slidenum">
              <a:rPr lang="uk-UA" smtClean="0"/>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0DF7-1DA3-4341-B544-72C9E2BC2DE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88C7A1-867B-40AF-AA24-C2825E3990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08F024-AB6C-41E6-9C4C-56F3FFAB4DF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F1DF6-4BFA-4E19-B55B-204DB27B69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88C7A1-867B-40AF-AA24-C2825E39907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4" name="Title 3"/>
          <p:cNvSpPr>
            <a:spLocks noGrp="1"/>
          </p:cNvSpPr>
          <p:nvPr>
            <p:ph type="title"/>
          </p:nvPr>
        </p:nvSpPr>
        <p:spPr>
          <a:xfrm>
            <a:off x="838200" y="229850"/>
            <a:ext cx="10515600" cy="530528"/>
          </a:xfrm>
          <a:prstGeom prst="rect">
            <a:avLst/>
          </a:prstGeom>
        </p:spPr>
        <p:txBody>
          <a:bodyPr/>
          <a:lstStyle>
            <a:lvl1pPr algn="ctr">
              <a:defRPr sz="3600" b="1">
                <a:latin typeface="+mn-lt"/>
              </a:defRPr>
            </a:lvl1pPr>
          </a:lstStyle>
          <a:p>
            <a:r>
              <a:rPr lang="en-US"/>
              <a:t>Click to edit Master title style</a:t>
            </a:r>
            <a:endParaRPr lang="uk-UA"/>
          </a:p>
        </p:txBody>
      </p:sp>
      <p:sp>
        <p:nvSpPr>
          <p:cNvPr id="6" name="Text Placeholder 5"/>
          <p:cNvSpPr>
            <a:spLocks noGrp="1"/>
          </p:cNvSpPr>
          <p:nvPr>
            <p:ph type="body" sz="quarter" idx="10" hasCustomPrompt="1"/>
          </p:nvPr>
        </p:nvSpPr>
        <p:spPr>
          <a:xfrm>
            <a:off x="3194050" y="791277"/>
            <a:ext cx="5803900" cy="332305"/>
          </a:xfrm>
          <a:prstGeom prst="rect">
            <a:avLst/>
          </a:prstGeom>
        </p:spPr>
        <p:txBody>
          <a:bodyPr/>
          <a:lstStyle>
            <a:lvl1pPr marL="0" indent="0" algn="ctr">
              <a:buNone/>
              <a:defRPr sz="1600" baseline="0">
                <a:solidFill>
                  <a:schemeClr val="tx1">
                    <a:lumMod val="60000"/>
                    <a:lumOff val="40000"/>
                  </a:schemeClr>
                </a:solidFill>
              </a:defRPr>
            </a:lvl1pPr>
          </a:lstStyle>
          <a:p>
            <a:pPr lvl="0"/>
            <a:r>
              <a:rPr lang="en-US"/>
              <a:t>Click to add subtitles here</a:t>
            </a:r>
            <a:endParaRPr lang="uk-UA"/>
          </a:p>
        </p:txBody>
      </p:sp>
      <p:sp>
        <p:nvSpPr>
          <p:cNvPr id="7" name="Slide Number Placeholder 6"/>
          <p:cNvSpPr>
            <a:spLocks noGrp="1"/>
          </p:cNvSpPr>
          <p:nvPr>
            <p:ph type="sldNum" sz="quarter" idx="11"/>
          </p:nvPr>
        </p:nvSpPr>
        <p:spPr/>
        <p:txBody>
          <a:bodyPr/>
          <a:lstStyle/>
          <a:p>
            <a:fld id="{EFAF4AA5-1B32-4B1D-9466-74C2062FAF79}" type="slidenum">
              <a:rPr lang="uk-UA" smtClean="0"/>
              <a:t>‹#›</a:t>
            </a:fld>
            <a:endParaRPr lang="uk-UA"/>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596902"/>
            <a:ext cx="4546209" cy="505969"/>
          </a:xfrm>
        </p:spPr>
        <p:txBody>
          <a:bodyPr lIns="0" rIns="0">
            <a:noAutofit/>
          </a:bodyPr>
          <a:lstStyle>
            <a:lvl1pPr algn="l">
              <a:defRPr sz="3200" b="0">
                <a:solidFill>
                  <a:schemeClr val="accent1"/>
                </a:solidFill>
                <a:latin typeface="Kontrapunkt Bob Light" panose="02000000000000000000" pitchFamily="50" charset="0"/>
                <a:ea typeface="Open Sans Light" panose="020B0306030504020204" pitchFamily="34" charset="0"/>
                <a:cs typeface="Open Sans Light" panose="020B0306030504020204" pitchFamily="34" charset="0"/>
              </a:defRPr>
            </a:lvl1pPr>
          </a:lstStyle>
          <a:p>
            <a:r>
              <a:rPr lang="en-US"/>
              <a:t>Click to edit Master title style</a:t>
            </a:r>
            <a:endParaRPr lang="en-GB" dirty="0"/>
          </a:p>
        </p:txBody>
      </p:sp>
      <p:sp>
        <p:nvSpPr>
          <p:cNvPr id="13" name="Text Placeholder 12"/>
          <p:cNvSpPr>
            <a:spLocks noGrp="1"/>
          </p:cNvSpPr>
          <p:nvPr>
            <p:ph type="body" sz="quarter" idx="11"/>
          </p:nvPr>
        </p:nvSpPr>
        <p:spPr>
          <a:xfrm>
            <a:off x="1066801" y="1861626"/>
            <a:ext cx="4546209" cy="516988"/>
          </a:xfrm>
        </p:spPr>
        <p:txBody>
          <a:bodyPr lIns="0" rIns="0">
            <a:normAutofit/>
          </a:bodyPr>
          <a:lstStyle>
            <a:lvl1pPr marL="0" indent="0">
              <a:buNone/>
              <a:defRPr sz="1600" b="0" baseline="0">
                <a:solidFill>
                  <a:schemeClr val="accent1"/>
                </a:solidFill>
                <a:latin typeface="Kontrapunkt Bob"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2"/>
          <p:cNvSpPr>
            <a:spLocks noGrp="1"/>
          </p:cNvSpPr>
          <p:nvPr>
            <p:ph type="body" sz="quarter" idx="13"/>
          </p:nvPr>
        </p:nvSpPr>
        <p:spPr>
          <a:xfrm>
            <a:off x="6578993" y="1861626"/>
            <a:ext cx="4546209" cy="516988"/>
          </a:xfrm>
        </p:spPr>
        <p:txBody>
          <a:bodyPr lIns="0" rIns="0">
            <a:normAutofit/>
          </a:bodyPr>
          <a:lstStyle>
            <a:lvl1pPr marL="0" indent="0" algn="r">
              <a:buNone/>
              <a:defRPr sz="1600" b="0" baseline="0">
                <a:solidFill>
                  <a:schemeClr val="accent1"/>
                </a:solidFill>
                <a:latin typeface="Kontrapunkt Bob"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ORTFOLIO 5">
    <p:spTree>
      <p:nvGrpSpPr>
        <p:cNvPr id="1" name=""/>
        <p:cNvGrpSpPr/>
        <p:nvPr/>
      </p:nvGrpSpPr>
      <p:grpSpPr>
        <a:xfrm>
          <a:off x="0" y="0"/>
          <a:ext cx="0" cy="0"/>
          <a:chOff x="0" y="0"/>
          <a:chExt cx="0" cy="0"/>
        </a:xfrm>
      </p:grpSpPr>
      <p:sp>
        <p:nvSpPr>
          <p:cNvPr id="4" name="Title 3"/>
          <p:cNvSpPr>
            <a:spLocks noGrp="1"/>
          </p:cNvSpPr>
          <p:nvPr>
            <p:ph type="title"/>
          </p:nvPr>
        </p:nvSpPr>
        <p:spPr>
          <a:xfrm>
            <a:off x="838200" y="229850"/>
            <a:ext cx="10515600" cy="530528"/>
          </a:xfrm>
          <a:prstGeom prst="rect">
            <a:avLst/>
          </a:prstGeom>
        </p:spPr>
        <p:txBody>
          <a:bodyPr/>
          <a:lstStyle>
            <a:lvl1pPr algn="ctr">
              <a:defRPr sz="3600" b="1">
                <a:latin typeface="+mn-lt"/>
              </a:defRPr>
            </a:lvl1pPr>
          </a:lstStyle>
          <a:p>
            <a:r>
              <a:rPr lang="en-US"/>
              <a:t>Click to edit Master title style</a:t>
            </a:r>
            <a:endParaRPr lang="uk-UA"/>
          </a:p>
        </p:txBody>
      </p:sp>
      <p:sp>
        <p:nvSpPr>
          <p:cNvPr id="6" name="Text Placeholder 5"/>
          <p:cNvSpPr>
            <a:spLocks noGrp="1"/>
          </p:cNvSpPr>
          <p:nvPr>
            <p:ph type="body" sz="quarter" idx="10" hasCustomPrompt="1"/>
          </p:nvPr>
        </p:nvSpPr>
        <p:spPr>
          <a:xfrm>
            <a:off x="3194050" y="791277"/>
            <a:ext cx="5803900" cy="332305"/>
          </a:xfrm>
          <a:prstGeom prst="rect">
            <a:avLst/>
          </a:prstGeom>
        </p:spPr>
        <p:txBody>
          <a:bodyPr/>
          <a:lstStyle>
            <a:lvl1pPr marL="0" indent="0" algn="ctr">
              <a:buNone/>
              <a:defRPr sz="1600" baseline="0">
                <a:solidFill>
                  <a:schemeClr val="tx1">
                    <a:lumMod val="60000"/>
                    <a:lumOff val="40000"/>
                  </a:schemeClr>
                </a:solidFill>
              </a:defRPr>
            </a:lvl1pPr>
          </a:lstStyle>
          <a:p>
            <a:pPr lvl="0"/>
            <a:r>
              <a:rPr lang="en-US"/>
              <a:t>Click to add subtitles here</a:t>
            </a:r>
            <a:endParaRPr lang="uk-UA"/>
          </a:p>
        </p:txBody>
      </p:sp>
      <p:sp>
        <p:nvSpPr>
          <p:cNvPr id="7" name="Slide Number Placeholder 6"/>
          <p:cNvSpPr>
            <a:spLocks noGrp="1"/>
          </p:cNvSpPr>
          <p:nvPr>
            <p:ph type="sldNum" sz="quarter" idx="11"/>
          </p:nvPr>
        </p:nvSpPr>
        <p:spPr/>
        <p:txBody>
          <a:bodyPr/>
          <a:lstStyle/>
          <a:p>
            <a:fld id="{EFAF4AA5-1B32-4B1D-9466-74C2062FAF79}" type="slidenum">
              <a:rPr lang="uk-UA" smtClean="0"/>
              <a:t>‹#›</a:t>
            </a:fld>
            <a:endParaRPr lang="uk-UA"/>
          </a:p>
        </p:txBody>
      </p:sp>
      <p:sp>
        <p:nvSpPr>
          <p:cNvPr id="12" name="Picture Placeholder 3"/>
          <p:cNvSpPr>
            <a:spLocks noGrp="1"/>
          </p:cNvSpPr>
          <p:nvPr>
            <p:ph type="pic" sz="quarter" idx="13"/>
          </p:nvPr>
        </p:nvSpPr>
        <p:spPr>
          <a:xfrm>
            <a:off x="3810000" y="1341120"/>
            <a:ext cx="2286000" cy="2286000"/>
          </a:xfrm>
          <a:prstGeom prst="rect">
            <a:avLst/>
          </a:prstGeom>
        </p:spPr>
        <p:txBody>
          <a:bodyPr/>
          <a:lstStyle>
            <a:lvl1pPr>
              <a:defRPr sz="1335"/>
            </a:lvl1pPr>
          </a:lstStyle>
          <a:p>
            <a:endParaRPr lang="uk-UA"/>
          </a:p>
        </p:txBody>
      </p:sp>
      <p:sp>
        <p:nvSpPr>
          <p:cNvPr id="13" name="Picture Placeholder 3"/>
          <p:cNvSpPr>
            <a:spLocks noGrp="1"/>
          </p:cNvSpPr>
          <p:nvPr>
            <p:ph type="pic" sz="quarter" idx="14"/>
          </p:nvPr>
        </p:nvSpPr>
        <p:spPr>
          <a:xfrm>
            <a:off x="6096000" y="1341120"/>
            <a:ext cx="4572000" cy="4572000"/>
          </a:xfrm>
          <a:prstGeom prst="rect">
            <a:avLst/>
          </a:prstGeom>
        </p:spPr>
        <p:txBody>
          <a:bodyPr/>
          <a:lstStyle>
            <a:lvl1pPr>
              <a:defRPr sz="1335"/>
            </a:lvl1pPr>
          </a:lstStyle>
          <a:p>
            <a:endParaRPr lang="uk-UA"/>
          </a:p>
        </p:txBody>
      </p:sp>
      <p:sp>
        <p:nvSpPr>
          <p:cNvPr id="15" name="Picture Placeholder 3"/>
          <p:cNvSpPr>
            <a:spLocks noGrp="1"/>
          </p:cNvSpPr>
          <p:nvPr>
            <p:ph type="pic" sz="quarter" idx="16"/>
          </p:nvPr>
        </p:nvSpPr>
        <p:spPr>
          <a:xfrm>
            <a:off x="1524000" y="3627120"/>
            <a:ext cx="2286000" cy="2286000"/>
          </a:xfrm>
          <a:prstGeom prst="rect">
            <a:avLst/>
          </a:prstGeom>
        </p:spPr>
        <p:txBody>
          <a:bodyPr/>
          <a:lstStyle>
            <a:lvl1pPr>
              <a:defRPr sz="1335"/>
            </a:lvl1p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360"/>
                                          </p:val>
                                        </p:tav>
                                        <p:tav tm="100000">
                                          <p:val>
                                            <p:fltVal val="0"/>
                                          </p:val>
                                        </p:tav>
                                      </p:tavLst>
                                    </p:anim>
                                    <p:animEffect transition="in" filter="fade">
                                      <p:cBhvr>
                                        <p:cTn id="16" dur="1000"/>
                                        <p:tgtEl>
                                          <p:spTgt spid="15"/>
                                        </p:tgtEl>
                                      </p:cBhvr>
                                    </p:animEffect>
                                  </p:childTnLst>
                                </p:cTn>
                              </p:par>
                              <p:par>
                                <p:cTn id="17" presetID="37" presetClass="entr" presetSubtype="0" fill="hold" grpId="0" nodeType="withEffect" nodePh="1">
                                  <p:stCondLst>
                                    <p:cond delay="25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335E38-DEBB-464C-9E82-DAECCD44FE0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7B0452-71F0-40F4-8C92-BC02D53A521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4E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35E38-DEBB-464C-9E82-DAECCD44FE0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0452-71F0-40F4-8C92-BC02D53A52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414961" y="4803636"/>
            <a:ext cx="698658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C52F2C"/>
                </a:solidFill>
                <a:effectLst/>
                <a:uLnTx/>
                <a:uFillTx/>
                <a:latin typeface="Arial" panose="020B0604020202020204" pitchFamily="34" charset="0"/>
                <a:ea typeface="微软雅黑" panose="020B0503020204020204" pitchFamily="34" charset="-122"/>
                <a:sym typeface="Arial" panose="020B0604020202020204" pitchFamily="34" charset="0"/>
              </a:rPr>
              <a:t>活动策划</a:t>
            </a:r>
            <a:r>
              <a:rPr kumimoji="0" lang="en-US" altLang="zh-CN" sz="5400" b="0" i="0" u="none" strike="noStrike" kern="1200" cap="none" spc="0" normalizeH="0" baseline="0" noProof="0" dirty="0">
                <a:ln>
                  <a:noFill/>
                </a:ln>
                <a:solidFill>
                  <a:srgbClr val="C52F2C"/>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5400" b="0" i="0" u="none" strike="noStrike" kern="1200" cap="none" spc="0" normalizeH="0" baseline="0" noProof="0" dirty="0">
                <a:ln>
                  <a:noFill/>
                </a:ln>
                <a:solidFill>
                  <a:srgbClr val="C52F2C"/>
                </a:solidFill>
                <a:effectLst/>
                <a:uLnTx/>
                <a:uFillTx/>
                <a:latin typeface="Arial" panose="020B0604020202020204" pitchFamily="34" charset="0"/>
                <a:ea typeface="微软雅黑" panose="020B0503020204020204" pitchFamily="34" charset="-122"/>
                <a:sym typeface="Arial" panose="020B0604020202020204" pitchFamily="34" charset="0"/>
              </a:rPr>
              <a:t>婚礼</a:t>
            </a:r>
            <a:endParaRPr kumimoji="0" lang="en-US" altLang="zh-CN" sz="5400" b="0" i="0" u="none" strike="noStrike" kern="1200" cap="none" spc="0" normalizeH="0" baseline="0" noProof="0" dirty="0">
              <a:ln>
                <a:noFill/>
              </a:ln>
              <a:solidFill>
                <a:srgbClr val="C52F2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C52F2C"/>
                </a:solidFill>
                <a:effectLst/>
                <a:uLnTx/>
                <a:uFillTx/>
                <a:latin typeface="Arial" panose="020B0604020202020204" pitchFamily="34" charset="0"/>
                <a:ea typeface="微软雅黑" panose="020B0503020204020204" pitchFamily="34" charset="-122"/>
                <a:sym typeface="Arial" panose="020B0604020202020204" pitchFamily="34" charset="0"/>
              </a:rPr>
              <a:t>策划方案</a:t>
            </a:r>
          </a:p>
        </p:txBody>
      </p:sp>
      <p:sp>
        <p:nvSpPr>
          <p:cNvPr id="7" name="heart-black-shape_37034"/>
          <p:cNvSpPr>
            <a:spLocks noChangeAspect="1"/>
          </p:cNvSpPr>
          <p:nvPr/>
        </p:nvSpPr>
        <p:spPr bwMode="auto">
          <a:xfrm rot="-600000">
            <a:off x="4389223" y="182869"/>
            <a:ext cx="2277783" cy="1961240"/>
          </a:xfrm>
          <a:custGeom>
            <a:avLst/>
            <a:gdLst>
              <a:gd name="T0" fmla="*/ 436 w 436"/>
              <a:gd name="T1" fmla="*/ 123 h 376"/>
              <a:gd name="T2" fmla="*/ 430 w 436"/>
              <a:gd name="T3" fmla="*/ 161 h 376"/>
              <a:gd name="T4" fmla="*/ 218 w 436"/>
              <a:gd name="T5" fmla="*/ 376 h 376"/>
              <a:gd name="T6" fmla="*/ 6 w 436"/>
              <a:gd name="T7" fmla="*/ 161 h 376"/>
              <a:gd name="T8" fmla="*/ 0 w 436"/>
              <a:gd name="T9" fmla="*/ 123 h 376"/>
              <a:gd name="T10" fmla="*/ 64 w 436"/>
              <a:gd name="T11" fmla="*/ 15 h 376"/>
              <a:gd name="T12" fmla="*/ 123 w 436"/>
              <a:gd name="T13" fmla="*/ 0 h 376"/>
              <a:gd name="T14" fmla="*/ 218 w 436"/>
              <a:gd name="T15" fmla="*/ 45 h 376"/>
              <a:gd name="T16" fmla="*/ 313 w 436"/>
              <a:gd name="T17" fmla="*/ 0 h 376"/>
              <a:gd name="T18" fmla="*/ 372 w 436"/>
              <a:gd name="T19" fmla="*/ 15 h 376"/>
              <a:gd name="T20" fmla="*/ 436 w 436"/>
              <a:gd name="T21" fmla="*/ 12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376">
                <a:moveTo>
                  <a:pt x="436" y="123"/>
                </a:moveTo>
                <a:cubicBezTo>
                  <a:pt x="436" y="137"/>
                  <a:pt x="434" y="149"/>
                  <a:pt x="430" y="161"/>
                </a:cubicBezTo>
                <a:cubicBezTo>
                  <a:pt x="409" y="256"/>
                  <a:pt x="218" y="376"/>
                  <a:pt x="218" y="376"/>
                </a:cubicBezTo>
                <a:cubicBezTo>
                  <a:pt x="218" y="376"/>
                  <a:pt x="27" y="256"/>
                  <a:pt x="6" y="161"/>
                </a:cubicBezTo>
                <a:cubicBezTo>
                  <a:pt x="2" y="149"/>
                  <a:pt x="0" y="137"/>
                  <a:pt x="0" y="123"/>
                </a:cubicBezTo>
                <a:cubicBezTo>
                  <a:pt x="0" y="77"/>
                  <a:pt x="26" y="36"/>
                  <a:pt x="64" y="15"/>
                </a:cubicBezTo>
                <a:cubicBezTo>
                  <a:pt x="81" y="6"/>
                  <a:pt x="102" y="0"/>
                  <a:pt x="123" y="0"/>
                </a:cubicBezTo>
                <a:cubicBezTo>
                  <a:pt x="161" y="0"/>
                  <a:pt x="195" y="17"/>
                  <a:pt x="218" y="45"/>
                </a:cubicBezTo>
                <a:cubicBezTo>
                  <a:pt x="241" y="17"/>
                  <a:pt x="275" y="0"/>
                  <a:pt x="313" y="0"/>
                </a:cubicBezTo>
                <a:cubicBezTo>
                  <a:pt x="334" y="0"/>
                  <a:pt x="355" y="6"/>
                  <a:pt x="372" y="15"/>
                </a:cubicBezTo>
                <a:cubicBezTo>
                  <a:pt x="410" y="36"/>
                  <a:pt x="436" y="77"/>
                  <a:pt x="436" y="123"/>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rot="-300000">
            <a:off x="4230204" y="619840"/>
            <a:ext cx="258603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4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9757523" y="6581103"/>
            <a:ext cx="2429510" cy="275590"/>
          </a:xfrm>
          <a:prstGeom prst="rect">
            <a:avLst/>
          </a:prstGeom>
          <a:noFill/>
        </p:spPr>
        <p:txBody>
          <a:bodyPr wrap="none" rtlCol="0">
            <a:spAutoFit/>
          </a:bodyPr>
          <a:lstStyle/>
          <a:p>
            <a:pPr algn="r"/>
            <a:r>
              <a:rPr lang="zh-CN" altLang="en-US" sz="1200">
                <a:solidFill>
                  <a:srgbClr val="C52F2C"/>
                </a:solidFill>
              </a:rPr>
              <a:t>汇报人：</a:t>
            </a:r>
            <a:r>
              <a:rPr lang="en-US" altLang="zh-CN" sz="1200">
                <a:solidFill>
                  <a:srgbClr val="C52F2C"/>
                </a:solidFill>
              </a:rPr>
              <a:t>xiazaii   </a:t>
            </a:r>
            <a:r>
              <a:rPr lang="zh-CN" altLang="en-US" sz="1200">
                <a:solidFill>
                  <a:srgbClr val="C52F2C"/>
                </a:solidFill>
              </a:rPr>
              <a:t>时间：</a:t>
            </a:r>
            <a:r>
              <a:rPr lang="en-US" altLang="zh-CN" sz="1200">
                <a:solidFill>
                  <a:srgbClr val="C52F2C"/>
                </a:solidFill>
              </a:rPr>
              <a:t>XX</a:t>
            </a:r>
            <a:r>
              <a:rPr lang="zh-CN" altLang="en-US" sz="1200">
                <a:solidFill>
                  <a:srgbClr val="C52F2C"/>
                </a:solidFill>
              </a:rPr>
              <a:t>年</a:t>
            </a:r>
            <a:r>
              <a:rPr lang="en-US" altLang="zh-CN" sz="1200">
                <a:solidFill>
                  <a:srgbClr val="C52F2C"/>
                </a:solidFill>
              </a:rPr>
              <a:t>XX</a:t>
            </a:r>
            <a:r>
              <a:rPr lang="zh-CN" altLang="en-US" sz="1200">
                <a:solidFill>
                  <a:srgbClr val="C52F2C"/>
                </a:solidFill>
              </a:rPr>
              <a:t>月</a:t>
            </a:r>
            <a:endParaRPr lang="zh-CN" altLang="en-US" sz="1200" dirty="0">
              <a:solidFill>
                <a:srgbClr val="C52F2C"/>
              </a:solidFill>
            </a:endParaRPr>
          </a:p>
        </p:txBody>
      </p:sp>
      <p:pic>
        <p:nvPicPr>
          <p:cNvPr id="6" name="你是爱 you are love">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1041400" y="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10">
        <p14:flip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3500"/>
                            </p:stCondLst>
                            <p:childTnLst>
                              <p:par>
                                <p:cTn id="23" presetID="1" presetClass="mediacall" presetSubtype="0" fill="hold" nodeType="afterEffect">
                                  <p:stCondLst>
                                    <p:cond delay="0"/>
                                  </p:stCondLst>
                                  <p:childTnLst>
                                    <p:cmd type="call" cmd="playFrom(0.0)">
                                      <p:cBhvr>
                                        <p:cTn id="2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6"/>
                </p:tgtEl>
              </p:cMediaNode>
            </p:audio>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820" y="564519"/>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Marketing &amp; </a:t>
            </a:r>
            <a:r>
              <a:rPr lang="en-US" dirty="0" err="1">
                <a:solidFill>
                  <a:srgbClr val="C52F2C"/>
                </a:solidFill>
                <a:latin typeface="Arial" panose="020B0604020202020204" pitchFamily="34" charset="0"/>
                <a:ea typeface="微软雅黑" panose="020B0503020204020204" pitchFamily="34" charset="-122"/>
                <a:sym typeface="Arial" panose="020B0604020202020204" pitchFamily="34" charset="0"/>
              </a:rPr>
              <a:t>Reserach</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uk-UA"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4"/>
          <p:cNvGrpSpPr/>
          <p:nvPr/>
        </p:nvGrpSpPr>
        <p:grpSpPr>
          <a:xfrm>
            <a:off x="7912527" y="4027081"/>
            <a:ext cx="3246598" cy="848014"/>
            <a:chOff x="11926393" y="6040618"/>
            <a:chExt cx="4869897" cy="1272020"/>
          </a:xfrm>
        </p:grpSpPr>
        <p:sp>
          <p:nvSpPr>
            <p:cNvPr id="23" name="TextBox 22"/>
            <p:cNvSpPr txBox="1"/>
            <p:nvPr/>
          </p:nvSpPr>
          <p:spPr>
            <a:xfrm>
              <a:off x="12057708" y="6040618"/>
              <a:ext cx="4607270" cy="569484"/>
            </a:xfrm>
            <a:prstGeom prst="rect">
              <a:avLst/>
            </a:prstGeom>
            <a:noFill/>
          </p:spPr>
          <p:txBody>
            <a:bodyPr wrap="square" rtlCol="0">
              <a:spAutoFit/>
            </a:bodyPr>
            <a:lstStyle/>
            <a:p>
              <a:pPr algn="ct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11926393" y="6558779"/>
              <a:ext cx="4869897" cy="753859"/>
            </a:xfrm>
            <a:prstGeom prst="rect">
              <a:avLst/>
            </a:prstGeom>
            <a:noFill/>
          </p:spPr>
          <p:txBody>
            <a:bodyPr wrap="square" rtlCol="0">
              <a:spAutoFit/>
            </a:bodyPr>
            <a:lstStyle/>
            <a:p>
              <a:pPr algn="ct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5"/>
          <p:cNvGrpSpPr/>
          <p:nvPr/>
        </p:nvGrpSpPr>
        <p:grpSpPr>
          <a:xfrm>
            <a:off x="1032876" y="4027083"/>
            <a:ext cx="3246598" cy="848013"/>
            <a:chOff x="11926393" y="6040618"/>
            <a:chExt cx="4869897" cy="1272018"/>
          </a:xfrm>
        </p:grpSpPr>
        <p:sp>
          <p:nvSpPr>
            <p:cNvPr id="27" name="TextBox 26"/>
            <p:cNvSpPr txBox="1"/>
            <p:nvPr/>
          </p:nvSpPr>
          <p:spPr>
            <a:xfrm>
              <a:off x="12057708" y="6040618"/>
              <a:ext cx="4607270" cy="569484"/>
            </a:xfrm>
            <a:prstGeom prst="rect">
              <a:avLst/>
            </a:prstGeom>
            <a:noFill/>
          </p:spPr>
          <p:txBody>
            <a:bodyPr wrap="square" rtlCol="0">
              <a:spAutoFit/>
            </a:bodyPr>
            <a:lstStyle/>
            <a:p>
              <a:pPr algn="ct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11926393" y="6558777"/>
              <a:ext cx="4869897" cy="753859"/>
            </a:xfrm>
            <a:prstGeom prst="rect">
              <a:avLst/>
            </a:prstGeom>
            <a:noFill/>
          </p:spPr>
          <p:txBody>
            <a:bodyPr wrap="square" rtlCol="0">
              <a:spAutoFit/>
            </a:bodyPr>
            <a:lstStyle/>
            <a:p>
              <a:pPr algn="ct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31"/>
          <p:cNvGrpSpPr/>
          <p:nvPr/>
        </p:nvGrpSpPr>
        <p:grpSpPr>
          <a:xfrm>
            <a:off x="6965904" y="2134186"/>
            <a:ext cx="3246598" cy="848014"/>
            <a:chOff x="11926393" y="6040618"/>
            <a:chExt cx="4869897" cy="1272020"/>
          </a:xfrm>
        </p:grpSpPr>
        <p:sp>
          <p:nvSpPr>
            <p:cNvPr id="33" name="TextBox 32"/>
            <p:cNvSpPr txBox="1"/>
            <p:nvPr/>
          </p:nvSpPr>
          <p:spPr>
            <a:xfrm>
              <a:off x="12057708" y="6040618"/>
              <a:ext cx="4607270" cy="569484"/>
            </a:xfrm>
            <a:prstGeom prst="rect">
              <a:avLst/>
            </a:prstGeom>
            <a:noFill/>
          </p:spPr>
          <p:txBody>
            <a:bodyPr wrap="square" rtlCol="0">
              <a:spAutoFit/>
            </a:bodyPr>
            <a:lstStyle/>
            <a:p>
              <a:pPr algn="ct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11926393" y="6558779"/>
              <a:ext cx="4869897" cy="753859"/>
            </a:xfrm>
            <a:prstGeom prst="rect">
              <a:avLst/>
            </a:prstGeom>
            <a:noFill/>
          </p:spPr>
          <p:txBody>
            <a:bodyPr wrap="square" rtlCol="0">
              <a:spAutoFit/>
            </a:bodyPr>
            <a:lstStyle/>
            <a:p>
              <a:pPr algn="ct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894613" y="2215448"/>
            <a:ext cx="4044835" cy="912814"/>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defTabSz="914400"/>
            <a:endParaRPr lang="uk-UA"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4469017" y="2064351"/>
            <a:ext cx="3253967" cy="3187667"/>
            <a:chOff x="6703525" y="3096527"/>
            <a:chExt cx="4880950" cy="4781500"/>
          </a:xfrm>
        </p:grpSpPr>
        <p:grpSp>
          <p:nvGrpSpPr>
            <p:cNvPr id="5" name="Group 4"/>
            <p:cNvGrpSpPr/>
            <p:nvPr/>
          </p:nvGrpSpPr>
          <p:grpSpPr>
            <a:xfrm>
              <a:off x="6703525" y="3096527"/>
              <a:ext cx="4880950" cy="4781500"/>
              <a:chOff x="6834800" y="3134627"/>
              <a:chExt cx="3056772" cy="2994490"/>
            </a:xfrm>
          </p:grpSpPr>
          <p:sp>
            <p:nvSpPr>
              <p:cNvPr id="6" name="Isosceles Triangle 5"/>
              <p:cNvSpPr/>
              <p:nvPr/>
            </p:nvSpPr>
            <p:spPr>
              <a:xfrm>
                <a:off x="7437858" y="3834174"/>
                <a:ext cx="1850658" cy="1595395"/>
              </a:xfrm>
              <a:prstGeom prst="triangle">
                <a:avLst/>
              </a:prstGeom>
              <a:noFill/>
              <a:ln w="1270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Hexagon 6"/>
              <p:cNvSpPr/>
              <p:nvPr/>
            </p:nvSpPr>
            <p:spPr>
              <a:xfrm rot="5400000">
                <a:off x="7663638" y="3231118"/>
                <a:ext cx="1399096" cy="1206114"/>
              </a:xfrm>
              <a:prstGeom prst="hexagon">
                <a:avLst/>
              </a:prstGeom>
              <a:solidFill>
                <a:schemeClr val="bg1"/>
              </a:solidFill>
              <a:ln w="1270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Hexagon 7"/>
              <p:cNvSpPr/>
              <p:nvPr/>
            </p:nvSpPr>
            <p:spPr>
              <a:xfrm rot="5400000">
                <a:off x="8588967" y="4826512"/>
                <a:ext cx="1399096" cy="1206114"/>
              </a:xfrm>
              <a:prstGeom prst="hexagon">
                <a:avLst/>
              </a:prstGeom>
              <a:solidFill>
                <a:schemeClr val="bg1"/>
              </a:solidFill>
              <a:ln w="1270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Hexagon 8"/>
              <p:cNvSpPr/>
              <p:nvPr/>
            </p:nvSpPr>
            <p:spPr>
              <a:xfrm rot="5400000">
                <a:off x="6738309" y="4826512"/>
                <a:ext cx="1399096" cy="1206114"/>
              </a:xfrm>
              <a:prstGeom prst="hexagon">
                <a:avLst/>
              </a:prstGeom>
              <a:solidFill>
                <a:schemeClr val="bg1"/>
              </a:solidFill>
              <a:ln w="1270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Hexagon 9"/>
              <p:cNvSpPr/>
              <p:nvPr/>
            </p:nvSpPr>
            <p:spPr>
              <a:xfrm rot="5400000">
                <a:off x="7912028" y="3439873"/>
                <a:ext cx="902316" cy="777856"/>
              </a:xfrm>
              <a:prstGeom prst="hexagon">
                <a:avLst/>
              </a:prstGeom>
              <a:solidFill>
                <a:srgbClr val="C52F2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Hexagon 10"/>
              <p:cNvSpPr/>
              <p:nvPr/>
            </p:nvSpPr>
            <p:spPr>
              <a:xfrm rot="5400000">
                <a:off x="6986699" y="5040641"/>
                <a:ext cx="902316" cy="777856"/>
              </a:xfrm>
              <a:prstGeom prst="hexagon">
                <a:avLst/>
              </a:prstGeom>
              <a:solidFill>
                <a:srgbClr val="C52F2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Hexagon 11"/>
              <p:cNvSpPr/>
              <p:nvPr/>
            </p:nvSpPr>
            <p:spPr>
              <a:xfrm rot="5400000">
                <a:off x="8837359" y="5040641"/>
                <a:ext cx="902316" cy="777856"/>
              </a:xfrm>
              <a:prstGeom prst="hexagon">
                <a:avLst/>
              </a:prstGeom>
              <a:solidFill>
                <a:srgbClr val="C52F2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Rectangle 35"/>
            <p:cNvSpPr/>
            <p:nvPr/>
          </p:nvSpPr>
          <p:spPr>
            <a:xfrm>
              <a:off x="7153661" y="6345513"/>
              <a:ext cx="869859" cy="877162"/>
            </a:xfrm>
            <a:prstGeom prst="rect">
              <a:avLst/>
            </a:prstGeom>
            <a:ln>
              <a:noFill/>
            </a:ln>
          </p:spPr>
          <p:txBody>
            <a:bodyPr wrap="square">
              <a:spAutoFit/>
            </a:bodyPr>
            <a:lstStyle/>
            <a:p>
              <a:pPr algn="ctr" defTabSz="914400"/>
              <a:r>
                <a:rPr lang="uk-UA" sz="3200" dirty="0">
                  <a:solidFill>
                    <a:srgbClr val="FFFFFF"/>
                  </a:solidFill>
                  <a:latin typeface="Arial" panose="020B0604020202020204" pitchFamily="34" charset="0"/>
                  <a:ea typeface="微软雅黑" panose="020B0503020204020204" pitchFamily="34" charset="-122"/>
                  <a:sym typeface="Arial" panose="020B0604020202020204" pitchFamily="34" charset="0"/>
                </a:rPr>
                <a:t></a:t>
              </a:r>
            </a:p>
          </p:txBody>
        </p:sp>
        <p:sp>
          <p:nvSpPr>
            <p:cNvPr id="37" name="Rectangle 36"/>
            <p:cNvSpPr/>
            <p:nvPr/>
          </p:nvSpPr>
          <p:spPr>
            <a:xfrm>
              <a:off x="8683871" y="3789461"/>
              <a:ext cx="869859" cy="877162"/>
            </a:xfrm>
            <a:prstGeom prst="rect">
              <a:avLst/>
            </a:prstGeom>
            <a:ln>
              <a:noFill/>
            </a:ln>
          </p:spPr>
          <p:txBody>
            <a:bodyPr wrap="square">
              <a:spAutoFit/>
            </a:bodyPr>
            <a:lstStyle/>
            <a:p>
              <a:pPr algn="ctr" defTabSz="914400"/>
              <a:r>
                <a:rPr lang="uk-UA" sz="3200">
                  <a:solidFill>
                    <a:srgbClr val="FFFFFF"/>
                  </a:solidFill>
                  <a:latin typeface="Arial" panose="020B0604020202020204" pitchFamily="34" charset="0"/>
                  <a:ea typeface="微软雅黑" panose="020B0503020204020204" pitchFamily="34" charset="-122"/>
                  <a:sym typeface="Arial" panose="020B0604020202020204" pitchFamily="34" charset="0"/>
                </a:rPr>
                <a:t></a:t>
              </a:r>
            </a:p>
          </p:txBody>
        </p:sp>
        <p:sp>
          <p:nvSpPr>
            <p:cNvPr id="38" name="Rectangle 37"/>
            <p:cNvSpPr/>
            <p:nvPr/>
          </p:nvSpPr>
          <p:spPr>
            <a:xfrm>
              <a:off x="10186604" y="6345512"/>
              <a:ext cx="869859" cy="877162"/>
            </a:xfrm>
            <a:prstGeom prst="rect">
              <a:avLst/>
            </a:prstGeom>
            <a:ln>
              <a:noFill/>
            </a:ln>
          </p:spPr>
          <p:txBody>
            <a:bodyPr wrap="square">
              <a:spAutoFit/>
            </a:bodyPr>
            <a:lstStyle/>
            <a:p>
              <a:pPr algn="ctr" defTabSz="914400"/>
              <a:r>
                <a:rPr lang="uk-UA" sz="3200" dirty="0">
                  <a:solidFill>
                    <a:srgbClr val="FFFFFF"/>
                  </a:solidFill>
                  <a:latin typeface="Arial" panose="020B0604020202020204" pitchFamily="34" charset="0"/>
                  <a:ea typeface="微软雅黑" panose="020B0503020204020204" pitchFamily="34" charset="-122"/>
                  <a:sym typeface="Arial" panose="020B0604020202020204"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 calcmode="lin" valueType="num">
                                      <p:cBhvr>
                                        <p:cTn id="9" dur="750" fill="hold"/>
                                        <p:tgtEl>
                                          <p:spTgt spid="39"/>
                                        </p:tgtEl>
                                        <p:attrNameLst>
                                          <p:attrName>style.rotation</p:attrName>
                                        </p:attrNameLst>
                                      </p:cBhvr>
                                      <p:tavLst>
                                        <p:tav tm="0">
                                          <p:val>
                                            <p:fltVal val="360"/>
                                          </p:val>
                                        </p:tav>
                                        <p:tav tm="100000">
                                          <p:val>
                                            <p:fltVal val="0"/>
                                          </p:val>
                                        </p:tav>
                                      </p:tavLst>
                                    </p:anim>
                                    <p:animEffect transition="in" filter="fade">
                                      <p:cBhvr>
                                        <p:cTn id="10" dur="750"/>
                                        <p:tgtEl>
                                          <p:spTgt spid="39"/>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900" decel="100000" fill="hold"/>
                                        <p:tgtEl>
                                          <p:spTgt spid="3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900" decel="100000" fill="hold"/>
                                        <p:tgtEl>
                                          <p:spTgt spid="2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900" decel="100000" fill="hold"/>
                                        <p:tgtEl>
                                          <p:spTgt spid="2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trips(downRight)">
                                      <p:cBhvr>
                                        <p:cTn id="3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47" y="990840"/>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Marketing &amp; </a:t>
            </a:r>
            <a:r>
              <a:rPr lang="en-US" dirty="0" err="1">
                <a:solidFill>
                  <a:srgbClr val="C52F2C"/>
                </a:solidFill>
                <a:latin typeface="Arial" panose="020B0604020202020204" pitchFamily="34" charset="0"/>
                <a:ea typeface="微软雅黑" panose="020B0503020204020204" pitchFamily="34" charset="-122"/>
                <a:sym typeface="Arial" panose="020B0604020202020204" pitchFamily="34" charset="0"/>
              </a:rPr>
              <a:t>Reserach</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uk-UA"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42"/>
          <p:cNvGrpSpPr/>
          <p:nvPr/>
        </p:nvGrpSpPr>
        <p:grpSpPr>
          <a:xfrm>
            <a:off x="4495800" y="2061868"/>
            <a:ext cx="3200400" cy="3166066"/>
            <a:chOff x="6743700" y="3092801"/>
            <a:chExt cx="4800600" cy="4749099"/>
          </a:xfrm>
          <a:solidFill>
            <a:srgbClr val="C52F2C"/>
          </a:solidFill>
        </p:grpSpPr>
        <p:grpSp>
          <p:nvGrpSpPr>
            <p:cNvPr id="38" name="Group 37"/>
            <p:cNvGrpSpPr/>
            <p:nvPr/>
          </p:nvGrpSpPr>
          <p:grpSpPr>
            <a:xfrm>
              <a:off x="6743700" y="3092801"/>
              <a:ext cx="2286000" cy="2286000"/>
              <a:chOff x="6743700" y="3092801"/>
              <a:chExt cx="2286000" cy="2286000"/>
            </a:xfrm>
            <a:grpFill/>
          </p:grpSpPr>
          <p:sp>
            <p:nvSpPr>
              <p:cNvPr id="8" name="Teardrop 7"/>
              <p:cNvSpPr/>
              <p:nvPr/>
            </p:nvSpPr>
            <p:spPr>
              <a:xfrm rot="16200000">
                <a:off x="6743700" y="3092801"/>
                <a:ext cx="2286000" cy="2286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7324725" y="3574081"/>
                <a:ext cx="1123950" cy="1369799"/>
              </a:xfrm>
              <a:prstGeom prst="rect">
                <a:avLst/>
              </a:prstGeom>
              <a:grpFill/>
              <a:ln>
                <a:noFill/>
              </a:ln>
            </p:spPr>
            <p:txBody>
              <a:bodyPr wrap="square">
                <a:spAutoFit/>
              </a:bodyPr>
              <a:lstStyle/>
              <a:p>
                <a:pPr algn="ctr"/>
                <a:r>
                  <a:rPr lang="en-US" sz="5335" b="1">
                    <a:solidFill>
                      <a:schemeClr val="bg1"/>
                    </a:solidFill>
                    <a:latin typeface="Arial" panose="020B0604020202020204" pitchFamily="34" charset="0"/>
                    <a:ea typeface="微软雅黑" panose="020B0503020204020204" pitchFamily="34" charset="-122"/>
                    <a:sym typeface="Arial" panose="020B0604020202020204" pitchFamily="34" charset="0"/>
                  </a:rPr>
                  <a:t>S</a:t>
                </a:r>
                <a:endParaRPr lang="uk-UA" sz="533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9258300" y="3092801"/>
              <a:ext cx="2286000" cy="2286000"/>
              <a:chOff x="9258300" y="3092801"/>
              <a:chExt cx="2286000" cy="2286000"/>
            </a:xfrm>
            <a:grpFill/>
          </p:grpSpPr>
          <p:sp>
            <p:nvSpPr>
              <p:cNvPr id="6" name="Teardrop 5"/>
              <p:cNvSpPr/>
              <p:nvPr/>
            </p:nvSpPr>
            <p:spPr>
              <a:xfrm>
                <a:off x="9258300" y="3092801"/>
                <a:ext cx="2286000" cy="2286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839325" y="3574081"/>
                <a:ext cx="1123950" cy="1369799"/>
              </a:xfrm>
              <a:prstGeom prst="rect">
                <a:avLst/>
              </a:prstGeom>
              <a:grpFill/>
              <a:ln>
                <a:noFill/>
              </a:ln>
            </p:spPr>
            <p:txBody>
              <a:bodyPr wrap="square">
                <a:spAutoFit/>
              </a:bodyPr>
              <a:lstStyle/>
              <a:p>
                <a:pPr algn="ctr"/>
                <a:r>
                  <a:rPr lang="en-US" sz="5335" b="1">
                    <a:solidFill>
                      <a:schemeClr val="bg1"/>
                    </a:solidFill>
                    <a:latin typeface="Arial" panose="020B0604020202020204" pitchFamily="34" charset="0"/>
                    <a:ea typeface="微软雅黑" panose="020B0503020204020204" pitchFamily="34" charset="-122"/>
                    <a:sym typeface="Arial" panose="020B0604020202020204" pitchFamily="34" charset="0"/>
                  </a:rPr>
                  <a:t>W</a:t>
                </a:r>
                <a:endParaRPr lang="uk-UA" sz="533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6743700" y="5555900"/>
              <a:ext cx="2286000" cy="2286000"/>
              <a:chOff x="6743700" y="5555900"/>
              <a:chExt cx="2286000" cy="2286000"/>
            </a:xfrm>
            <a:grpFill/>
          </p:grpSpPr>
          <p:sp>
            <p:nvSpPr>
              <p:cNvPr id="5" name="Teardrop 4"/>
              <p:cNvSpPr/>
              <p:nvPr/>
            </p:nvSpPr>
            <p:spPr>
              <a:xfrm rot="10800000">
                <a:off x="6743700" y="5555900"/>
                <a:ext cx="2286000" cy="2286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7324725" y="6037180"/>
                <a:ext cx="1123950" cy="1369799"/>
              </a:xfrm>
              <a:prstGeom prst="rect">
                <a:avLst/>
              </a:prstGeom>
              <a:grpFill/>
              <a:ln>
                <a:noFill/>
              </a:ln>
            </p:spPr>
            <p:txBody>
              <a:bodyPr wrap="square">
                <a:spAutoFit/>
              </a:bodyPr>
              <a:lstStyle/>
              <a:p>
                <a:pPr algn="ctr"/>
                <a:r>
                  <a:rPr lang="en-US" sz="5335" b="1">
                    <a:solidFill>
                      <a:schemeClr val="bg1"/>
                    </a:solidFill>
                    <a:latin typeface="Arial" panose="020B0604020202020204" pitchFamily="34" charset="0"/>
                    <a:ea typeface="微软雅黑" panose="020B0503020204020204" pitchFamily="34" charset="-122"/>
                    <a:sym typeface="Arial" panose="020B0604020202020204" pitchFamily="34" charset="0"/>
                  </a:rPr>
                  <a:t>O</a:t>
                </a:r>
                <a:endParaRPr lang="uk-UA" sz="533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0"/>
            <p:cNvGrpSpPr/>
            <p:nvPr/>
          </p:nvGrpSpPr>
          <p:grpSpPr>
            <a:xfrm>
              <a:off x="9258300" y="5555900"/>
              <a:ext cx="2286000" cy="2286000"/>
              <a:chOff x="9258300" y="5555900"/>
              <a:chExt cx="2286000" cy="2286000"/>
            </a:xfrm>
            <a:grpFill/>
          </p:grpSpPr>
          <p:sp>
            <p:nvSpPr>
              <p:cNvPr id="7" name="Teardrop 6"/>
              <p:cNvSpPr/>
              <p:nvPr/>
            </p:nvSpPr>
            <p:spPr>
              <a:xfrm rot="5400000">
                <a:off x="9258300" y="5555900"/>
                <a:ext cx="2286000" cy="2286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9839325" y="6037178"/>
                <a:ext cx="1123950" cy="1369799"/>
              </a:xfrm>
              <a:prstGeom prst="rect">
                <a:avLst/>
              </a:prstGeom>
              <a:grpFill/>
              <a:ln>
                <a:noFill/>
              </a:ln>
            </p:spPr>
            <p:txBody>
              <a:bodyPr wrap="square">
                <a:spAutoFit/>
              </a:bodyPr>
              <a:lstStyle/>
              <a:p>
                <a:pPr algn="ctr"/>
                <a:r>
                  <a:rPr lang="en-US" sz="5335" b="1">
                    <a:solidFill>
                      <a:schemeClr val="bg1"/>
                    </a:solidFill>
                    <a:latin typeface="Arial" panose="020B0604020202020204" pitchFamily="34" charset="0"/>
                    <a:ea typeface="微软雅黑" panose="020B0503020204020204" pitchFamily="34" charset="-122"/>
                    <a:sym typeface="Arial" panose="020B0604020202020204" pitchFamily="34" charset="0"/>
                  </a:rPr>
                  <a:t>T</a:t>
                </a:r>
                <a:endParaRPr lang="uk-UA" sz="533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Group 15"/>
          <p:cNvGrpSpPr/>
          <p:nvPr/>
        </p:nvGrpSpPr>
        <p:grpSpPr>
          <a:xfrm>
            <a:off x="842763" y="3952066"/>
            <a:ext cx="3599963" cy="1016841"/>
            <a:chOff x="438301" y="3357360"/>
            <a:chExt cx="5399944" cy="1525262"/>
          </a:xfrm>
        </p:grpSpPr>
        <p:grpSp>
          <p:nvGrpSpPr>
            <p:cNvPr id="17" name="Group 16"/>
            <p:cNvGrpSpPr/>
            <p:nvPr/>
          </p:nvGrpSpPr>
          <p:grpSpPr>
            <a:xfrm>
              <a:off x="696094" y="3357360"/>
              <a:ext cx="5142151" cy="1525262"/>
              <a:chOff x="696094" y="3357360"/>
              <a:chExt cx="5142151" cy="1525262"/>
            </a:xfrm>
          </p:grpSpPr>
          <p:sp>
            <p:nvSpPr>
              <p:cNvPr id="19" name="TextBox 18"/>
              <p:cNvSpPr txBox="1"/>
              <p:nvPr/>
            </p:nvSpPr>
            <p:spPr>
              <a:xfrm>
                <a:off x="2143751" y="3357360"/>
                <a:ext cx="3694492"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2143753" y="3805596"/>
                <a:ext cx="3694492" cy="1077026"/>
              </a:xfrm>
              <a:prstGeom prst="rect">
                <a:avLst/>
              </a:prstGeom>
              <a:noFill/>
            </p:spPr>
            <p:txBody>
              <a:bodyPr wrap="square" rtlCol="0">
                <a:spAutoFit/>
              </a:bodyPr>
              <a:lstStyle/>
              <a:p>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a:t>
                </a:r>
                <a:endParaRPr lang="en-US"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Oval 3"/>
              <p:cNvSpPr/>
              <p:nvPr/>
            </p:nvSpPr>
            <p:spPr>
              <a:xfrm>
                <a:off x="696094" y="3484085"/>
                <a:ext cx="1151007" cy="1151007"/>
              </a:xfrm>
              <a:prstGeom prst="ellipse">
                <a:avLst/>
              </a:prstGeom>
              <a:solidFill>
                <a:srgbClr val="BB2538"/>
              </a:solidFill>
              <a:ln w="635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Rectangle 17"/>
            <p:cNvSpPr/>
            <p:nvPr/>
          </p:nvSpPr>
          <p:spPr>
            <a:xfrm>
              <a:off x="438301" y="3597923"/>
              <a:ext cx="1709548" cy="969497"/>
            </a:xfrm>
            <a:prstGeom prst="rect">
              <a:avLst/>
            </a:prstGeom>
            <a:ln>
              <a:noFill/>
            </a:ln>
          </p:spPr>
          <p:txBody>
            <a:bodyPr wrap="square">
              <a:spAutoFit/>
            </a:bodyPr>
            <a:lstStyle/>
            <a:p>
              <a:pPr algn="ctr"/>
              <a:r>
                <a:rPr lang="uk-UA" sz="36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2" name="Group 21"/>
          <p:cNvGrpSpPr/>
          <p:nvPr/>
        </p:nvGrpSpPr>
        <p:grpSpPr>
          <a:xfrm>
            <a:off x="1014625" y="2233309"/>
            <a:ext cx="3431131" cy="1221962"/>
            <a:chOff x="1371002" y="3168509"/>
            <a:chExt cx="5146697" cy="1832943"/>
          </a:xfrm>
        </p:grpSpPr>
        <p:sp>
          <p:nvSpPr>
            <p:cNvPr id="23" name="TextBox 22"/>
            <p:cNvSpPr txBox="1"/>
            <p:nvPr/>
          </p:nvSpPr>
          <p:spPr>
            <a:xfrm>
              <a:off x="2818660" y="3168509"/>
              <a:ext cx="3694493"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2818660" y="3616745"/>
              <a:ext cx="3699039" cy="1384707"/>
            </a:xfrm>
            <a:prstGeom prst="rect">
              <a:avLst/>
            </a:prstGeom>
            <a:noFill/>
          </p:spPr>
          <p:txBody>
            <a:bodyPr wrap="square" rtlCol="0">
              <a:spAutoFit/>
            </a:bodyPr>
            <a:lstStyle/>
            <a:p>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Oval 3"/>
            <p:cNvSpPr/>
            <p:nvPr/>
          </p:nvSpPr>
          <p:spPr>
            <a:xfrm>
              <a:off x="1371002" y="3295234"/>
              <a:ext cx="1151007" cy="1151007"/>
            </a:xfrm>
            <a:prstGeom prst="ellipse">
              <a:avLst/>
            </a:prstGeom>
            <a:solidFill>
              <a:srgbClr val="BB2538"/>
            </a:solidFill>
            <a:ln w="635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1492210" y="3408448"/>
              <a:ext cx="908591" cy="969497"/>
            </a:xfrm>
            <a:prstGeom prst="rect">
              <a:avLst/>
            </a:prstGeom>
            <a:ln>
              <a:noFill/>
            </a:ln>
          </p:spPr>
          <p:txBody>
            <a:bodyPr wrap="square">
              <a:spAutoFit/>
            </a:bodyPr>
            <a:lstStyle/>
            <a:p>
              <a:pPr algn="ctr"/>
              <a:r>
                <a:rPr lang="uk-UA" sz="36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7" name="Group 26"/>
          <p:cNvGrpSpPr/>
          <p:nvPr/>
        </p:nvGrpSpPr>
        <p:grpSpPr>
          <a:xfrm>
            <a:off x="8190743" y="2233307"/>
            <a:ext cx="3047462" cy="1221962"/>
            <a:chOff x="11820127" y="3168509"/>
            <a:chExt cx="4571193" cy="1832943"/>
          </a:xfrm>
        </p:grpSpPr>
        <p:sp>
          <p:nvSpPr>
            <p:cNvPr id="28" name="TextBox 27"/>
            <p:cNvSpPr txBox="1"/>
            <p:nvPr/>
          </p:nvSpPr>
          <p:spPr>
            <a:xfrm>
              <a:off x="11820127" y="3168509"/>
              <a:ext cx="3639687"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11820129" y="3616745"/>
              <a:ext cx="3639686" cy="1384707"/>
            </a:xfrm>
            <a:prstGeom prst="rect">
              <a:avLst/>
            </a:prstGeom>
            <a:noFill/>
          </p:spPr>
          <p:txBody>
            <a:bodyPr wrap="square" rtlCol="0">
              <a:spAutoFit/>
            </a:bodyPr>
            <a:lstStyle/>
            <a:p>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Oval 3"/>
            <p:cNvSpPr/>
            <p:nvPr/>
          </p:nvSpPr>
          <p:spPr>
            <a:xfrm>
              <a:off x="15240313" y="3295233"/>
              <a:ext cx="1151007" cy="1151007"/>
            </a:xfrm>
            <a:prstGeom prst="ellipse">
              <a:avLst/>
            </a:prstGeom>
            <a:solidFill>
              <a:srgbClr val="BB2538"/>
            </a:solidFill>
            <a:ln w="635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30"/>
            <p:cNvSpPr/>
            <p:nvPr/>
          </p:nvSpPr>
          <p:spPr>
            <a:xfrm>
              <a:off x="15362722" y="3363758"/>
              <a:ext cx="908591" cy="969496"/>
            </a:xfrm>
            <a:prstGeom prst="rect">
              <a:avLst/>
            </a:prstGeom>
            <a:ln>
              <a:noFill/>
            </a:ln>
          </p:spPr>
          <p:txBody>
            <a:bodyPr wrap="square">
              <a:spAutoFit/>
            </a:bodyPr>
            <a:lstStyle/>
            <a:p>
              <a:pPr algn="ctr"/>
              <a:r>
                <a:rPr lang="uk-UA" sz="36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32" name="Group 31"/>
          <p:cNvGrpSpPr/>
          <p:nvPr/>
        </p:nvGrpSpPr>
        <p:grpSpPr>
          <a:xfrm>
            <a:off x="8190743" y="3952065"/>
            <a:ext cx="3047462" cy="1221962"/>
            <a:chOff x="11820127" y="3168509"/>
            <a:chExt cx="4571193" cy="1832943"/>
          </a:xfrm>
        </p:grpSpPr>
        <p:sp>
          <p:nvSpPr>
            <p:cNvPr id="33" name="TextBox 32"/>
            <p:cNvSpPr txBox="1"/>
            <p:nvPr/>
          </p:nvSpPr>
          <p:spPr>
            <a:xfrm>
              <a:off x="11820127" y="3168509"/>
              <a:ext cx="3639687"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11820129" y="3616745"/>
              <a:ext cx="3639686" cy="1384707"/>
            </a:xfrm>
            <a:prstGeom prst="rect">
              <a:avLst/>
            </a:prstGeom>
            <a:noFill/>
          </p:spPr>
          <p:txBody>
            <a:bodyPr wrap="square" rtlCol="0">
              <a:spAutoFit/>
            </a:bodyPr>
            <a:lstStyle/>
            <a:p>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
            <p:cNvSpPr/>
            <p:nvPr/>
          </p:nvSpPr>
          <p:spPr>
            <a:xfrm>
              <a:off x="15240313" y="3295233"/>
              <a:ext cx="1151007" cy="1151007"/>
            </a:xfrm>
            <a:prstGeom prst="ellipse">
              <a:avLst/>
            </a:prstGeom>
            <a:solidFill>
              <a:srgbClr val="BB2538"/>
            </a:solidFill>
            <a:ln w="635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15403119" y="3359475"/>
              <a:ext cx="908591" cy="969496"/>
            </a:xfrm>
            <a:prstGeom prst="rect">
              <a:avLst/>
            </a:prstGeom>
            <a:ln>
              <a:noFill/>
            </a:ln>
          </p:spPr>
          <p:txBody>
            <a:bodyPr wrap="square">
              <a:spAutoFit/>
            </a:bodyPr>
            <a:lstStyle/>
            <a:p>
              <a:pPr algn="ctr"/>
              <a:r>
                <a:rPr lang="uk-UA" sz="36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750" fill="hold"/>
                                        <p:tgtEl>
                                          <p:spTgt spid="43"/>
                                        </p:tgtEl>
                                        <p:attrNameLst>
                                          <p:attrName>ppt_w</p:attrName>
                                        </p:attrNameLst>
                                      </p:cBhvr>
                                      <p:tavLst>
                                        <p:tav tm="0">
                                          <p:val>
                                            <p:fltVal val="0"/>
                                          </p:val>
                                        </p:tav>
                                        <p:tav tm="100000">
                                          <p:val>
                                            <p:strVal val="#ppt_w"/>
                                          </p:val>
                                        </p:tav>
                                      </p:tavLst>
                                    </p:anim>
                                    <p:anim calcmode="lin" valueType="num">
                                      <p:cBhvr>
                                        <p:cTn id="8" dur="750" fill="hold"/>
                                        <p:tgtEl>
                                          <p:spTgt spid="43"/>
                                        </p:tgtEl>
                                        <p:attrNameLst>
                                          <p:attrName>ppt_h</p:attrName>
                                        </p:attrNameLst>
                                      </p:cBhvr>
                                      <p:tavLst>
                                        <p:tav tm="0">
                                          <p:val>
                                            <p:fltVal val="0"/>
                                          </p:val>
                                        </p:tav>
                                        <p:tav tm="100000">
                                          <p:val>
                                            <p:strVal val="#ppt_h"/>
                                          </p:val>
                                        </p:tav>
                                      </p:tavLst>
                                    </p:anim>
                                    <p:anim calcmode="lin" valueType="num">
                                      <p:cBhvr>
                                        <p:cTn id="9" dur="750" fill="hold"/>
                                        <p:tgtEl>
                                          <p:spTgt spid="43"/>
                                        </p:tgtEl>
                                        <p:attrNameLst>
                                          <p:attrName>style.rotation</p:attrName>
                                        </p:attrNameLst>
                                      </p:cBhvr>
                                      <p:tavLst>
                                        <p:tav tm="0">
                                          <p:val>
                                            <p:fltVal val="360"/>
                                          </p:val>
                                        </p:tav>
                                        <p:tav tm="100000">
                                          <p:val>
                                            <p:fltVal val="0"/>
                                          </p:val>
                                        </p:tav>
                                      </p:tavLst>
                                    </p:anim>
                                    <p:animEffect transition="in" filter="fade">
                                      <p:cBhvr>
                                        <p:cTn id="10" dur="750"/>
                                        <p:tgtEl>
                                          <p:spTgt spid="43"/>
                                        </p:tgtEl>
                                      </p:cBhvr>
                                    </p:animEffect>
                                  </p:childTnLst>
                                </p:cTn>
                              </p:par>
                            </p:childTnLst>
                          </p:cTn>
                        </p:par>
                        <p:par>
                          <p:cTn id="11" fill="hold">
                            <p:stCondLst>
                              <p:cond delay="1000"/>
                            </p:stCondLst>
                            <p:childTnLst>
                              <p:par>
                                <p:cTn id="12" presetID="18" presetClass="entr" presetSubtype="6"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750"/>
                                        <p:tgtEl>
                                          <p:spTgt spid="22"/>
                                        </p:tgtEl>
                                      </p:cBhvr>
                                    </p:animEffect>
                                  </p:childTnLst>
                                </p:cTn>
                              </p:par>
                              <p:par>
                                <p:cTn id="15" presetID="18" presetClass="entr" presetSubtype="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downRight)">
                                      <p:cBhvr>
                                        <p:cTn id="17" dur="750"/>
                                        <p:tgtEl>
                                          <p:spTgt spid="27"/>
                                        </p:tgtEl>
                                      </p:cBhvr>
                                    </p:animEffect>
                                  </p:childTnLst>
                                </p:cTn>
                              </p:par>
                              <p:par>
                                <p:cTn id="18" presetID="18" presetClass="entr" presetSubtype="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Right)">
                                      <p:cBhvr>
                                        <p:cTn id="20" dur="750"/>
                                        <p:tgtEl>
                                          <p:spTgt spid="16"/>
                                        </p:tgtEl>
                                      </p:cBhvr>
                                    </p:animEffect>
                                  </p:childTnLst>
                                </p:cTn>
                              </p:par>
                              <p:par>
                                <p:cTn id="21" presetID="18" presetClass="entr" presetSubtype="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strips(downRight)">
                                      <p:cBhvr>
                                        <p:cTn id="2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2224088" y="685801"/>
            <a:ext cx="7758112" cy="746125"/>
          </a:xfrm>
        </p:spPr>
        <p:txBody>
          <a:bodyPr/>
          <a:lstStyle/>
          <a:p>
            <a:pPr algn="ctr"/>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Marketing &amp; </a:t>
            </a:r>
            <a:r>
              <a:rPr lang="en-GB" altLang="zh-CN" dirty="0" err="1">
                <a:solidFill>
                  <a:srgbClr val="C52F2C"/>
                </a:solidFill>
                <a:latin typeface="Arial" panose="020B0604020202020204" pitchFamily="34" charset="0"/>
                <a:ea typeface="微软雅黑" panose="020B0503020204020204" pitchFamily="34" charset="-122"/>
                <a:sym typeface="Arial" panose="020B0604020202020204" pitchFamily="34" charset="0"/>
              </a:rPr>
              <a:t>Reserach</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p>
        </p:txBody>
      </p:sp>
      <p:grpSp>
        <p:nvGrpSpPr>
          <p:cNvPr id="66564" name="Group 905"/>
          <p:cNvGrpSpPr/>
          <p:nvPr/>
        </p:nvGrpSpPr>
        <p:grpSpPr bwMode="auto">
          <a:xfrm>
            <a:off x="4927600" y="2370138"/>
            <a:ext cx="2336800" cy="3433762"/>
            <a:chOff x="0" y="0"/>
            <a:chExt cx="4739009" cy="6963685"/>
          </a:xfrm>
          <a:solidFill>
            <a:srgbClr val="C52F2C"/>
          </a:solidFill>
        </p:grpSpPr>
        <p:grpSp>
          <p:nvGrpSpPr>
            <p:cNvPr id="66592" name="Group 903"/>
            <p:cNvGrpSpPr/>
            <p:nvPr/>
          </p:nvGrpSpPr>
          <p:grpSpPr bwMode="auto">
            <a:xfrm>
              <a:off x="-1" y="0"/>
              <a:ext cx="4739012" cy="6963686"/>
              <a:chOff x="0" y="0"/>
              <a:chExt cx="4739010" cy="6963685"/>
            </a:xfrm>
            <a:grpFill/>
          </p:grpSpPr>
          <p:sp>
            <p:nvSpPr>
              <p:cNvPr id="66594" name="Shape 891"/>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5" name="Shape 892"/>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6" name="Shape 893"/>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7" name="Shape 894"/>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8" name="Shape 895"/>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9" name="Shape 896"/>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0" name="Shape 897"/>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1" name="Shape 898"/>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2" name="Shape 899"/>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3" name="Shape 900"/>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4" name="Shape 901"/>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05" name="Shape 902"/>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593" name="Shape 904"/>
            <p:cNvSpPr/>
            <p:nvPr/>
          </p:nvSpPr>
          <p:spPr bwMode="auto">
            <a:xfrm>
              <a:off x="1776282" y="1577416"/>
              <a:ext cx="1147406" cy="2089564"/>
            </a:xfrm>
            <a:custGeom>
              <a:avLst/>
              <a:gdLst>
                <a:gd name="T0" fmla="*/ 573703 w 21600"/>
                <a:gd name="T1" fmla="*/ 1044782 h 21600"/>
                <a:gd name="T2" fmla="*/ 573703 w 21600"/>
                <a:gd name="T3" fmla="*/ 1044782 h 21600"/>
                <a:gd name="T4" fmla="*/ 573703 w 21600"/>
                <a:gd name="T5" fmla="*/ 1044782 h 21600"/>
                <a:gd name="T6" fmla="*/ 573703 w 21600"/>
                <a:gd name="T7" fmla="*/ 1044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565" name="Group 918"/>
          <p:cNvGrpSpPr/>
          <p:nvPr/>
        </p:nvGrpSpPr>
        <p:grpSpPr bwMode="auto">
          <a:xfrm>
            <a:off x="5719764" y="5200650"/>
            <a:ext cx="746125" cy="603250"/>
            <a:chOff x="0" y="6"/>
            <a:chExt cx="1512780" cy="1221120"/>
          </a:xfrm>
          <a:solidFill>
            <a:srgbClr val="C52F2C"/>
          </a:solidFill>
        </p:grpSpPr>
        <p:sp>
          <p:nvSpPr>
            <p:cNvPr id="66588" name="Shape 914"/>
            <p:cNvSpPr/>
            <p:nvPr/>
          </p:nvSpPr>
          <p:spPr bwMode="auto">
            <a:xfrm>
              <a:off x="0" y="6"/>
              <a:ext cx="1512780" cy="258733"/>
            </a:xfrm>
            <a:custGeom>
              <a:avLst/>
              <a:gdLst>
                <a:gd name="T0" fmla="*/ 756390 w 21600"/>
                <a:gd name="T1" fmla="*/ 129367 h 21600"/>
                <a:gd name="T2" fmla="*/ 756390 w 21600"/>
                <a:gd name="T3" fmla="*/ 129367 h 21600"/>
                <a:gd name="T4" fmla="*/ 756390 w 21600"/>
                <a:gd name="T5" fmla="*/ 129367 h 21600"/>
                <a:gd name="T6" fmla="*/ 756390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89" name="Shape 915"/>
            <p:cNvSpPr/>
            <p:nvPr/>
          </p:nvSpPr>
          <p:spPr bwMode="auto">
            <a:xfrm>
              <a:off x="0" y="321262"/>
              <a:ext cx="1512780" cy="258673"/>
            </a:xfrm>
            <a:custGeom>
              <a:avLst/>
              <a:gdLst>
                <a:gd name="T0" fmla="*/ 756390 w 21600"/>
                <a:gd name="T1" fmla="*/ 129337 h 21600"/>
                <a:gd name="T2" fmla="*/ 756390 w 21600"/>
                <a:gd name="T3" fmla="*/ 129337 h 21600"/>
                <a:gd name="T4" fmla="*/ 756390 w 21600"/>
                <a:gd name="T5" fmla="*/ 129337 h 21600"/>
                <a:gd name="T6" fmla="*/ 756390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0" name="Shape 916"/>
            <p:cNvSpPr/>
            <p:nvPr/>
          </p:nvSpPr>
          <p:spPr bwMode="auto">
            <a:xfrm>
              <a:off x="0" y="642524"/>
              <a:ext cx="1512780" cy="258753"/>
            </a:xfrm>
            <a:custGeom>
              <a:avLst/>
              <a:gdLst>
                <a:gd name="T0" fmla="*/ 756390 w 21600"/>
                <a:gd name="T1" fmla="*/ 129377 h 21600"/>
                <a:gd name="T2" fmla="*/ 756390 w 21600"/>
                <a:gd name="T3" fmla="*/ 129377 h 21600"/>
                <a:gd name="T4" fmla="*/ 756390 w 21600"/>
                <a:gd name="T5" fmla="*/ 129377 h 21600"/>
                <a:gd name="T6" fmla="*/ 756390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91" name="Shape 917"/>
            <p:cNvSpPr/>
            <p:nvPr/>
          </p:nvSpPr>
          <p:spPr bwMode="auto">
            <a:xfrm>
              <a:off x="321262" y="963786"/>
              <a:ext cx="858646" cy="257340"/>
            </a:xfrm>
            <a:custGeom>
              <a:avLst/>
              <a:gdLst>
                <a:gd name="T0" fmla="*/ 429323 w 21600"/>
                <a:gd name="T1" fmla="*/ 128670 h 21600"/>
                <a:gd name="T2" fmla="*/ 429323 w 21600"/>
                <a:gd name="T3" fmla="*/ 128670 h 21600"/>
                <a:gd name="T4" fmla="*/ 429323 w 21600"/>
                <a:gd name="T5" fmla="*/ 128670 h 21600"/>
                <a:gd name="T6" fmla="*/ 429323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566" name="Group 921"/>
          <p:cNvGrpSpPr/>
          <p:nvPr/>
        </p:nvGrpSpPr>
        <p:grpSpPr bwMode="auto">
          <a:xfrm>
            <a:off x="6096000" y="2370139"/>
            <a:ext cx="1168400" cy="1292225"/>
            <a:chOff x="0" y="0"/>
            <a:chExt cx="2369701" cy="2621430"/>
          </a:xfrm>
          <a:solidFill>
            <a:srgbClr val="C52F2C"/>
          </a:solidFill>
        </p:grpSpPr>
        <p:sp>
          <p:nvSpPr>
            <p:cNvPr id="66586" name="Shape 919"/>
            <p:cNvSpPr/>
            <p:nvPr/>
          </p:nvSpPr>
          <p:spPr bwMode="auto">
            <a:xfrm>
              <a:off x="0"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87" name="Shape 920"/>
            <p:cNvSpPr/>
            <p:nvPr/>
          </p:nvSpPr>
          <p:spPr bwMode="auto">
            <a:xfrm>
              <a:off x="1285048" y="843313"/>
              <a:ext cx="1084654" cy="1778118"/>
            </a:xfrm>
            <a:custGeom>
              <a:avLst/>
              <a:gdLst>
                <a:gd name="T0" fmla="*/ 542327 w 21600"/>
                <a:gd name="T1" fmla="*/ 889059 h 21600"/>
                <a:gd name="T2" fmla="*/ 542327 w 21600"/>
                <a:gd name="T3" fmla="*/ 889059 h 21600"/>
                <a:gd name="T4" fmla="*/ 542327 w 21600"/>
                <a:gd name="T5" fmla="*/ 889059 h 21600"/>
                <a:gd name="T6" fmla="*/ 542327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567" name="Group 924"/>
          <p:cNvGrpSpPr/>
          <p:nvPr/>
        </p:nvGrpSpPr>
        <p:grpSpPr bwMode="auto">
          <a:xfrm>
            <a:off x="4927600" y="3676650"/>
            <a:ext cx="1162050" cy="1492250"/>
            <a:chOff x="-2" y="2"/>
            <a:chExt cx="2355468" cy="3025953"/>
          </a:xfrm>
          <a:solidFill>
            <a:srgbClr val="C52F2C"/>
          </a:solidFill>
        </p:grpSpPr>
        <p:sp>
          <p:nvSpPr>
            <p:cNvPr id="66584" name="Shape 922"/>
            <p:cNvSpPr/>
            <p:nvPr/>
          </p:nvSpPr>
          <p:spPr bwMode="auto">
            <a:xfrm>
              <a:off x="843312" y="1003945"/>
              <a:ext cx="1512154" cy="2022010"/>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85" name="Shape 923"/>
            <p:cNvSpPr/>
            <p:nvPr/>
          </p:nvSpPr>
          <p:spPr bwMode="auto">
            <a:xfrm>
              <a:off x="-2" y="2"/>
              <a:ext cx="1331798" cy="1515465"/>
            </a:xfrm>
            <a:custGeom>
              <a:avLst/>
              <a:gdLst>
                <a:gd name="T0" fmla="*/ 665899 w 21600"/>
                <a:gd name="T1" fmla="*/ 757733 h 21600"/>
                <a:gd name="T2" fmla="*/ 665899 w 21600"/>
                <a:gd name="T3" fmla="*/ 757733 h 21600"/>
                <a:gd name="T4" fmla="*/ 665899 w 21600"/>
                <a:gd name="T5" fmla="*/ 757733 h 21600"/>
                <a:gd name="T6" fmla="*/ 665899 w 21600"/>
                <a:gd name="T7" fmla="*/ 757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568" name="Group 927"/>
          <p:cNvGrpSpPr/>
          <p:nvPr/>
        </p:nvGrpSpPr>
        <p:grpSpPr bwMode="auto">
          <a:xfrm>
            <a:off x="6096001" y="3676650"/>
            <a:ext cx="1152525" cy="1492250"/>
            <a:chOff x="-2" y="0"/>
            <a:chExt cx="2337505" cy="3027833"/>
          </a:xfrm>
          <a:solidFill>
            <a:srgbClr val="C52F2C"/>
          </a:solidFill>
        </p:grpSpPr>
        <p:sp>
          <p:nvSpPr>
            <p:cNvPr id="66582" name="Shape 925"/>
            <p:cNvSpPr/>
            <p:nvPr/>
          </p:nvSpPr>
          <p:spPr bwMode="auto">
            <a:xfrm>
              <a:off x="-2" y="1003944"/>
              <a:ext cx="1512033" cy="2023889"/>
            </a:xfrm>
            <a:custGeom>
              <a:avLst/>
              <a:gdLst>
                <a:gd name="T0" fmla="*/ 756017 w 21600"/>
                <a:gd name="T1" fmla="*/ 1011945 h 21600"/>
                <a:gd name="T2" fmla="*/ 756017 w 21600"/>
                <a:gd name="T3" fmla="*/ 1011945 h 21600"/>
                <a:gd name="T4" fmla="*/ 756017 w 21600"/>
                <a:gd name="T5" fmla="*/ 1011945 h 21600"/>
                <a:gd name="T6" fmla="*/ 756017 w 21600"/>
                <a:gd name="T7" fmla="*/ 101194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83" name="Shape 926"/>
            <p:cNvSpPr/>
            <p:nvPr/>
          </p:nvSpPr>
          <p:spPr bwMode="auto">
            <a:xfrm>
              <a:off x="1003944" y="0"/>
              <a:ext cx="1333559" cy="1513682"/>
            </a:xfrm>
            <a:custGeom>
              <a:avLst/>
              <a:gdLst>
                <a:gd name="T0" fmla="*/ 666780 w 21600"/>
                <a:gd name="T1" fmla="*/ 756841 h 21600"/>
                <a:gd name="T2" fmla="*/ 666780 w 21600"/>
                <a:gd name="T3" fmla="*/ 756841 h 21600"/>
                <a:gd name="T4" fmla="*/ 666780 w 21600"/>
                <a:gd name="T5" fmla="*/ 756841 h 21600"/>
                <a:gd name="T6" fmla="*/ 666780 w 21600"/>
                <a:gd name="T7" fmla="*/ 75684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569" name="Group 930"/>
          <p:cNvGrpSpPr/>
          <p:nvPr/>
        </p:nvGrpSpPr>
        <p:grpSpPr bwMode="auto">
          <a:xfrm>
            <a:off x="4927600" y="2370139"/>
            <a:ext cx="1155700" cy="1292225"/>
            <a:chOff x="0" y="0"/>
            <a:chExt cx="2344290" cy="2622197"/>
          </a:xfrm>
          <a:solidFill>
            <a:srgbClr val="C52F2C"/>
          </a:solidFill>
        </p:grpSpPr>
        <p:sp>
          <p:nvSpPr>
            <p:cNvPr id="66580" name="Shape 928"/>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81" name="Shape 929"/>
            <p:cNvSpPr/>
            <p:nvPr/>
          </p:nvSpPr>
          <p:spPr bwMode="auto">
            <a:xfrm>
              <a:off x="562208" y="0"/>
              <a:ext cx="1782083" cy="1362774"/>
            </a:xfrm>
            <a:custGeom>
              <a:avLst/>
              <a:gdLst>
                <a:gd name="T0" fmla="*/ 891042 w 21600"/>
                <a:gd name="T1" fmla="*/ 681387 h 21600"/>
                <a:gd name="T2" fmla="*/ 891042 w 21600"/>
                <a:gd name="T3" fmla="*/ 681387 h 21600"/>
                <a:gd name="T4" fmla="*/ 891042 w 21600"/>
                <a:gd name="T5" fmla="*/ 681387 h 21600"/>
                <a:gd name="T6" fmla="*/ 891042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570" name="Shape 931"/>
          <p:cNvSpPr/>
          <p:nvPr/>
        </p:nvSpPr>
        <p:spPr bwMode="auto">
          <a:xfrm>
            <a:off x="5816600" y="3148014"/>
            <a:ext cx="565150" cy="1030287"/>
          </a:xfrm>
          <a:custGeom>
            <a:avLst/>
            <a:gdLst>
              <a:gd name="T0" fmla="*/ 282908 w 21600"/>
              <a:gd name="T1" fmla="*/ 515209 h 21600"/>
              <a:gd name="T2" fmla="*/ 282908 w 21600"/>
              <a:gd name="T3" fmla="*/ 515209 h 21600"/>
              <a:gd name="T4" fmla="*/ 282908 w 21600"/>
              <a:gd name="T5" fmla="*/ 515209 h 21600"/>
              <a:gd name="T6" fmla="*/ 282908 w 21600"/>
              <a:gd name="T7" fmla="*/ 5152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C52F2C"/>
          </a:solidFill>
          <a:ln>
            <a:noFill/>
          </a:ln>
        </p:spPr>
        <p:txBody>
          <a:bodyPr lIns="0" tIns="0" rIns="0" bIns="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7608889" y="2474913"/>
            <a:ext cx="2098675" cy="307777"/>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572" name="Text Placeholder 2"/>
          <p:cNvSpPr>
            <a:spLocks noGrp="1"/>
          </p:cNvSpPr>
          <p:nvPr>
            <p:ph type="body" sz="quarter" idx="11"/>
          </p:nvPr>
        </p:nvSpPr>
        <p:spPr>
          <a:xfrm>
            <a:off x="7389814" y="2197101"/>
            <a:ext cx="2181225"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7254875" y="4787901"/>
            <a:ext cx="2224088" cy="307777"/>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574" name="Text Placeholder 2"/>
          <p:cNvSpPr>
            <a:spLocks noGrp="1"/>
          </p:cNvSpPr>
          <p:nvPr>
            <p:ph type="body" sz="quarter" idx="11"/>
          </p:nvPr>
        </p:nvSpPr>
        <p:spPr>
          <a:xfrm>
            <a:off x="7629525" y="4508501"/>
            <a:ext cx="2084388"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503489" y="4787901"/>
            <a:ext cx="2460625" cy="307777"/>
          </a:xfrm>
          <a:prstGeom prst="rect">
            <a:avLst/>
          </a:prstGeom>
          <a:noFill/>
        </p:spPr>
        <p:txBody>
          <a:bodyPr lIns="0" tIns="0" rIns="0" bIns="0">
            <a:spAutoFit/>
          </a:bodyPr>
          <a:lstStyle/>
          <a:p>
            <a:pPr algn="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576" name="Text Placeholder 2"/>
          <p:cNvSpPr>
            <a:spLocks noGrp="1"/>
          </p:cNvSpPr>
          <p:nvPr>
            <p:ph type="body" sz="quarter" idx="11"/>
          </p:nvPr>
        </p:nvSpPr>
        <p:spPr>
          <a:xfrm>
            <a:off x="2879725" y="4508501"/>
            <a:ext cx="1733550"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2324101" y="2501901"/>
            <a:ext cx="2295525" cy="307777"/>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578" name="Text Placeholder 2"/>
          <p:cNvSpPr>
            <a:spLocks noGrp="1"/>
          </p:cNvSpPr>
          <p:nvPr>
            <p:ph type="body" sz="quarter" idx="11"/>
          </p:nvPr>
        </p:nvSpPr>
        <p:spPr>
          <a:xfrm>
            <a:off x="2535239" y="2222501"/>
            <a:ext cx="2327275"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g-heart-and-little-heart_18027"/>
          <p:cNvSpPr>
            <a:spLocks noChangeAspect="1"/>
          </p:cNvSpPr>
          <p:nvPr/>
        </p:nvSpPr>
        <p:spPr bwMode="auto">
          <a:xfrm rot="-720000">
            <a:off x="1064494" y="1353640"/>
            <a:ext cx="5065028" cy="4382076"/>
          </a:xfrm>
          <a:custGeom>
            <a:avLst/>
            <a:gdLst>
              <a:gd name="T0" fmla="*/ 3096 w 6274"/>
              <a:gd name="T1" fmla="*/ 5319 h 5436"/>
              <a:gd name="T2" fmla="*/ 2871 w 6274"/>
              <a:gd name="T3" fmla="*/ 5177 h 5436"/>
              <a:gd name="T4" fmla="*/ 2245 w 6274"/>
              <a:gd name="T5" fmla="*/ 4567 h 5436"/>
              <a:gd name="T6" fmla="*/ 2220 w 6274"/>
              <a:gd name="T7" fmla="*/ 4544 h 5436"/>
              <a:gd name="T8" fmla="*/ 89 w 6274"/>
              <a:gd name="T9" fmla="*/ 1858 h 5436"/>
              <a:gd name="T10" fmla="*/ 315 w 6274"/>
              <a:gd name="T11" fmla="*/ 565 h 5436"/>
              <a:gd name="T12" fmla="*/ 1502 w 6274"/>
              <a:gd name="T13" fmla="*/ 7 h 5436"/>
              <a:gd name="T14" fmla="*/ 1639 w 6274"/>
              <a:gd name="T15" fmla="*/ 0 h 5436"/>
              <a:gd name="T16" fmla="*/ 3000 w 6274"/>
              <a:gd name="T17" fmla="*/ 704 h 5436"/>
              <a:gd name="T18" fmla="*/ 3083 w 6274"/>
              <a:gd name="T19" fmla="*/ 825 h 5436"/>
              <a:gd name="T20" fmla="*/ 3165 w 6274"/>
              <a:gd name="T21" fmla="*/ 704 h 5436"/>
              <a:gd name="T22" fmla="*/ 4527 w 6274"/>
              <a:gd name="T23" fmla="*/ 0 h 5436"/>
              <a:gd name="T24" fmla="*/ 4663 w 6274"/>
              <a:gd name="T25" fmla="*/ 7 h 5436"/>
              <a:gd name="T26" fmla="*/ 5851 w 6274"/>
              <a:gd name="T27" fmla="*/ 565 h 5436"/>
              <a:gd name="T28" fmla="*/ 6076 w 6274"/>
              <a:gd name="T29" fmla="*/ 1858 h 5436"/>
              <a:gd name="T30" fmla="*/ 5640 w 6274"/>
              <a:gd name="T31" fmla="*/ 2759 h 5436"/>
              <a:gd name="T32" fmla="*/ 5517 w 6274"/>
              <a:gd name="T33" fmla="*/ 2741 h 5436"/>
              <a:gd name="T34" fmla="*/ 5441 w 6274"/>
              <a:gd name="T35" fmla="*/ 2736 h 5436"/>
              <a:gd name="T36" fmla="*/ 4742 w 6274"/>
              <a:gd name="T37" fmla="*/ 3061 h 5436"/>
              <a:gd name="T38" fmla="*/ 4044 w 6274"/>
              <a:gd name="T39" fmla="*/ 2736 h 5436"/>
              <a:gd name="T40" fmla="*/ 3967 w 6274"/>
              <a:gd name="T41" fmla="*/ 2741 h 5436"/>
              <a:gd name="T42" fmla="*/ 3320 w 6274"/>
              <a:gd name="T43" fmla="*/ 3051 h 5436"/>
              <a:gd name="T44" fmla="*/ 3191 w 6274"/>
              <a:gd name="T45" fmla="*/ 3756 h 5436"/>
              <a:gd name="T46" fmla="*/ 3810 w 6274"/>
              <a:gd name="T47" fmla="*/ 4686 h 5436"/>
              <a:gd name="T48" fmla="*/ 6232 w 6274"/>
              <a:gd name="T49" fmla="*/ 3782 h 5436"/>
              <a:gd name="T50" fmla="*/ 5221 w 6274"/>
              <a:gd name="T51" fmla="*/ 5064 h 5436"/>
              <a:gd name="T52" fmla="*/ 4908 w 6274"/>
              <a:gd name="T53" fmla="*/ 5371 h 5436"/>
              <a:gd name="T54" fmla="*/ 4810 w 6274"/>
              <a:gd name="T55" fmla="*/ 5436 h 5436"/>
              <a:gd name="T56" fmla="*/ 4708 w 6274"/>
              <a:gd name="T57" fmla="*/ 5370 h 5436"/>
              <a:gd name="T58" fmla="*/ 4405 w 6274"/>
              <a:gd name="T59" fmla="*/ 5076 h 5436"/>
              <a:gd name="T60" fmla="*/ 4395 w 6274"/>
              <a:gd name="T61" fmla="*/ 5066 h 5436"/>
              <a:gd name="T62" fmla="*/ 3375 w 6274"/>
              <a:gd name="T63" fmla="*/ 3782 h 5436"/>
              <a:gd name="T64" fmla="*/ 3482 w 6274"/>
              <a:gd name="T65" fmla="*/ 3168 h 5436"/>
              <a:gd name="T66" fmla="*/ 4046 w 6274"/>
              <a:gd name="T67" fmla="*/ 2903 h 5436"/>
              <a:gd name="T68" fmla="*/ 4111 w 6274"/>
              <a:gd name="T69" fmla="*/ 2900 h 5436"/>
              <a:gd name="T70" fmla="*/ 4757 w 6274"/>
              <a:gd name="T71" fmla="*/ 3234 h 5436"/>
              <a:gd name="T72" fmla="*/ 4804 w 6274"/>
              <a:gd name="T73" fmla="*/ 3302 h 5436"/>
              <a:gd name="T74" fmla="*/ 4850 w 6274"/>
              <a:gd name="T75" fmla="*/ 3234 h 5436"/>
              <a:gd name="T76" fmla="*/ 5496 w 6274"/>
              <a:gd name="T77" fmla="*/ 2900 h 5436"/>
              <a:gd name="T78" fmla="*/ 5561 w 6274"/>
              <a:gd name="T79" fmla="*/ 2903 h 5436"/>
              <a:gd name="T80" fmla="*/ 6126 w 6274"/>
              <a:gd name="T81" fmla="*/ 3168 h 5436"/>
              <a:gd name="T82" fmla="*/ 6232 w 6274"/>
              <a:gd name="T83" fmla="*/ 3782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74" h="5436">
                <a:moveTo>
                  <a:pt x="3096" y="5319"/>
                </a:moveTo>
                <a:cubicBezTo>
                  <a:pt x="3028" y="5319"/>
                  <a:pt x="2923" y="5236"/>
                  <a:pt x="2871" y="5177"/>
                </a:cubicBezTo>
                <a:cubicBezTo>
                  <a:pt x="2722" y="5017"/>
                  <a:pt x="2501" y="4808"/>
                  <a:pt x="2245" y="4567"/>
                </a:cubicBezTo>
                <a:lnTo>
                  <a:pt x="2220" y="4544"/>
                </a:lnTo>
                <a:cubicBezTo>
                  <a:pt x="1330" y="3707"/>
                  <a:pt x="221" y="2664"/>
                  <a:pt x="89" y="1858"/>
                </a:cubicBezTo>
                <a:cubicBezTo>
                  <a:pt x="0" y="1313"/>
                  <a:pt x="76" y="878"/>
                  <a:pt x="315" y="565"/>
                </a:cubicBezTo>
                <a:cubicBezTo>
                  <a:pt x="555" y="250"/>
                  <a:pt x="943" y="67"/>
                  <a:pt x="1502" y="7"/>
                </a:cubicBezTo>
                <a:cubicBezTo>
                  <a:pt x="1549" y="2"/>
                  <a:pt x="1594" y="0"/>
                  <a:pt x="1639" y="0"/>
                </a:cubicBezTo>
                <a:cubicBezTo>
                  <a:pt x="2176" y="0"/>
                  <a:pt x="2710" y="276"/>
                  <a:pt x="3000" y="704"/>
                </a:cubicBezTo>
                <a:lnTo>
                  <a:pt x="3083" y="825"/>
                </a:lnTo>
                <a:lnTo>
                  <a:pt x="3165" y="704"/>
                </a:lnTo>
                <a:cubicBezTo>
                  <a:pt x="3455" y="276"/>
                  <a:pt x="3989" y="0"/>
                  <a:pt x="4527" y="0"/>
                </a:cubicBezTo>
                <a:cubicBezTo>
                  <a:pt x="4572" y="0"/>
                  <a:pt x="4617" y="2"/>
                  <a:pt x="4663" y="7"/>
                </a:cubicBezTo>
                <a:cubicBezTo>
                  <a:pt x="5222" y="67"/>
                  <a:pt x="5611" y="250"/>
                  <a:pt x="5851" y="565"/>
                </a:cubicBezTo>
                <a:cubicBezTo>
                  <a:pt x="6090" y="879"/>
                  <a:pt x="6165" y="1313"/>
                  <a:pt x="6076" y="1858"/>
                </a:cubicBezTo>
                <a:cubicBezTo>
                  <a:pt x="6031" y="2135"/>
                  <a:pt x="5868" y="2442"/>
                  <a:pt x="5640" y="2759"/>
                </a:cubicBezTo>
                <a:cubicBezTo>
                  <a:pt x="5601" y="2751"/>
                  <a:pt x="5560" y="2745"/>
                  <a:pt x="5517" y="2741"/>
                </a:cubicBezTo>
                <a:cubicBezTo>
                  <a:pt x="5493" y="2738"/>
                  <a:pt x="5467" y="2736"/>
                  <a:pt x="5441" y="2736"/>
                </a:cubicBezTo>
                <a:cubicBezTo>
                  <a:pt x="5174" y="2736"/>
                  <a:pt x="4908" y="2862"/>
                  <a:pt x="4742" y="3061"/>
                </a:cubicBezTo>
                <a:cubicBezTo>
                  <a:pt x="4576" y="2862"/>
                  <a:pt x="4311" y="2736"/>
                  <a:pt x="4044" y="2736"/>
                </a:cubicBezTo>
                <a:cubicBezTo>
                  <a:pt x="4017" y="2736"/>
                  <a:pt x="3992" y="2738"/>
                  <a:pt x="3967" y="2741"/>
                </a:cubicBezTo>
                <a:cubicBezTo>
                  <a:pt x="3666" y="2773"/>
                  <a:pt x="3454" y="2874"/>
                  <a:pt x="3320" y="3051"/>
                </a:cubicBezTo>
                <a:cubicBezTo>
                  <a:pt x="3187" y="3226"/>
                  <a:pt x="3143" y="3463"/>
                  <a:pt x="3191" y="3756"/>
                </a:cubicBezTo>
                <a:cubicBezTo>
                  <a:pt x="3238" y="4044"/>
                  <a:pt x="3505" y="4374"/>
                  <a:pt x="3810" y="4686"/>
                </a:cubicBezTo>
                <a:moveTo>
                  <a:pt x="6232" y="3782"/>
                </a:moveTo>
                <a:cubicBezTo>
                  <a:pt x="6169" y="4165"/>
                  <a:pt x="5645" y="4662"/>
                  <a:pt x="5221" y="5064"/>
                </a:cubicBezTo>
                <a:cubicBezTo>
                  <a:pt x="5105" y="5174"/>
                  <a:pt x="4985" y="5288"/>
                  <a:pt x="4908" y="5371"/>
                </a:cubicBezTo>
                <a:cubicBezTo>
                  <a:pt x="4889" y="5394"/>
                  <a:pt x="4840" y="5436"/>
                  <a:pt x="4810" y="5436"/>
                </a:cubicBezTo>
                <a:cubicBezTo>
                  <a:pt x="4780" y="5436"/>
                  <a:pt x="4732" y="5397"/>
                  <a:pt x="4708" y="5370"/>
                </a:cubicBezTo>
                <a:cubicBezTo>
                  <a:pt x="4636" y="5293"/>
                  <a:pt x="4529" y="5192"/>
                  <a:pt x="4405" y="5076"/>
                </a:cubicBezTo>
                <a:lnTo>
                  <a:pt x="4395" y="5066"/>
                </a:lnTo>
                <a:cubicBezTo>
                  <a:pt x="3969" y="4665"/>
                  <a:pt x="3438" y="4166"/>
                  <a:pt x="3375" y="3782"/>
                </a:cubicBezTo>
                <a:cubicBezTo>
                  <a:pt x="3333" y="3523"/>
                  <a:pt x="3369" y="3316"/>
                  <a:pt x="3482" y="3168"/>
                </a:cubicBezTo>
                <a:cubicBezTo>
                  <a:pt x="3596" y="3019"/>
                  <a:pt x="3780" y="2932"/>
                  <a:pt x="4046" y="2903"/>
                </a:cubicBezTo>
                <a:cubicBezTo>
                  <a:pt x="4067" y="2901"/>
                  <a:pt x="4088" y="2900"/>
                  <a:pt x="4111" y="2900"/>
                </a:cubicBezTo>
                <a:cubicBezTo>
                  <a:pt x="4366" y="2900"/>
                  <a:pt x="4620" y="3031"/>
                  <a:pt x="4757" y="3234"/>
                </a:cubicBezTo>
                <a:lnTo>
                  <a:pt x="4804" y="3302"/>
                </a:lnTo>
                <a:lnTo>
                  <a:pt x="4850" y="3234"/>
                </a:lnTo>
                <a:cubicBezTo>
                  <a:pt x="4988" y="3031"/>
                  <a:pt x="5241" y="2900"/>
                  <a:pt x="5496" y="2900"/>
                </a:cubicBezTo>
                <a:cubicBezTo>
                  <a:pt x="5519" y="2900"/>
                  <a:pt x="5541" y="2901"/>
                  <a:pt x="5561" y="2903"/>
                </a:cubicBezTo>
                <a:cubicBezTo>
                  <a:pt x="5827" y="2932"/>
                  <a:pt x="6012" y="3019"/>
                  <a:pt x="6126" y="3168"/>
                </a:cubicBezTo>
                <a:cubicBezTo>
                  <a:pt x="6239" y="3316"/>
                  <a:pt x="6274" y="3523"/>
                  <a:pt x="6232" y="3782"/>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247536" y="3982065"/>
            <a:ext cx="1445342" cy="461665"/>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第三部分</a:t>
            </a:r>
          </a:p>
        </p:txBody>
      </p:sp>
      <p:sp>
        <p:nvSpPr>
          <p:cNvPr id="6" name="矩形 5"/>
          <p:cNvSpPr/>
          <p:nvPr/>
        </p:nvSpPr>
        <p:spPr>
          <a:xfrm>
            <a:off x="2290238" y="2288909"/>
            <a:ext cx="1550424" cy="1569660"/>
          </a:xfrm>
          <a:prstGeom prst="rect">
            <a:avLst/>
          </a:prstGeom>
          <a:noFill/>
        </p:spPr>
        <p:txBody>
          <a:bodyPr wrap="none" lIns="91440" tIns="45720" rIns="91440" bIns="45720">
            <a:spAutoFit/>
          </a:bodyPr>
          <a:lstStyle/>
          <a:p>
            <a:pPr algn="ctr"/>
            <a:r>
              <a:rPr lang="en-US" altLang="zh-CN"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1"/>
          <p:cNvSpPr>
            <a:spLocks noChangeArrowheads="1"/>
          </p:cNvSpPr>
          <p:nvPr/>
        </p:nvSpPr>
        <p:spPr bwMode="auto">
          <a:xfrm>
            <a:off x="6214431" y="2734037"/>
            <a:ext cx="5623608"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eaLnBrk="1" hangingPunct="1">
              <a:lnSpc>
                <a:spcPct val="150000"/>
              </a:lnSpc>
            </a:pPr>
            <a:r>
              <a:rPr lang="zh-CN" altLang="en-US"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活动介绍</a:t>
            </a:r>
            <a:endPar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8565" eaLnBrk="1" hangingPunct="1">
              <a:lnSpc>
                <a:spcPct val="150000"/>
              </a:lnSpc>
            </a:pPr>
            <a:r>
              <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(Activity Introduction)</a:t>
            </a:r>
          </a:p>
        </p:txBody>
      </p:sp>
    </p:spTree>
  </p:cSld>
  <p:clrMapOvr>
    <a:masterClrMapping/>
  </p:clrMapOvr>
  <mc:AlternateContent xmlns:mc="http://schemas.openxmlformats.org/markup-compatibility/2006" xmlns:p14="http://schemas.microsoft.com/office/powerpoint/2010/main">
    <mc:Choice Requires="p14">
      <p:transition spd="slow" p14:dur="1250" advTm="10">
        <p14:switch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0973"/>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Activity Introduction)</a:t>
            </a:r>
            <a:endParaRPr lang="uk-UA"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Group 66"/>
          <p:cNvGrpSpPr/>
          <p:nvPr/>
        </p:nvGrpSpPr>
        <p:grpSpPr>
          <a:xfrm>
            <a:off x="1596261" y="1673525"/>
            <a:ext cx="2596569" cy="3330695"/>
            <a:chOff x="1164756" y="2691154"/>
            <a:chExt cx="3894854" cy="4996043"/>
          </a:xfrm>
        </p:grpSpPr>
        <p:grpSp>
          <p:nvGrpSpPr>
            <p:cNvPr id="65" name="Group 64"/>
            <p:cNvGrpSpPr/>
            <p:nvPr/>
          </p:nvGrpSpPr>
          <p:grpSpPr>
            <a:xfrm>
              <a:off x="1740583" y="2691154"/>
              <a:ext cx="2743200" cy="2743200"/>
              <a:chOff x="1397684" y="2011680"/>
              <a:chExt cx="2743200" cy="2743200"/>
            </a:xfrm>
          </p:grpSpPr>
          <p:sp>
            <p:nvSpPr>
              <p:cNvPr id="38" name="Овал 27"/>
              <p:cNvSpPr/>
              <p:nvPr/>
            </p:nvSpPr>
            <p:spPr>
              <a:xfrm>
                <a:off x="1397684" y="2011680"/>
                <a:ext cx="2743200" cy="2743200"/>
              </a:xfrm>
              <a:prstGeom prst="ellipse">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15" name="Арка 30"/>
              <p:cNvSpPr/>
              <p:nvPr/>
            </p:nvSpPr>
            <p:spPr>
              <a:xfrm>
                <a:off x="1397684" y="2011680"/>
                <a:ext cx="2743200" cy="2743200"/>
              </a:xfrm>
              <a:prstGeom prst="blockArc">
                <a:avLst>
                  <a:gd name="adj1" fmla="val 16183538"/>
                  <a:gd name="adj2" fmla="val 21516803"/>
                  <a:gd name="adj3" fmla="val 31665"/>
                </a:avLst>
              </a:prstGeom>
              <a:solidFill>
                <a:srgbClr val="C52F2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Овал 27"/>
              <p:cNvSpPr/>
              <p:nvPr/>
            </p:nvSpPr>
            <p:spPr>
              <a:xfrm>
                <a:off x="1854884" y="2468880"/>
                <a:ext cx="1828800" cy="1828800"/>
              </a:xfrm>
              <a:prstGeom prst="ellipse">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1926253" y="2829282"/>
                <a:ext cx="2051907" cy="1154162"/>
              </a:xfrm>
              <a:prstGeom prst="rect">
                <a:avLst/>
              </a:prstGeom>
              <a:noFill/>
            </p:spPr>
            <p:txBody>
              <a:bodyPr wrap="square" rtlCol="0">
                <a:spAutoFit/>
              </a:bodyPr>
              <a:lstStyle/>
              <a:p>
                <a:pPr algn="ctr"/>
                <a:r>
                  <a:rPr lang="en-US" sz="4400" dirty="0">
                    <a:solidFill>
                      <a:srgbClr val="C52F2C"/>
                    </a:solidFill>
                    <a:latin typeface="Arial" panose="020B0604020202020204" pitchFamily="34" charset="0"/>
                    <a:ea typeface="微软雅黑" panose="020B0503020204020204" pitchFamily="34" charset="-122"/>
                    <a:sym typeface="Arial" panose="020B0604020202020204" pitchFamily="34" charset="0"/>
                  </a:rPr>
                  <a:t>25</a:t>
                </a:r>
                <a:r>
                  <a:rPr lang="en-US"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uk-UA" sz="3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16"/>
            <p:cNvSpPr txBox="1"/>
            <p:nvPr/>
          </p:nvSpPr>
          <p:spPr>
            <a:xfrm flipH="1">
              <a:off x="1164756" y="6317976"/>
              <a:ext cx="3894854" cy="1369221"/>
            </a:xfrm>
            <a:prstGeom prst="rect">
              <a:avLst/>
            </a:prstGeom>
            <a:noFill/>
          </p:spPr>
          <p:txBody>
            <a:bodyPr wrap="square" rtlCol="0">
              <a:spAutoFit/>
            </a:bodyPr>
            <a:lstStyle/>
            <a:p>
              <a:pPr algn="ctr"/>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pPr algn="ct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1619933" y="5794757"/>
              <a:ext cx="2984499" cy="569484"/>
            </a:xfrm>
            <a:prstGeom prst="rect">
              <a:avLst/>
            </a:prstGeom>
            <a:noFill/>
          </p:spPr>
          <p:txBody>
            <a:bodyPr wrap="square" rtlCol="0">
              <a:spAutoFit/>
            </a:bodyPr>
            <a:lstStyle/>
            <a:p>
              <a:pPr algn="ctr"/>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67"/>
          <p:cNvGrpSpPr/>
          <p:nvPr/>
        </p:nvGrpSpPr>
        <p:grpSpPr>
          <a:xfrm>
            <a:off x="4797716" y="1673525"/>
            <a:ext cx="2596569" cy="3330695"/>
            <a:chOff x="1164756" y="2691154"/>
            <a:chExt cx="3894854" cy="4996043"/>
          </a:xfrm>
        </p:grpSpPr>
        <p:grpSp>
          <p:nvGrpSpPr>
            <p:cNvPr id="69" name="Group 68"/>
            <p:cNvGrpSpPr/>
            <p:nvPr/>
          </p:nvGrpSpPr>
          <p:grpSpPr>
            <a:xfrm>
              <a:off x="1740583" y="2691154"/>
              <a:ext cx="2743200" cy="2743200"/>
              <a:chOff x="1397684" y="2011680"/>
              <a:chExt cx="2743200" cy="2743200"/>
            </a:xfrm>
          </p:grpSpPr>
          <p:sp>
            <p:nvSpPr>
              <p:cNvPr id="72" name="Овал 27"/>
              <p:cNvSpPr/>
              <p:nvPr/>
            </p:nvSpPr>
            <p:spPr>
              <a:xfrm>
                <a:off x="1397684" y="2011680"/>
                <a:ext cx="2743200" cy="2743200"/>
              </a:xfrm>
              <a:prstGeom prst="ellipse">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73" name="Арка 30"/>
              <p:cNvSpPr/>
              <p:nvPr/>
            </p:nvSpPr>
            <p:spPr>
              <a:xfrm>
                <a:off x="1397684" y="2011680"/>
                <a:ext cx="2743200" cy="2743200"/>
              </a:xfrm>
              <a:prstGeom prst="blockArc">
                <a:avLst>
                  <a:gd name="adj1" fmla="val 16183538"/>
                  <a:gd name="adj2" fmla="val 6984228"/>
                  <a:gd name="adj3" fmla="val 33438"/>
                </a:avLst>
              </a:prstGeom>
              <a:solidFill>
                <a:srgbClr val="BB2538"/>
              </a:solidFill>
              <a:ln w="38100">
                <a:solidFill>
                  <a:srgbClr val="C52F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Овал 27"/>
              <p:cNvSpPr/>
              <p:nvPr/>
            </p:nvSpPr>
            <p:spPr>
              <a:xfrm>
                <a:off x="1854884" y="2468880"/>
                <a:ext cx="1828800" cy="1828800"/>
              </a:xfrm>
              <a:prstGeom prst="ellipse">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926252" y="2829282"/>
                <a:ext cx="2214632" cy="1154162"/>
              </a:xfrm>
              <a:prstGeom prst="rect">
                <a:avLst/>
              </a:prstGeom>
              <a:noFill/>
            </p:spPr>
            <p:txBody>
              <a:bodyPr wrap="square" rtlCol="0">
                <a:spAutoFit/>
              </a:bodyPr>
              <a:lstStyle/>
              <a:p>
                <a:pPr algn="ctr"/>
                <a:r>
                  <a:rPr lang="en-US" sz="4400" dirty="0">
                    <a:solidFill>
                      <a:srgbClr val="C52F2C"/>
                    </a:solidFill>
                    <a:latin typeface="Arial" panose="020B0604020202020204" pitchFamily="34" charset="0"/>
                    <a:ea typeface="微软雅黑" panose="020B0503020204020204" pitchFamily="34" charset="-122"/>
                    <a:sym typeface="Arial" panose="020B0604020202020204" pitchFamily="34" charset="0"/>
                  </a:rPr>
                  <a:t>65</a:t>
                </a:r>
                <a:r>
                  <a:rPr lang="en-US"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uk-UA" sz="3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TextBox 69"/>
            <p:cNvSpPr txBox="1"/>
            <p:nvPr/>
          </p:nvSpPr>
          <p:spPr>
            <a:xfrm flipH="1">
              <a:off x="1164756" y="6317976"/>
              <a:ext cx="3894854" cy="1369221"/>
            </a:xfrm>
            <a:prstGeom prst="rect">
              <a:avLst/>
            </a:prstGeom>
            <a:noFill/>
          </p:spPr>
          <p:txBody>
            <a:bodyPr wrap="square" rtlCol="0">
              <a:spAutoFit/>
            </a:bodyPr>
            <a:lstStyle/>
            <a:p>
              <a:pPr algn="ctr"/>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pPr algn="ct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1619933" y="5794757"/>
              <a:ext cx="2984499" cy="569484"/>
            </a:xfrm>
            <a:prstGeom prst="rect">
              <a:avLst/>
            </a:prstGeom>
            <a:noFill/>
          </p:spPr>
          <p:txBody>
            <a:bodyPr wrap="square" rtlCol="0">
              <a:spAutoFit/>
            </a:bodyPr>
            <a:lstStyle/>
            <a:p>
              <a:pPr algn="ctr"/>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75"/>
          <p:cNvGrpSpPr/>
          <p:nvPr/>
        </p:nvGrpSpPr>
        <p:grpSpPr>
          <a:xfrm>
            <a:off x="7997154" y="1673525"/>
            <a:ext cx="2596569" cy="3330695"/>
            <a:chOff x="1164756" y="2691154"/>
            <a:chExt cx="3894854" cy="4996043"/>
          </a:xfrm>
        </p:grpSpPr>
        <p:grpSp>
          <p:nvGrpSpPr>
            <p:cNvPr id="77" name="Group 76"/>
            <p:cNvGrpSpPr/>
            <p:nvPr/>
          </p:nvGrpSpPr>
          <p:grpSpPr>
            <a:xfrm>
              <a:off x="1740583" y="2691154"/>
              <a:ext cx="2743200" cy="2743200"/>
              <a:chOff x="1397684" y="2011680"/>
              <a:chExt cx="2743200" cy="2743200"/>
            </a:xfrm>
          </p:grpSpPr>
          <p:sp>
            <p:nvSpPr>
              <p:cNvPr id="80" name="Овал 27"/>
              <p:cNvSpPr/>
              <p:nvPr/>
            </p:nvSpPr>
            <p:spPr>
              <a:xfrm>
                <a:off x="1397684" y="2011680"/>
                <a:ext cx="2743200" cy="2743200"/>
              </a:xfrm>
              <a:prstGeom prst="ellipse">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81" name="Арка 30"/>
              <p:cNvSpPr/>
              <p:nvPr/>
            </p:nvSpPr>
            <p:spPr>
              <a:xfrm>
                <a:off x="1397684" y="2011680"/>
                <a:ext cx="2743200" cy="2743200"/>
              </a:xfrm>
              <a:prstGeom prst="blockArc">
                <a:avLst>
                  <a:gd name="adj1" fmla="val 16183538"/>
                  <a:gd name="adj2" fmla="val 13217228"/>
                  <a:gd name="adj3" fmla="val 20317"/>
                </a:avLst>
              </a:prstGeom>
              <a:solidFill>
                <a:srgbClr val="C52F2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Овал 27"/>
              <p:cNvSpPr/>
              <p:nvPr/>
            </p:nvSpPr>
            <p:spPr>
              <a:xfrm>
                <a:off x="1854884" y="2468880"/>
                <a:ext cx="1828800" cy="1828800"/>
              </a:xfrm>
              <a:prstGeom prst="ellipse">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1926253" y="2829282"/>
                <a:ext cx="2051768" cy="1154162"/>
              </a:xfrm>
              <a:prstGeom prst="rect">
                <a:avLst/>
              </a:prstGeom>
              <a:noFill/>
            </p:spPr>
            <p:txBody>
              <a:bodyPr wrap="square" rtlCol="0">
                <a:spAutoFit/>
              </a:bodyPr>
              <a:lstStyle/>
              <a:p>
                <a:pPr algn="ctr"/>
                <a:r>
                  <a:rPr lang="en-US" sz="4400" dirty="0">
                    <a:solidFill>
                      <a:srgbClr val="C52F2C"/>
                    </a:solidFill>
                    <a:latin typeface="Arial" panose="020B0604020202020204" pitchFamily="34" charset="0"/>
                    <a:ea typeface="微软雅黑" panose="020B0503020204020204" pitchFamily="34" charset="-122"/>
                    <a:sym typeface="Arial" panose="020B0604020202020204" pitchFamily="34" charset="0"/>
                  </a:rPr>
                  <a:t>85</a:t>
                </a:r>
                <a:r>
                  <a:rPr lang="en-US"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uk-UA" sz="3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TextBox 77"/>
            <p:cNvSpPr txBox="1"/>
            <p:nvPr/>
          </p:nvSpPr>
          <p:spPr>
            <a:xfrm flipH="1">
              <a:off x="1164756" y="6317976"/>
              <a:ext cx="3894854" cy="1369221"/>
            </a:xfrm>
            <a:prstGeom prst="rect">
              <a:avLst/>
            </a:prstGeom>
            <a:noFill/>
          </p:spPr>
          <p:txBody>
            <a:bodyPr wrap="square" rtlCol="0">
              <a:spAutoFit/>
            </a:bodyPr>
            <a:lstStyle/>
            <a:p>
              <a:pPr algn="ctr"/>
              <a:r>
                <a:rPr lang="zh-CN" altLang="en-US"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a:p>
              <a:pPr algn="ctr"/>
              <a:endParaRPr lang="uk-UA" altLang="zh-CN" sz="1335"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1619933" y="5794757"/>
              <a:ext cx="2984499" cy="569484"/>
            </a:xfrm>
            <a:prstGeom prst="rect">
              <a:avLst/>
            </a:prstGeom>
            <a:noFill/>
          </p:spPr>
          <p:txBody>
            <a:bodyPr wrap="square" rtlCol="0">
              <a:spAutoFit/>
            </a:bodyPr>
            <a:lstStyle/>
            <a:p>
              <a:pPr algn="ctr"/>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fltVal val="0"/>
                                          </p:val>
                                        </p:tav>
                                        <p:tav tm="100000">
                                          <p:val>
                                            <p:strVal val="#ppt_w"/>
                                          </p:val>
                                        </p:tav>
                                      </p:tavLst>
                                    </p:anim>
                                    <p:anim calcmode="lin" valueType="num">
                                      <p:cBhvr>
                                        <p:cTn id="8" dur="1000" fill="hold"/>
                                        <p:tgtEl>
                                          <p:spTgt spid="67"/>
                                        </p:tgtEl>
                                        <p:attrNameLst>
                                          <p:attrName>ppt_h</p:attrName>
                                        </p:attrNameLst>
                                      </p:cBhvr>
                                      <p:tavLst>
                                        <p:tav tm="0">
                                          <p:val>
                                            <p:fltVal val="0"/>
                                          </p:val>
                                        </p:tav>
                                        <p:tav tm="100000">
                                          <p:val>
                                            <p:strVal val="#ppt_h"/>
                                          </p:val>
                                        </p:tav>
                                      </p:tavLst>
                                    </p:anim>
                                    <p:anim calcmode="lin" valueType="num">
                                      <p:cBhvr>
                                        <p:cTn id="9" dur="1000" fill="hold"/>
                                        <p:tgtEl>
                                          <p:spTgt spid="67"/>
                                        </p:tgtEl>
                                        <p:attrNameLst>
                                          <p:attrName>style.rotation</p:attrName>
                                        </p:attrNameLst>
                                      </p:cBhvr>
                                      <p:tavLst>
                                        <p:tav tm="0">
                                          <p:val>
                                            <p:fltVal val="360"/>
                                          </p:val>
                                        </p:tav>
                                        <p:tav tm="100000">
                                          <p:val>
                                            <p:fltVal val="0"/>
                                          </p:val>
                                        </p:tav>
                                      </p:tavLst>
                                    </p:anim>
                                    <p:animEffect transition="in" filter="fade">
                                      <p:cBhvr>
                                        <p:cTn id="10" dur="1000"/>
                                        <p:tgtEl>
                                          <p:spTgt spid="67"/>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68"/>
                                        </p:tgtEl>
                                        <p:attrNameLst>
                                          <p:attrName>style.visibility</p:attrName>
                                        </p:attrNameLst>
                                      </p:cBhvr>
                                      <p:to>
                                        <p:strVal val="visible"/>
                                      </p:to>
                                    </p:set>
                                    <p:anim calcmode="lin" valueType="num">
                                      <p:cBhvr>
                                        <p:cTn id="13" dur="1000" fill="hold"/>
                                        <p:tgtEl>
                                          <p:spTgt spid="68"/>
                                        </p:tgtEl>
                                        <p:attrNameLst>
                                          <p:attrName>ppt_w</p:attrName>
                                        </p:attrNameLst>
                                      </p:cBhvr>
                                      <p:tavLst>
                                        <p:tav tm="0">
                                          <p:val>
                                            <p:fltVal val="0"/>
                                          </p:val>
                                        </p:tav>
                                        <p:tav tm="100000">
                                          <p:val>
                                            <p:strVal val="#ppt_w"/>
                                          </p:val>
                                        </p:tav>
                                      </p:tavLst>
                                    </p:anim>
                                    <p:anim calcmode="lin" valueType="num">
                                      <p:cBhvr>
                                        <p:cTn id="14" dur="1000" fill="hold"/>
                                        <p:tgtEl>
                                          <p:spTgt spid="68"/>
                                        </p:tgtEl>
                                        <p:attrNameLst>
                                          <p:attrName>ppt_h</p:attrName>
                                        </p:attrNameLst>
                                      </p:cBhvr>
                                      <p:tavLst>
                                        <p:tav tm="0">
                                          <p:val>
                                            <p:fltVal val="0"/>
                                          </p:val>
                                        </p:tav>
                                        <p:tav tm="100000">
                                          <p:val>
                                            <p:strVal val="#ppt_h"/>
                                          </p:val>
                                        </p:tav>
                                      </p:tavLst>
                                    </p:anim>
                                    <p:anim calcmode="lin" valueType="num">
                                      <p:cBhvr>
                                        <p:cTn id="15" dur="1000" fill="hold"/>
                                        <p:tgtEl>
                                          <p:spTgt spid="68"/>
                                        </p:tgtEl>
                                        <p:attrNameLst>
                                          <p:attrName>style.rotation</p:attrName>
                                        </p:attrNameLst>
                                      </p:cBhvr>
                                      <p:tavLst>
                                        <p:tav tm="0">
                                          <p:val>
                                            <p:fltVal val="360"/>
                                          </p:val>
                                        </p:tav>
                                        <p:tav tm="100000">
                                          <p:val>
                                            <p:fltVal val="0"/>
                                          </p:val>
                                        </p:tav>
                                      </p:tavLst>
                                    </p:anim>
                                    <p:animEffect transition="in" filter="fade">
                                      <p:cBhvr>
                                        <p:cTn id="16" dur="1000"/>
                                        <p:tgtEl>
                                          <p:spTgt spid="68"/>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360"/>
                                          </p:val>
                                        </p:tav>
                                        <p:tav tm="100000">
                                          <p:val>
                                            <p:fltVal val="0"/>
                                          </p:val>
                                        </p:tav>
                                      </p:tavLst>
                                    </p:anim>
                                    <p:animEffect transition="in" filter="fade">
                                      <p:cBhvr>
                                        <p:cTn id="22"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a:xfrm>
            <a:off x="2224088" y="685801"/>
            <a:ext cx="7758112" cy="746125"/>
          </a:xfrm>
        </p:spPr>
        <p:txBody>
          <a:bodyPr/>
          <a:lstStyle/>
          <a:p>
            <a:pPr algn="ctr"/>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活动介绍 </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Activity Introduction)</a:t>
            </a:r>
          </a:p>
        </p:txBody>
      </p:sp>
      <p:grpSp>
        <p:nvGrpSpPr>
          <p:cNvPr id="5" name="Group 4"/>
          <p:cNvGrpSpPr/>
          <p:nvPr/>
        </p:nvGrpSpPr>
        <p:grpSpPr>
          <a:xfrm>
            <a:off x="6377004" y="2036113"/>
            <a:ext cx="3592496" cy="3862346"/>
            <a:chOff x="6625671" y="2060156"/>
            <a:chExt cx="3592496" cy="3862346"/>
          </a:xfrm>
          <a:solidFill>
            <a:srgbClr val="C52F2C"/>
          </a:solidFill>
        </p:grpSpPr>
        <p:sp>
          <p:nvSpPr>
            <p:cNvPr id="6" name="Shape 3355"/>
            <p:cNvSpPr/>
            <p:nvPr/>
          </p:nvSpPr>
          <p:spPr>
            <a:xfrm>
              <a:off x="6898872" y="2701586"/>
              <a:ext cx="858747" cy="805086"/>
            </a:xfrm>
            <a:custGeom>
              <a:avLst/>
              <a:gdLst/>
              <a:ahLst/>
              <a:cxnLst>
                <a:cxn ang="0">
                  <a:pos x="wd2" y="hd2"/>
                </a:cxn>
                <a:cxn ang="5400000">
                  <a:pos x="wd2" y="hd2"/>
                </a:cxn>
                <a:cxn ang="10800000">
                  <a:pos x="wd2" y="hd2"/>
                </a:cxn>
                <a:cxn ang="16200000">
                  <a:pos x="wd2" y="hd2"/>
                </a:cxn>
              </a:cxnLst>
              <a:rect l="0" t="0" r="r" b="b"/>
              <a:pathLst>
                <a:path w="21600" h="21600" extrusionOk="0">
                  <a:moveTo>
                    <a:pt x="8454" y="21120"/>
                  </a:moveTo>
                  <a:cubicBezTo>
                    <a:pt x="8466" y="21073"/>
                    <a:pt x="8502" y="20999"/>
                    <a:pt x="8502" y="20949"/>
                  </a:cubicBezTo>
                  <a:cubicBezTo>
                    <a:pt x="8502" y="20786"/>
                    <a:pt x="8454" y="20691"/>
                    <a:pt x="8454" y="20528"/>
                  </a:cubicBezTo>
                  <a:cubicBezTo>
                    <a:pt x="8454" y="20473"/>
                    <a:pt x="8441" y="20434"/>
                    <a:pt x="8454" y="20383"/>
                  </a:cubicBezTo>
                  <a:cubicBezTo>
                    <a:pt x="8466" y="20318"/>
                    <a:pt x="8554" y="20323"/>
                    <a:pt x="8582" y="20263"/>
                  </a:cubicBezTo>
                  <a:cubicBezTo>
                    <a:pt x="8630" y="20160"/>
                    <a:pt x="8659" y="20100"/>
                    <a:pt x="8679" y="19988"/>
                  </a:cubicBezTo>
                  <a:cubicBezTo>
                    <a:pt x="8719" y="19782"/>
                    <a:pt x="8687" y="19654"/>
                    <a:pt x="8711" y="19440"/>
                  </a:cubicBezTo>
                  <a:cubicBezTo>
                    <a:pt x="8719" y="19354"/>
                    <a:pt x="8755" y="19307"/>
                    <a:pt x="8791" y="19234"/>
                  </a:cubicBezTo>
                  <a:cubicBezTo>
                    <a:pt x="8860" y="19106"/>
                    <a:pt x="8932" y="19015"/>
                    <a:pt x="9065" y="18977"/>
                  </a:cubicBezTo>
                  <a:cubicBezTo>
                    <a:pt x="9221" y="18929"/>
                    <a:pt x="9326" y="18913"/>
                    <a:pt x="9450" y="18805"/>
                  </a:cubicBezTo>
                  <a:cubicBezTo>
                    <a:pt x="9474" y="18788"/>
                    <a:pt x="9502" y="18780"/>
                    <a:pt x="9514" y="18754"/>
                  </a:cubicBezTo>
                  <a:cubicBezTo>
                    <a:pt x="9619" y="18566"/>
                    <a:pt x="9570" y="18415"/>
                    <a:pt x="9627" y="18205"/>
                  </a:cubicBezTo>
                  <a:cubicBezTo>
                    <a:pt x="9631" y="18184"/>
                    <a:pt x="9615" y="18154"/>
                    <a:pt x="9627" y="18137"/>
                  </a:cubicBezTo>
                  <a:cubicBezTo>
                    <a:pt x="9675" y="18077"/>
                    <a:pt x="9751" y="18120"/>
                    <a:pt x="9819" y="18085"/>
                  </a:cubicBezTo>
                  <a:cubicBezTo>
                    <a:pt x="9904" y="18043"/>
                    <a:pt x="9900" y="17940"/>
                    <a:pt x="9932" y="17846"/>
                  </a:cubicBezTo>
                  <a:cubicBezTo>
                    <a:pt x="9960" y="17764"/>
                    <a:pt x="10008" y="17717"/>
                    <a:pt x="10045" y="17640"/>
                  </a:cubicBezTo>
                  <a:cubicBezTo>
                    <a:pt x="10109" y="17498"/>
                    <a:pt x="10153" y="17404"/>
                    <a:pt x="10238" y="17280"/>
                  </a:cubicBezTo>
                  <a:cubicBezTo>
                    <a:pt x="10342" y="17129"/>
                    <a:pt x="10414" y="16971"/>
                    <a:pt x="10591" y="16971"/>
                  </a:cubicBezTo>
                  <a:cubicBezTo>
                    <a:pt x="10744" y="16971"/>
                    <a:pt x="10824" y="17057"/>
                    <a:pt x="10977" y="17057"/>
                  </a:cubicBezTo>
                  <a:cubicBezTo>
                    <a:pt x="11069" y="17057"/>
                    <a:pt x="11149" y="17031"/>
                    <a:pt x="11202" y="16954"/>
                  </a:cubicBezTo>
                  <a:cubicBezTo>
                    <a:pt x="11226" y="16915"/>
                    <a:pt x="11206" y="16855"/>
                    <a:pt x="11234" y="16817"/>
                  </a:cubicBezTo>
                  <a:cubicBezTo>
                    <a:pt x="11278" y="16753"/>
                    <a:pt x="11350" y="16744"/>
                    <a:pt x="11427" y="16731"/>
                  </a:cubicBezTo>
                  <a:cubicBezTo>
                    <a:pt x="11523" y="16710"/>
                    <a:pt x="11588" y="16731"/>
                    <a:pt x="11684" y="16714"/>
                  </a:cubicBezTo>
                  <a:cubicBezTo>
                    <a:pt x="11788" y="16697"/>
                    <a:pt x="11845" y="16663"/>
                    <a:pt x="11941" y="16611"/>
                  </a:cubicBezTo>
                  <a:lnTo>
                    <a:pt x="14754" y="14691"/>
                  </a:lnTo>
                  <a:lnTo>
                    <a:pt x="16216" y="14691"/>
                  </a:lnTo>
                  <a:lnTo>
                    <a:pt x="16409" y="14760"/>
                  </a:lnTo>
                  <a:lnTo>
                    <a:pt x="16409" y="14760"/>
                  </a:lnTo>
                  <a:cubicBezTo>
                    <a:pt x="16522" y="14777"/>
                    <a:pt x="16582" y="14777"/>
                    <a:pt x="16694" y="14777"/>
                  </a:cubicBezTo>
                  <a:cubicBezTo>
                    <a:pt x="16992" y="14777"/>
                    <a:pt x="17156" y="14751"/>
                    <a:pt x="17454" y="14725"/>
                  </a:cubicBezTo>
                  <a:cubicBezTo>
                    <a:pt x="17578" y="14717"/>
                    <a:pt x="17651" y="14721"/>
                    <a:pt x="17775" y="14708"/>
                  </a:cubicBezTo>
                  <a:cubicBezTo>
                    <a:pt x="18032" y="14674"/>
                    <a:pt x="18169" y="14589"/>
                    <a:pt x="18418" y="14537"/>
                  </a:cubicBezTo>
                  <a:cubicBezTo>
                    <a:pt x="18864" y="14438"/>
                    <a:pt x="19133" y="14455"/>
                    <a:pt x="19591" y="14417"/>
                  </a:cubicBezTo>
                  <a:cubicBezTo>
                    <a:pt x="19792" y="14400"/>
                    <a:pt x="19905" y="14383"/>
                    <a:pt x="20106" y="14348"/>
                  </a:cubicBezTo>
                  <a:cubicBezTo>
                    <a:pt x="20117" y="14160"/>
                    <a:pt x="20202" y="14040"/>
                    <a:pt x="20202" y="13851"/>
                  </a:cubicBezTo>
                  <a:cubicBezTo>
                    <a:pt x="20367" y="13826"/>
                    <a:pt x="20455" y="13838"/>
                    <a:pt x="20620" y="13817"/>
                  </a:cubicBezTo>
                  <a:cubicBezTo>
                    <a:pt x="20720" y="13804"/>
                    <a:pt x="20800" y="13830"/>
                    <a:pt x="20877" y="13766"/>
                  </a:cubicBezTo>
                  <a:cubicBezTo>
                    <a:pt x="21005" y="13659"/>
                    <a:pt x="21005" y="13517"/>
                    <a:pt x="21053" y="13354"/>
                  </a:cubicBezTo>
                  <a:cubicBezTo>
                    <a:pt x="21094" y="13217"/>
                    <a:pt x="21134" y="13144"/>
                    <a:pt x="21182" y="13011"/>
                  </a:cubicBezTo>
                  <a:cubicBezTo>
                    <a:pt x="21234" y="12874"/>
                    <a:pt x="21287" y="12805"/>
                    <a:pt x="21343" y="12669"/>
                  </a:cubicBezTo>
                  <a:cubicBezTo>
                    <a:pt x="21403" y="12523"/>
                    <a:pt x="21391" y="12411"/>
                    <a:pt x="21439" y="12257"/>
                  </a:cubicBezTo>
                  <a:cubicBezTo>
                    <a:pt x="21488" y="12103"/>
                    <a:pt x="21511" y="12004"/>
                    <a:pt x="21536" y="11846"/>
                  </a:cubicBezTo>
                  <a:cubicBezTo>
                    <a:pt x="21556" y="11717"/>
                    <a:pt x="21600" y="11640"/>
                    <a:pt x="21600" y="11507"/>
                  </a:cubicBezTo>
                  <a:cubicBezTo>
                    <a:pt x="21600" y="11477"/>
                    <a:pt x="21584" y="11464"/>
                    <a:pt x="21584" y="11434"/>
                  </a:cubicBezTo>
                  <a:lnTo>
                    <a:pt x="21584" y="8966"/>
                  </a:lnTo>
                  <a:lnTo>
                    <a:pt x="21584" y="8966"/>
                  </a:lnTo>
                  <a:cubicBezTo>
                    <a:pt x="21379" y="8983"/>
                    <a:pt x="21219" y="9017"/>
                    <a:pt x="21022" y="9069"/>
                  </a:cubicBezTo>
                  <a:cubicBezTo>
                    <a:pt x="20973" y="9077"/>
                    <a:pt x="20941" y="9103"/>
                    <a:pt x="20889" y="9103"/>
                  </a:cubicBezTo>
                  <a:lnTo>
                    <a:pt x="20575" y="9103"/>
                  </a:lnTo>
                  <a:cubicBezTo>
                    <a:pt x="20439" y="9103"/>
                    <a:pt x="20338" y="9060"/>
                    <a:pt x="20250" y="8948"/>
                  </a:cubicBezTo>
                  <a:cubicBezTo>
                    <a:pt x="20186" y="8867"/>
                    <a:pt x="20198" y="8781"/>
                    <a:pt x="20186" y="8674"/>
                  </a:cubicBezTo>
                  <a:cubicBezTo>
                    <a:pt x="20178" y="8597"/>
                    <a:pt x="20154" y="8550"/>
                    <a:pt x="20154" y="8473"/>
                  </a:cubicBezTo>
                  <a:lnTo>
                    <a:pt x="20154" y="8053"/>
                  </a:lnTo>
                  <a:cubicBezTo>
                    <a:pt x="20154" y="7937"/>
                    <a:pt x="20061" y="7881"/>
                    <a:pt x="19977" y="7817"/>
                  </a:cubicBezTo>
                  <a:cubicBezTo>
                    <a:pt x="19808" y="7684"/>
                    <a:pt x="19708" y="7594"/>
                    <a:pt x="19527" y="7474"/>
                  </a:cubicBezTo>
                  <a:cubicBezTo>
                    <a:pt x="19454" y="7427"/>
                    <a:pt x="19406" y="7389"/>
                    <a:pt x="19334" y="7337"/>
                  </a:cubicBezTo>
                  <a:cubicBezTo>
                    <a:pt x="19282" y="7303"/>
                    <a:pt x="19265" y="7239"/>
                    <a:pt x="19205" y="7217"/>
                  </a:cubicBezTo>
                  <a:cubicBezTo>
                    <a:pt x="19069" y="7166"/>
                    <a:pt x="18960" y="7226"/>
                    <a:pt x="18820" y="7183"/>
                  </a:cubicBezTo>
                  <a:cubicBezTo>
                    <a:pt x="18735" y="7157"/>
                    <a:pt x="18695" y="7097"/>
                    <a:pt x="18627" y="7045"/>
                  </a:cubicBezTo>
                  <a:cubicBezTo>
                    <a:pt x="18418" y="6878"/>
                    <a:pt x="18333" y="6737"/>
                    <a:pt x="18177" y="6514"/>
                  </a:cubicBezTo>
                  <a:cubicBezTo>
                    <a:pt x="18049" y="6330"/>
                    <a:pt x="17992" y="6197"/>
                    <a:pt x="17823" y="6051"/>
                  </a:cubicBezTo>
                  <a:cubicBezTo>
                    <a:pt x="17703" y="5948"/>
                    <a:pt x="17610" y="5893"/>
                    <a:pt x="17518" y="5760"/>
                  </a:cubicBezTo>
                  <a:lnTo>
                    <a:pt x="10639" y="18"/>
                  </a:lnTo>
                  <a:lnTo>
                    <a:pt x="10639" y="18"/>
                  </a:lnTo>
                  <a:lnTo>
                    <a:pt x="8437" y="0"/>
                  </a:lnTo>
                  <a:lnTo>
                    <a:pt x="8807" y="12617"/>
                  </a:lnTo>
                  <a:lnTo>
                    <a:pt x="9402" y="12892"/>
                  </a:lnTo>
                  <a:lnTo>
                    <a:pt x="8727" y="13851"/>
                  </a:lnTo>
                  <a:lnTo>
                    <a:pt x="4018" y="13663"/>
                  </a:lnTo>
                  <a:cubicBezTo>
                    <a:pt x="3945" y="13620"/>
                    <a:pt x="3861" y="13573"/>
                    <a:pt x="3793" y="13525"/>
                  </a:cubicBezTo>
                  <a:cubicBezTo>
                    <a:pt x="3765" y="13508"/>
                    <a:pt x="3765" y="13457"/>
                    <a:pt x="3729" y="13457"/>
                  </a:cubicBezTo>
                  <a:cubicBezTo>
                    <a:pt x="3664" y="13457"/>
                    <a:pt x="3648" y="13521"/>
                    <a:pt x="3600" y="13560"/>
                  </a:cubicBezTo>
                  <a:cubicBezTo>
                    <a:pt x="3504" y="13637"/>
                    <a:pt x="3444" y="13680"/>
                    <a:pt x="3343" y="13748"/>
                  </a:cubicBezTo>
                  <a:cubicBezTo>
                    <a:pt x="3263" y="13804"/>
                    <a:pt x="3214" y="13869"/>
                    <a:pt x="3118" y="13869"/>
                  </a:cubicBezTo>
                  <a:cubicBezTo>
                    <a:pt x="3001" y="13869"/>
                    <a:pt x="2941" y="13800"/>
                    <a:pt x="2829" y="13783"/>
                  </a:cubicBezTo>
                  <a:cubicBezTo>
                    <a:pt x="2632" y="13748"/>
                    <a:pt x="2515" y="13740"/>
                    <a:pt x="2314" y="13714"/>
                  </a:cubicBezTo>
                  <a:cubicBezTo>
                    <a:pt x="2238" y="13706"/>
                    <a:pt x="2198" y="13680"/>
                    <a:pt x="2122" y="13680"/>
                  </a:cubicBezTo>
                  <a:cubicBezTo>
                    <a:pt x="2066" y="13680"/>
                    <a:pt x="2062" y="13757"/>
                    <a:pt x="2025" y="13800"/>
                  </a:cubicBezTo>
                  <a:cubicBezTo>
                    <a:pt x="1965" y="13873"/>
                    <a:pt x="1917" y="13916"/>
                    <a:pt x="1848" y="13988"/>
                  </a:cubicBezTo>
                  <a:cubicBezTo>
                    <a:pt x="1824" y="14014"/>
                    <a:pt x="1820" y="14057"/>
                    <a:pt x="1784" y="14057"/>
                  </a:cubicBezTo>
                  <a:cubicBezTo>
                    <a:pt x="1635" y="14057"/>
                    <a:pt x="1579" y="13916"/>
                    <a:pt x="1479" y="13800"/>
                  </a:cubicBezTo>
                  <a:cubicBezTo>
                    <a:pt x="1338" y="13637"/>
                    <a:pt x="1237" y="13543"/>
                    <a:pt x="1157" y="13337"/>
                  </a:cubicBezTo>
                  <a:cubicBezTo>
                    <a:pt x="956" y="13405"/>
                    <a:pt x="836" y="13457"/>
                    <a:pt x="643" y="13543"/>
                  </a:cubicBezTo>
                  <a:cubicBezTo>
                    <a:pt x="551" y="13581"/>
                    <a:pt x="466" y="13599"/>
                    <a:pt x="434" y="13697"/>
                  </a:cubicBezTo>
                  <a:cubicBezTo>
                    <a:pt x="373" y="13881"/>
                    <a:pt x="434" y="14010"/>
                    <a:pt x="370" y="14194"/>
                  </a:cubicBezTo>
                  <a:cubicBezTo>
                    <a:pt x="305" y="14387"/>
                    <a:pt x="212" y="14447"/>
                    <a:pt x="75" y="14593"/>
                  </a:cubicBezTo>
                  <a:lnTo>
                    <a:pt x="75" y="14593"/>
                  </a:lnTo>
                  <a:cubicBezTo>
                    <a:pt x="44" y="14799"/>
                    <a:pt x="0" y="14897"/>
                    <a:pt x="0" y="15103"/>
                  </a:cubicBezTo>
                  <a:cubicBezTo>
                    <a:pt x="0" y="15218"/>
                    <a:pt x="112" y="15257"/>
                    <a:pt x="112" y="15373"/>
                  </a:cubicBezTo>
                  <a:cubicBezTo>
                    <a:pt x="112" y="15523"/>
                    <a:pt x="97" y="15609"/>
                    <a:pt x="97" y="15758"/>
                  </a:cubicBezTo>
                  <a:cubicBezTo>
                    <a:pt x="97" y="15947"/>
                    <a:pt x="116" y="16058"/>
                    <a:pt x="177" y="16234"/>
                  </a:cubicBezTo>
                  <a:cubicBezTo>
                    <a:pt x="205" y="16316"/>
                    <a:pt x="213" y="16410"/>
                    <a:pt x="290" y="16440"/>
                  </a:cubicBezTo>
                  <a:cubicBezTo>
                    <a:pt x="334" y="16457"/>
                    <a:pt x="373" y="16457"/>
                    <a:pt x="418" y="16474"/>
                  </a:cubicBezTo>
                  <a:cubicBezTo>
                    <a:pt x="675" y="16585"/>
                    <a:pt x="771" y="16843"/>
                    <a:pt x="771" y="17143"/>
                  </a:cubicBezTo>
                  <a:cubicBezTo>
                    <a:pt x="771" y="17310"/>
                    <a:pt x="711" y="17409"/>
                    <a:pt x="643" y="17554"/>
                  </a:cubicBezTo>
                  <a:cubicBezTo>
                    <a:pt x="587" y="17679"/>
                    <a:pt x="570" y="17764"/>
                    <a:pt x="531" y="17897"/>
                  </a:cubicBezTo>
                  <a:lnTo>
                    <a:pt x="531" y="17897"/>
                  </a:lnTo>
                  <a:cubicBezTo>
                    <a:pt x="506" y="17999"/>
                    <a:pt x="562" y="18069"/>
                    <a:pt x="562" y="18176"/>
                  </a:cubicBezTo>
                  <a:cubicBezTo>
                    <a:pt x="562" y="18253"/>
                    <a:pt x="531" y="18313"/>
                    <a:pt x="562" y="18377"/>
                  </a:cubicBezTo>
                  <a:cubicBezTo>
                    <a:pt x="587" y="18428"/>
                    <a:pt x="631" y="18446"/>
                    <a:pt x="675" y="18480"/>
                  </a:cubicBezTo>
                  <a:cubicBezTo>
                    <a:pt x="748" y="18540"/>
                    <a:pt x="808" y="18582"/>
                    <a:pt x="900" y="18582"/>
                  </a:cubicBezTo>
                  <a:cubicBezTo>
                    <a:pt x="1017" y="18582"/>
                    <a:pt x="1073" y="18497"/>
                    <a:pt x="1189" y="18497"/>
                  </a:cubicBezTo>
                  <a:cubicBezTo>
                    <a:pt x="1221" y="18497"/>
                    <a:pt x="1214" y="18553"/>
                    <a:pt x="1237" y="18566"/>
                  </a:cubicBezTo>
                  <a:cubicBezTo>
                    <a:pt x="1282" y="18595"/>
                    <a:pt x="1322" y="18617"/>
                    <a:pt x="1366" y="18651"/>
                  </a:cubicBezTo>
                  <a:cubicBezTo>
                    <a:pt x="1429" y="18704"/>
                    <a:pt x="1444" y="18814"/>
                    <a:pt x="1511" y="18840"/>
                  </a:cubicBezTo>
                  <a:cubicBezTo>
                    <a:pt x="1636" y="18759"/>
                    <a:pt x="1688" y="18656"/>
                    <a:pt x="1816" y="18582"/>
                  </a:cubicBezTo>
                  <a:cubicBezTo>
                    <a:pt x="1905" y="18531"/>
                    <a:pt x="1977" y="18471"/>
                    <a:pt x="2024" y="18393"/>
                  </a:cubicBezTo>
                  <a:cubicBezTo>
                    <a:pt x="2041" y="18415"/>
                    <a:pt x="2033" y="18450"/>
                    <a:pt x="2057" y="18463"/>
                  </a:cubicBezTo>
                  <a:cubicBezTo>
                    <a:pt x="2126" y="18501"/>
                    <a:pt x="2178" y="18497"/>
                    <a:pt x="2250" y="18531"/>
                  </a:cubicBezTo>
                  <a:cubicBezTo>
                    <a:pt x="2383" y="18595"/>
                    <a:pt x="2455" y="18686"/>
                    <a:pt x="2604" y="18686"/>
                  </a:cubicBezTo>
                  <a:cubicBezTo>
                    <a:pt x="2696" y="18686"/>
                    <a:pt x="2748" y="18642"/>
                    <a:pt x="2829" y="18600"/>
                  </a:cubicBezTo>
                  <a:cubicBezTo>
                    <a:pt x="2977" y="18514"/>
                    <a:pt x="3070" y="18471"/>
                    <a:pt x="3214" y="18377"/>
                  </a:cubicBezTo>
                  <a:cubicBezTo>
                    <a:pt x="3339" y="18296"/>
                    <a:pt x="3419" y="18205"/>
                    <a:pt x="3568" y="18205"/>
                  </a:cubicBezTo>
                  <a:cubicBezTo>
                    <a:pt x="3628" y="18205"/>
                    <a:pt x="3660" y="18270"/>
                    <a:pt x="3680" y="18325"/>
                  </a:cubicBezTo>
                  <a:cubicBezTo>
                    <a:pt x="3729" y="18450"/>
                    <a:pt x="3697" y="18544"/>
                    <a:pt x="3744" y="18669"/>
                  </a:cubicBezTo>
                  <a:cubicBezTo>
                    <a:pt x="3769" y="18728"/>
                    <a:pt x="3829" y="18741"/>
                    <a:pt x="3873" y="18788"/>
                  </a:cubicBezTo>
                  <a:cubicBezTo>
                    <a:pt x="3958" y="18879"/>
                    <a:pt x="3986" y="18968"/>
                    <a:pt x="3986" y="19097"/>
                  </a:cubicBezTo>
                  <a:cubicBezTo>
                    <a:pt x="3986" y="19166"/>
                    <a:pt x="3954" y="19199"/>
                    <a:pt x="3954" y="19268"/>
                  </a:cubicBezTo>
                  <a:cubicBezTo>
                    <a:pt x="3954" y="19328"/>
                    <a:pt x="3994" y="19354"/>
                    <a:pt x="4018" y="19405"/>
                  </a:cubicBezTo>
                  <a:cubicBezTo>
                    <a:pt x="4098" y="19568"/>
                    <a:pt x="4215" y="19615"/>
                    <a:pt x="4339" y="19749"/>
                  </a:cubicBezTo>
                  <a:cubicBezTo>
                    <a:pt x="4207" y="19860"/>
                    <a:pt x="4171" y="20005"/>
                    <a:pt x="4171" y="20190"/>
                  </a:cubicBezTo>
                  <a:lnTo>
                    <a:pt x="4171" y="20520"/>
                  </a:lnTo>
                  <a:lnTo>
                    <a:pt x="4303" y="20520"/>
                  </a:lnTo>
                  <a:cubicBezTo>
                    <a:pt x="4363" y="20520"/>
                    <a:pt x="4388" y="20464"/>
                    <a:pt x="4436" y="20434"/>
                  </a:cubicBezTo>
                  <a:cubicBezTo>
                    <a:pt x="4488" y="20399"/>
                    <a:pt x="4520" y="20378"/>
                    <a:pt x="4565" y="20331"/>
                  </a:cubicBezTo>
                  <a:cubicBezTo>
                    <a:pt x="4565" y="20468"/>
                    <a:pt x="4552" y="20571"/>
                    <a:pt x="4629" y="20674"/>
                  </a:cubicBezTo>
                  <a:cubicBezTo>
                    <a:pt x="4645" y="20700"/>
                    <a:pt x="4649" y="20730"/>
                    <a:pt x="4677" y="20743"/>
                  </a:cubicBezTo>
                  <a:cubicBezTo>
                    <a:pt x="4818" y="20811"/>
                    <a:pt x="4926" y="20790"/>
                    <a:pt x="5062" y="20863"/>
                  </a:cubicBezTo>
                  <a:cubicBezTo>
                    <a:pt x="5219" y="20944"/>
                    <a:pt x="5296" y="21073"/>
                    <a:pt x="5400" y="21223"/>
                  </a:cubicBezTo>
                  <a:lnTo>
                    <a:pt x="5400" y="21223"/>
                  </a:lnTo>
                  <a:cubicBezTo>
                    <a:pt x="5424" y="21223"/>
                    <a:pt x="5436" y="21240"/>
                    <a:pt x="5460" y="21240"/>
                  </a:cubicBezTo>
                  <a:cubicBezTo>
                    <a:pt x="5501" y="21240"/>
                    <a:pt x="5520" y="21205"/>
                    <a:pt x="5561" y="21205"/>
                  </a:cubicBezTo>
                  <a:cubicBezTo>
                    <a:pt x="5677" y="21205"/>
                    <a:pt x="5754" y="21227"/>
                    <a:pt x="5850" y="21291"/>
                  </a:cubicBezTo>
                  <a:cubicBezTo>
                    <a:pt x="6011" y="21398"/>
                    <a:pt x="6047" y="21600"/>
                    <a:pt x="6236" y="21600"/>
                  </a:cubicBezTo>
                  <a:cubicBezTo>
                    <a:pt x="6292" y="21600"/>
                    <a:pt x="6300" y="21527"/>
                    <a:pt x="6332" y="21479"/>
                  </a:cubicBezTo>
                  <a:cubicBezTo>
                    <a:pt x="6368" y="21428"/>
                    <a:pt x="6401" y="21390"/>
                    <a:pt x="6445" y="21343"/>
                  </a:cubicBezTo>
                  <a:cubicBezTo>
                    <a:pt x="6513" y="21270"/>
                    <a:pt x="6577" y="21248"/>
                    <a:pt x="6637" y="21171"/>
                  </a:cubicBezTo>
                  <a:cubicBezTo>
                    <a:pt x="6653" y="21150"/>
                    <a:pt x="6649" y="21120"/>
                    <a:pt x="6670" y="21102"/>
                  </a:cubicBezTo>
                  <a:cubicBezTo>
                    <a:pt x="6794" y="20978"/>
                    <a:pt x="6915" y="20931"/>
                    <a:pt x="7088" y="20931"/>
                  </a:cubicBezTo>
                  <a:cubicBezTo>
                    <a:pt x="7204" y="20931"/>
                    <a:pt x="7285" y="20949"/>
                    <a:pt x="7377" y="21017"/>
                  </a:cubicBezTo>
                  <a:cubicBezTo>
                    <a:pt x="7445" y="21068"/>
                    <a:pt x="7461" y="21145"/>
                    <a:pt x="7505" y="21223"/>
                  </a:cubicBezTo>
                  <a:cubicBezTo>
                    <a:pt x="7594" y="21377"/>
                    <a:pt x="7670" y="21531"/>
                    <a:pt x="7843" y="21531"/>
                  </a:cubicBezTo>
                  <a:cubicBezTo>
                    <a:pt x="7895" y="21531"/>
                    <a:pt x="7899" y="21458"/>
                    <a:pt x="7923" y="21411"/>
                  </a:cubicBezTo>
                  <a:cubicBezTo>
                    <a:pt x="7951" y="21351"/>
                    <a:pt x="7975" y="21317"/>
                    <a:pt x="8004" y="21257"/>
                  </a:cubicBezTo>
                  <a:cubicBezTo>
                    <a:pt x="8028" y="21205"/>
                    <a:pt x="8020" y="21150"/>
                    <a:pt x="8068" y="21120"/>
                  </a:cubicBezTo>
                  <a:cubicBezTo>
                    <a:pt x="8108" y="21094"/>
                    <a:pt x="8148" y="21137"/>
                    <a:pt x="8197" y="21137"/>
                  </a:cubicBezTo>
                  <a:cubicBezTo>
                    <a:pt x="8297" y="21141"/>
                    <a:pt x="8353" y="21120"/>
                    <a:pt x="8454" y="21120"/>
                  </a:cubicBezTo>
                  <a:cubicBezTo>
                    <a:pt x="8454" y="21120"/>
                    <a:pt x="8454" y="21120"/>
                    <a:pt x="8454" y="2112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7" name="Shape 3356"/>
            <p:cNvSpPr/>
            <p:nvPr/>
          </p:nvSpPr>
          <p:spPr>
            <a:xfrm>
              <a:off x="7231466" y="3247989"/>
              <a:ext cx="408507" cy="293920"/>
            </a:xfrm>
            <a:custGeom>
              <a:avLst/>
              <a:gdLst/>
              <a:ahLst/>
              <a:cxnLst>
                <a:cxn ang="0">
                  <a:pos x="wd2" y="hd2"/>
                </a:cxn>
                <a:cxn ang="5400000">
                  <a:pos x="wd2" y="hd2"/>
                </a:cxn>
                <a:cxn ang="10800000">
                  <a:pos x="wd2" y="hd2"/>
                </a:cxn>
                <a:cxn ang="16200000">
                  <a:pos x="wd2" y="hd2"/>
                </a:cxn>
              </a:cxnLst>
              <a:rect l="0" t="0" r="r" b="b"/>
              <a:pathLst>
                <a:path w="21585" h="21600" extrusionOk="0">
                  <a:moveTo>
                    <a:pt x="16722" y="187"/>
                  </a:moveTo>
                  <a:cubicBezTo>
                    <a:pt x="16428" y="1186"/>
                    <a:pt x="16081" y="1725"/>
                    <a:pt x="16081" y="2817"/>
                  </a:cubicBezTo>
                  <a:cubicBezTo>
                    <a:pt x="16081" y="3123"/>
                    <a:pt x="16174" y="3287"/>
                    <a:pt x="16250" y="3569"/>
                  </a:cubicBezTo>
                  <a:cubicBezTo>
                    <a:pt x="16461" y="4366"/>
                    <a:pt x="16765" y="4754"/>
                    <a:pt x="17196" y="5353"/>
                  </a:cubicBezTo>
                  <a:cubicBezTo>
                    <a:pt x="17356" y="5575"/>
                    <a:pt x="17491" y="5705"/>
                    <a:pt x="17703" y="5822"/>
                  </a:cubicBezTo>
                  <a:cubicBezTo>
                    <a:pt x="17854" y="5904"/>
                    <a:pt x="17997" y="5880"/>
                    <a:pt x="18107" y="6056"/>
                  </a:cubicBezTo>
                  <a:cubicBezTo>
                    <a:pt x="18175" y="6162"/>
                    <a:pt x="18158" y="6303"/>
                    <a:pt x="18175" y="6433"/>
                  </a:cubicBezTo>
                  <a:cubicBezTo>
                    <a:pt x="18225" y="6738"/>
                    <a:pt x="18276" y="6902"/>
                    <a:pt x="18377" y="7184"/>
                  </a:cubicBezTo>
                  <a:cubicBezTo>
                    <a:pt x="18512" y="7572"/>
                    <a:pt x="18664" y="7771"/>
                    <a:pt x="18884" y="8076"/>
                  </a:cubicBezTo>
                  <a:cubicBezTo>
                    <a:pt x="19019" y="8263"/>
                    <a:pt x="19086" y="8428"/>
                    <a:pt x="19255" y="8545"/>
                  </a:cubicBezTo>
                  <a:cubicBezTo>
                    <a:pt x="19559" y="8756"/>
                    <a:pt x="19754" y="8827"/>
                    <a:pt x="20066" y="9015"/>
                  </a:cubicBezTo>
                  <a:cubicBezTo>
                    <a:pt x="20420" y="9239"/>
                    <a:pt x="20664" y="9202"/>
                    <a:pt x="21010" y="9438"/>
                  </a:cubicBezTo>
                  <a:cubicBezTo>
                    <a:pt x="21053" y="9461"/>
                    <a:pt x="21120" y="9438"/>
                    <a:pt x="21146" y="9484"/>
                  </a:cubicBezTo>
                  <a:cubicBezTo>
                    <a:pt x="21298" y="9719"/>
                    <a:pt x="21180" y="10001"/>
                    <a:pt x="21180" y="10330"/>
                  </a:cubicBezTo>
                  <a:cubicBezTo>
                    <a:pt x="21180" y="10894"/>
                    <a:pt x="21323" y="11187"/>
                    <a:pt x="21416" y="11738"/>
                  </a:cubicBezTo>
                  <a:cubicBezTo>
                    <a:pt x="21475" y="12103"/>
                    <a:pt x="21500" y="12325"/>
                    <a:pt x="21585" y="12678"/>
                  </a:cubicBezTo>
                  <a:lnTo>
                    <a:pt x="21585" y="12678"/>
                  </a:lnTo>
                  <a:cubicBezTo>
                    <a:pt x="21449" y="13018"/>
                    <a:pt x="21399" y="13335"/>
                    <a:pt x="21314" y="13709"/>
                  </a:cubicBezTo>
                  <a:cubicBezTo>
                    <a:pt x="21246" y="14005"/>
                    <a:pt x="21273" y="14298"/>
                    <a:pt x="21078" y="14462"/>
                  </a:cubicBezTo>
                  <a:cubicBezTo>
                    <a:pt x="20969" y="14544"/>
                    <a:pt x="20867" y="14509"/>
                    <a:pt x="20732" y="14509"/>
                  </a:cubicBezTo>
                  <a:cubicBezTo>
                    <a:pt x="20133" y="14509"/>
                    <a:pt x="19795" y="14497"/>
                    <a:pt x="19197" y="14497"/>
                  </a:cubicBezTo>
                  <a:cubicBezTo>
                    <a:pt x="19095" y="14497"/>
                    <a:pt x="19052" y="14650"/>
                    <a:pt x="18984" y="14744"/>
                  </a:cubicBezTo>
                  <a:cubicBezTo>
                    <a:pt x="18791" y="15013"/>
                    <a:pt x="18655" y="15154"/>
                    <a:pt x="18479" y="15447"/>
                  </a:cubicBezTo>
                  <a:cubicBezTo>
                    <a:pt x="18361" y="15635"/>
                    <a:pt x="18336" y="15812"/>
                    <a:pt x="18243" y="16011"/>
                  </a:cubicBezTo>
                  <a:cubicBezTo>
                    <a:pt x="18141" y="16222"/>
                    <a:pt x="18005" y="16222"/>
                    <a:pt x="17904" y="16434"/>
                  </a:cubicBezTo>
                  <a:lnTo>
                    <a:pt x="17904" y="16434"/>
                  </a:lnTo>
                  <a:cubicBezTo>
                    <a:pt x="17593" y="16328"/>
                    <a:pt x="17415" y="16247"/>
                    <a:pt x="17094" y="16199"/>
                  </a:cubicBezTo>
                  <a:cubicBezTo>
                    <a:pt x="16935" y="16175"/>
                    <a:pt x="16842" y="16222"/>
                    <a:pt x="16689" y="16152"/>
                  </a:cubicBezTo>
                  <a:cubicBezTo>
                    <a:pt x="16529" y="16081"/>
                    <a:pt x="16461" y="15917"/>
                    <a:pt x="16318" y="15776"/>
                  </a:cubicBezTo>
                  <a:cubicBezTo>
                    <a:pt x="16132" y="15589"/>
                    <a:pt x="15921" y="15683"/>
                    <a:pt x="15710" y="15589"/>
                  </a:cubicBezTo>
                  <a:lnTo>
                    <a:pt x="15710" y="15589"/>
                  </a:lnTo>
                  <a:cubicBezTo>
                    <a:pt x="15441" y="15084"/>
                    <a:pt x="15085" y="14978"/>
                    <a:pt x="14630" y="14978"/>
                  </a:cubicBezTo>
                  <a:cubicBezTo>
                    <a:pt x="14309" y="14978"/>
                    <a:pt x="14123" y="15036"/>
                    <a:pt x="13819" y="15166"/>
                  </a:cubicBezTo>
                  <a:cubicBezTo>
                    <a:pt x="13634" y="15237"/>
                    <a:pt x="13591" y="15507"/>
                    <a:pt x="13415" y="15635"/>
                  </a:cubicBezTo>
                  <a:cubicBezTo>
                    <a:pt x="13177" y="15812"/>
                    <a:pt x="13009" y="15965"/>
                    <a:pt x="12730" y="15965"/>
                  </a:cubicBezTo>
                  <a:cubicBezTo>
                    <a:pt x="11600" y="15965"/>
                    <a:pt x="10967" y="15928"/>
                    <a:pt x="9835" y="15917"/>
                  </a:cubicBezTo>
                  <a:lnTo>
                    <a:pt x="7439" y="15776"/>
                  </a:lnTo>
                  <a:cubicBezTo>
                    <a:pt x="7439" y="16058"/>
                    <a:pt x="7203" y="16141"/>
                    <a:pt x="7203" y="16423"/>
                  </a:cubicBezTo>
                  <a:cubicBezTo>
                    <a:pt x="7203" y="16774"/>
                    <a:pt x="7203" y="17127"/>
                    <a:pt x="7203" y="17479"/>
                  </a:cubicBezTo>
                  <a:cubicBezTo>
                    <a:pt x="7203" y="18253"/>
                    <a:pt x="7540" y="18641"/>
                    <a:pt x="7540" y="19416"/>
                  </a:cubicBezTo>
                  <a:cubicBezTo>
                    <a:pt x="7540" y="20121"/>
                    <a:pt x="7203" y="20449"/>
                    <a:pt x="7203" y="21152"/>
                  </a:cubicBezTo>
                  <a:cubicBezTo>
                    <a:pt x="7203" y="21273"/>
                    <a:pt x="7217" y="21381"/>
                    <a:pt x="7239" y="21481"/>
                  </a:cubicBezTo>
                  <a:lnTo>
                    <a:pt x="7239" y="21481"/>
                  </a:lnTo>
                  <a:cubicBezTo>
                    <a:pt x="6919" y="21081"/>
                    <a:pt x="6814" y="20930"/>
                    <a:pt x="6425" y="20660"/>
                  </a:cubicBezTo>
                  <a:cubicBezTo>
                    <a:pt x="6214" y="20519"/>
                    <a:pt x="6088" y="20438"/>
                    <a:pt x="5886" y="20285"/>
                  </a:cubicBezTo>
                  <a:cubicBezTo>
                    <a:pt x="5683" y="20132"/>
                    <a:pt x="5581" y="19908"/>
                    <a:pt x="5345" y="19908"/>
                  </a:cubicBezTo>
                  <a:cubicBezTo>
                    <a:pt x="5160" y="19908"/>
                    <a:pt x="5100" y="20155"/>
                    <a:pt x="4974" y="20332"/>
                  </a:cubicBezTo>
                  <a:cubicBezTo>
                    <a:pt x="4771" y="20613"/>
                    <a:pt x="4594" y="20778"/>
                    <a:pt x="4299" y="20801"/>
                  </a:cubicBezTo>
                  <a:cubicBezTo>
                    <a:pt x="4130" y="20812"/>
                    <a:pt x="4028" y="20847"/>
                    <a:pt x="3860" y="20847"/>
                  </a:cubicBezTo>
                  <a:cubicBezTo>
                    <a:pt x="3809" y="20847"/>
                    <a:pt x="3767" y="20789"/>
                    <a:pt x="3724" y="20801"/>
                  </a:cubicBezTo>
                  <a:cubicBezTo>
                    <a:pt x="3412" y="20907"/>
                    <a:pt x="3446" y="21600"/>
                    <a:pt x="3117" y="21600"/>
                  </a:cubicBezTo>
                  <a:cubicBezTo>
                    <a:pt x="2923" y="21600"/>
                    <a:pt x="2805" y="21447"/>
                    <a:pt x="2644" y="21318"/>
                  </a:cubicBezTo>
                  <a:cubicBezTo>
                    <a:pt x="2265" y="20988"/>
                    <a:pt x="2104" y="20695"/>
                    <a:pt x="1800" y="20237"/>
                  </a:cubicBezTo>
                  <a:cubicBezTo>
                    <a:pt x="1539" y="19839"/>
                    <a:pt x="1344" y="19615"/>
                    <a:pt x="1092" y="19204"/>
                  </a:cubicBezTo>
                  <a:cubicBezTo>
                    <a:pt x="974" y="19016"/>
                    <a:pt x="914" y="18852"/>
                    <a:pt x="821" y="18641"/>
                  </a:cubicBezTo>
                  <a:cubicBezTo>
                    <a:pt x="796" y="18582"/>
                    <a:pt x="821" y="18489"/>
                    <a:pt x="787" y="18452"/>
                  </a:cubicBezTo>
                  <a:cubicBezTo>
                    <a:pt x="754" y="18418"/>
                    <a:pt x="694" y="18464"/>
                    <a:pt x="653" y="18452"/>
                  </a:cubicBezTo>
                  <a:cubicBezTo>
                    <a:pt x="442" y="18371"/>
                    <a:pt x="315" y="18406"/>
                    <a:pt x="95" y="18406"/>
                  </a:cubicBezTo>
                  <a:cubicBezTo>
                    <a:pt x="95" y="18089"/>
                    <a:pt x="11" y="17925"/>
                    <a:pt x="11" y="17608"/>
                  </a:cubicBezTo>
                  <a:lnTo>
                    <a:pt x="11" y="17608"/>
                  </a:lnTo>
                  <a:cubicBezTo>
                    <a:pt x="36" y="17479"/>
                    <a:pt x="112" y="17278"/>
                    <a:pt x="112" y="17139"/>
                  </a:cubicBezTo>
                  <a:cubicBezTo>
                    <a:pt x="112" y="16693"/>
                    <a:pt x="11" y="16434"/>
                    <a:pt x="11" y="15988"/>
                  </a:cubicBezTo>
                  <a:cubicBezTo>
                    <a:pt x="11" y="15836"/>
                    <a:pt x="-15" y="15729"/>
                    <a:pt x="11" y="15589"/>
                  </a:cubicBezTo>
                  <a:cubicBezTo>
                    <a:pt x="36" y="15413"/>
                    <a:pt x="222" y="15424"/>
                    <a:pt x="281" y="15260"/>
                  </a:cubicBezTo>
                  <a:cubicBezTo>
                    <a:pt x="382" y="14978"/>
                    <a:pt x="442" y="14814"/>
                    <a:pt x="483" y="14509"/>
                  </a:cubicBezTo>
                  <a:cubicBezTo>
                    <a:pt x="568" y="13945"/>
                    <a:pt x="500" y="13594"/>
                    <a:pt x="551" y="13006"/>
                  </a:cubicBezTo>
                  <a:cubicBezTo>
                    <a:pt x="568" y="12771"/>
                    <a:pt x="644" y="12642"/>
                    <a:pt x="719" y="12443"/>
                  </a:cubicBezTo>
                  <a:cubicBezTo>
                    <a:pt x="864" y="12091"/>
                    <a:pt x="1015" y="11844"/>
                    <a:pt x="1294" y="11738"/>
                  </a:cubicBezTo>
                  <a:cubicBezTo>
                    <a:pt x="1623" y="11608"/>
                    <a:pt x="1843" y="11562"/>
                    <a:pt x="2104" y="11268"/>
                  </a:cubicBezTo>
                  <a:cubicBezTo>
                    <a:pt x="2155" y="11222"/>
                    <a:pt x="2213" y="11199"/>
                    <a:pt x="2239" y="11128"/>
                  </a:cubicBezTo>
                  <a:cubicBezTo>
                    <a:pt x="2458" y="10612"/>
                    <a:pt x="2357" y="10200"/>
                    <a:pt x="2476" y="9625"/>
                  </a:cubicBezTo>
                  <a:cubicBezTo>
                    <a:pt x="2484" y="9567"/>
                    <a:pt x="2450" y="9484"/>
                    <a:pt x="2476" y="9438"/>
                  </a:cubicBezTo>
                  <a:cubicBezTo>
                    <a:pt x="2577" y="9273"/>
                    <a:pt x="2737" y="9391"/>
                    <a:pt x="2880" y="9297"/>
                  </a:cubicBezTo>
                  <a:cubicBezTo>
                    <a:pt x="3058" y="9179"/>
                    <a:pt x="3049" y="8897"/>
                    <a:pt x="3117" y="8640"/>
                  </a:cubicBezTo>
                  <a:cubicBezTo>
                    <a:pt x="3176" y="8416"/>
                    <a:pt x="3277" y="8287"/>
                    <a:pt x="3353" y="8076"/>
                  </a:cubicBezTo>
                  <a:cubicBezTo>
                    <a:pt x="3488" y="7688"/>
                    <a:pt x="3581" y="7429"/>
                    <a:pt x="3759" y="7089"/>
                  </a:cubicBezTo>
                  <a:cubicBezTo>
                    <a:pt x="3978" y="6678"/>
                    <a:pt x="4130" y="6244"/>
                    <a:pt x="4502" y="6244"/>
                  </a:cubicBezTo>
                  <a:cubicBezTo>
                    <a:pt x="4821" y="6244"/>
                    <a:pt x="4991" y="6479"/>
                    <a:pt x="5311" y="6479"/>
                  </a:cubicBezTo>
                  <a:cubicBezTo>
                    <a:pt x="5506" y="6479"/>
                    <a:pt x="5674" y="6410"/>
                    <a:pt x="5784" y="6197"/>
                  </a:cubicBezTo>
                  <a:cubicBezTo>
                    <a:pt x="5835" y="6091"/>
                    <a:pt x="5793" y="5927"/>
                    <a:pt x="5851" y="5822"/>
                  </a:cubicBezTo>
                  <a:cubicBezTo>
                    <a:pt x="5944" y="5647"/>
                    <a:pt x="6096" y="5622"/>
                    <a:pt x="6257" y="5587"/>
                  </a:cubicBezTo>
                  <a:cubicBezTo>
                    <a:pt x="6460" y="5529"/>
                    <a:pt x="6594" y="5587"/>
                    <a:pt x="6797" y="5540"/>
                  </a:cubicBezTo>
                  <a:cubicBezTo>
                    <a:pt x="7016" y="5494"/>
                    <a:pt x="7134" y="5400"/>
                    <a:pt x="7337" y="5258"/>
                  </a:cubicBezTo>
                  <a:lnTo>
                    <a:pt x="13245" y="0"/>
                  </a:lnTo>
                  <a:lnTo>
                    <a:pt x="16318" y="0"/>
                  </a:lnTo>
                  <a:lnTo>
                    <a:pt x="16722" y="187"/>
                  </a:lnTo>
                  <a:cubicBezTo>
                    <a:pt x="16722" y="187"/>
                    <a:pt x="16722" y="187"/>
                    <a:pt x="16722" y="18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8" name="Shape 3357"/>
            <p:cNvSpPr/>
            <p:nvPr/>
          </p:nvSpPr>
          <p:spPr>
            <a:xfrm>
              <a:off x="7534364" y="2808491"/>
              <a:ext cx="824243" cy="627673"/>
            </a:xfrm>
            <a:custGeom>
              <a:avLst/>
              <a:gdLst/>
              <a:ahLst/>
              <a:cxnLst>
                <a:cxn ang="0">
                  <a:pos x="wd2" y="hd2"/>
                </a:cxn>
                <a:cxn ang="5400000">
                  <a:pos x="wd2" y="hd2"/>
                </a:cxn>
                <a:cxn ang="10800000">
                  <a:pos x="wd2" y="hd2"/>
                </a:cxn>
                <a:cxn ang="16200000">
                  <a:pos x="wd2" y="hd2"/>
                </a:cxn>
              </a:cxnLst>
              <a:rect l="0" t="0" r="r" b="b"/>
              <a:pathLst>
                <a:path w="21600" h="21600" extrusionOk="0">
                  <a:moveTo>
                    <a:pt x="318" y="15259"/>
                  </a:moveTo>
                  <a:cubicBezTo>
                    <a:pt x="436" y="15281"/>
                    <a:pt x="499" y="15281"/>
                    <a:pt x="616" y="15281"/>
                  </a:cubicBezTo>
                  <a:cubicBezTo>
                    <a:pt x="925" y="15281"/>
                    <a:pt x="1097" y="15249"/>
                    <a:pt x="1407" y="15215"/>
                  </a:cubicBezTo>
                  <a:cubicBezTo>
                    <a:pt x="1536" y="15204"/>
                    <a:pt x="1612" y="15210"/>
                    <a:pt x="1742" y="15193"/>
                  </a:cubicBezTo>
                  <a:cubicBezTo>
                    <a:pt x="2009" y="15149"/>
                    <a:pt x="2152" y="15040"/>
                    <a:pt x="2412" y="14974"/>
                  </a:cubicBezTo>
                  <a:cubicBezTo>
                    <a:pt x="2876" y="14847"/>
                    <a:pt x="3157" y="14869"/>
                    <a:pt x="3634" y="14820"/>
                  </a:cubicBezTo>
                  <a:cubicBezTo>
                    <a:pt x="3843" y="14797"/>
                    <a:pt x="3960" y="14776"/>
                    <a:pt x="4170" y="14731"/>
                  </a:cubicBezTo>
                  <a:cubicBezTo>
                    <a:pt x="4182" y="14490"/>
                    <a:pt x="4270" y="14336"/>
                    <a:pt x="4270" y="14094"/>
                  </a:cubicBezTo>
                  <a:cubicBezTo>
                    <a:pt x="4442" y="14061"/>
                    <a:pt x="4534" y="14078"/>
                    <a:pt x="4705" y="14050"/>
                  </a:cubicBezTo>
                  <a:cubicBezTo>
                    <a:pt x="4810" y="14033"/>
                    <a:pt x="4894" y="14067"/>
                    <a:pt x="4973" y="13984"/>
                  </a:cubicBezTo>
                  <a:cubicBezTo>
                    <a:pt x="5107" y="13847"/>
                    <a:pt x="5107" y="13665"/>
                    <a:pt x="5157" y="13456"/>
                  </a:cubicBezTo>
                  <a:cubicBezTo>
                    <a:pt x="5199" y="13281"/>
                    <a:pt x="5241" y="13187"/>
                    <a:pt x="5291" y="13017"/>
                  </a:cubicBezTo>
                  <a:cubicBezTo>
                    <a:pt x="5346" y="12840"/>
                    <a:pt x="5400" y="12753"/>
                    <a:pt x="5459" y="12577"/>
                  </a:cubicBezTo>
                  <a:cubicBezTo>
                    <a:pt x="5522" y="12390"/>
                    <a:pt x="5509" y="12247"/>
                    <a:pt x="5559" y="12049"/>
                  </a:cubicBezTo>
                  <a:cubicBezTo>
                    <a:pt x="5610" y="11851"/>
                    <a:pt x="5634" y="11725"/>
                    <a:pt x="5660" y="11522"/>
                  </a:cubicBezTo>
                  <a:cubicBezTo>
                    <a:pt x="5681" y="11356"/>
                    <a:pt x="5727" y="11258"/>
                    <a:pt x="5727" y="11087"/>
                  </a:cubicBezTo>
                  <a:cubicBezTo>
                    <a:pt x="5727" y="11049"/>
                    <a:pt x="5710" y="11032"/>
                    <a:pt x="5710" y="10994"/>
                  </a:cubicBezTo>
                  <a:lnTo>
                    <a:pt x="5710" y="7828"/>
                  </a:lnTo>
                  <a:lnTo>
                    <a:pt x="5710" y="7828"/>
                  </a:lnTo>
                  <a:lnTo>
                    <a:pt x="8021" y="7190"/>
                  </a:lnTo>
                  <a:lnTo>
                    <a:pt x="8707" y="6310"/>
                  </a:lnTo>
                  <a:lnTo>
                    <a:pt x="16259" y="0"/>
                  </a:lnTo>
                  <a:lnTo>
                    <a:pt x="16259" y="0"/>
                  </a:lnTo>
                  <a:cubicBezTo>
                    <a:pt x="16410" y="82"/>
                    <a:pt x="16535" y="121"/>
                    <a:pt x="16694" y="176"/>
                  </a:cubicBezTo>
                  <a:cubicBezTo>
                    <a:pt x="16724" y="181"/>
                    <a:pt x="16749" y="170"/>
                    <a:pt x="16778" y="176"/>
                  </a:cubicBezTo>
                  <a:cubicBezTo>
                    <a:pt x="16937" y="231"/>
                    <a:pt x="17021" y="308"/>
                    <a:pt x="17180" y="374"/>
                  </a:cubicBezTo>
                  <a:cubicBezTo>
                    <a:pt x="17306" y="429"/>
                    <a:pt x="17389" y="440"/>
                    <a:pt x="17515" y="483"/>
                  </a:cubicBezTo>
                  <a:cubicBezTo>
                    <a:pt x="17707" y="554"/>
                    <a:pt x="17808" y="648"/>
                    <a:pt x="17983" y="769"/>
                  </a:cubicBezTo>
                  <a:cubicBezTo>
                    <a:pt x="18268" y="968"/>
                    <a:pt x="18448" y="1083"/>
                    <a:pt x="18720" y="1319"/>
                  </a:cubicBezTo>
                  <a:lnTo>
                    <a:pt x="20210" y="593"/>
                  </a:lnTo>
                  <a:lnTo>
                    <a:pt x="20210" y="593"/>
                  </a:lnTo>
                  <a:cubicBezTo>
                    <a:pt x="20248" y="791"/>
                    <a:pt x="20244" y="918"/>
                    <a:pt x="20261" y="1121"/>
                  </a:cubicBezTo>
                  <a:cubicBezTo>
                    <a:pt x="20273" y="1258"/>
                    <a:pt x="20285" y="1336"/>
                    <a:pt x="20294" y="1472"/>
                  </a:cubicBezTo>
                  <a:cubicBezTo>
                    <a:pt x="20323" y="1951"/>
                    <a:pt x="20332" y="2226"/>
                    <a:pt x="20361" y="2704"/>
                  </a:cubicBezTo>
                  <a:cubicBezTo>
                    <a:pt x="20374" y="2907"/>
                    <a:pt x="20382" y="3029"/>
                    <a:pt x="20395" y="3232"/>
                  </a:cubicBezTo>
                  <a:cubicBezTo>
                    <a:pt x="20399" y="3336"/>
                    <a:pt x="20424" y="3391"/>
                    <a:pt x="20428" y="3496"/>
                  </a:cubicBezTo>
                  <a:cubicBezTo>
                    <a:pt x="20437" y="3666"/>
                    <a:pt x="20416" y="3770"/>
                    <a:pt x="20445" y="3936"/>
                  </a:cubicBezTo>
                  <a:cubicBezTo>
                    <a:pt x="20457" y="4018"/>
                    <a:pt x="20508" y="4046"/>
                    <a:pt x="20546" y="4111"/>
                  </a:cubicBezTo>
                  <a:cubicBezTo>
                    <a:pt x="20646" y="4287"/>
                    <a:pt x="20754" y="4337"/>
                    <a:pt x="20863" y="4507"/>
                  </a:cubicBezTo>
                  <a:cubicBezTo>
                    <a:pt x="21006" y="4727"/>
                    <a:pt x="21086" y="4870"/>
                    <a:pt x="21215" y="5101"/>
                  </a:cubicBezTo>
                  <a:cubicBezTo>
                    <a:pt x="21290" y="5233"/>
                    <a:pt x="21332" y="5326"/>
                    <a:pt x="21416" y="5453"/>
                  </a:cubicBezTo>
                  <a:cubicBezTo>
                    <a:pt x="21458" y="5519"/>
                    <a:pt x="21496" y="5557"/>
                    <a:pt x="21533" y="5629"/>
                  </a:cubicBezTo>
                  <a:cubicBezTo>
                    <a:pt x="21550" y="5662"/>
                    <a:pt x="21600" y="5650"/>
                    <a:pt x="21600" y="5695"/>
                  </a:cubicBezTo>
                  <a:cubicBezTo>
                    <a:pt x="21600" y="5816"/>
                    <a:pt x="21512" y="5859"/>
                    <a:pt x="21466" y="5959"/>
                  </a:cubicBezTo>
                  <a:cubicBezTo>
                    <a:pt x="21424" y="6052"/>
                    <a:pt x="21408" y="6129"/>
                    <a:pt x="21366" y="6223"/>
                  </a:cubicBezTo>
                  <a:cubicBezTo>
                    <a:pt x="21236" y="6497"/>
                    <a:pt x="21068" y="6607"/>
                    <a:pt x="21031" y="6926"/>
                  </a:cubicBezTo>
                  <a:cubicBezTo>
                    <a:pt x="21014" y="7058"/>
                    <a:pt x="21039" y="7140"/>
                    <a:pt x="21031" y="7278"/>
                  </a:cubicBezTo>
                  <a:cubicBezTo>
                    <a:pt x="21014" y="7585"/>
                    <a:pt x="20997" y="7762"/>
                    <a:pt x="20981" y="8069"/>
                  </a:cubicBezTo>
                  <a:cubicBezTo>
                    <a:pt x="20968" y="8311"/>
                    <a:pt x="20960" y="8443"/>
                    <a:pt x="20947" y="8685"/>
                  </a:cubicBezTo>
                  <a:cubicBezTo>
                    <a:pt x="20909" y="9285"/>
                    <a:pt x="20897" y="9625"/>
                    <a:pt x="20863" y="10224"/>
                  </a:cubicBezTo>
                  <a:cubicBezTo>
                    <a:pt x="20859" y="10334"/>
                    <a:pt x="20830" y="10394"/>
                    <a:pt x="20830" y="10505"/>
                  </a:cubicBezTo>
                  <a:lnTo>
                    <a:pt x="20830" y="11038"/>
                  </a:lnTo>
                  <a:lnTo>
                    <a:pt x="20730" y="12687"/>
                  </a:lnTo>
                  <a:lnTo>
                    <a:pt x="18268" y="15413"/>
                  </a:lnTo>
                  <a:cubicBezTo>
                    <a:pt x="18268" y="15655"/>
                    <a:pt x="18239" y="15787"/>
                    <a:pt x="18235" y="16029"/>
                  </a:cubicBezTo>
                  <a:cubicBezTo>
                    <a:pt x="18235" y="16117"/>
                    <a:pt x="18259" y="16161"/>
                    <a:pt x="18259" y="16249"/>
                  </a:cubicBezTo>
                  <a:cubicBezTo>
                    <a:pt x="18259" y="16342"/>
                    <a:pt x="18205" y="16397"/>
                    <a:pt x="18151" y="16447"/>
                  </a:cubicBezTo>
                  <a:cubicBezTo>
                    <a:pt x="18071" y="16524"/>
                    <a:pt x="18038" y="16606"/>
                    <a:pt x="17950" y="16667"/>
                  </a:cubicBezTo>
                  <a:cubicBezTo>
                    <a:pt x="17850" y="16738"/>
                    <a:pt x="17749" y="16820"/>
                    <a:pt x="17749" y="16975"/>
                  </a:cubicBezTo>
                  <a:cubicBezTo>
                    <a:pt x="17749" y="17101"/>
                    <a:pt x="17787" y="17167"/>
                    <a:pt x="17816" y="17282"/>
                  </a:cubicBezTo>
                  <a:cubicBezTo>
                    <a:pt x="17892" y="17552"/>
                    <a:pt x="17925" y="17596"/>
                    <a:pt x="17992" y="17871"/>
                  </a:cubicBezTo>
                  <a:lnTo>
                    <a:pt x="17993" y="17871"/>
                  </a:lnTo>
                  <a:cubicBezTo>
                    <a:pt x="17966" y="17861"/>
                    <a:pt x="17936" y="17854"/>
                    <a:pt x="17900" y="17854"/>
                  </a:cubicBezTo>
                  <a:cubicBezTo>
                    <a:pt x="17611" y="17854"/>
                    <a:pt x="17427" y="17958"/>
                    <a:pt x="17197" y="18184"/>
                  </a:cubicBezTo>
                  <a:cubicBezTo>
                    <a:pt x="16978" y="18398"/>
                    <a:pt x="16971" y="18706"/>
                    <a:pt x="16744" y="18909"/>
                  </a:cubicBezTo>
                  <a:cubicBezTo>
                    <a:pt x="16627" y="19014"/>
                    <a:pt x="16548" y="19082"/>
                    <a:pt x="16410" y="19107"/>
                  </a:cubicBezTo>
                  <a:cubicBezTo>
                    <a:pt x="16401" y="19109"/>
                    <a:pt x="16393" y="19110"/>
                    <a:pt x="16383" y="19109"/>
                  </a:cubicBezTo>
                  <a:cubicBezTo>
                    <a:pt x="16322" y="19076"/>
                    <a:pt x="16265" y="19035"/>
                    <a:pt x="16192" y="18998"/>
                  </a:cubicBezTo>
                  <a:cubicBezTo>
                    <a:pt x="15962" y="18877"/>
                    <a:pt x="15819" y="18777"/>
                    <a:pt x="15568" y="18777"/>
                  </a:cubicBezTo>
                  <a:lnTo>
                    <a:pt x="13417" y="18777"/>
                  </a:lnTo>
                  <a:cubicBezTo>
                    <a:pt x="13329" y="18777"/>
                    <a:pt x="13287" y="18860"/>
                    <a:pt x="13212" y="18909"/>
                  </a:cubicBezTo>
                  <a:cubicBezTo>
                    <a:pt x="13023" y="19041"/>
                    <a:pt x="12944" y="19195"/>
                    <a:pt x="12743" y="19305"/>
                  </a:cubicBezTo>
                  <a:cubicBezTo>
                    <a:pt x="12458" y="19459"/>
                    <a:pt x="12265" y="19437"/>
                    <a:pt x="11956" y="19437"/>
                  </a:cubicBezTo>
                  <a:cubicBezTo>
                    <a:pt x="11814" y="19437"/>
                    <a:pt x="11725" y="19470"/>
                    <a:pt x="11587" y="19437"/>
                  </a:cubicBezTo>
                  <a:cubicBezTo>
                    <a:pt x="11504" y="19415"/>
                    <a:pt x="11458" y="19360"/>
                    <a:pt x="11386" y="19305"/>
                  </a:cubicBezTo>
                  <a:cubicBezTo>
                    <a:pt x="11173" y="19134"/>
                    <a:pt x="11081" y="18975"/>
                    <a:pt x="10850" y="18843"/>
                  </a:cubicBezTo>
                  <a:cubicBezTo>
                    <a:pt x="10788" y="18811"/>
                    <a:pt x="10754" y="18734"/>
                    <a:pt x="10683" y="18734"/>
                  </a:cubicBezTo>
                  <a:cubicBezTo>
                    <a:pt x="10616" y="18734"/>
                    <a:pt x="10578" y="18766"/>
                    <a:pt x="10516" y="18777"/>
                  </a:cubicBezTo>
                  <a:cubicBezTo>
                    <a:pt x="10327" y="18816"/>
                    <a:pt x="10219" y="18827"/>
                    <a:pt x="10030" y="18888"/>
                  </a:cubicBezTo>
                  <a:cubicBezTo>
                    <a:pt x="9980" y="18904"/>
                    <a:pt x="9950" y="18948"/>
                    <a:pt x="9896" y="18953"/>
                  </a:cubicBezTo>
                  <a:cubicBezTo>
                    <a:pt x="9712" y="18970"/>
                    <a:pt x="9607" y="18931"/>
                    <a:pt x="9427" y="18975"/>
                  </a:cubicBezTo>
                  <a:cubicBezTo>
                    <a:pt x="9377" y="18986"/>
                    <a:pt x="9348" y="19041"/>
                    <a:pt x="9293" y="19041"/>
                  </a:cubicBezTo>
                  <a:cubicBezTo>
                    <a:pt x="9201" y="19041"/>
                    <a:pt x="9167" y="18926"/>
                    <a:pt x="9092" y="18866"/>
                  </a:cubicBezTo>
                  <a:cubicBezTo>
                    <a:pt x="8904" y="18711"/>
                    <a:pt x="8778" y="18629"/>
                    <a:pt x="8640" y="18404"/>
                  </a:cubicBezTo>
                  <a:cubicBezTo>
                    <a:pt x="8569" y="18288"/>
                    <a:pt x="8527" y="18200"/>
                    <a:pt x="8423" y="18162"/>
                  </a:cubicBezTo>
                  <a:cubicBezTo>
                    <a:pt x="8238" y="18095"/>
                    <a:pt x="8125" y="18090"/>
                    <a:pt x="7937" y="18030"/>
                  </a:cubicBezTo>
                  <a:cubicBezTo>
                    <a:pt x="7795" y="17986"/>
                    <a:pt x="7720" y="17925"/>
                    <a:pt x="7602" y="17810"/>
                  </a:cubicBezTo>
                  <a:cubicBezTo>
                    <a:pt x="7535" y="17744"/>
                    <a:pt x="7489" y="17656"/>
                    <a:pt x="7401" y="17656"/>
                  </a:cubicBezTo>
                  <a:cubicBezTo>
                    <a:pt x="7079" y="17656"/>
                    <a:pt x="6903" y="17738"/>
                    <a:pt x="6581" y="17788"/>
                  </a:cubicBezTo>
                  <a:cubicBezTo>
                    <a:pt x="6397" y="17816"/>
                    <a:pt x="6292" y="17755"/>
                    <a:pt x="6112" y="17810"/>
                  </a:cubicBezTo>
                  <a:cubicBezTo>
                    <a:pt x="6003" y="17843"/>
                    <a:pt x="5944" y="17887"/>
                    <a:pt x="5844" y="17942"/>
                  </a:cubicBezTo>
                  <a:cubicBezTo>
                    <a:pt x="5794" y="17970"/>
                    <a:pt x="5752" y="17975"/>
                    <a:pt x="5710" y="18008"/>
                  </a:cubicBezTo>
                  <a:cubicBezTo>
                    <a:pt x="5630" y="18074"/>
                    <a:pt x="5610" y="18162"/>
                    <a:pt x="5543" y="18250"/>
                  </a:cubicBezTo>
                  <a:cubicBezTo>
                    <a:pt x="5497" y="18311"/>
                    <a:pt x="5442" y="18332"/>
                    <a:pt x="5409" y="18404"/>
                  </a:cubicBezTo>
                  <a:cubicBezTo>
                    <a:pt x="5300" y="18618"/>
                    <a:pt x="5325" y="18800"/>
                    <a:pt x="5258" y="19041"/>
                  </a:cubicBezTo>
                  <a:cubicBezTo>
                    <a:pt x="5183" y="19305"/>
                    <a:pt x="5112" y="19454"/>
                    <a:pt x="4957" y="19657"/>
                  </a:cubicBezTo>
                  <a:cubicBezTo>
                    <a:pt x="4865" y="19778"/>
                    <a:pt x="4814" y="19866"/>
                    <a:pt x="4722" y="19987"/>
                  </a:cubicBezTo>
                  <a:cubicBezTo>
                    <a:pt x="4680" y="20041"/>
                    <a:pt x="4651" y="20102"/>
                    <a:pt x="4651" y="20185"/>
                  </a:cubicBezTo>
                  <a:cubicBezTo>
                    <a:pt x="4651" y="20207"/>
                    <a:pt x="4621" y="20207"/>
                    <a:pt x="4621" y="20229"/>
                  </a:cubicBezTo>
                  <a:cubicBezTo>
                    <a:pt x="4613" y="20416"/>
                    <a:pt x="4655" y="20520"/>
                    <a:pt x="4655" y="20707"/>
                  </a:cubicBezTo>
                  <a:cubicBezTo>
                    <a:pt x="4655" y="20844"/>
                    <a:pt x="4504" y="20866"/>
                    <a:pt x="4504" y="21004"/>
                  </a:cubicBezTo>
                  <a:lnTo>
                    <a:pt x="4491" y="21600"/>
                  </a:lnTo>
                  <a:lnTo>
                    <a:pt x="4491" y="21600"/>
                  </a:lnTo>
                  <a:cubicBezTo>
                    <a:pt x="4271" y="21491"/>
                    <a:pt x="4194" y="21233"/>
                    <a:pt x="4119" y="20932"/>
                  </a:cubicBezTo>
                  <a:cubicBezTo>
                    <a:pt x="4051" y="20658"/>
                    <a:pt x="3834" y="20652"/>
                    <a:pt x="3651" y="20493"/>
                  </a:cubicBezTo>
                  <a:cubicBezTo>
                    <a:pt x="3581" y="20432"/>
                    <a:pt x="3514" y="20372"/>
                    <a:pt x="3450" y="20312"/>
                  </a:cubicBezTo>
                  <a:cubicBezTo>
                    <a:pt x="3383" y="20432"/>
                    <a:pt x="3232" y="20591"/>
                    <a:pt x="3148" y="20691"/>
                  </a:cubicBezTo>
                  <a:cubicBezTo>
                    <a:pt x="3006" y="20855"/>
                    <a:pt x="2905" y="21014"/>
                    <a:pt x="2730" y="21108"/>
                  </a:cubicBezTo>
                  <a:lnTo>
                    <a:pt x="2730" y="21108"/>
                  </a:lnTo>
                  <a:cubicBezTo>
                    <a:pt x="2688" y="20943"/>
                    <a:pt x="2675" y="20839"/>
                    <a:pt x="2646" y="20668"/>
                  </a:cubicBezTo>
                  <a:cubicBezTo>
                    <a:pt x="2600" y="20410"/>
                    <a:pt x="2529" y="20273"/>
                    <a:pt x="2529" y="20009"/>
                  </a:cubicBezTo>
                  <a:cubicBezTo>
                    <a:pt x="2529" y="19855"/>
                    <a:pt x="2587" y="19723"/>
                    <a:pt x="2512" y="19613"/>
                  </a:cubicBezTo>
                  <a:cubicBezTo>
                    <a:pt x="2499" y="19591"/>
                    <a:pt x="2466" y="19602"/>
                    <a:pt x="2445" y="19591"/>
                  </a:cubicBezTo>
                  <a:cubicBezTo>
                    <a:pt x="2273" y="19481"/>
                    <a:pt x="2152" y="19498"/>
                    <a:pt x="1976" y="19393"/>
                  </a:cubicBezTo>
                  <a:cubicBezTo>
                    <a:pt x="1821" y="19305"/>
                    <a:pt x="1725" y="19272"/>
                    <a:pt x="1574" y="19173"/>
                  </a:cubicBezTo>
                  <a:cubicBezTo>
                    <a:pt x="1490" y="19118"/>
                    <a:pt x="1457" y="19041"/>
                    <a:pt x="1390" y="18953"/>
                  </a:cubicBezTo>
                  <a:cubicBezTo>
                    <a:pt x="1281" y="18811"/>
                    <a:pt x="1206" y="18717"/>
                    <a:pt x="1139" y="18536"/>
                  </a:cubicBezTo>
                  <a:cubicBezTo>
                    <a:pt x="1089" y="18404"/>
                    <a:pt x="1063" y="18327"/>
                    <a:pt x="1038" y="18184"/>
                  </a:cubicBezTo>
                  <a:cubicBezTo>
                    <a:pt x="1030" y="18123"/>
                    <a:pt x="1038" y="18057"/>
                    <a:pt x="1005" y="18008"/>
                  </a:cubicBezTo>
                  <a:cubicBezTo>
                    <a:pt x="950" y="17925"/>
                    <a:pt x="879" y="17936"/>
                    <a:pt x="804" y="17898"/>
                  </a:cubicBezTo>
                  <a:cubicBezTo>
                    <a:pt x="700" y="17843"/>
                    <a:pt x="632" y="17782"/>
                    <a:pt x="553" y="17678"/>
                  </a:cubicBezTo>
                  <a:cubicBezTo>
                    <a:pt x="339" y="17398"/>
                    <a:pt x="189" y="17216"/>
                    <a:pt x="84" y="16843"/>
                  </a:cubicBezTo>
                  <a:cubicBezTo>
                    <a:pt x="46" y="16711"/>
                    <a:pt x="0" y="16634"/>
                    <a:pt x="0" y="16491"/>
                  </a:cubicBezTo>
                  <a:cubicBezTo>
                    <a:pt x="0" y="15979"/>
                    <a:pt x="172" y="15727"/>
                    <a:pt x="318" y="15259"/>
                  </a:cubicBezTo>
                  <a:cubicBezTo>
                    <a:pt x="318" y="15259"/>
                    <a:pt x="318" y="15259"/>
                    <a:pt x="318" y="1525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 name="Shape 3358"/>
            <p:cNvSpPr/>
            <p:nvPr/>
          </p:nvSpPr>
          <p:spPr>
            <a:xfrm>
              <a:off x="8211429" y="2808491"/>
              <a:ext cx="557163" cy="878910"/>
            </a:xfrm>
            <a:custGeom>
              <a:avLst/>
              <a:gdLst/>
              <a:ahLst/>
              <a:cxnLst>
                <a:cxn ang="0">
                  <a:pos x="wd2" y="hd2"/>
                </a:cxn>
                <a:cxn ang="5400000">
                  <a:pos x="wd2" y="hd2"/>
                </a:cxn>
                <a:cxn ang="10800000">
                  <a:pos x="wd2" y="hd2"/>
                </a:cxn>
                <a:cxn ang="16200000">
                  <a:pos x="wd2" y="hd2"/>
                </a:cxn>
              </a:cxnLst>
              <a:rect l="0" t="0" r="r" b="b"/>
              <a:pathLst>
                <a:path w="21600" h="21589" extrusionOk="0">
                  <a:moveTo>
                    <a:pt x="3641" y="455"/>
                  </a:moveTo>
                  <a:lnTo>
                    <a:pt x="5499" y="0"/>
                  </a:lnTo>
                  <a:lnTo>
                    <a:pt x="21476" y="5085"/>
                  </a:lnTo>
                  <a:lnTo>
                    <a:pt x="21476" y="5085"/>
                  </a:lnTo>
                  <a:lnTo>
                    <a:pt x="21600" y="10108"/>
                  </a:lnTo>
                  <a:cubicBezTo>
                    <a:pt x="21427" y="10163"/>
                    <a:pt x="21303" y="10170"/>
                    <a:pt x="21105" y="10186"/>
                  </a:cubicBezTo>
                  <a:cubicBezTo>
                    <a:pt x="20869" y="10202"/>
                    <a:pt x="20744" y="10276"/>
                    <a:pt x="20510" y="10280"/>
                  </a:cubicBezTo>
                  <a:cubicBezTo>
                    <a:pt x="20237" y="10284"/>
                    <a:pt x="20088" y="10308"/>
                    <a:pt x="19817" y="10327"/>
                  </a:cubicBezTo>
                  <a:cubicBezTo>
                    <a:pt x="19656" y="10339"/>
                    <a:pt x="19520" y="10350"/>
                    <a:pt x="19445" y="10437"/>
                  </a:cubicBezTo>
                  <a:cubicBezTo>
                    <a:pt x="19396" y="10500"/>
                    <a:pt x="19445" y="10551"/>
                    <a:pt x="19445" y="10625"/>
                  </a:cubicBezTo>
                  <a:cubicBezTo>
                    <a:pt x="19445" y="10700"/>
                    <a:pt x="19420" y="10747"/>
                    <a:pt x="19371" y="10814"/>
                  </a:cubicBezTo>
                  <a:cubicBezTo>
                    <a:pt x="19266" y="10947"/>
                    <a:pt x="19179" y="11033"/>
                    <a:pt x="18998" y="11128"/>
                  </a:cubicBezTo>
                  <a:cubicBezTo>
                    <a:pt x="18837" y="11214"/>
                    <a:pt x="18781" y="11300"/>
                    <a:pt x="18652" y="11410"/>
                  </a:cubicBezTo>
                  <a:cubicBezTo>
                    <a:pt x="18522" y="11520"/>
                    <a:pt x="18381" y="11587"/>
                    <a:pt x="18381" y="11724"/>
                  </a:cubicBezTo>
                  <a:cubicBezTo>
                    <a:pt x="18381" y="11873"/>
                    <a:pt x="18486" y="11956"/>
                    <a:pt x="18528" y="12101"/>
                  </a:cubicBezTo>
                  <a:cubicBezTo>
                    <a:pt x="18571" y="12242"/>
                    <a:pt x="18554" y="12332"/>
                    <a:pt x="18578" y="12477"/>
                  </a:cubicBezTo>
                  <a:cubicBezTo>
                    <a:pt x="18528" y="12477"/>
                    <a:pt x="18503" y="12462"/>
                    <a:pt x="18454" y="12462"/>
                  </a:cubicBezTo>
                  <a:cubicBezTo>
                    <a:pt x="18367" y="12462"/>
                    <a:pt x="18330" y="12505"/>
                    <a:pt x="18256" y="12524"/>
                  </a:cubicBezTo>
                  <a:cubicBezTo>
                    <a:pt x="18151" y="12552"/>
                    <a:pt x="18008" y="12560"/>
                    <a:pt x="18008" y="12634"/>
                  </a:cubicBezTo>
                  <a:cubicBezTo>
                    <a:pt x="18008" y="12674"/>
                    <a:pt x="18057" y="12689"/>
                    <a:pt x="18057" y="12728"/>
                  </a:cubicBezTo>
                  <a:cubicBezTo>
                    <a:pt x="18057" y="12768"/>
                    <a:pt x="18020" y="12787"/>
                    <a:pt x="18008" y="12823"/>
                  </a:cubicBezTo>
                  <a:cubicBezTo>
                    <a:pt x="17964" y="12956"/>
                    <a:pt x="17915" y="13038"/>
                    <a:pt x="17760" y="13136"/>
                  </a:cubicBezTo>
                  <a:cubicBezTo>
                    <a:pt x="17544" y="13274"/>
                    <a:pt x="17315" y="13349"/>
                    <a:pt x="17315" y="13540"/>
                  </a:cubicBezTo>
                  <a:lnTo>
                    <a:pt x="17315" y="13890"/>
                  </a:lnTo>
                  <a:cubicBezTo>
                    <a:pt x="17556" y="13890"/>
                    <a:pt x="17711" y="13866"/>
                    <a:pt x="17934" y="13921"/>
                  </a:cubicBezTo>
                  <a:cubicBezTo>
                    <a:pt x="18008" y="13937"/>
                    <a:pt x="18076" y="13957"/>
                    <a:pt x="18108" y="14000"/>
                  </a:cubicBezTo>
                  <a:cubicBezTo>
                    <a:pt x="18132" y="14039"/>
                    <a:pt x="18101" y="14078"/>
                    <a:pt x="18108" y="14125"/>
                  </a:cubicBezTo>
                  <a:cubicBezTo>
                    <a:pt x="18120" y="14255"/>
                    <a:pt x="18176" y="14325"/>
                    <a:pt x="18181" y="14455"/>
                  </a:cubicBezTo>
                  <a:cubicBezTo>
                    <a:pt x="18188" y="14600"/>
                    <a:pt x="18164" y="14691"/>
                    <a:pt x="18206" y="14831"/>
                  </a:cubicBezTo>
                  <a:cubicBezTo>
                    <a:pt x="18269" y="15035"/>
                    <a:pt x="18423" y="15133"/>
                    <a:pt x="18528" y="15334"/>
                  </a:cubicBezTo>
                  <a:cubicBezTo>
                    <a:pt x="18591" y="15452"/>
                    <a:pt x="18554" y="15554"/>
                    <a:pt x="18676" y="15648"/>
                  </a:cubicBezTo>
                  <a:cubicBezTo>
                    <a:pt x="18757" y="15711"/>
                    <a:pt x="18862" y="15722"/>
                    <a:pt x="18974" y="15758"/>
                  </a:cubicBezTo>
                  <a:cubicBezTo>
                    <a:pt x="19222" y="15836"/>
                    <a:pt x="19339" y="15958"/>
                    <a:pt x="19371" y="16134"/>
                  </a:cubicBezTo>
                  <a:cubicBezTo>
                    <a:pt x="19408" y="16334"/>
                    <a:pt x="19432" y="16448"/>
                    <a:pt x="19544" y="16636"/>
                  </a:cubicBezTo>
                  <a:cubicBezTo>
                    <a:pt x="19581" y="16703"/>
                    <a:pt x="19576" y="16758"/>
                    <a:pt x="19618" y="16825"/>
                  </a:cubicBezTo>
                  <a:cubicBezTo>
                    <a:pt x="19661" y="16900"/>
                    <a:pt x="19749" y="16954"/>
                    <a:pt x="19791" y="17029"/>
                  </a:cubicBezTo>
                  <a:lnTo>
                    <a:pt x="19791" y="17029"/>
                  </a:lnTo>
                  <a:lnTo>
                    <a:pt x="19074" y="17029"/>
                  </a:lnTo>
                  <a:cubicBezTo>
                    <a:pt x="18918" y="17045"/>
                    <a:pt x="18825" y="17036"/>
                    <a:pt x="18676" y="17060"/>
                  </a:cubicBezTo>
                  <a:cubicBezTo>
                    <a:pt x="18498" y="17143"/>
                    <a:pt x="18367" y="17225"/>
                    <a:pt x="18256" y="17343"/>
                  </a:cubicBezTo>
                  <a:cubicBezTo>
                    <a:pt x="18181" y="17421"/>
                    <a:pt x="18088" y="17457"/>
                    <a:pt x="18008" y="17531"/>
                  </a:cubicBezTo>
                  <a:cubicBezTo>
                    <a:pt x="17940" y="17598"/>
                    <a:pt x="17927" y="17668"/>
                    <a:pt x="17835" y="17719"/>
                  </a:cubicBezTo>
                  <a:cubicBezTo>
                    <a:pt x="17723" y="17782"/>
                    <a:pt x="17586" y="17743"/>
                    <a:pt x="17439" y="17766"/>
                  </a:cubicBezTo>
                  <a:cubicBezTo>
                    <a:pt x="17074" y="17821"/>
                    <a:pt x="16993" y="18033"/>
                    <a:pt x="16645" y="18128"/>
                  </a:cubicBezTo>
                  <a:cubicBezTo>
                    <a:pt x="16355" y="18206"/>
                    <a:pt x="16101" y="18143"/>
                    <a:pt x="15852" y="18269"/>
                  </a:cubicBezTo>
                  <a:cubicBezTo>
                    <a:pt x="15742" y="18324"/>
                    <a:pt x="15711" y="18391"/>
                    <a:pt x="15606" y="18457"/>
                  </a:cubicBezTo>
                  <a:cubicBezTo>
                    <a:pt x="15506" y="18520"/>
                    <a:pt x="15408" y="18535"/>
                    <a:pt x="15308" y="18598"/>
                  </a:cubicBezTo>
                  <a:cubicBezTo>
                    <a:pt x="15209" y="18661"/>
                    <a:pt x="15209" y="18751"/>
                    <a:pt x="15086" y="18787"/>
                  </a:cubicBezTo>
                  <a:cubicBezTo>
                    <a:pt x="14874" y="18846"/>
                    <a:pt x="14726" y="18850"/>
                    <a:pt x="14491" y="18865"/>
                  </a:cubicBezTo>
                  <a:cubicBezTo>
                    <a:pt x="14106" y="18893"/>
                    <a:pt x="13884" y="18908"/>
                    <a:pt x="13501" y="18928"/>
                  </a:cubicBezTo>
                  <a:cubicBezTo>
                    <a:pt x="13345" y="18936"/>
                    <a:pt x="13245" y="18901"/>
                    <a:pt x="13104" y="18928"/>
                  </a:cubicBezTo>
                  <a:cubicBezTo>
                    <a:pt x="13011" y="18948"/>
                    <a:pt x="13011" y="19006"/>
                    <a:pt x="12955" y="19054"/>
                  </a:cubicBezTo>
                  <a:cubicBezTo>
                    <a:pt x="12726" y="19242"/>
                    <a:pt x="12453" y="19265"/>
                    <a:pt x="12162" y="19414"/>
                  </a:cubicBezTo>
                  <a:cubicBezTo>
                    <a:pt x="11909" y="19544"/>
                    <a:pt x="11797" y="19650"/>
                    <a:pt x="11519" y="19760"/>
                  </a:cubicBezTo>
                  <a:cubicBezTo>
                    <a:pt x="11407" y="19803"/>
                    <a:pt x="11333" y="19842"/>
                    <a:pt x="11221" y="19886"/>
                  </a:cubicBezTo>
                  <a:cubicBezTo>
                    <a:pt x="10899" y="20011"/>
                    <a:pt x="10682" y="20062"/>
                    <a:pt x="10329" y="20152"/>
                  </a:cubicBezTo>
                  <a:cubicBezTo>
                    <a:pt x="10175" y="20192"/>
                    <a:pt x="10087" y="20239"/>
                    <a:pt x="9933" y="20278"/>
                  </a:cubicBezTo>
                  <a:cubicBezTo>
                    <a:pt x="9494" y="20392"/>
                    <a:pt x="9246" y="20474"/>
                    <a:pt x="8818" y="20607"/>
                  </a:cubicBezTo>
                  <a:cubicBezTo>
                    <a:pt x="8633" y="20666"/>
                    <a:pt x="8502" y="20690"/>
                    <a:pt x="8323" y="20749"/>
                  </a:cubicBezTo>
                  <a:cubicBezTo>
                    <a:pt x="8255" y="20768"/>
                    <a:pt x="8193" y="20776"/>
                    <a:pt x="8125" y="20796"/>
                  </a:cubicBezTo>
                  <a:cubicBezTo>
                    <a:pt x="7915" y="20862"/>
                    <a:pt x="7834" y="20945"/>
                    <a:pt x="7629" y="21015"/>
                  </a:cubicBezTo>
                  <a:cubicBezTo>
                    <a:pt x="7475" y="21070"/>
                    <a:pt x="7332" y="21078"/>
                    <a:pt x="7233" y="21172"/>
                  </a:cubicBezTo>
                  <a:cubicBezTo>
                    <a:pt x="7115" y="21286"/>
                    <a:pt x="7103" y="21372"/>
                    <a:pt x="7035" y="21502"/>
                  </a:cubicBezTo>
                  <a:cubicBezTo>
                    <a:pt x="6824" y="21459"/>
                    <a:pt x="6706" y="21400"/>
                    <a:pt x="6564" y="21298"/>
                  </a:cubicBezTo>
                  <a:cubicBezTo>
                    <a:pt x="6434" y="21204"/>
                    <a:pt x="6348" y="21094"/>
                    <a:pt x="6143" y="21094"/>
                  </a:cubicBezTo>
                  <a:cubicBezTo>
                    <a:pt x="6026" y="21094"/>
                    <a:pt x="6000" y="21164"/>
                    <a:pt x="5920" y="21219"/>
                  </a:cubicBezTo>
                  <a:cubicBezTo>
                    <a:pt x="5796" y="21306"/>
                    <a:pt x="5722" y="21361"/>
                    <a:pt x="5623" y="21455"/>
                  </a:cubicBezTo>
                  <a:cubicBezTo>
                    <a:pt x="5580" y="21498"/>
                    <a:pt x="5560" y="21545"/>
                    <a:pt x="5499" y="21581"/>
                  </a:cubicBezTo>
                  <a:cubicBezTo>
                    <a:pt x="5462" y="21600"/>
                    <a:pt x="5406" y="21581"/>
                    <a:pt x="5350" y="21581"/>
                  </a:cubicBezTo>
                  <a:cubicBezTo>
                    <a:pt x="5177" y="21581"/>
                    <a:pt x="5071" y="21549"/>
                    <a:pt x="4898" y="21549"/>
                  </a:cubicBezTo>
                  <a:cubicBezTo>
                    <a:pt x="4787" y="21549"/>
                    <a:pt x="4719" y="21561"/>
                    <a:pt x="4607" y="21565"/>
                  </a:cubicBezTo>
                  <a:lnTo>
                    <a:pt x="4607" y="21565"/>
                  </a:lnTo>
                  <a:cubicBezTo>
                    <a:pt x="4651" y="21443"/>
                    <a:pt x="4681" y="21349"/>
                    <a:pt x="4756" y="21235"/>
                  </a:cubicBezTo>
                  <a:cubicBezTo>
                    <a:pt x="4868" y="21058"/>
                    <a:pt x="5003" y="20956"/>
                    <a:pt x="5003" y="20764"/>
                  </a:cubicBezTo>
                  <a:cubicBezTo>
                    <a:pt x="5003" y="20501"/>
                    <a:pt x="4762" y="20360"/>
                    <a:pt x="4483" y="20168"/>
                  </a:cubicBezTo>
                  <a:cubicBezTo>
                    <a:pt x="4131" y="19924"/>
                    <a:pt x="3802" y="19842"/>
                    <a:pt x="3419" y="19618"/>
                  </a:cubicBezTo>
                  <a:cubicBezTo>
                    <a:pt x="3319" y="19564"/>
                    <a:pt x="3270" y="19516"/>
                    <a:pt x="3195" y="19446"/>
                  </a:cubicBezTo>
                  <a:cubicBezTo>
                    <a:pt x="2966" y="19234"/>
                    <a:pt x="2774" y="19132"/>
                    <a:pt x="2526" y="18928"/>
                  </a:cubicBezTo>
                  <a:cubicBezTo>
                    <a:pt x="2384" y="18810"/>
                    <a:pt x="2303" y="18740"/>
                    <a:pt x="2180" y="18614"/>
                  </a:cubicBezTo>
                  <a:cubicBezTo>
                    <a:pt x="2050" y="18481"/>
                    <a:pt x="1932" y="18398"/>
                    <a:pt x="1932" y="18238"/>
                  </a:cubicBezTo>
                  <a:cubicBezTo>
                    <a:pt x="1932" y="18132"/>
                    <a:pt x="1957" y="18053"/>
                    <a:pt x="2080" y="17987"/>
                  </a:cubicBezTo>
                  <a:cubicBezTo>
                    <a:pt x="2205" y="17919"/>
                    <a:pt x="2329" y="17923"/>
                    <a:pt x="2477" y="17876"/>
                  </a:cubicBezTo>
                  <a:cubicBezTo>
                    <a:pt x="2768" y="17786"/>
                    <a:pt x="2947" y="17688"/>
                    <a:pt x="3275" y="17688"/>
                  </a:cubicBezTo>
                  <a:lnTo>
                    <a:pt x="3759" y="17688"/>
                  </a:lnTo>
                  <a:cubicBezTo>
                    <a:pt x="4198" y="17688"/>
                    <a:pt x="4440" y="17770"/>
                    <a:pt x="4880" y="17814"/>
                  </a:cubicBezTo>
                  <a:cubicBezTo>
                    <a:pt x="4799" y="17606"/>
                    <a:pt x="4644" y="17508"/>
                    <a:pt x="4508" y="17311"/>
                  </a:cubicBezTo>
                  <a:cubicBezTo>
                    <a:pt x="4359" y="17104"/>
                    <a:pt x="4323" y="16966"/>
                    <a:pt x="4211" y="16747"/>
                  </a:cubicBezTo>
                  <a:cubicBezTo>
                    <a:pt x="4174" y="16672"/>
                    <a:pt x="4106" y="16632"/>
                    <a:pt x="4063" y="16558"/>
                  </a:cubicBezTo>
                  <a:cubicBezTo>
                    <a:pt x="3976" y="16421"/>
                    <a:pt x="3963" y="16330"/>
                    <a:pt x="3939" y="16181"/>
                  </a:cubicBezTo>
                  <a:cubicBezTo>
                    <a:pt x="3920" y="16060"/>
                    <a:pt x="3889" y="15989"/>
                    <a:pt x="3889" y="15867"/>
                  </a:cubicBezTo>
                  <a:cubicBezTo>
                    <a:pt x="3889" y="15714"/>
                    <a:pt x="4023" y="15545"/>
                    <a:pt x="4023" y="15392"/>
                  </a:cubicBezTo>
                  <a:cubicBezTo>
                    <a:pt x="3937" y="15248"/>
                    <a:pt x="3859" y="15127"/>
                    <a:pt x="3741" y="14957"/>
                  </a:cubicBezTo>
                  <a:cubicBezTo>
                    <a:pt x="3629" y="14797"/>
                    <a:pt x="3447" y="14746"/>
                    <a:pt x="3270" y="14612"/>
                  </a:cubicBezTo>
                  <a:cubicBezTo>
                    <a:pt x="3193" y="14554"/>
                    <a:pt x="3159" y="14490"/>
                    <a:pt x="3096" y="14423"/>
                  </a:cubicBezTo>
                  <a:cubicBezTo>
                    <a:pt x="3048" y="14373"/>
                    <a:pt x="2981" y="14356"/>
                    <a:pt x="2947" y="14298"/>
                  </a:cubicBezTo>
                  <a:cubicBezTo>
                    <a:pt x="2801" y="14043"/>
                    <a:pt x="2779" y="13891"/>
                    <a:pt x="2712" y="13616"/>
                  </a:cubicBezTo>
                  <a:lnTo>
                    <a:pt x="2142" y="13238"/>
                  </a:lnTo>
                  <a:cubicBezTo>
                    <a:pt x="1994" y="13207"/>
                    <a:pt x="1900" y="13232"/>
                    <a:pt x="1758" y="13200"/>
                  </a:cubicBezTo>
                  <a:cubicBezTo>
                    <a:pt x="1473" y="13134"/>
                    <a:pt x="1326" y="13073"/>
                    <a:pt x="1065" y="12980"/>
                  </a:cubicBezTo>
                  <a:cubicBezTo>
                    <a:pt x="886" y="12916"/>
                    <a:pt x="769" y="12884"/>
                    <a:pt x="570" y="12838"/>
                  </a:cubicBezTo>
                  <a:cubicBezTo>
                    <a:pt x="489" y="12820"/>
                    <a:pt x="429" y="12800"/>
                    <a:pt x="361" y="12788"/>
                  </a:cubicBezTo>
                  <a:lnTo>
                    <a:pt x="360" y="12788"/>
                  </a:lnTo>
                  <a:cubicBezTo>
                    <a:pt x="260" y="12592"/>
                    <a:pt x="211" y="12560"/>
                    <a:pt x="99" y="12368"/>
                  </a:cubicBezTo>
                  <a:cubicBezTo>
                    <a:pt x="56" y="12285"/>
                    <a:pt x="0" y="12238"/>
                    <a:pt x="0" y="12148"/>
                  </a:cubicBezTo>
                  <a:cubicBezTo>
                    <a:pt x="0" y="12038"/>
                    <a:pt x="149" y="11979"/>
                    <a:pt x="297" y="11928"/>
                  </a:cubicBezTo>
                  <a:cubicBezTo>
                    <a:pt x="427" y="11885"/>
                    <a:pt x="477" y="11826"/>
                    <a:pt x="594" y="11771"/>
                  </a:cubicBezTo>
                  <a:cubicBezTo>
                    <a:pt x="674" y="11736"/>
                    <a:pt x="755" y="11696"/>
                    <a:pt x="755" y="11630"/>
                  </a:cubicBezTo>
                  <a:cubicBezTo>
                    <a:pt x="755" y="11567"/>
                    <a:pt x="718" y="11536"/>
                    <a:pt x="718" y="11473"/>
                  </a:cubicBezTo>
                  <a:cubicBezTo>
                    <a:pt x="724" y="11300"/>
                    <a:pt x="768" y="11206"/>
                    <a:pt x="768" y="11033"/>
                  </a:cubicBezTo>
                  <a:lnTo>
                    <a:pt x="4409" y="9087"/>
                  </a:lnTo>
                  <a:lnTo>
                    <a:pt x="4558" y="7910"/>
                  </a:lnTo>
                  <a:lnTo>
                    <a:pt x="4558" y="7530"/>
                  </a:lnTo>
                  <a:cubicBezTo>
                    <a:pt x="4558" y="7451"/>
                    <a:pt x="4601" y="7408"/>
                    <a:pt x="4607" y="7330"/>
                  </a:cubicBezTo>
                  <a:cubicBezTo>
                    <a:pt x="4657" y="6902"/>
                    <a:pt x="4675" y="6659"/>
                    <a:pt x="4731" y="6231"/>
                  </a:cubicBezTo>
                  <a:cubicBezTo>
                    <a:pt x="4749" y="6058"/>
                    <a:pt x="4762" y="5964"/>
                    <a:pt x="4781" y="5791"/>
                  </a:cubicBezTo>
                  <a:cubicBezTo>
                    <a:pt x="4805" y="5572"/>
                    <a:pt x="4830" y="5446"/>
                    <a:pt x="4855" y="5227"/>
                  </a:cubicBezTo>
                  <a:cubicBezTo>
                    <a:pt x="4868" y="5128"/>
                    <a:pt x="4830" y="5070"/>
                    <a:pt x="4855" y="4975"/>
                  </a:cubicBezTo>
                  <a:cubicBezTo>
                    <a:pt x="4910" y="4748"/>
                    <a:pt x="5158" y="4669"/>
                    <a:pt x="5350" y="4473"/>
                  </a:cubicBezTo>
                  <a:cubicBezTo>
                    <a:pt x="5413" y="4406"/>
                    <a:pt x="5437" y="4351"/>
                    <a:pt x="5499" y="4285"/>
                  </a:cubicBezTo>
                  <a:cubicBezTo>
                    <a:pt x="5567" y="4214"/>
                    <a:pt x="5697" y="4183"/>
                    <a:pt x="5697" y="4096"/>
                  </a:cubicBezTo>
                  <a:cubicBezTo>
                    <a:pt x="5697" y="4065"/>
                    <a:pt x="5623" y="4073"/>
                    <a:pt x="5598" y="4049"/>
                  </a:cubicBezTo>
                  <a:cubicBezTo>
                    <a:pt x="5543" y="3998"/>
                    <a:pt x="5487" y="3971"/>
                    <a:pt x="5425" y="3924"/>
                  </a:cubicBezTo>
                  <a:cubicBezTo>
                    <a:pt x="5301" y="3834"/>
                    <a:pt x="5238" y="3767"/>
                    <a:pt x="5127" y="3673"/>
                  </a:cubicBezTo>
                  <a:cubicBezTo>
                    <a:pt x="4936" y="3508"/>
                    <a:pt x="4818" y="3406"/>
                    <a:pt x="4607" y="3249"/>
                  </a:cubicBezTo>
                  <a:cubicBezTo>
                    <a:pt x="4446" y="3127"/>
                    <a:pt x="4285" y="3092"/>
                    <a:pt x="4137" y="2966"/>
                  </a:cubicBezTo>
                  <a:cubicBezTo>
                    <a:pt x="4081" y="2920"/>
                    <a:pt x="4007" y="2900"/>
                    <a:pt x="3988" y="2841"/>
                  </a:cubicBezTo>
                  <a:cubicBezTo>
                    <a:pt x="3945" y="2723"/>
                    <a:pt x="3976" y="2648"/>
                    <a:pt x="3963" y="2527"/>
                  </a:cubicBezTo>
                  <a:cubicBezTo>
                    <a:pt x="3957" y="2452"/>
                    <a:pt x="3920" y="2413"/>
                    <a:pt x="3914" y="2339"/>
                  </a:cubicBezTo>
                  <a:cubicBezTo>
                    <a:pt x="3896" y="2193"/>
                    <a:pt x="3883" y="2107"/>
                    <a:pt x="3864" y="1962"/>
                  </a:cubicBezTo>
                  <a:cubicBezTo>
                    <a:pt x="3821" y="1620"/>
                    <a:pt x="3808" y="1424"/>
                    <a:pt x="3765" y="1083"/>
                  </a:cubicBezTo>
                  <a:cubicBezTo>
                    <a:pt x="3752" y="985"/>
                    <a:pt x="3734" y="930"/>
                    <a:pt x="3715" y="832"/>
                  </a:cubicBezTo>
                  <a:cubicBezTo>
                    <a:pt x="3691" y="687"/>
                    <a:pt x="3697" y="596"/>
                    <a:pt x="3641" y="455"/>
                  </a:cubicBezTo>
                  <a:cubicBezTo>
                    <a:pt x="3641" y="455"/>
                    <a:pt x="3641" y="455"/>
                    <a:pt x="3641" y="45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0" name="Shape 3359"/>
            <p:cNvSpPr/>
            <p:nvPr/>
          </p:nvSpPr>
          <p:spPr>
            <a:xfrm>
              <a:off x="7961984" y="3331138"/>
              <a:ext cx="420765" cy="649313"/>
            </a:xfrm>
            <a:custGeom>
              <a:avLst/>
              <a:gdLst/>
              <a:ahLst/>
              <a:cxnLst>
                <a:cxn ang="0">
                  <a:pos x="wd2" y="hd2"/>
                </a:cxn>
                <a:cxn ang="5400000">
                  <a:pos x="wd2" y="hd2"/>
                </a:cxn>
                <a:cxn ang="10800000">
                  <a:pos x="wd2" y="hd2"/>
                </a:cxn>
                <a:cxn ang="16200000">
                  <a:pos x="wd2" y="hd2"/>
                </a:cxn>
              </a:cxnLst>
              <a:rect l="0" t="0" r="r" b="b"/>
              <a:pathLst>
                <a:path w="21600" h="21600" extrusionOk="0">
                  <a:moveTo>
                    <a:pt x="13583" y="0"/>
                  </a:moveTo>
                  <a:cubicBezTo>
                    <a:pt x="13673" y="16"/>
                    <a:pt x="13752" y="44"/>
                    <a:pt x="13858" y="68"/>
                  </a:cubicBezTo>
                  <a:cubicBezTo>
                    <a:pt x="14123" y="130"/>
                    <a:pt x="14278" y="173"/>
                    <a:pt x="14514" y="260"/>
                  </a:cubicBezTo>
                  <a:cubicBezTo>
                    <a:pt x="14860" y="386"/>
                    <a:pt x="15055" y="468"/>
                    <a:pt x="15433" y="558"/>
                  </a:cubicBezTo>
                  <a:cubicBezTo>
                    <a:pt x="15620" y="601"/>
                    <a:pt x="15744" y="568"/>
                    <a:pt x="15941" y="610"/>
                  </a:cubicBezTo>
                  <a:lnTo>
                    <a:pt x="16695" y="1122"/>
                  </a:lnTo>
                  <a:cubicBezTo>
                    <a:pt x="16784" y="1494"/>
                    <a:pt x="16813" y="1700"/>
                    <a:pt x="17007" y="2046"/>
                  </a:cubicBezTo>
                  <a:cubicBezTo>
                    <a:pt x="17051" y="2124"/>
                    <a:pt x="17140" y="2146"/>
                    <a:pt x="17204" y="2215"/>
                  </a:cubicBezTo>
                  <a:cubicBezTo>
                    <a:pt x="17287" y="2305"/>
                    <a:pt x="17332" y="2392"/>
                    <a:pt x="17434" y="2470"/>
                  </a:cubicBezTo>
                  <a:cubicBezTo>
                    <a:pt x="17668" y="2652"/>
                    <a:pt x="17909" y="2720"/>
                    <a:pt x="18058" y="2938"/>
                  </a:cubicBezTo>
                  <a:cubicBezTo>
                    <a:pt x="18214" y="3169"/>
                    <a:pt x="18317" y="3332"/>
                    <a:pt x="18432" y="3527"/>
                  </a:cubicBezTo>
                  <a:cubicBezTo>
                    <a:pt x="18432" y="3735"/>
                    <a:pt x="18253" y="3964"/>
                    <a:pt x="18253" y="4171"/>
                  </a:cubicBezTo>
                  <a:cubicBezTo>
                    <a:pt x="18253" y="4336"/>
                    <a:pt x="18295" y="4431"/>
                    <a:pt x="18319" y="4596"/>
                  </a:cubicBezTo>
                  <a:cubicBezTo>
                    <a:pt x="18352" y="4797"/>
                    <a:pt x="18369" y="4920"/>
                    <a:pt x="18484" y="5106"/>
                  </a:cubicBezTo>
                  <a:cubicBezTo>
                    <a:pt x="18541" y="5207"/>
                    <a:pt x="18631" y="5260"/>
                    <a:pt x="18681" y="5361"/>
                  </a:cubicBezTo>
                  <a:cubicBezTo>
                    <a:pt x="18828" y="5659"/>
                    <a:pt x="18877" y="5845"/>
                    <a:pt x="19074" y="6126"/>
                  </a:cubicBezTo>
                  <a:cubicBezTo>
                    <a:pt x="19254" y="6392"/>
                    <a:pt x="19459" y="6525"/>
                    <a:pt x="19566" y="6806"/>
                  </a:cubicBezTo>
                  <a:cubicBezTo>
                    <a:pt x="18983" y="6748"/>
                    <a:pt x="18664" y="6637"/>
                    <a:pt x="18082" y="6637"/>
                  </a:cubicBezTo>
                  <a:lnTo>
                    <a:pt x="17441" y="6637"/>
                  </a:lnTo>
                  <a:cubicBezTo>
                    <a:pt x="17007" y="6637"/>
                    <a:pt x="16769" y="6770"/>
                    <a:pt x="16384" y="6891"/>
                  </a:cubicBezTo>
                  <a:cubicBezTo>
                    <a:pt x="16188" y="6955"/>
                    <a:pt x="16023" y="6950"/>
                    <a:pt x="15859" y="7041"/>
                  </a:cubicBezTo>
                  <a:cubicBezTo>
                    <a:pt x="15696" y="7131"/>
                    <a:pt x="15663" y="7237"/>
                    <a:pt x="15663" y="7381"/>
                  </a:cubicBezTo>
                  <a:cubicBezTo>
                    <a:pt x="15663" y="7598"/>
                    <a:pt x="15818" y="7710"/>
                    <a:pt x="15991" y="7890"/>
                  </a:cubicBezTo>
                  <a:cubicBezTo>
                    <a:pt x="16154" y="8061"/>
                    <a:pt x="16261" y="8156"/>
                    <a:pt x="16450" y="8315"/>
                  </a:cubicBezTo>
                  <a:cubicBezTo>
                    <a:pt x="16777" y="8592"/>
                    <a:pt x="17032" y="8730"/>
                    <a:pt x="17335" y="9017"/>
                  </a:cubicBezTo>
                  <a:cubicBezTo>
                    <a:pt x="17434" y="9112"/>
                    <a:pt x="17499" y="9176"/>
                    <a:pt x="17631" y="9251"/>
                  </a:cubicBezTo>
                  <a:cubicBezTo>
                    <a:pt x="18139" y="9554"/>
                    <a:pt x="18574" y="9665"/>
                    <a:pt x="19041" y="9994"/>
                  </a:cubicBezTo>
                  <a:cubicBezTo>
                    <a:pt x="19410" y="10255"/>
                    <a:pt x="19729" y="10446"/>
                    <a:pt x="19729" y="10802"/>
                  </a:cubicBezTo>
                  <a:cubicBezTo>
                    <a:pt x="19729" y="11063"/>
                    <a:pt x="19550" y="11201"/>
                    <a:pt x="19401" y="11440"/>
                  </a:cubicBezTo>
                  <a:cubicBezTo>
                    <a:pt x="19303" y="11594"/>
                    <a:pt x="19262" y="11722"/>
                    <a:pt x="19204" y="11886"/>
                  </a:cubicBezTo>
                  <a:lnTo>
                    <a:pt x="19204" y="11886"/>
                  </a:lnTo>
                  <a:cubicBezTo>
                    <a:pt x="19123" y="12057"/>
                    <a:pt x="19107" y="12136"/>
                    <a:pt x="18975" y="12290"/>
                  </a:cubicBezTo>
                  <a:cubicBezTo>
                    <a:pt x="18820" y="12476"/>
                    <a:pt x="18582" y="12577"/>
                    <a:pt x="18582" y="12795"/>
                  </a:cubicBezTo>
                  <a:lnTo>
                    <a:pt x="18582" y="13396"/>
                  </a:lnTo>
                  <a:cubicBezTo>
                    <a:pt x="18032" y="13650"/>
                    <a:pt x="17835" y="13916"/>
                    <a:pt x="17532" y="14309"/>
                  </a:cubicBezTo>
                  <a:cubicBezTo>
                    <a:pt x="17377" y="14511"/>
                    <a:pt x="17318" y="14649"/>
                    <a:pt x="17139" y="14841"/>
                  </a:cubicBezTo>
                  <a:cubicBezTo>
                    <a:pt x="17023" y="14963"/>
                    <a:pt x="16844" y="15032"/>
                    <a:pt x="16844" y="15181"/>
                  </a:cubicBezTo>
                  <a:cubicBezTo>
                    <a:pt x="16844" y="15266"/>
                    <a:pt x="17015" y="15277"/>
                    <a:pt x="17073" y="15351"/>
                  </a:cubicBezTo>
                  <a:cubicBezTo>
                    <a:pt x="17204" y="15510"/>
                    <a:pt x="17294" y="15616"/>
                    <a:pt x="17434" y="15776"/>
                  </a:cubicBezTo>
                  <a:cubicBezTo>
                    <a:pt x="17638" y="16004"/>
                    <a:pt x="17745" y="16148"/>
                    <a:pt x="17958" y="16371"/>
                  </a:cubicBezTo>
                  <a:cubicBezTo>
                    <a:pt x="18336" y="16770"/>
                    <a:pt x="18369" y="17062"/>
                    <a:pt x="18615" y="17497"/>
                  </a:cubicBezTo>
                  <a:cubicBezTo>
                    <a:pt x="18729" y="17699"/>
                    <a:pt x="18812" y="17811"/>
                    <a:pt x="18943" y="18008"/>
                  </a:cubicBezTo>
                  <a:cubicBezTo>
                    <a:pt x="19140" y="18290"/>
                    <a:pt x="19337" y="18465"/>
                    <a:pt x="19763" y="18603"/>
                  </a:cubicBezTo>
                  <a:cubicBezTo>
                    <a:pt x="20410" y="18810"/>
                    <a:pt x="20969" y="18880"/>
                    <a:pt x="21600" y="19113"/>
                  </a:cubicBezTo>
                  <a:lnTo>
                    <a:pt x="21600" y="19113"/>
                  </a:lnTo>
                  <a:cubicBezTo>
                    <a:pt x="21567" y="19177"/>
                    <a:pt x="21600" y="19256"/>
                    <a:pt x="21534" y="19304"/>
                  </a:cubicBezTo>
                  <a:cubicBezTo>
                    <a:pt x="21460" y="19358"/>
                    <a:pt x="21345" y="19337"/>
                    <a:pt x="21271" y="19389"/>
                  </a:cubicBezTo>
                  <a:cubicBezTo>
                    <a:pt x="21132" y="19485"/>
                    <a:pt x="21173" y="19596"/>
                    <a:pt x="21173" y="19729"/>
                  </a:cubicBezTo>
                  <a:cubicBezTo>
                    <a:pt x="21173" y="19948"/>
                    <a:pt x="21271" y="20064"/>
                    <a:pt x="21271" y="20282"/>
                  </a:cubicBezTo>
                  <a:cubicBezTo>
                    <a:pt x="21271" y="20505"/>
                    <a:pt x="21082" y="20611"/>
                    <a:pt x="21042" y="20835"/>
                  </a:cubicBezTo>
                  <a:cubicBezTo>
                    <a:pt x="21017" y="20968"/>
                    <a:pt x="21058" y="21037"/>
                    <a:pt x="21058" y="21170"/>
                  </a:cubicBezTo>
                  <a:cubicBezTo>
                    <a:pt x="21058" y="21340"/>
                    <a:pt x="21034" y="21430"/>
                    <a:pt x="21075" y="21600"/>
                  </a:cubicBezTo>
                  <a:lnTo>
                    <a:pt x="21108" y="21600"/>
                  </a:lnTo>
                  <a:cubicBezTo>
                    <a:pt x="20837" y="21541"/>
                    <a:pt x="20664" y="21462"/>
                    <a:pt x="20517" y="21303"/>
                  </a:cubicBezTo>
                  <a:cubicBezTo>
                    <a:pt x="20427" y="21201"/>
                    <a:pt x="20354" y="21122"/>
                    <a:pt x="20189" y="21068"/>
                  </a:cubicBezTo>
                  <a:cubicBezTo>
                    <a:pt x="19755" y="20930"/>
                    <a:pt x="19459" y="20920"/>
                    <a:pt x="19008" y="20814"/>
                  </a:cubicBezTo>
                  <a:cubicBezTo>
                    <a:pt x="18746" y="20749"/>
                    <a:pt x="18623" y="20676"/>
                    <a:pt x="18352" y="20644"/>
                  </a:cubicBezTo>
                  <a:cubicBezTo>
                    <a:pt x="18155" y="20617"/>
                    <a:pt x="18024" y="20622"/>
                    <a:pt x="17827" y="20601"/>
                  </a:cubicBezTo>
                  <a:cubicBezTo>
                    <a:pt x="17352" y="20553"/>
                    <a:pt x="17065" y="20538"/>
                    <a:pt x="16581" y="20538"/>
                  </a:cubicBezTo>
                  <a:cubicBezTo>
                    <a:pt x="15252" y="20538"/>
                    <a:pt x="14465" y="20617"/>
                    <a:pt x="13137" y="20665"/>
                  </a:cubicBezTo>
                  <a:lnTo>
                    <a:pt x="13137" y="20665"/>
                  </a:lnTo>
                  <a:cubicBezTo>
                    <a:pt x="12727" y="20644"/>
                    <a:pt x="12530" y="20580"/>
                    <a:pt x="12121" y="20559"/>
                  </a:cubicBezTo>
                  <a:cubicBezTo>
                    <a:pt x="11808" y="20542"/>
                    <a:pt x="11620" y="20521"/>
                    <a:pt x="11333" y="20452"/>
                  </a:cubicBezTo>
                  <a:cubicBezTo>
                    <a:pt x="11152" y="20410"/>
                    <a:pt x="11070" y="20304"/>
                    <a:pt x="10873" y="20304"/>
                  </a:cubicBezTo>
                  <a:cubicBezTo>
                    <a:pt x="10538" y="20304"/>
                    <a:pt x="10464" y="20521"/>
                    <a:pt x="10185" y="20633"/>
                  </a:cubicBezTo>
                  <a:cubicBezTo>
                    <a:pt x="9930" y="20644"/>
                    <a:pt x="9783" y="20665"/>
                    <a:pt x="9529" y="20665"/>
                  </a:cubicBezTo>
                  <a:cubicBezTo>
                    <a:pt x="9274" y="20665"/>
                    <a:pt x="9135" y="20622"/>
                    <a:pt x="8882" y="20622"/>
                  </a:cubicBezTo>
                  <a:cubicBezTo>
                    <a:pt x="8414" y="20622"/>
                    <a:pt x="8078" y="20575"/>
                    <a:pt x="7660" y="20707"/>
                  </a:cubicBezTo>
                  <a:lnTo>
                    <a:pt x="7660" y="20707"/>
                  </a:lnTo>
                  <a:lnTo>
                    <a:pt x="5101" y="20665"/>
                  </a:lnTo>
                  <a:cubicBezTo>
                    <a:pt x="4723" y="20649"/>
                    <a:pt x="4518" y="20500"/>
                    <a:pt x="4150" y="20452"/>
                  </a:cubicBezTo>
                  <a:cubicBezTo>
                    <a:pt x="4002" y="20436"/>
                    <a:pt x="3904" y="20469"/>
                    <a:pt x="3756" y="20452"/>
                  </a:cubicBezTo>
                  <a:cubicBezTo>
                    <a:pt x="3699" y="20447"/>
                    <a:pt x="3663" y="20406"/>
                    <a:pt x="3605" y="20391"/>
                  </a:cubicBezTo>
                  <a:lnTo>
                    <a:pt x="3605" y="20391"/>
                  </a:lnTo>
                  <a:cubicBezTo>
                    <a:pt x="3660" y="20272"/>
                    <a:pt x="3541" y="20150"/>
                    <a:pt x="3625" y="20017"/>
                  </a:cubicBezTo>
                  <a:cubicBezTo>
                    <a:pt x="3699" y="19900"/>
                    <a:pt x="3920" y="19879"/>
                    <a:pt x="3920" y="19751"/>
                  </a:cubicBezTo>
                  <a:cubicBezTo>
                    <a:pt x="3920" y="19594"/>
                    <a:pt x="3657" y="19546"/>
                    <a:pt x="3657" y="19389"/>
                  </a:cubicBezTo>
                  <a:cubicBezTo>
                    <a:pt x="3657" y="19291"/>
                    <a:pt x="3772" y="19244"/>
                    <a:pt x="3772" y="19145"/>
                  </a:cubicBezTo>
                  <a:cubicBezTo>
                    <a:pt x="3772" y="19047"/>
                    <a:pt x="3699" y="18999"/>
                    <a:pt x="3691" y="18901"/>
                  </a:cubicBezTo>
                  <a:lnTo>
                    <a:pt x="3805" y="18773"/>
                  </a:lnTo>
                  <a:cubicBezTo>
                    <a:pt x="3702" y="18502"/>
                    <a:pt x="3739" y="18321"/>
                    <a:pt x="3526" y="18082"/>
                  </a:cubicBezTo>
                  <a:cubicBezTo>
                    <a:pt x="3424" y="17966"/>
                    <a:pt x="3276" y="17939"/>
                    <a:pt x="3100" y="17870"/>
                  </a:cubicBezTo>
                  <a:cubicBezTo>
                    <a:pt x="3006" y="17832"/>
                    <a:pt x="3002" y="17768"/>
                    <a:pt x="2969" y="17699"/>
                  </a:cubicBezTo>
                  <a:cubicBezTo>
                    <a:pt x="2927" y="17620"/>
                    <a:pt x="2887" y="17572"/>
                    <a:pt x="2887" y="17487"/>
                  </a:cubicBezTo>
                  <a:cubicBezTo>
                    <a:pt x="2887" y="17394"/>
                    <a:pt x="3034" y="17373"/>
                    <a:pt x="3149" y="17317"/>
                  </a:cubicBezTo>
                  <a:cubicBezTo>
                    <a:pt x="3059" y="17216"/>
                    <a:pt x="2916" y="17179"/>
                    <a:pt x="2735" y="17179"/>
                  </a:cubicBezTo>
                  <a:lnTo>
                    <a:pt x="2022" y="17179"/>
                  </a:lnTo>
                  <a:cubicBezTo>
                    <a:pt x="1739" y="17179"/>
                    <a:pt x="1690" y="16988"/>
                    <a:pt x="1526" y="16839"/>
                  </a:cubicBezTo>
                  <a:cubicBezTo>
                    <a:pt x="1369" y="16698"/>
                    <a:pt x="1164" y="16631"/>
                    <a:pt x="1164" y="16456"/>
                  </a:cubicBezTo>
                  <a:cubicBezTo>
                    <a:pt x="1164" y="16390"/>
                    <a:pt x="1296" y="16374"/>
                    <a:pt x="1296" y="16308"/>
                  </a:cubicBezTo>
                  <a:cubicBezTo>
                    <a:pt x="1296" y="16254"/>
                    <a:pt x="1246" y="16201"/>
                    <a:pt x="1164" y="16201"/>
                  </a:cubicBezTo>
                  <a:cubicBezTo>
                    <a:pt x="1009" y="16201"/>
                    <a:pt x="902" y="16212"/>
                    <a:pt x="772" y="16265"/>
                  </a:cubicBezTo>
                  <a:cubicBezTo>
                    <a:pt x="673" y="16305"/>
                    <a:pt x="628" y="16371"/>
                    <a:pt x="509" y="16371"/>
                  </a:cubicBezTo>
                  <a:cubicBezTo>
                    <a:pt x="423" y="16371"/>
                    <a:pt x="312" y="16353"/>
                    <a:pt x="312" y="16296"/>
                  </a:cubicBezTo>
                  <a:cubicBezTo>
                    <a:pt x="312" y="16161"/>
                    <a:pt x="304" y="15999"/>
                    <a:pt x="99" y="15978"/>
                  </a:cubicBezTo>
                  <a:cubicBezTo>
                    <a:pt x="65" y="15974"/>
                    <a:pt x="31" y="15973"/>
                    <a:pt x="0" y="15972"/>
                  </a:cubicBezTo>
                  <a:lnTo>
                    <a:pt x="0" y="15972"/>
                  </a:lnTo>
                  <a:cubicBezTo>
                    <a:pt x="197" y="15781"/>
                    <a:pt x="221" y="15707"/>
                    <a:pt x="410" y="15521"/>
                  </a:cubicBezTo>
                  <a:cubicBezTo>
                    <a:pt x="476" y="15452"/>
                    <a:pt x="583" y="15452"/>
                    <a:pt x="673" y="15393"/>
                  </a:cubicBezTo>
                  <a:cubicBezTo>
                    <a:pt x="1001" y="15181"/>
                    <a:pt x="1099" y="14974"/>
                    <a:pt x="1099" y="14671"/>
                  </a:cubicBezTo>
                  <a:cubicBezTo>
                    <a:pt x="1099" y="14586"/>
                    <a:pt x="1091" y="14538"/>
                    <a:pt x="1067" y="14459"/>
                  </a:cubicBezTo>
                  <a:cubicBezTo>
                    <a:pt x="1058" y="14426"/>
                    <a:pt x="1001" y="14411"/>
                    <a:pt x="1001" y="14373"/>
                  </a:cubicBezTo>
                  <a:cubicBezTo>
                    <a:pt x="1001" y="14261"/>
                    <a:pt x="1140" y="14214"/>
                    <a:pt x="1264" y="14140"/>
                  </a:cubicBezTo>
                  <a:cubicBezTo>
                    <a:pt x="1460" y="14023"/>
                    <a:pt x="1616" y="13954"/>
                    <a:pt x="1789" y="13821"/>
                  </a:cubicBezTo>
                  <a:cubicBezTo>
                    <a:pt x="1902" y="13736"/>
                    <a:pt x="1952" y="13662"/>
                    <a:pt x="2051" y="13565"/>
                  </a:cubicBezTo>
                  <a:cubicBezTo>
                    <a:pt x="2247" y="13374"/>
                    <a:pt x="2420" y="13284"/>
                    <a:pt x="2674" y="13120"/>
                  </a:cubicBezTo>
                  <a:cubicBezTo>
                    <a:pt x="2985" y="12918"/>
                    <a:pt x="3239" y="12843"/>
                    <a:pt x="3559" y="12652"/>
                  </a:cubicBezTo>
                  <a:cubicBezTo>
                    <a:pt x="3649" y="12599"/>
                    <a:pt x="3683" y="12545"/>
                    <a:pt x="3756" y="12481"/>
                  </a:cubicBezTo>
                  <a:cubicBezTo>
                    <a:pt x="3912" y="12343"/>
                    <a:pt x="4067" y="12285"/>
                    <a:pt x="4280" y="12184"/>
                  </a:cubicBezTo>
                  <a:cubicBezTo>
                    <a:pt x="4395" y="12131"/>
                    <a:pt x="4461" y="12057"/>
                    <a:pt x="4608" y="12057"/>
                  </a:cubicBezTo>
                  <a:cubicBezTo>
                    <a:pt x="4912" y="12057"/>
                    <a:pt x="5076" y="12105"/>
                    <a:pt x="5364" y="12163"/>
                  </a:cubicBezTo>
                  <a:cubicBezTo>
                    <a:pt x="5519" y="12195"/>
                    <a:pt x="5593" y="12248"/>
                    <a:pt x="5757" y="12248"/>
                  </a:cubicBezTo>
                  <a:cubicBezTo>
                    <a:pt x="5971" y="12248"/>
                    <a:pt x="6101" y="12210"/>
                    <a:pt x="6282" y="12141"/>
                  </a:cubicBezTo>
                  <a:cubicBezTo>
                    <a:pt x="6371" y="12109"/>
                    <a:pt x="6429" y="12035"/>
                    <a:pt x="6544" y="12035"/>
                  </a:cubicBezTo>
                  <a:cubicBezTo>
                    <a:pt x="6667" y="12035"/>
                    <a:pt x="6700" y="12126"/>
                    <a:pt x="6773" y="12184"/>
                  </a:cubicBezTo>
                  <a:cubicBezTo>
                    <a:pt x="6938" y="12311"/>
                    <a:pt x="7036" y="12402"/>
                    <a:pt x="7167" y="12545"/>
                  </a:cubicBezTo>
                  <a:cubicBezTo>
                    <a:pt x="7290" y="12678"/>
                    <a:pt x="7397" y="12758"/>
                    <a:pt x="7594" y="12843"/>
                  </a:cubicBezTo>
                  <a:cubicBezTo>
                    <a:pt x="7733" y="12901"/>
                    <a:pt x="7815" y="12992"/>
                    <a:pt x="7987" y="12992"/>
                  </a:cubicBezTo>
                  <a:cubicBezTo>
                    <a:pt x="8151" y="12992"/>
                    <a:pt x="8241" y="12933"/>
                    <a:pt x="8380" y="12885"/>
                  </a:cubicBezTo>
                  <a:cubicBezTo>
                    <a:pt x="8742" y="12763"/>
                    <a:pt x="8832" y="12577"/>
                    <a:pt x="9037" y="12354"/>
                  </a:cubicBezTo>
                  <a:cubicBezTo>
                    <a:pt x="9184" y="12195"/>
                    <a:pt x="9316" y="12115"/>
                    <a:pt x="9463" y="11950"/>
                  </a:cubicBezTo>
                  <a:cubicBezTo>
                    <a:pt x="9709" y="11669"/>
                    <a:pt x="9783" y="11472"/>
                    <a:pt x="10021" y="11185"/>
                  </a:cubicBezTo>
                  <a:cubicBezTo>
                    <a:pt x="10193" y="10973"/>
                    <a:pt x="10382" y="10840"/>
                    <a:pt x="10382" y="10595"/>
                  </a:cubicBezTo>
                  <a:lnTo>
                    <a:pt x="10382" y="10160"/>
                  </a:lnTo>
                  <a:cubicBezTo>
                    <a:pt x="10382" y="10096"/>
                    <a:pt x="10340" y="10058"/>
                    <a:pt x="10348" y="9994"/>
                  </a:cubicBezTo>
                  <a:cubicBezTo>
                    <a:pt x="10366" y="9814"/>
                    <a:pt x="10545" y="9734"/>
                    <a:pt x="10644" y="9570"/>
                  </a:cubicBezTo>
                  <a:cubicBezTo>
                    <a:pt x="10726" y="9442"/>
                    <a:pt x="10776" y="9368"/>
                    <a:pt x="10873" y="9251"/>
                  </a:cubicBezTo>
                  <a:cubicBezTo>
                    <a:pt x="11054" y="9091"/>
                    <a:pt x="11202" y="8974"/>
                    <a:pt x="11365" y="8805"/>
                  </a:cubicBezTo>
                  <a:cubicBezTo>
                    <a:pt x="11653" y="8507"/>
                    <a:pt x="11898" y="8369"/>
                    <a:pt x="12087" y="8039"/>
                  </a:cubicBezTo>
                  <a:cubicBezTo>
                    <a:pt x="12210" y="7826"/>
                    <a:pt x="12342" y="7715"/>
                    <a:pt x="12382" y="7487"/>
                  </a:cubicBezTo>
                  <a:cubicBezTo>
                    <a:pt x="12399" y="7386"/>
                    <a:pt x="12374" y="7295"/>
                    <a:pt x="12481" y="7232"/>
                  </a:cubicBezTo>
                  <a:cubicBezTo>
                    <a:pt x="12604" y="7157"/>
                    <a:pt x="12744" y="7173"/>
                    <a:pt x="12907" y="7146"/>
                  </a:cubicBezTo>
                  <a:cubicBezTo>
                    <a:pt x="13112" y="7115"/>
                    <a:pt x="13235" y="7088"/>
                    <a:pt x="13432" y="7041"/>
                  </a:cubicBezTo>
                  <a:cubicBezTo>
                    <a:pt x="13727" y="6965"/>
                    <a:pt x="13727" y="6770"/>
                    <a:pt x="13826" y="6573"/>
                  </a:cubicBezTo>
                  <a:cubicBezTo>
                    <a:pt x="13891" y="6435"/>
                    <a:pt x="14015" y="6371"/>
                    <a:pt x="14088" y="6233"/>
                  </a:cubicBezTo>
                  <a:cubicBezTo>
                    <a:pt x="14194" y="6047"/>
                    <a:pt x="14170" y="5914"/>
                    <a:pt x="14252" y="5722"/>
                  </a:cubicBezTo>
                  <a:cubicBezTo>
                    <a:pt x="14367" y="5457"/>
                    <a:pt x="14465" y="5303"/>
                    <a:pt x="14612" y="5042"/>
                  </a:cubicBezTo>
                  <a:cubicBezTo>
                    <a:pt x="14736" y="4830"/>
                    <a:pt x="14777" y="4681"/>
                    <a:pt x="15039" y="4532"/>
                  </a:cubicBezTo>
                  <a:cubicBezTo>
                    <a:pt x="15400" y="4330"/>
                    <a:pt x="15696" y="4267"/>
                    <a:pt x="16122" y="4128"/>
                  </a:cubicBezTo>
                  <a:cubicBezTo>
                    <a:pt x="16220" y="4096"/>
                    <a:pt x="16303" y="4086"/>
                    <a:pt x="16384" y="4043"/>
                  </a:cubicBezTo>
                  <a:cubicBezTo>
                    <a:pt x="16425" y="4022"/>
                    <a:pt x="16417" y="3985"/>
                    <a:pt x="16450" y="3958"/>
                  </a:cubicBezTo>
                  <a:cubicBezTo>
                    <a:pt x="16524" y="3905"/>
                    <a:pt x="16622" y="3879"/>
                    <a:pt x="16679" y="3810"/>
                  </a:cubicBezTo>
                  <a:cubicBezTo>
                    <a:pt x="16769" y="3698"/>
                    <a:pt x="16729" y="3602"/>
                    <a:pt x="16745" y="3470"/>
                  </a:cubicBezTo>
                  <a:cubicBezTo>
                    <a:pt x="16753" y="3347"/>
                    <a:pt x="16810" y="3273"/>
                    <a:pt x="16810" y="3151"/>
                  </a:cubicBezTo>
                  <a:cubicBezTo>
                    <a:pt x="16810" y="2938"/>
                    <a:pt x="16548" y="2853"/>
                    <a:pt x="16319" y="2704"/>
                  </a:cubicBezTo>
                  <a:cubicBezTo>
                    <a:pt x="16146" y="2593"/>
                    <a:pt x="16072" y="2502"/>
                    <a:pt x="15859" y="2428"/>
                  </a:cubicBezTo>
                  <a:cubicBezTo>
                    <a:pt x="15334" y="2247"/>
                    <a:pt x="14974" y="2194"/>
                    <a:pt x="14548" y="1918"/>
                  </a:cubicBezTo>
                  <a:cubicBezTo>
                    <a:pt x="13933" y="1519"/>
                    <a:pt x="13933" y="1115"/>
                    <a:pt x="13826" y="558"/>
                  </a:cubicBezTo>
                  <a:cubicBezTo>
                    <a:pt x="13802" y="393"/>
                    <a:pt x="13583" y="165"/>
                    <a:pt x="13583" y="0"/>
                  </a:cubicBezTo>
                  <a:cubicBezTo>
                    <a:pt x="13583" y="0"/>
                    <a:pt x="13583" y="0"/>
                    <a:pt x="13583"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1" name="Shape 3360"/>
            <p:cNvSpPr/>
            <p:nvPr/>
          </p:nvSpPr>
          <p:spPr>
            <a:xfrm>
              <a:off x="7659087" y="3325199"/>
              <a:ext cx="627699" cy="508614"/>
            </a:xfrm>
            <a:custGeom>
              <a:avLst/>
              <a:gdLst/>
              <a:ahLst/>
              <a:cxnLst>
                <a:cxn ang="0">
                  <a:pos x="wd2" y="hd2"/>
                </a:cxn>
                <a:cxn ang="5400000">
                  <a:pos x="wd2" y="hd2"/>
                </a:cxn>
                <a:cxn ang="10800000">
                  <a:pos x="wd2" y="hd2"/>
                </a:cxn>
                <a:cxn ang="16200000">
                  <a:pos x="wd2" y="hd2"/>
                </a:cxn>
              </a:cxnLst>
              <a:rect l="0" t="0" r="r" b="b"/>
              <a:pathLst>
                <a:path w="21571" h="21600" extrusionOk="0">
                  <a:moveTo>
                    <a:pt x="19411" y="266"/>
                  </a:moveTo>
                  <a:cubicBezTo>
                    <a:pt x="19411" y="476"/>
                    <a:pt x="19557" y="767"/>
                    <a:pt x="19573" y="978"/>
                  </a:cubicBezTo>
                  <a:cubicBezTo>
                    <a:pt x="19645" y="1690"/>
                    <a:pt x="19645" y="2205"/>
                    <a:pt x="20057" y="2714"/>
                  </a:cubicBezTo>
                  <a:cubicBezTo>
                    <a:pt x="20342" y="3067"/>
                    <a:pt x="20583" y="3135"/>
                    <a:pt x="20934" y="3365"/>
                  </a:cubicBezTo>
                  <a:cubicBezTo>
                    <a:pt x="21077" y="3460"/>
                    <a:pt x="21127" y="3576"/>
                    <a:pt x="21242" y="3717"/>
                  </a:cubicBezTo>
                  <a:cubicBezTo>
                    <a:pt x="21396" y="3908"/>
                    <a:pt x="21571" y="4016"/>
                    <a:pt x="21571" y="4288"/>
                  </a:cubicBezTo>
                  <a:cubicBezTo>
                    <a:pt x="21571" y="4444"/>
                    <a:pt x="21533" y="4539"/>
                    <a:pt x="21528" y="4695"/>
                  </a:cubicBezTo>
                  <a:cubicBezTo>
                    <a:pt x="21517" y="4864"/>
                    <a:pt x="21544" y="4986"/>
                    <a:pt x="21483" y="5129"/>
                  </a:cubicBezTo>
                  <a:cubicBezTo>
                    <a:pt x="21445" y="5217"/>
                    <a:pt x="21379" y="5251"/>
                    <a:pt x="21330" y="5319"/>
                  </a:cubicBezTo>
                  <a:cubicBezTo>
                    <a:pt x="21308" y="5352"/>
                    <a:pt x="21314" y="5400"/>
                    <a:pt x="21286" y="5427"/>
                  </a:cubicBezTo>
                  <a:cubicBezTo>
                    <a:pt x="21231" y="5482"/>
                    <a:pt x="21176" y="5495"/>
                    <a:pt x="21110" y="5535"/>
                  </a:cubicBezTo>
                  <a:cubicBezTo>
                    <a:pt x="20825" y="5713"/>
                    <a:pt x="20627" y="5793"/>
                    <a:pt x="20385" y="6051"/>
                  </a:cubicBezTo>
                  <a:cubicBezTo>
                    <a:pt x="20210" y="6242"/>
                    <a:pt x="20183" y="6431"/>
                    <a:pt x="20100" y="6703"/>
                  </a:cubicBezTo>
                  <a:cubicBezTo>
                    <a:pt x="20001" y="7035"/>
                    <a:pt x="19936" y="7232"/>
                    <a:pt x="19859" y="7571"/>
                  </a:cubicBezTo>
                  <a:cubicBezTo>
                    <a:pt x="19804" y="7815"/>
                    <a:pt x="19820" y="7985"/>
                    <a:pt x="19749" y="8222"/>
                  </a:cubicBezTo>
                  <a:cubicBezTo>
                    <a:pt x="19700" y="8399"/>
                    <a:pt x="19617" y="8480"/>
                    <a:pt x="19573" y="8657"/>
                  </a:cubicBezTo>
                  <a:cubicBezTo>
                    <a:pt x="19507" y="8908"/>
                    <a:pt x="19507" y="9158"/>
                    <a:pt x="19310" y="9254"/>
                  </a:cubicBezTo>
                  <a:cubicBezTo>
                    <a:pt x="19178" y="9314"/>
                    <a:pt x="19096" y="9349"/>
                    <a:pt x="18958" y="9389"/>
                  </a:cubicBezTo>
                  <a:cubicBezTo>
                    <a:pt x="18849" y="9423"/>
                    <a:pt x="18755" y="9402"/>
                    <a:pt x="18673" y="9498"/>
                  </a:cubicBezTo>
                  <a:cubicBezTo>
                    <a:pt x="18602" y="9579"/>
                    <a:pt x="18618" y="9695"/>
                    <a:pt x="18607" y="9823"/>
                  </a:cubicBezTo>
                  <a:cubicBezTo>
                    <a:pt x="18580" y="10115"/>
                    <a:pt x="18492" y="10257"/>
                    <a:pt x="18409" y="10528"/>
                  </a:cubicBezTo>
                  <a:cubicBezTo>
                    <a:pt x="18283" y="10949"/>
                    <a:pt x="18119" y="11125"/>
                    <a:pt x="17926" y="11506"/>
                  </a:cubicBezTo>
                  <a:cubicBezTo>
                    <a:pt x="17817" y="11722"/>
                    <a:pt x="17718" y="11872"/>
                    <a:pt x="17597" y="12075"/>
                  </a:cubicBezTo>
                  <a:cubicBezTo>
                    <a:pt x="17532" y="12225"/>
                    <a:pt x="17498" y="12319"/>
                    <a:pt x="17443" y="12482"/>
                  </a:cubicBezTo>
                  <a:cubicBezTo>
                    <a:pt x="17377" y="12692"/>
                    <a:pt x="17257" y="12795"/>
                    <a:pt x="17245" y="13025"/>
                  </a:cubicBezTo>
                  <a:cubicBezTo>
                    <a:pt x="17240" y="13106"/>
                    <a:pt x="17268" y="13154"/>
                    <a:pt x="17268" y="13236"/>
                  </a:cubicBezTo>
                  <a:lnTo>
                    <a:pt x="17268" y="13791"/>
                  </a:lnTo>
                  <a:cubicBezTo>
                    <a:pt x="17268" y="14104"/>
                    <a:pt x="17142" y="14273"/>
                    <a:pt x="17026" y="14545"/>
                  </a:cubicBezTo>
                  <a:cubicBezTo>
                    <a:pt x="16867" y="14911"/>
                    <a:pt x="16817" y="15162"/>
                    <a:pt x="16653" y="15521"/>
                  </a:cubicBezTo>
                  <a:cubicBezTo>
                    <a:pt x="16554" y="15732"/>
                    <a:pt x="16466" y="15834"/>
                    <a:pt x="16368" y="16037"/>
                  </a:cubicBezTo>
                  <a:cubicBezTo>
                    <a:pt x="16230" y="16321"/>
                    <a:pt x="16170" y="16559"/>
                    <a:pt x="15928" y="16715"/>
                  </a:cubicBezTo>
                  <a:cubicBezTo>
                    <a:pt x="15835" y="16777"/>
                    <a:pt x="15774" y="16851"/>
                    <a:pt x="15665" y="16851"/>
                  </a:cubicBezTo>
                  <a:cubicBezTo>
                    <a:pt x="15549" y="16851"/>
                    <a:pt x="15494" y="16736"/>
                    <a:pt x="15401" y="16662"/>
                  </a:cubicBezTo>
                  <a:cubicBezTo>
                    <a:pt x="15270" y="16552"/>
                    <a:pt x="15198" y="16451"/>
                    <a:pt x="15116" y="16281"/>
                  </a:cubicBezTo>
                  <a:cubicBezTo>
                    <a:pt x="15028" y="16098"/>
                    <a:pt x="14962" y="15982"/>
                    <a:pt x="14852" y="15820"/>
                  </a:cubicBezTo>
                  <a:cubicBezTo>
                    <a:pt x="14803" y="15745"/>
                    <a:pt x="14781" y="15630"/>
                    <a:pt x="14699" y="15630"/>
                  </a:cubicBezTo>
                  <a:cubicBezTo>
                    <a:pt x="14622" y="15630"/>
                    <a:pt x="14583" y="15724"/>
                    <a:pt x="14524" y="15766"/>
                  </a:cubicBezTo>
                  <a:cubicBezTo>
                    <a:pt x="14403" y="15854"/>
                    <a:pt x="14315" y="15902"/>
                    <a:pt x="14172" y="15902"/>
                  </a:cubicBezTo>
                  <a:cubicBezTo>
                    <a:pt x="14062" y="15902"/>
                    <a:pt x="14012" y="15834"/>
                    <a:pt x="13909" y="15793"/>
                  </a:cubicBezTo>
                  <a:cubicBezTo>
                    <a:pt x="13716" y="15719"/>
                    <a:pt x="13606" y="15657"/>
                    <a:pt x="13403" y="15657"/>
                  </a:cubicBezTo>
                  <a:cubicBezTo>
                    <a:pt x="13304" y="15657"/>
                    <a:pt x="13260" y="15752"/>
                    <a:pt x="13184" y="15820"/>
                  </a:cubicBezTo>
                  <a:cubicBezTo>
                    <a:pt x="13041" y="15949"/>
                    <a:pt x="12937" y="16023"/>
                    <a:pt x="12832" y="16200"/>
                  </a:cubicBezTo>
                  <a:cubicBezTo>
                    <a:pt x="12783" y="16281"/>
                    <a:pt x="12761" y="16349"/>
                    <a:pt x="12700" y="16417"/>
                  </a:cubicBezTo>
                  <a:cubicBezTo>
                    <a:pt x="12486" y="16662"/>
                    <a:pt x="12316" y="16757"/>
                    <a:pt x="12108" y="17014"/>
                  </a:cubicBezTo>
                  <a:cubicBezTo>
                    <a:pt x="11938" y="17224"/>
                    <a:pt x="11822" y="17339"/>
                    <a:pt x="11691" y="17584"/>
                  </a:cubicBezTo>
                  <a:cubicBezTo>
                    <a:pt x="11625" y="17706"/>
                    <a:pt x="11591" y="17801"/>
                    <a:pt x="11515" y="17909"/>
                  </a:cubicBezTo>
                  <a:cubicBezTo>
                    <a:pt x="11400" y="18079"/>
                    <a:pt x="11295" y="18167"/>
                    <a:pt x="11164" y="18317"/>
                  </a:cubicBezTo>
                  <a:cubicBezTo>
                    <a:pt x="11081" y="18412"/>
                    <a:pt x="10988" y="18472"/>
                    <a:pt x="10988" y="18615"/>
                  </a:cubicBezTo>
                  <a:cubicBezTo>
                    <a:pt x="10988" y="18663"/>
                    <a:pt x="11026" y="18683"/>
                    <a:pt x="11032" y="18724"/>
                  </a:cubicBezTo>
                  <a:cubicBezTo>
                    <a:pt x="11049" y="18826"/>
                    <a:pt x="11054" y="18886"/>
                    <a:pt x="11054" y="18995"/>
                  </a:cubicBezTo>
                  <a:cubicBezTo>
                    <a:pt x="11054" y="19381"/>
                    <a:pt x="10988" y="19646"/>
                    <a:pt x="10769" y="19917"/>
                  </a:cubicBezTo>
                  <a:cubicBezTo>
                    <a:pt x="10708" y="19992"/>
                    <a:pt x="10637" y="19992"/>
                    <a:pt x="10593" y="20080"/>
                  </a:cubicBezTo>
                  <a:cubicBezTo>
                    <a:pt x="10466" y="20318"/>
                    <a:pt x="10450" y="20413"/>
                    <a:pt x="10318" y="20656"/>
                  </a:cubicBezTo>
                  <a:lnTo>
                    <a:pt x="10318" y="20656"/>
                  </a:lnTo>
                  <a:cubicBezTo>
                    <a:pt x="10227" y="20653"/>
                    <a:pt x="10153" y="20672"/>
                    <a:pt x="10066" y="20609"/>
                  </a:cubicBezTo>
                  <a:cubicBezTo>
                    <a:pt x="9967" y="20538"/>
                    <a:pt x="9928" y="20450"/>
                    <a:pt x="9835" y="20365"/>
                  </a:cubicBezTo>
                  <a:cubicBezTo>
                    <a:pt x="9827" y="20402"/>
                    <a:pt x="9813" y="20433"/>
                    <a:pt x="9813" y="20474"/>
                  </a:cubicBezTo>
                  <a:cubicBezTo>
                    <a:pt x="9813" y="20704"/>
                    <a:pt x="10022" y="20776"/>
                    <a:pt x="10022" y="21007"/>
                  </a:cubicBezTo>
                  <a:cubicBezTo>
                    <a:pt x="10022" y="21047"/>
                    <a:pt x="10013" y="21070"/>
                    <a:pt x="10011" y="21111"/>
                  </a:cubicBezTo>
                  <a:cubicBezTo>
                    <a:pt x="9819" y="21139"/>
                    <a:pt x="9709" y="21139"/>
                    <a:pt x="9517" y="21139"/>
                  </a:cubicBezTo>
                  <a:cubicBezTo>
                    <a:pt x="9116" y="21139"/>
                    <a:pt x="8897" y="21003"/>
                    <a:pt x="8496" y="21003"/>
                  </a:cubicBezTo>
                  <a:cubicBezTo>
                    <a:pt x="8326" y="21003"/>
                    <a:pt x="8271" y="21233"/>
                    <a:pt x="8100" y="21233"/>
                  </a:cubicBezTo>
                  <a:cubicBezTo>
                    <a:pt x="7996" y="21233"/>
                    <a:pt x="7941" y="21152"/>
                    <a:pt x="7837" y="21152"/>
                  </a:cubicBezTo>
                  <a:cubicBezTo>
                    <a:pt x="7727" y="21152"/>
                    <a:pt x="7706" y="21329"/>
                    <a:pt x="7595" y="21329"/>
                  </a:cubicBezTo>
                  <a:cubicBezTo>
                    <a:pt x="7478" y="21329"/>
                    <a:pt x="7428" y="21206"/>
                    <a:pt x="7310" y="21206"/>
                  </a:cubicBezTo>
                  <a:cubicBezTo>
                    <a:pt x="7178" y="21206"/>
                    <a:pt x="7176" y="21464"/>
                    <a:pt x="7044" y="21464"/>
                  </a:cubicBezTo>
                  <a:lnTo>
                    <a:pt x="6764" y="21464"/>
                  </a:lnTo>
                  <a:cubicBezTo>
                    <a:pt x="6611" y="21464"/>
                    <a:pt x="6536" y="21600"/>
                    <a:pt x="6383" y="21600"/>
                  </a:cubicBezTo>
                  <a:cubicBezTo>
                    <a:pt x="6248" y="21600"/>
                    <a:pt x="6182" y="21505"/>
                    <a:pt x="6048" y="21505"/>
                  </a:cubicBezTo>
                  <a:cubicBezTo>
                    <a:pt x="5891" y="21505"/>
                    <a:pt x="5809" y="21587"/>
                    <a:pt x="5652" y="21587"/>
                  </a:cubicBezTo>
                  <a:cubicBezTo>
                    <a:pt x="5502" y="21587"/>
                    <a:pt x="5452" y="21410"/>
                    <a:pt x="5378" y="21246"/>
                  </a:cubicBezTo>
                  <a:cubicBezTo>
                    <a:pt x="5295" y="21063"/>
                    <a:pt x="5243" y="20942"/>
                    <a:pt x="5104" y="20827"/>
                  </a:cubicBezTo>
                  <a:cubicBezTo>
                    <a:pt x="4999" y="20741"/>
                    <a:pt x="4884" y="20708"/>
                    <a:pt x="4862" y="20555"/>
                  </a:cubicBezTo>
                  <a:cubicBezTo>
                    <a:pt x="4846" y="20439"/>
                    <a:pt x="4840" y="20358"/>
                    <a:pt x="4796" y="20256"/>
                  </a:cubicBezTo>
                  <a:cubicBezTo>
                    <a:pt x="4741" y="20135"/>
                    <a:pt x="4686" y="20070"/>
                    <a:pt x="4686" y="19931"/>
                  </a:cubicBezTo>
                  <a:cubicBezTo>
                    <a:pt x="4686" y="19846"/>
                    <a:pt x="4730" y="19798"/>
                    <a:pt x="4730" y="19714"/>
                  </a:cubicBezTo>
                  <a:cubicBezTo>
                    <a:pt x="4730" y="19606"/>
                    <a:pt x="4664" y="19551"/>
                    <a:pt x="4664" y="19442"/>
                  </a:cubicBezTo>
                  <a:cubicBezTo>
                    <a:pt x="4664" y="19260"/>
                    <a:pt x="4753" y="19181"/>
                    <a:pt x="4807" y="19008"/>
                  </a:cubicBezTo>
                  <a:cubicBezTo>
                    <a:pt x="4675" y="19008"/>
                    <a:pt x="4598" y="19035"/>
                    <a:pt x="4466" y="19008"/>
                  </a:cubicBezTo>
                  <a:cubicBezTo>
                    <a:pt x="4486" y="18947"/>
                    <a:pt x="4543" y="18927"/>
                    <a:pt x="4543" y="18859"/>
                  </a:cubicBezTo>
                  <a:cubicBezTo>
                    <a:pt x="4543" y="18798"/>
                    <a:pt x="4521" y="18764"/>
                    <a:pt x="4500" y="18710"/>
                  </a:cubicBezTo>
                  <a:cubicBezTo>
                    <a:pt x="4442" y="18533"/>
                    <a:pt x="4236" y="18523"/>
                    <a:pt x="4236" y="18330"/>
                  </a:cubicBezTo>
                  <a:cubicBezTo>
                    <a:pt x="4236" y="18167"/>
                    <a:pt x="4357" y="18116"/>
                    <a:pt x="4423" y="17978"/>
                  </a:cubicBezTo>
                  <a:cubicBezTo>
                    <a:pt x="4318" y="17998"/>
                    <a:pt x="4245" y="17991"/>
                    <a:pt x="4159" y="18059"/>
                  </a:cubicBezTo>
                  <a:cubicBezTo>
                    <a:pt x="4090" y="18113"/>
                    <a:pt x="4066" y="18207"/>
                    <a:pt x="3983" y="18207"/>
                  </a:cubicBezTo>
                  <a:cubicBezTo>
                    <a:pt x="3822" y="18207"/>
                    <a:pt x="3767" y="18018"/>
                    <a:pt x="3676" y="17855"/>
                  </a:cubicBezTo>
                  <a:cubicBezTo>
                    <a:pt x="3569" y="17662"/>
                    <a:pt x="3512" y="17539"/>
                    <a:pt x="3369" y="17380"/>
                  </a:cubicBezTo>
                  <a:cubicBezTo>
                    <a:pt x="3218" y="17214"/>
                    <a:pt x="3075" y="17214"/>
                    <a:pt x="2886" y="17136"/>
                  </a:cubicBezTo>
                  <a:cubicBezTo>
                    <a:pt x="2735" y="17072"/>
                    <a:pt x="2649" y="17000"/>
                    <a:pt x="2488" y="17000"/>
                  </a:cubicBezTo>
                  <a:lnTo>
                    <a:pt x="2098" y="17000"/>
                  </a:lnTo>
                  <a:cubicBezTo>
                    <a:pt x="1892" y="17000"/>
                    <a:pt x="1785" y="16905"/>
                    <a:pt x="1579" y="16865"/>
                  </a:cubicBezTo>
                  <a:cubicBezTo>
                    <a:pt x="1606" y="16450"/>
                    <a:pt x="2404" y="16512"/>
                    <a:pt x="1615" y="16512"/>
                  </a:cubicBezTo>
                  <a:cubicBezTo>
                    <a:pt x="1544" y="16512"/>
                    <a:pt x="1503" y="16485"/>
                    <a:pt x="1431" y="16485"/>
                  </a:cubicBezTo>
                  <a:cubicBezTo>
                    <a:pt x="1239" y="16485"/>
                    <a:pt x="1146" y="16627"/>
                    <a:pt x="1009" y="16797"/>
                  </a:cubicBezTo>
                  <a:lnTo>
                    <a:pt x="781" y="16797"/>
                  </a:lnTo>
                  <a:cubicBezTo>
                    <a:pt x="591" y="16797"/>
                    <a:pt x="492" y="16675"/>
                    <a:pt x="303" y="16675"/>
                  </a:cubicBezTo>
                  <a:lnTo>
                    <a:pt x="170" y="16675"/>
                  </a:lnTo>
                  <a:lnTo>
                    <a:pt x="170" y="16675"/>
                  </a:lnTo>
                  <a:cubicBezTo>
                    <a:pt x="170" y="15908"/>
                    <a:pt x="169" y="15468"/>
                    <a:pt x="169" y="14701"/>
                  </a:cubicBezTo>
                  <a:cubicBezTo>
                    <a:pt x="169" y="14661"/>
                    <a:pt x="207" y="14640"/>
                    <a:pt x="207" y="14599"/>
                  </a:cubicBezTo>
                  <a:cubicBezTo>
                    <a:pt x="207" y="14389"/>
                    <a:pt x="190" y="14260"/>
                    <a:pt x="163" y="14056"/>
                  </a:cubicBezTo>
                  <a:cubicBezTo>
                    <a:pt x="147" y="13928"/>
                    <a:pt x="87" y="13853"/>
                    <a:pt x="53" y="13731"/>
                  </a:cubicBezTo>
                  <a:cubicBezTo>
                    <a:pt x="-29" y="13459"/>
                    <a:pt x="9" y="13269"/>
                    <a:pt x="9" y="12978"/>
                  </a:cubicBezTo>
                  <a:lnTo>
                    <a:pt x="9" y="11662"/>
                  </a:lnTo>
                  <a:cubicBezTo>
                    <a:pt x="9" y="11533"/>
                    <a:pt x="75" y="11465"/>
                    <a:pt x="97" y="11343"/>
                  </a:cubicBezTo>
                  <a:cubicBezTo>
                    <a:pt x="158" y="11024"/>
                    <a:pt x="251" y="10807"/>
                    <a:pt x="470" y="10638"/>
                  </a:cubicBezTo>
                  <a:cubicBezTo>
                    <a:pt x="701" y="10461"/>
                    <a:pt x="909" y="10365"/>
                    <a:pt x="975" y="10041"/>
                  </a:cubicBezTo>
                  <a:cubicBezTo>
                    <a:pt x="998" y="9918"/>
                    <a:pt x="959" y="9836"/>
                    <a:pt x="975" y="9715"/>
                  </a:cubicBezTo>
                  <a:cubicBezTo>
                    <a:pt x="1009" y="9490"/>
                    <a:pt x="1064" y="9369"/>
                    <a:pt x="1151" y="9172"/>
                  </a:cubicBezTo>
                  <a:cubicBezTo>
                    <a:pt x="1272" y="8915"/>
                    <a:pt x="1387" y="8805"/>
                    <a:pt x="1503" y="8547"/>
                  </a:cubicBezTo>
                  <a:cubicBezTo>
                    <a:pt x="1568" y="8392"/>
                    <a:pt x="1722" y="8351"/>
                    <a:pt x="1722" y="8168"/>
                  </a:cubicBezTo>
                  <a:cubicBezTo>
                    <a:pt x="1722" y="8018"/>
                    <a:pt x="1717" y="7924"/>
                    <a:pt x="1678" y="7788"/>
                  </a:cubicBezTo>
                  <a:cubicBezTo>
                    <a:pt x="1656" y="7700"/>
                    <a:pt x="1568" y="7666"/>
                    <a:pt x="1568" y="7571"/>
                  </a:cubicBezTo>
                  <a:cubicBezTo>
                    <a:pt x="1568" y="7476"/>
                    <a:pt x="1656" y="7456"/>
                    <a:pt x="1700" y="7381"/>
                  </a:cubicBezTo>
                  <a:cubicBezTo>
                    <a:pt x="1772" y="7258"/>
                    <a:pt x="1810" y="7157"/>
                    <a:pt x="1810" y="7001"/>
                  </a:cubicBezTo>
                  <a:cubicBezTo>
                    <a:pt x="1810" y="6892"/>
                    <a:pt x="1782" y="6832"/>
                    <a:pt x="1766" y="6729"/>
                  </a:cubicBezTo>
                  <a:lnTo>
                    <a:pt x="1832" y="6079"/>
                  </a:lnTo>
                  <a:cubicBezTo>
                    <a:pt x="1788" y="5746"/>
                    <a:pt x="1634" y="5597"/>
                    <a:pt x="1634" y="5264"/>
                  </a:cubicBezTo>
                  <a:cubicBezTo>
                    <a:pt x="1634" y="5074"/>
                    <a:pt x="1660" y="5044"/>
                    <a:pt x="1704" y="4867"/>
                  </a:cubicBezTo>
                  <a:lnTo>
                    <a:pt x="1704" y="4867"/>
                  </a:lnTo>
                  <a:lnTo>
                    <a:pt x="1722" y="4131"/>
                  </a:lnTo>
                  <a:cubicBezTo>
                    <a:pt x="1722" y="3962"/>
                    <a:pt x="1920" y="3935"/>
                    <a:pt x="1920" y="3765"/>
                  </a:cubicBezTo>
                  <a:cubicBezTo>
                    <a:pt x="1920" y="3534"/>
                    <a:pt x="1865" y="3406"/>
                    <a:pt x="1875" y="3175"/>
                  </a:cubicBezTo>
                  <a:cubicBezTo>
                    <a:pt x="1875" y="3148"/>
                    <a:pt x="1914" y="3148"/>
                    <a:pt x="1914" y="3121"/>
                  </a:cubicBezTo>
                  <a:cubicBezTo>
                    <a:pt x="1914" y="3019"/>
                    <a:pt x="1952" y="2944"/>
                    <a:pt x="2007" y="2877"/>
                  </a:cubicBezTo>
                  <a:cubicBezTo>
                    <a:pt x="2128" y="2727"/>
                    <a:pt x="2194" y="2619"/>
                    <a:pt x="2315" y="2470"/>
                  </a:cubicBezTo>
                  <a:cubicBezTo>
                    <a:pt x="2518" y="2219"/>
                    <a:pt x="2611" y="2036"/>
                    <a:pt x="2710" y="1710"/>
                  </a:cubicBezTo>
                  <a:cubicBezTo>
                    <a:pt x="2797" y="1412"/>
                    <a:pt x="2765" y="1187"/>
                    <a:pt x="2908" y="923"/>
                  </a:cubicBezTo>
                  <a:cubicBezTo>
                    <a:pt x="2952" y="835"/>
                    <a:pt x="3023" y="808"/>
                    <a:pt x="3084" y="733"/>
                  </a:cubicBezTo>
                  <a:cubicBezTo>
                    <a:pt x="3171" y="625"/>
                    <a:pt x="3199" y="516"/>
                    <a:pt x="3303" y="434"/>
                  </a:cubicBezTo>
                  <a:cubicBezTo>
                    <a:pt x="3358" y="394"/>
                    <a:pt x="3412" y="387"/>
                    <a:pt x="3478" y="353"/>
                  </a:cubicBezTo>
                  <a:cubicBezTo>
                    <a:pt x="3610" y="286"/>
                    <a:pt x="3687" y="231"/>
                    <a:pt x="3830" y="190"/>
                  </a:cubicBezTo>
                  <a:cubicBezTo>
                    <a:pt x="4066" y="123"/>
                    <a:pt x="4203" y="197"/>
                    <a:pt x="4445" y="163"/>
                  </a:cubicBezTo>
                  <a:cubicBezTo>
                    <a:pt x="4867" y="102"/>
                    <a:pt x="5098" y="0"/>
                    <a:pt x="5521" y="0"/>
                  </a:cubicBezTo>
                  <a:cubicBezTo>
                    <a:pt x="5636" y="0"/>
                    <a:pt x="5696" y="109"/>
                    <a:pt x="5784" y="190"/>
                  </a:cubicBezTo>
                  <a:cubicBezTo>
                    <a:pt x="5938" y="333"/>
                    <a:pt x="6037" y="407"/>
                    <a:pt x="6224" y="462"/>
                  </a:cubicBezTo>
                  <a:cubicBezTo>
                    <a:pt x="6470" y="536"/>
                    <a:pt x="6618" y="542"/>
                    <a:pt x="6860" y="625"/>
                  </a:cubicBezTo>
                  <a:cubicBezTo>
                    <a:pt x="6998" y="672"/>
                    <a:pt x="7053" y="780"/>
                    <a:pt x="7146" y="923"/>
                  </a:cubicBezTo>
                  <a:cubicBezTo>
                    <a:pt x="7326" y="1201"/>
                    <a:pt x="7492" y="1302"/>
                    <a:pt x="7738" y="1493"/>
                  </a:cubicBezTo>
                  <a:cubicBezTo>
                    <a:pt x="7837" y="1567"/>
                    <a:pt x="7881" y="1710"/>
                    <a:pt x="8002" y="1710"/>
                  </a:cubicBezTo>
                  <a:cubicBezTo>
                    <a:pt x="8073" y="1710"/>
                    <a:pt x="8112" y="1642"/>
                    <a:pt x="8178" y="1628"/>
                  </a:cubicBezTo>
                  <a:cubicBezTo>
                    <a:pt x="8414" y="1574"/>
                    <a:pt x="8551" y="1621"/>
                    <a:pt x="8792" y="1601"/>
                  </a:cubicBezTo>
                  <a:cubicBezTo>
                    <a:pt x="8863" y="1595"/>
                    <a:pt x="8902" y="1540"/>
                    <a:pt x="8968" y="1520"/>
                  </a:cubicBezTo>
                  <a:cubicBezTo>
                    <a:pt x="9215" y="1445"/>
                    <a:pt x="9358" y="1432"/>
                    <a:pt x="9605" y="1384"/>
                  </a:cubicBezTo>
                  <a:cubicBezTo>
                    <a:pt x="9687" y="1370"/>
                    <a:pt x="9736" y="1330"/>
                    <a:pt x="9824" y="1330"/>
                  </a:cubicBezTo>
                  <a:cubicBezTo>
                    <a:pt x="9918" y="1330"/>
                    <a:pt x="9961" y="1425"/>
                    <a:pt x="10044" y="1465"/>
                  </a:cubicBezTo>
                  <a:cubicBezTo>
                    <a:pt x="10346" y="1628"/>
                    <a:pt x="10467" y="1825"/>
                    <a:pt x="10746" y="2036"/>
                  </a:cubicBezTo>
                  <a:cubicBezTo>
                    <a:pt x="10840" y="2104"/>
                    <a:pt x="10900" y="2171"/>
                    <a:pt x="11010" y="2198"/>
                  </a:cubicBezTo>
                  <a:cubicBezTo>
                    <a:pt x="11191" y="2239"/>
                    <a:pt x="11307" y="2198"/>
                    <a:pt x="11493" y="2198"/>
                  </a:cubicBezTo>
                  <a:cubicBezTo>
                    <a:pt x="11899" y="2198"/>
                    <a:pt x="12152" y="2225"/>
                    <a:pt x="12525" y="2036"/>
                  </a:cubicBezTo>
                  <a:cubicBezTo>
                    <a:pt x="12789" y="1899"/>
                    <a:pt x="12893" y="1710"/>
                    <a:pt x="13140" y="1547"/>
                  </a:cubicBezTo>
                  <a:cubicBezTo>
                    <a:pt x="13239" y="1486"/>
                    <a:pt x="13294" y="1384"/>
                    <a:pt x="13409" y="1384"/>
                  </a:cubicBezTo>
                  <a:lnTo>
                    <a:pt x="16230" y="1384"/>
                  </a:lnTo>
                  <a:cubicBezTo>
                    <a:pt x="16560" y="1384"/>
                    <a:pt x="16747" y="1506"/>
                    <a:pt x="17048" y="1656"/>
                  </a:cubicBezTo>
                  <a:cubicBezTo>
                    <a:pt x="17145" y="1702"/>
                    <a:pt x="17219" y="1753"/>
                    <a:pt x="17299" y="1793"/>
                  </a:cubicBezTo>
                  <a:cubicBezTo>
                    <a:pt x="17312" y="1795"/>
                    <a:pt x="17323" y="1793"/>
                    <a:pt x="17334" y="1791"/>
                  </a:cubicBezTo>
                  <a:cubicBezTo>
                    <a:pt x="17515" y="1761"/>
                    <a:pt x="17619" y="1676"/>
                    <a:pt x="17773" y="1547"/>
                  </a:cubicBezTo>
                  <a:cubicBezTo>
                    <a:pt x="18070" y="1297"/>
                    <a:pt x="18080" y="915"/>
                    <a:pt x="18366" y="652"/>
                  </a:cubicBezTo>
                  <a:cubicBezTo>
                    <a:pt x="18668" y="373"/>
                    <a:pt x="18909" y="244"/>
                    <a:pt x="19288" y="244"/>
                  </a:cubicBezTo>
                  <a:cubicBezTo>
                    <a:pt x="19335" y="244"/>
                    <a:pt x="19374" y="253"/>
                    <a:pt x="19411" y="266"/>
                  </a:cubicBezTo>
                  <a:cubicBezTo>
                    <a:pt x="19411" y="266"/>
                    <a:pt x="19411" y="266"/>
                    <a:pt x="19411" y="266"/>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2" name="Shape 3361"/>
            <p:cNvSpPr/>
            <p:nvPr/>
          </p:nvSpPr>
          <p:spPr>
            <a:xfrm>
              <a:off x="7564060" y="3402408"/>
              <a:ext cx="147603" cy="332716"/>
            </a:xfrm>
            <a:custGeom>
              <a:avLst/>
              <a:gdLst/>
              <a:ahLst/>
              <a:cxnLst>
                <a:cxn ang="0">
                  <a:pos x="wd2" y="hd2"/>
                </a:cxn>
                <a:cxn ang="5400000">
                  <a:pos x="wd2" y="hd2"/>
                </a:cxn>
                <a:cxn ang="10800000">
                  <a:pos x="wd2" y="hd2"/>
                </a:cxn>
                <a:cxn ang="16200000">
                  <a:pos x="wd2" y="hd2"/>
                </a:cxn>
              </a:cxnLst>
              <a:rect l="0" t="0" r="r" b="b"/>
              <a:pathLst>
                <a:path w="21600" h="21600" extrusionOk="0">
                  <a:moveTo>
                    <a:pt x="11221" y="1503"/>
                  </a:moveTo>
                  <a:cubicBezTo>
                    <a:pt x="12202" y="1326"/>
                    <a:pt x="12763" y="1026"/>
                    <a:pt x="13559" y="715"/>
                  </a:cubicBezTo>
                  <a:cubicBezTo>
                    <a:pt x="14024" y="528"/>
                    <a:pt x="14870" y="227"/>
                    <a:pt x="15243" y="0"/>
                  </a:cubicBezTo>
                  <a:cubicBezTo>
                    <a:pt x="15600" y="114"/>
                    <a:pt x="15973" y="227"/>
                    <a:pt x="16363" y="342"/>
                  </a:cubicBezTo>
                  <a:cubicBezTo>
                    <a:pt x="17390" y="642"/>
                    <a:pt x="18598" y="653"/>
                    <a:pt x="18981" y="1171"/>
                  </a:cubicBezTo>
                  <a:cubicBezTo>
                    <a:pt x="19397" y="1738"/>
                    <a:pt x="19830" y="2225"/>
                    <a:pt x="21055" y="2431"/>
                  </a:cubicBezTo>
                  <a:lnTo>
                    <a:pt x="21055" y="2431"/>
                  </a:lnTo>
                  <a:cubicBezTo>
                    <a:pt x="20867" y="2700"/>
                    <a:pt x="20758" y="2747"/>
                    <a:pt x="20758" y="3037"/>
                  </a:cubicBezTo>
                  <a:cubicBezTo>
                    <a:pt x="20758" y="3545"/>
                    <a:pt x="21412" y="3774"/>
                    <a:pt x="21600" y="4282"/>
                  </a:cubicBezTo>
                  <a:lnTo>
                    <a:pt x="21319" y="5277"/>
                  </a:lnTo>
                  <a:cubicBezTo>
                    <a:pt x="21389" y="5434"/>
                    <a:pt x="21504" y="5526"/>
                    <a:pt x="21504" y="5692"/>
                  </a:cubicBezTo>
                  <a:cubicBezTo>
                    <a:pt x="21504" y="5930"/>
                    <a:pt x="21342" y="6086"/>
                    <a:pt x="21039" y="6273"/>
                  </a:cubicBezTo>
                  <a:cubicBezTo>
                    <a:pt x="20850" y="6388"/>
                    <a:pt x="20477" y="6418"/>
                    <a:pt x="20477" y="6563"/>
                  </a:cubicBezTo>
                  <a:cubicBezTo>
                    <a:pt x="20477" y="6708"/>
                    <a:pt x="20850" y="6761"/>
                    <a:pt x="20943" y="6896"/>
                  </a:cubicBezTo>
                  <a:cubicBezTo>
                    <a:pt x="21108" y="7102"/>
                    <a:pt x="21131" y="7247"/>
                    <a:pt x="21131" y="7476"/>
                  </a:cubicBezTo>
                  <a:cubicBezTo>
                    <a:pt x="21131" y="7756"/>
                    <a:pt x="20477" y="7819"/>
                    <a:pt x="20197" y="8056"/>
                  </a:cubicBezTo>
                  <a:cubicBezTo>
                    <a:pt x="19704" y="8450"/>
                    <a:pt x="19215" y="8617"/>
                    <a:pt x="18701" y="9011"/>
                  </a:cubicBezTo>
                  <a:cubicBezTo>
                    <a:pt x="18328" y="9312"/>
                    <a:pt x="18093" y="9498"/>
                    <a:pt x="17951" y="9840"/>
                  </a:cubicBezTo>
                  <a:cubicBezTo>
                    <a:pt x="17882" y="10026"/>
                    <a:pt x="18047" y="10151"/>
                    <a:pt x="17951" y="10339"/>
                  </a:cubicBezTo>
                  <a:cubicBezTo>
                    <a:pt x="17670" y="10835"/>
                    <a:pt x="16782" y="10982"/>
                    <a:pt x="15801" y="11251"/>
                  </a:cubicBezTo>
                  <a:cubicBezTo>
                    <a:pt x="14866" y="11511"/>
                    <a:pt x="14470" y="11842"/>
                    <a:pt x="14213" y="12329"/>
                  </a:cubicBezTo>
                  <a:cubicBezTo>
                    <a:pt x="14117" y="12515"/>
                    <a:pt x="13836" y="12620"/>
                    <a:pt x="13836" y="12817"/>
                  </a:cubicBezTo>
                  <a:lnTo>
                    <a:pt x="13836" y="14829"/>
                  </a:lnTo>
                  <a:cubicBezTo>
                    <a:pt x="13836" y="15274"/>
                    <a:pt x="13675" y="15564"/>
                    <a:pt x="14024" y="15980"/>
                  </a:cubicBezTo>
                  <a:cubicBezTo>
                    <a:pt x="14167" y="16166"/>
                    <a:pt x="14424" y="16280"/>
                    <a:pt x="14493" y="16477"/>
                  </a:cubicBezTo>
                  <a:cubicBezTo>
                    <a:pt x="14609" y="16789"/>
                    <a:pt x="14678" y="16985"/>
                    <a:pt x="14678" y="17307"/>
                  </a:cubicBezTo>
                  <a:cubicBezTo>
                    <a:pt x="14678" y="17369"/>
                    <a:pt x="14517" y="17401"/>
                    <a:pt x="14517" y="17463"/>
                  </a:cubicBezTo>
                  <a:cubicBezTo>
                    <a:pt x="14517" y="18635"/>
                    <a:pt x="14520" y="19309"/>
                    <a:pt x="14520" y="20481"/>
                  </a:cubicBezTo>
                  <a:lnTo>
                    <a:pt x="14520" y="20481"/>
                  </a:lnTo>
                  <a:lnTo>
                    <a:pt x="13896" y="20481"/>
                  </a:lnTo>
                  <a:cubicBezTo>
                    <a:pt x="13205" y="20481"/>
                    <a:pt x="12832" y="20448"/>
                    <a:pt x="12155" y="20377"/>
                  </a:cubicBezTo>
                  <a:cubicBezTo>
                    <a:pt x="11967" y="20356"/>
                    <a:pt x="11921" y="20252"/>
                    <a:pt x="11723" y="20252"/>
                  </a:cubicBezTo>
                  <a:lnTo>
                    <a:pt x="11383" y="20252"/>
                  </a:lnTo>
                  <a:lnTo>
                    <a:pt x="11383" y="20687"/>
                  </a:lnTo>
                  <a:cubicBezTo>
                    <a:pt x="12294" y="20781"/>
                    <a:pt x="12984" y="20797"/>
                    <a:pt x="13605" y="21102"/>
                  </a:cubicBezTo>
                  <a:lnTo>
                    <a:pt x="13559" y="21185"/>
                  </a:lnTo>
                  <a:lnTo>
                    <a:pt x="7199" y="21600"/>
                  </a:lnTo>
                  <a:lnTo>
                    <a:pt x="6945" y="21600"/>
                  </a:lnTo>
                  <a:lnTo>
                    <a:pt x="6945" y="21600"/>
                  </a:lnTo>
                  <a:cubicBezTo>
                    <a:pt x="6499" y="21112"/>
                    <a:pt x="6453" y="20771"/>
                    <a:pt x="6264" y="20252"/>
                  </a:cubicBezTo>
                  <a:cubicBezTo>
                    <a:pt x="6125" y="19868"/>
                    <a:pt x="5822" y="19640"/>
                    <a:pt x="5703" y="19256"/>
                  </a:cubicBezTo>
                  <a:cubicBezTo>
                    <a:pt x="5495" y="18625"/>
                    <a:pt x="5518" y="18241"/>
                    <a:pt x="5518" y="17598"/>
                  </a:cubicBezTo>
                  <a:cubicBezTo>
                    <a:pt x="5518" y="16726"/>
                    <a:pt x="5422" y="16218"/>
                    <a:pt x="5703" y="15358"/>
                  </a:cubicBezTo>
                  <a:cubicBezTo>
                    <a:pt x="5891" y="14819"/>
                    <a:pt x="6076" y="14496"/>
                    <a:pt x="6076" y="13947"/>
                  </a:cubicBezTo>
                  <a:cubicBezTo>
                    <a:pt x="6076" y="13138"/>
                    <a:pt x="5983" y="12640"/>
                    <a:pt x="5422" y="11872"/>
                  </a:cubicBezTo>
                  <a:cubicBezTo>
                    <a:pt x="5284" y="11686"/>
                    <a:pt x="5284" y="11552"/>
                    <a:pt x="5141" y="11376"/>
                  </a:cubicBezTo>
                  <a:cubicBezTo>
                    <a:pt x="4699" y="10835"/>
                    <a:pt x="3996" y="10586"/>
                    <a:pt x="3553" y="10047"/>
                  </a:cubicBezTo>
                  <a:cubicBezTo>
                    <a:pt x="3319" y="9747"/>
                    <a:pt x="3411" y="9540"/>
                    <a:pt x="3365" y="9218"/>
                  </a:cubicBezTo>
                  <a:cubicBezTo>
                    <a:pt x="3295" y="8742"/>
                    <a:pt x="3319" y="8472"/>
                    <a:pt x="2991" y="8015"/>
                  </a:cubicBezTo>
                  <a:cubicBezTo>
                    <a:pt x="2757" y="7674"/>
                    <a:pt x="2361" y="7496"/>
                    <a:pt x="1964" y="7186"/>
                  </a:cubicBezTo>
                  <a:cubicBezTo>
                    <a:pt x="1800" y="7051"/>
                    <a:pt x="1753" y="6927"/>
                    <a:pt x="1496" y="6812"/>
                  </a:cubicBezTo>
                  <a:cubicBezTo>
                    <a:pt x="1146" y="6657"/>
                    <a:pt x="911" y="6543"/>
                    <a:pt x="654" y="6355"/>
                  </a:cubicBezTo>
                  <a:cubicBezTo>
                    <a:pt x="419" y="6179"/>
                    <a:pt x="0" y="6075"/>
                    <a:pt x="0" y="5859"/>
                  </a:cubicBezTo>
                  <a:cubicBezTo>
                    <a:pt x="0" y="5412"/>
                    <a:pt x="561" y="5236"/>
                    <a:pt x="1027" y="4821"/>
                  </a:cubicBezTo>
                  <a:lnTo>
                    <a:pt x="1027" y="4821"/>
                  </a:lnTo>
                  <a:cubicBezTo>
                    <a:pt x="1308" y="4634"/>
                    <a:pt x="1684" y="4634"/>
                    <a:pt x="1964" y="4448"/>
                  </a:cubicBezTo>
                  <a:cubicBezTo>
                    <a:pt x="2222" y="4272"/>
                    <a:pt x="2292" y="4115"/>
                    <a:pt x="2618" y="3950"/>
                  </a:cubicBezTo>
                  <a:cubicBezTo>
                    <a:pt x="3107" y="3690"/>
                    <a:pt x="3484" y="3566"/>
                    <a:pt x="4018" y="3329"/>
                  </a:cubicBezTo>
                  <a:cubicBezTo>
                    <a:pt x="4207" y="3245"/>
                    <a:pt x="4326" y="3110"/>
                    <a:pt x="4607" y="3110"/>
                  </a:cubicBezTo>
                  <a:cubicBezTo>
                    <a:pt x="6264" y="3110"/>
                    <a:pt x="7199" y="3121"/>
                    <a:pt x="8860" y="3121"/>
                  </a:cubicBezTo>
                  <a:cubicBezTo>
                    <a:pt x="9233" y="3121"/>
                    <a:pt x="9514" y="3151"/>
                    <a:pt x="9818" y="3080"/>
                  </a:cubicBezTo>
                  <a:cubicBezTo>
                    <a:pt x="10356" y="2935"/>
                    <a:pt x="10283" y="2675"/>
                    <a:pt x="10472" y="2414"/>
                  </a:cubicBezTo>
                  <a:cubicBezTo>
                    <a:pt x="10706" y="2083"/>
                    <a:pt x="10845" y="1804"/>
                    <a:pt x="11221" y="1503"/>
                  </a:cubicBezTo>
                  <a:cubicBezTo>
                    <a:pt x="11221" y="1503"/>
                    <a:pt x="11221" y="1503"/>
                    <a:pt x="11221" y="1503"/>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3" name="Shape 3362"/>
            <p:cNvSpPr/>
            <p:nvPr/>
          </p:nvSpPr>
          <p:spPr>
            <a:xfrm>
              <a:off x="7510607" y="3461800"/>
              <a:ext cx="98568" cy="277155"/>
            </a:xfrm>
            <a:custGeom>
              <a:avLst/>
              <a:gdLst/>
              <a:ahLst/>
              <a:cxnLst>
                <a:cxn ang="0">
                  <a:pos x="wd2" y="hd2"/>
                </a:cxn>
                <a:cxn ang="5400000">
                  <a:pos x="wd2" y="hd2"/>
                </a:cxn>
                <a:cxn ang="10800000">
                  <a:pos x="wd2" y="hd2"/>
                </a:cxn>
                <a:cxn ang="16200000">
                  <a:pos x="wd2" y="hd2"/>
                </a:cxn>
              </a:cxnLst>
              <a:rect l="0" t="0" r="r" b="b"/>
              <a:pathLst>
                <a:path w="21600" h="21600" extrusionOk="0">
                  <a:moveTo>
                    <a:pt x="3640" y="0"/>
                  </a:moveTo>
                  <a:cubicBezTo>
                    <a:pt x="4515" y="100"/>
                    <a:pt x="5390" y="0"/>
                    <a:pt x="6162" y="199"/>
                  </a:cubicBezTo>
                  <a:cubicBezTo>
                    <a:pt x="6755" y="348"/>
                    <a:pt x="7037" y="522"/>
                    <a:pt x="7700" y="598"/>
                  </a:cubicBezTo>
                  <a:cubicBezTo>
                    <a:pt x="8333" y="672"/>
                    <a:pt x="8718" y="622"/>
                    <a:pt x="9381" y="647"/>
                  </a:cubicBezTo>
                  <a:cubicBezTo>
                    <a:pt x="10711" y="698"/>
                    <a:pt x="11448" y="784"/>
                    <a:pt x="12739" y="897"/>
                  </a:cubicBezTo>
                  <a:lnTo>
                    <a:pt x="12739" y="897"/>
                  </a:lnTo>
                  <a:cubicBezTo>
                    <a:pt x="12041" y="1394"/>
                    <a:pt x="11201" y="1606"/>
                    <a:pt x="11201" y="2142"/>
                  </a:cubicBezTo>
                  <a:cubicBezTo>
                    <a:pt x="11201" y="2402"/>
                    <a:pt x="11829" y="2527"/>
                    <a:pt x="12180" y="2738"/>
                  </a:cubicBezTo>
                  <a:cubicBezTo>
                    <a:pt x="12565" y="2963"/>
                    <a:pt x="12917" y="3100"/>
                    <a:pt x="13441" y="3287"/>
                  </a:cubicBezTo>
                  <a:cubicBezTo>
                    <a:pt x="13826" y="3424"/>
                    <a:pt x="13896" y="3573"/>
                    <a:pt x="14142" y="3735"/>
                  </a:cubicBezTo>
                  <a:cubicBezTo>
                    <a:pt x="14736" y="4108"/>
                    <a:pt x="15330" y="4321"/>
                    <a:pt x="15680" y="4731"/>
                  </a:cubicBezTo>
                  <a:cubicBezTo>
                    <a:pt x="16170" y="5279"/>
                    <a:pt x="16135" y="5603"/>
                    <a:pt x="16240" y="6175"/>
                  </a:cubicBezTo>
                  <a:cubicBezTo>
                    <a:pt x="16309" y="6562"/>
                    <a:pt x="16170" y="6809"/>
                    <a:pt x="16522" y="7170"/>
                  </a:cubicBezTo>
                  <a:cubicBezTo>
                    <a:pt x="17184" y="7817"/>
                    <a:pt x="18238" y="8116"/>
                    <a:pt x="18900" y="8765"/>
                  </a:cubicBezTo>
                  <a:cubicBezTo>
                    <a:pt x="19113" y="8976"/>
                    <a:pt x="19113" y="9138"/>
                    <a:pt x="19320" y="9361"/>
                  </a:cubicBezTo>
                  <a:cubicBezTo>
                    <a:pt x="20161" y="10283"/>
                    <a:pt x="20299" y="10881"/>
                    <a:pt x="20299" y="11852"/>
                  </a:cubicBezTo>
                  <a:cubicBezTo>
                    <a:pt x="20299" y="12511"/>
                    <a:pt x="20023" y="12898"/>
                    <a:pt x="19741" y="13545"/>
                  </a:cubicBezTo>
                  <a:cubicBezTo>
                    <a:pt x="19320" y="14578"/>
                    <a:pt x="19463" y="15188"/>
                    <a:pt x="19463" y="16234"/>
                  </a:cubicBezTo>
                  <a:cubicBezTo>
                    <a:pt x="19463" y="17006"/>
                    <a:pt x="19429" y="17467"/>
                    <a:pt x="19741" y="18225"/>
                  </a:cubicBezTo>
                  <a:cubicBezTo>
                    <a:pt x="19918" y="18686"/>
                    <a:pt x="20373" y="18960"/>
                    <a:pt x="20581" y="19421"/>
                  </a:cubicBezTo>
                  <a:cubicBezTo>
                    <a:pt x="20863" y="20043"/>
                    <a:pt x="20932" y="20453"/>
                    <a:pt x="21600" y="21039"/>
                  </a:cubicBezTo>
                  <a:lnTo>
                    <a:pt x="21600" y="21039"/>
                  </a:lnTo>
                  <a:lnTo>
                    <a:pt x="20527" y="21039"/>
                  </a:lnTo>
                  <a:cubicBezTo>
                    <a:pt x="19968" y="21039"/>
                    <a:pt x="19671" y="20990"/>
                    <a:pt x="19113" y="20990"/>
                  </a:cubicBezTo>
                  <a:cubicBezTo>
                    <a:pt x="18252" y="20990"/>
                    <a:pt x="17886" y="21195"/>
                    <a:pt x="17080" y="21289"/>
                  </a:cubicBezTo>
                  <a:cubicBezTo>
                    <a:pt x="16417" y="21369"/>
                    <a:pt x="15943" y="21269"/>
                    <a:pt x="15260" y="21338"/>
                  </a:cubicBezTo>
                  <a:cubicBezTo>
                    <a:pt x="14479" y="21419"/>
                    <a:pt x="14034" y="21522"/>
                    <a:pt x="13322" y="21600"/>
                  </a:cubicBezTo>
                  <a:lnTo>
                    <a:pt x="13322" y="21600"/>
                  </a:lnTo>
                  <a:cubicBezTo>
                    <a:pt x="12130" y="21002"/>
                    <a:pt x="10993" y="20566"/>
                    <a:pt x="10078" y="19919"/>
                  </a:cubicBezTo>
                  <a:cubicBezTo>
                    <a:pt x="9658" y="19607"/>
                    <a:pt x="9450" y="19421"/>
                    <a:pt x="8961" y="19122"/>
                  </a:cubicBezTo>
                  <a:cubicBezTo>
                    <a:pt x="8436" y="18798"/>
                    <a:pt x="7700" y="18612"/>
                    <a:pt x="7700" y="18225"/>
                  </a:cubicBezTo>
                  <a:cubicBezTo>
                    <a:pt x="7700" y="17715"/>
                    <a:pt x="8401" y="17441"/>
                    <a:pt x="8401" y="16931"/>
                  </a:cubicBezTo>
                  <a:cubicBezTo>
                    <a:pt x="8401" y="16333"/>
                    <a:pt x="7630" y="15999"/>
                    <a:pt x="7630" y="15401"/>
                  </a:cubicBezTo>
                  <a:lnTo>
                    <a:pt x="7630" y="13594"/>
                  </a:lnTo>
                  <a:lnTo>
                    <a:pt x="8401" y="12001"/>
                  </a:lnTo>
                  <a:cubicBezTo>
                    <a:pt x="8333" y="11616"/>
                    <a:pt x="8367" y="11378"/>
                    <a:pt x="8120" y="11006"/>
                  </a:cubicBezTo>
                  <a:cubicBezTo>
                    <a:pt x="7630" y="10308"/>
                    <a:pt x="6720" y="9935"/>
                    <a:pt x="6858" y="9212"/>
                  </a:cubicBezTo>
                  <a:cubicBezTo>
                    <a:pt x="6963" y="8665"/>
                    <a:pt x="6893" y="8366"/>
                    <a:pt x="6858" y="7817"/>
                  </a:cubicBezTo>
                  <a:cubicBezTo>
                    <a:pt x="6824" y="7407"/>
                    <a:pt x="6508" y="7158"/>
                    <a:pt x="5880" y="6822"/>
                  </a:cubicBezTo>
                  <a:cubicBezTo>
                    <a:pt x="5529" y="6635"/>
                    <a:pt x="4900" y="6562"/>
                    <a:pt x="4900" y="6324"/>
                  </a:cubicBezTo>
                  <a:cubicBezTo>
                    <a:pt x="4900" y="5503"/>
                    <a:pt x="5425" y="5030"/>
                    <a:pt x="5880" y="4233"/>
                  </a:cubicBezTo>
                  <a:cubicBezTo>
                    <a:pt x="6058" y="3934"/>
                    <a:pt x="6300" y="3748"/>
                    <a:pt x="6300" y="3436"/>
                  </a:cubicBezTo>
                  <a:cubicBezTo>
                    <a:pt x="6300" y="2939"/>
                    <a:pt x="5563" y="2640"/>
                    <a:pt x="4480" y="2341"/>
                  </a:cubicBezTo>
                  <a:cubicBezTo>
                    <a:pt x="4233" y="2279"/>
                    <a:pt x="4198" y="2191"/>
                    <a:pt x="3917" y="2142"/>
                  </a:cubicBezTo>
                  <a:cubicBezTo>
                    <a:pt x="2937" y="1968"/>
                    <a:pt x="2136" y="2005"/>
                    <a:pt x="1117" y="1843"/>
                  </a:cubicBezTo>
                  <a:cubicBezTo>
                    <a:pt x="489" y="1743"/>
                    <a:pt x="0" y="1593"/>
                    <a:pt x="0" y="1345"/>
                  </a:cubicBezTo>
                  <a:cubicBezTo>
                    <a:pt x="0" y="921"/>
                    <a:pt x="1083" y="772"/>
                    <a:pt x="2102" y="549"/>
                  </a:cubicBezTo>
                  <a:cubicBezTo>
                    <a:pt x="2799" y="399"/>
                    <a:pt x="3150" y="237"/>
                    <a:pt x="3640" y="0"/>
                  </a:cubicBezTo>
                  <a:cubicBezTo>
                    <a:pt x="3640" y="0"/>
                    <a:pt x="3640" y="0"/>
                    <a:pt x="3640"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4" name="Shape 3363"/>
            <p:cNvSpPr/>
            <p:nvPr/>
          </p:nvSpPr>
          <p:spPr>
            <a:xfrm>
              <a:off x="7338371" y="3455860"/>
              <a:ext cx="235228" cy="348240"/>
            </a:xfrm>
            <a:custGeom>
              <a:avLst/>
              <a:gdLst/>
              <a:ahLst/>
              <a:cxnLst>
                <a:cxn ang="0">
                  <a:pos x="wd2" y="hd2"/>
                </a:cxn>
                <a:cxn ang="5400000">
                  <a:pos x="wd2" y="hd2"/>
                </a:cxn>
                <a:cxn ang="10800000">
                  <a:pos x="wd2" y="hd2"/>
                </a:cxn>
                <a:cxn ang="16200000">
                  <a:pos x="wd2" y="hd2"/>
                </a:cxn>
              </a:cxnLst>
              <a:rect l="0" t="0" r="r" b="b"/>
              <a:pathLst>
                <a:path w="21585" h="21600" extrusionOk="0">
                  <a:moveTo>
                    <a:pt x="17530" y="515"/>
                  </a:moveTo>
                  <a:cubicBezTo>
                    <a:pt x="17325" y="704"/>
                    <a:pt x="17178" y="833"/>
                    <a:pt x="16886" y="952"/>
                  </a:cubicBezTo>
                  <a:cubicBezTo>
                    <a:pt x="16460" y="1130"/>
                    <a:pt x="16006" y="1249"/>
                    <a:pt x="16006" y="1586"/>
                  </a:cubicBezTo>
                  <a:cubicBezTo>
                    <a:pt x="16006" y="1783"/>
                    <a:pt x="16211" y="1902"/>
                    <a:pt x="16474" y="1982"/>
                  </a:cubicBezTo>
                  <a:cubicBezTo>
                    <a:pt x="16901" y="2111"/>
                    <a:pt x="17236" y="2081"/>
                    <a:pt x="17647" y="2220"/>
                  </a:cubicBezTo>
                  <a:cubicBezTo>
                    <a:pt x="17764" y="2259"/>
                    <a:pt x="17779" y="2329"/>
                    <a:pt x="17883" y="2378"/>
                  </a:cubicBezTo>
                  <a:cubicBezTo>
                    <a:pt x="18336" y="2616"/>
                    <a:pt x="18644" y="2854"/>
                    <a:pt x="18644" y="3250"/>
                  </a:cubicBezTo>
                  <a:cubicBezTo>
                    <a:pt x="18644" y="3498"/>
                    <a:pt x="18543" y="3646"/>
                    <a:pt x="18469" y="3884"/>
                  </a:cubicBezTo>
                  <a:cubicBezTo>
                    <a:pt x="18278" y="4518"/>
                    <a:pt x="18058" y="4895"/>
                    <a:pt x="18058" y="5548"/>
                  </a:cubicBezTo>
                  <a:cubicBezTo>
                    <a:pt x="18058" y="5737"/>
                    <a:pt x="18322" y="5796"/>
                    <a:pt x="18469" y="5945"/>
                  </a:cubicBezTo>
                  <a:cubicBezTo>
                    <a:pt x="18731" y="6212"/>
                    <a:pt x="18864" y="6411"/>
                    <a:pt x="18878" y="6737"/>
                  </a:cubicBezTo>
                  <a:cubicBezTo>
                    <a:pt x="18893" y="7173"/>
                    <a:pt x="18922" y="7411"/>
                    <a:pt x="18878" y="7847"/>
                  </a:cubicBezTo>
                  <a:cubicBezTo>
                    <a:pt x="18821" y="8422"/>
                    <a:pt x="19201" y="8719"/>
                    <a:pt x="19407" y="9274"/>
                  </a:cubicBezTo>
                  <a:cubicBezTo>
                    <a:pt x="19510" y="9571"/>
                    <a:pt x="19496" y="9760"/>
                    <a:pt x="19524" y="10067"/>
                  </a:cubicBezTo>
                  <a:lnTo>
                    <a:pt x="19201" y="11335"/>
                  </a:lnTo>
                  <a:lnTo>
                    <a:pt x="19201" y="12772"/>
                  </a:lnTo>
                  <a:cubicBezTo>
                    <a:pt x="19201" y="13248"/>
                    <a:pt x="19524" y="13514"/>
                    <a:pt x="19524" y="13990"/>
                  </a:cubicBezTo>
                  <a:cubicBezTo>
                    <a:pt x="19524" y="14396"/>
                    <a:pt x="19231" y="14614"/>
                    <a:pt x="19231" y="15020"/>
                  </a:cubicBezTo>
                  <a:cubicBezTo>
                    <a:pt x="19231" y="15328"/>
                    <a:pt x="19539" y="15476"/>
                    <a:pt x="19759" y="15734"/>
                  </a:cubicBezTo>
                  <a:cubicBezTo>
                    <a:pt x="19964" y="15972"/>
                    <a:pt x="20051" y="16120"/>
                    <a:pt x="20226" y="16368"/>
                  </a:cubicBezTo>
                  <a:cubicBezTo>
                    <a:pt x="20610" y="16883"/>
                    <a:pt x="21086" y="17230"/>
                    <a:pt x="21585" y="17706"/>
                  </a:cubicBezTo>
                  <a:lnTo>
                    <a:pt x="21585" y="17706"/>
                  </a:lnTo>
                  <a:cubicBezTo>
                    <a:pt x="21537" y="17716"/>
                    <a:pt x="21485" y="17726"/>
                    <a:pt x="21430" y="17735"/>
                  </a:cubicBezTo>
                  <a:cubicBezTo>
                    <a:pt x="21012" y="17804"/>
                    <a:pt x="20916" y="18038"/>
                    <a:pt x="20550" y="18171"/>
                  </a:cubicBezTo>
                  <a:cubicBezTo>
                    <a:pt x="20168" y="18309"/>
                    <a:pt x="19854" y="18211"/>
                    <a:pt x="19436" y="18290"/>
                  </a:cubicBezTo>
                  <a:cubicBezTo>
                    <a:pt x="19164" y="18340"/>
                    <a:pt x="19040" y="18489"/>
                    <a:pt x="18754" y="18489"/>
                  </a:cubicBezTo>
                  <a:lnTo>
                    <a:pt x="18036" y="18489"/>
                  </a:lnTo>
                  <a:cubicBezTo>
                    <a:pt x="17889" y="18489"/>
                    <a:pt x="17822" y="18428"/>
                    <a:pt x="17678" y="18428"/>
                  </a:cubicBezTo>
                  <a:cubicBezTo>
                    <a:pt x="17201" y="18428"/>
                    <a:pt x="16959" y="18582"/>
                    <a:pt x="16534" y="18726"/>
                  </a:cubicBezTo>
                  <a:cubicBezTo>
                    <a:pt x="16102" y="18871"/>
                    <a:pt x="15830" y="18914"/>
                    <a:pt x="15389" y="19043"/>
                  </a:cubicBezTo>
                  <a:cubicBezTo>
                    <a:pt x="14635" y="19265"/>
                    <a:pt x="14240" y="19538"/>
                    <a:pt x="13420" y="19538"/>
                  </a:cubicBezTo>
                  <a:cubicBezTo>
                    <a:pt x="13273" y="19538"/>
                    <a:pt x="13192" y="19534"/>
                    <a:pt x="13045" y="19534"/>
                  </a:cubicBezTo>
                  <a:cubicBezTo>
                    <a:pt x="12892" y="19534"/>
                    <a:pt x="12840" y="19633"/>
                    <a:pt x="12722" y="19698"/>
                  </a:cubicBezTo>
                  <a:cubicBezTo>
                    <a:pt x="12488" y="19831"/>
                    <a:pt x="12275" y="19856"/>
                    <a:pt x="12018" y="19974"/>
                  </a:cubicBezTo>
                  <a:cubicBezTo>
                    <a:pt x="11770" y="20088"/>
                    <a:pt x="11652" y="20252"/>
                    <a:pt x="11345" y="20252"/>
                  </a:cubicBezTo>
                  <a:cubicBezTo>
                    <a:pt x="11293" y="20252"/>
                    <a:pt x="11271" y="20217"/>
                    <a:pt x="11227" y="20213"/>
                  </a:cubicBezTo>
                  <a:cubicBezTo>
                    <a:pt x="10185" y="20326"/>
                    <a:pt x="9776" y="20806"/>
                    <a:pt x="8736" y="20806"/>
                  </a:cubicBezTo>
                  <a:cubicBezTo>
                    <a:pt x="8537" y="20806"/>
                    <a:pt x="8436" y="20708"/>
                    <a:pt x="8237" y="20708"/>
                  </a:cubicBezTo>
                  <a:cubicBezTo>
                    <a:pt x="7914" y="20708"/>
                    <a:pt x="7812" y="20896"/>
                    <a:pt x="7564" y="21025"/>
                  </a:cubicBezTo>
                  <a:cubicBezTo>
                    <a:pt x="7402" y="21109"/>
                    <a:pt x="7204" y="21064"/>
                    <a:pt x="7036" y="21144"/>
                  </a:cubicBezTo>
                  <a:cubicBezTo>
                    <a:pt x="6736" y="21292"/>
                    <a:pt x="6560" y="21382"/>
                    <a:pt x="6214" y="21481"/>
                  </a:cubicBezTo>
                  <a:cubicBezTo>
                    <a:pt x="6112" y="21510"/>
                    <a:pt x="6090" y="21600"/>
                    <a:pt x="5972" y="21600"/>
                  </a:cubicBezTo>
                  <a:lnTo>
                    <a:pt x="5371" y="21600"/>
                  </a:lnTo>
                  <a:cubicBezTo>
                    <a:pt x="5019" y="21600"/>
                    <a:pt x="4872" y="21417"/>
                    <a:pt x="4543" y="21341"/>
                  </a:cubicBezTo>
                  <a:cubicBezTo>
                    <a:pt x="3781" y="21173"/>
                    <a:pt x="3313" y="21104"/>
                    <a:pt x="2609" y="20847"/>
                  </a:cubicBezTo>
                  <a:cubicBezTo>
                    <a:pt x="2240" y="20712"/>
                    <a:pt x="1940" y="20624"/>
                    <a:pt x="1638" y="20540"/>
                  </a:cubicBezTo>
                  <a:lnTo>
                    <a:pt x="1638" y="20540"/>
                  </a:lnTo>
                  <a:lnTo>
                    <a:pt x="1758" y="20133"/>
                  </a:lnTo>
                  <a:lnTo>
                    <a:pt x="1758" y="19331"/>
                  </a:lnTo>
                  <a:cubicBezTo>
                    <a:pt x="1758" y="19043"/>
                    <a:pt x="1377" y="18953"/>
                    <a:pt x="1172" y="18705"/>
                  </a:cubicBezTo>
                  <a:cubicBezTo>
                    <a:pt x="1039" y="18537"/>
                    <a:pt x="995" y="18409"/>
                    <a:pt x="880" y="18231"/>
                  </a:cubicBezTo>
                  <a:cubicBezTo>
                    <a:pt x="718" y="17983"/>
                    <a:pt x="528" y="17854"/>
                    <a:pt x="409" y="17597"/>
                  </a:cubicBezTo>
                  <a:cubicBezTo>
                    <a:pt x="101" y="16953"/>
                    <a:pt x="0" y="16536"/>
                    <a:pt x="0" y="15853"/>
                  </a:cubicBezTo>
                  <a:cubicBezTo>
                    <a:pt x="0" y="15416"/>
                    <a:pt x="-15" y="15119"/>
                    <a:pt x="292" y="14743"/>
                  </a:cubicBezTo>
                  <a:cubicBezTo>
                    <a:pt x="615" y="14347"/>
                    <a:pt x="1010" y="14208"/>
                    <a:pt x="1290" y="13793"/>
                  </a:cubicBezTo>
                  <a:cubicBezTo>
                    <a:pt x="1480" y="13494"/>
                    <a:pt x="1318" y="13276"/>
                    <a:pt x="1406" y="12960"/>
                  </a:cubicBezTo>
                  <a:cubicBezTo>
                    <a:pt x="1495" y="12632"/>
                    <a:pt x="1758" y="12474"/>
                    <a:pt x="1934" y="12168"/>
                  </a:cubicBezTo>
                  <a:cubicBezTo>
                    <a:pt x="2153" y="11801"/>
                    <a:pt x="2286" y="11592"/>
                    <a:pt x="2520" y="11216"/>
                  </a:cubicBezTo>
                  <a:cubicBezTo>
                    <a:pt x="2872" y="10671"/>
                    <a:pt x="3576" y="10463"/>
                    <a:pt x="3576" y="9868"/>
                  </a:cubicBezTo>
                  <a:cubicBezTo>
                    <a:pt x="3576" y="9323"/>
                    <a:pt x="3532" y="9017"/>
                    <a:pt x="3400" y="8481"/>
                  </a:cubicBezTo>
                  <a:cubicBezTo>
                    <a:pt x="3313" y="8115"/>
                    <a:pt x="3224" y="7887"/>
                    <a:pt x="3048" y="7530"/>
                  </a:cubicBezTo>
                  <a:cubicBezTo>
                    <a:pt x="2969" y="7362"/>
                    <a:pt x="2892" y="7266"/>
                    <a:pt x="2843" y="7113"/>
                  </a:cubicBezTo>
                  <a:cubicBezTo>
                    <a:pt x="2793" y="7053"/>
                    <a:pt x="2756" y="6986"/>
                    <a:pt x="2756" y="6896"/>
                  </a:cubicBezTo>
                  <a:cubicBezTo>
                    <a:pt x="2756" y="6629"/>
                    <a:pt x="3224" y="6569"/>
                    <a:pt x="3224" y="6301"/>
                  </a:cubicBezTo>
                  <a:cubicBezTo>
                    <a:pt x="3224" y="5968"/>
                    <a:pt x="2948" y="5762"/>
                    <a:pt x="2820" y="5488"/>
                  </a:cubicBezTo>
                  <a:lnTo>
                    <a:pt x="2820" y="5488"/>
                  </a:lnTo>
                  <a:cubicBezTo>
                    <a:pt x="2781" y="5404"/>
                    <a:pt x="2756" y="5313"/>
                    <a:pt x="2756" y="5211"/>
                  </a:cubicBezTo>
                  <a:cubicBezTo>
                    <a:pt x="2756" y="4618"/>
                    <a:pt x="3342" y="4340"/>
                    <a:pt x="3342" y="3746"/>
                  </a:cubicBezTo>
                  <a:cubicBezTo>
                    <a:pt x="3342" y="3092"/>
                    <a:pt x="2756" y="2764"/>
                    <a:pt x="2756" y="2111"/>
                  </a:cubicBezTo>
                  <a:cubicBezTo>
                    <a:pt x="2756" y="1814"/>
                    <a:pt x="2756" y="1516"/>
                    <a:pt x="2756" y="1219"/>
                  </a:cubicBezTo>
                  <a:cubicBezTo>
                    <a:pt x="2756" y="981"/>
                    <a:pt x="3166" y="911"/>
                    <a:pt x="3166" y="673"/>
                  </a:cubicBezTo>
                  <a:lnTo>
                    <a:pt x="7328" y="792"/>
                  </a:lnTo>
                  <a:cubicBezTo>
                    <a:pt x="9293" y="802"/>
                    <a:pt x="10392" y="833"/>
                    <a:pt x="12356" y="833"/>
                  </a:cubicBezTo>
                  <a:cubicBezTo>
                    <a:pt x="12840" y="833"/>
                    <a:pt x="13132" y="704"/>
                    <a:pt x="13544" y="554"/>
                  </a:cubicBezTo>
                  <a:cubicBezTo>
                    <a:pt x="13851" y="446"/>
                    <a:pt x="13925" y="218"/>
                    <a:pt x="14246" y="158"/>
                  </a:cubicBezTo>
                  <a:cubicBezTo>
                    <a:pt x="14774" y="49"/>
                    <a:pt x="15097" y="0"/>
                    <a:pt x="15654" y="0"/>
                  </a:cubicBezTo>
                  <a:cubicBezTo>
                    <a:pt x="16446" y="0"/>
                    <a:pt x="17062" y="90"/>
                    <a:pt x="17530" y="515"/>
                  </a:cubicBezTo>
                  <a:cubicBezTo>
                    <a:pt x="17530" y="515"/>
                    <a:pt x="17530" y="515"/>
                    <a:pt x="17530" y="51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5" name="Shape 3364"/>
            <p:cNvSpPr/>
            <p:nvPr/>
          </p:nvSpPr>
          <p:spPr>
            <a:xfrm>
              <a:off x="7065169" y="3485556"/>
              <a:ext cx="314365" cy="338649"/>
            </a:xfrm>
            <a:custGeom>
              <a:avLst/>
              <a:gdLst/>
              <a:ahLst/>
              <a:cxnLst>
                <a:cxn ang="0">
                  <a:pos x="wd2" y="hd2"/>
                </a:cxn>
                <a:cxn ang="5400000">
                  <a:pos x="wd2" y="hd2"/>
                </a:cxn>
                <a:cxn ang="10800000">
                  <a:pos x="wd2" y="hd2"/>
                </a:cxn>
                <a:cxn ang="16200000">
                  <a:pos x="wd2" y="hd2"/>
                </a:cxn>
              </a:cxnLst>
              <a:rect l="0" t="0" r="r" b="b"/>
              <a:pathLst>
                <a:path w="21600" h="21600" extrusionOk="0">
                  <a:moveTo>
                    <a:pt x="20149" y="19288"/>
                  </a:moveTo>
                  <a:lnTo>
                    <a:pt x="20239" y="18870"/>
                  </a:lnTo>
                  <a:lnTo>
                    <a:pt x="20239" y="18045"/>
                  </a:lnTo>
                  <a:cubicBezTo>
                    <a:pt x="20239" y="17748"/>
                    <a:pt x="19953" y="17656"/>
                    <a:pt x="19800" y="17402"/>
                  </a:cubicBezTo>
                  <a:cubicBezTo>
                    <a:pt x="19701" y="17229"/>
                    <a:pt x="19668" y="17096"/>
                    <a:pt x="19581" y="16914"/>
                  </a:cubicBezTo>
                  <a:cubicBezTo>
                    <a:pt x="19460" y="16659"/>
                    <a:pt x="19318" y="16526"/>
                    <a:pt x="19229" y="16262"/>
                  </a:cubicBezTo>
                  <a:cubicBezTo>
                    <a:pt x="18998" y="15599"/>
                    <a:pt x="18922" y="15170"/>
                    <a:pt x="18922" y="14468"/>
                  </a:cubicBezTo>
                  <a:cubicBezTo>
                    <a:pt x="18922" y="14019"/>
                    <a:pt x="18911" y="13714"/>
                    <a:pt x="19141" y="13327"/>
                  </a:cubicBezTo>
                  <a:cubicBezTo>
                    <a:pt x="19383" y="12919"/>
                    <a:pt x="19679" y="12777"/>
                    <a:pt x="19888" y="12349"/>
                  </a:cubicBezTo>
                  <a:cubicBezTo>
                    <a:pt x="20031" y="12043"/>
                    <a:pt x="19910" y="11818"/>
                    <a:pt x="19975" y="11493"/>
                  </a:cubicBezTo>
                  <a:cubicBezTo>
                    <a:pt x="20042" y="11156"/>
                    <a:pt x="20239" y="10994"/>
                    <a:pt x="20371" y="10678"/>
                  </a:cubicBezTo>
                  <a:cubicBezTo>
                    <a:pt x="20535" y="10301"/>
                    <a:pt x="20634" y="10087"/>
                    <a:pt x="20809" y="9700"/>
                  </a:cubicBezTo>
                  <a:cubicBezTo>
                    <a:pt x="21073" y="9140"/>
                    <a:pt x="21600" y="8925"/>
                    <a:pt x="21600" y="8314"/>
                  </a:cubicBezTo>
                  <a:cubicBezTo>
                    <a:pt x="21600" y="7754"/>
                    <a:pt x="21568" y="7439"/>
                    <a:pt x="21468" y="6887"/>
                  </a:cubicBezTo>
                  <a:cubicBezTo>
                    <a:pt x="21403" y="6512"/>
                    <a:pt x="21336" y="6277"/>
                    <a:pt x="21205" y="5910"/>
                  </a:cubicBezTo>
                  <a:cubicBezTo>
                    <a:pt x="21146" y="5737"/>
                    <a:pt x="21088" y="5638"/>
                    <a:pt x="21051" y="5481"/>
                  </a:cubicBezTo>
                  <a:cubicBezTo>
                    <a:pt x="21014" y="5419"/>
                    <a:pt x="20986" y="5350"/>
                    <a:pt x="20986" y="5258"/>
                  </a:cubicBezTo>
                  <a:cubicBezTo>
                    <a:pt x="20986" y="4983"/>
                    <a:pt x="21336" y="4921"/>
                    <a:pt x="21336" y="4646"/>
                  </a:cubicBezTo>
                  <a:cubicBezTo>
                    <a:pt x="21336" y="4304"/>
                    <a:pt x="21130" y="4092"/>
                    <a:pt x="21034" y="3810"/>
                  </a:cubicBezTo>
                  <a:lnTo>
                    <a:pt x="21034" y="3810"/>
                  </a:lnTo>
                  <a:cubicBezTo>
                    <a:pt x="20617" y="3463"/>
                    <a:pt x="20481" y="3332"/>
                    <a:pt x="19975" y="3097"/>
                  </a:cubicBezTo>
                  <a:cubicBezTo>
                    <a:pt x="19701" y="2975"/>
                    <a:pt x="19536" y="2905"/>
                    <a:pt x="19274" y="2772"/>
                  </a:cubicBezTo>
                  <a:cubicBezTo>
                    <a:pt x="19011" y="2640"/>
                    <a:pt x="18877" y="2445"/>
                    <a:pt x="18570" y="2445"/>
                  </a:cubicBezTo>
                  <a:cubicBezTo>
                    <a:pt x="18330" y="2445"/>
                    <a:pt x="18252" y="2660"/>
                    <a:pt x="18088" y="2813"/>
                  </a:cubicBezTo>
                  <a:cubicBezTo>
                    <a:pt x="17824" y="3057"/>
                    <a:pt x="17594" y="3200"/>
                    <a:pt x="17211" y="3220"/>
                  </a:cubicBezTo>
                  <a:cubicBezTo>
                    <a:pt x="16990" y="3230"/>
                    <a:pt x="16858" y="3260"/>
                    <a:pt x="16640" y="3260"/>
                  </a:cubicBezTo>
                  <a:cubicBezTo>
                    <a:pt x="16573" y="3260"/>
                    <a:pt x="16519" y="3210"/>
                    <a:pt x="16463" y="3220"/>
                  </a:cubicBezTo>
                  <a:cubicBezTo>
                    <a:pt x="16057" y="3312"/>
                    <a:pt x="16102" y="3914"/>
                    <a:pt x="15674" y="3914"/>
                  </a:cubicBezTo>
                  <a:cubicBezTo>
                    <a:pt x="15421" y="3914"/>
                    <a:pt x="15268" y="3781"/>
                    <a:pt x="15058" y="3669"/>
                  </a:cubicBezTo>
                  <a:cubicBezTo>
                    <a:pt x="14565" y="3383"/>
                    <a:pt x="14356" y="3128"/>
                    <a:pt x="13961" y="2731"/>
                  </a:cubicBezTo>
                  <a:cubicBezTo>
                    <a:pt x="13621" y="2385"/>
                    <a:pt x="13368" y="2191"/>
                    <a:pt x="13040" y="1834"/>
                  </a:cubicBezTo>
                  <a:cubicBezTo>
                    <a:pt x="12886" y="1671"/>
                    <a:pt x="12809" y="1529"/>
                    <a:pt x="12688" y="1346"/>
                  </a:cubicBezTo>
                  <a:cubicBezTo>
                    <a:pt x="12655" y="1294"/>
                    <a:pt x="12688" y="1213"/>
                    <a:pt x="12644" y="1182"/>
                  </a:cubicBezTo>
                  <a:cubicBezTo>
                    <a:pt x="12601" y="1152"/>
                    <a:pt x="12523" y="1192"/>
                    <a:pt x="12469" y="1182"/>
                  </a:cubicBezTo>
                  <a:cubicBezTo>
                    <a:pt x="12195" y="1111"/>
                    <a:pt x="12030" y="1141"/>
                    <a:pt x="11743" y="1141"/>
                  </a:cubicBezTo>
                  <a:cubicBezTo>
                    <a:pt x="11743" y="867"/>
                    <a:pt x="11635" y="724"/>
                    <a:pt x="11635" y="449"/>
                  </a:cubicBezTo>
                  <a:lnTo>
                    <a:pt x="11635" y="449"/>
                  </a:lnTo>
                  <a:cubicBezTo>
                    <a:pt x="11361" y="449"/>
                    <a:pt x="11207" y="500"/>
                    <a:pt x="10933" y="489"/>
                  </a:cubicBezTo>
                  <a:cubicBezTo>
                    <a:pt x="10801" y="489"/>
                    <a:pt x="10691" y="387"/>
                    <a:pt x="10581" y="449"/>
                  </a:cubicBezTo>
                  <a:cubicBezTo>
                    <a:pt x="10449" y="520"/>
                    <a:pt x="10470" y="652"/>
                    <a:pt x="10405" y="774"/>
                  </a:cubicBezTo>
                  <a:cubicBezTo>
                    <a:pt x="10328" y="917"/>
                    <a:pt x="10263" y="999"/>
                    <a:pt x="10185" y="1141"/>
                  </a:cubicBezTo>
                  <a:cubicBezTo>
                    <a:pt x="10120" y="1254"/>
                    <a:pt x="10109" y="1426"/>
                    <a:pt x="9967" y="1426"/>
                  </a:cubicBezTo>
                  <a:cubicBezTo>
                    <a:pt x="9494" y="1426"/>
                    <a:pt x="9286" y="1060"/>
                    <a:pt x="9044" y="694"/>
                  </a:cubicBezTo>
                  <a:cubicBezTo>
                    <a:pt x="8923" y="510"/>
                    <a:pt x="8880" y="327"/>
                    <a:pt x="8694" y="205"/>
                  </a:cubicBezTo>
                  <a:cubicBezTo>
                    <a:pt x="8441" y="42"/>
                    <a:pt x="8221" y="0"/>
                    <a:pt x="7903" y="0"/>
                  </a:cubicBezTo>
                  <a:cubicBezTo>
                    <a:pt x="7432" y="0"/>
                    <a:pt x="7101" y="112"/>
                    <a:pt x="6762" y="407"/>
                  </a:cubicBezTo>
                  <a:cubicBezTo>
                    <a:pt x="6706" y="449"/>
                    <a:pt x="6717" y="520"/>
                    <a:pt x="6673" y="572"/>
                  </a:cubicBezTo>
                  <a:cubicBezTo>
                    <a:pt x="6509" y="754"/>
                    <a:pt x="6334" y="806"/>
                    <a:pt x="6146" y="979"/>
                  </a:cubicBezTo>
                  <a:cubicBezTo>
                    <a:pt x="6027" y="1091"/>
                    <a:pt x="5938" y="1182"/>
                    <a:pt x="5839" y="1304"/>
                  </a:cubicBezTo>
                  <a:cubicBezTo>
                    <a:pt x="5751" y="1416"/>
                    <a:pt x="5729" y="1591"/>
                    <a:pt x="5575" y="1591"/>
                  </a:cubicBezTo>
                  <a:cubicBezTo>
                    <a:pt x="5061" y="1591"/>
                    <a:pt x="4962" y="1111"/>
                    <a:pt x="4523" y="856"/>
                  </a:cubicBezTo>
                  <a:cubicBezTo>
                    <a:pt x="4259" y="704"/>
                    <a:pt x="4050" y="652"/>
                    <a:pt x="3732" y="652"/>
                  </a:cubicBezTo>
                  <a:cubicBezTo>
                    <a:pt x="3622" y="652"/>
                    <a:pt x="3568" y="734"/>
                    <a:pt x="3458" y="734"/>
                  </a:cubicBezTo>
                  <a:cubicBezTo>
                    <a:pt x="3392" y="734"/>
                    <a:pt x="3358" y="694"/>
                    <a:pt x="3293" y="694"/>
                  </a:cubicBezTo>
                  <a:lnTo>
                    <a:pt x="3293" y="694"/>
                  </a:lnTo>
                  <a:cubicBezTo>
                    <a:pt x="2898" y="969"/>
                    <a:pt x="2602" y="1049"/>
                    <a:pt x="2239" y="1386"/>
                  </a:cubicBezTo>
                  <a:cubicBezTo>
                    <a:pt x="1932" y="1671"/>
                    <a:pt x="1845" y="1956"/>
                    <a:pt x="1845" y="2364"/>
                  </a:cubicBezTo>
                  <a:cubicBezTo>
                    <a:pt x="1845" y="2640"/>
                    <a:pt x="1943" y="2802"/>
                    <a:pt x="2107" y="3017"/>
                  </a:cubicBezTo>
                  <a:cubicBezTo>
                    <a:pt x="2141" y="3067"/>
                    <a:pt x="2152" y="3138"/>
                    <a:pt x="2195" y="3180"/>
                  </a:cubicBezTo>
                  <a:cubicBezTo>
                    <a:pt x="2416" y="3383"/>
                    <a:pt x="2854" y="3332"/>
                    <a:pt x="2854" y="3627"/>
                  </a:cubicBezTo>
                  <a:cubicBezTo>
                    <a:pt x="2854" y="3709"/>
                    <a:pt x="2733" y="3719"/>
                    <a:pt x="2723" y="3790"/>
                  </a:cubicBezTo>
                  <a:cubicBezTo>
                    <a:pt x="2656" y="4036"/>
                    <a:pt x="2678" y="4177"/>
                    <a:pt x="2678" y="4432"/>
                  </a:cubicBezTo>
                  <a:lnTo>
                    <a:pt x="2678" y="6409"/>
                  </a:lnTo>
                  <a:cubicBezTo>
                    <a:pt x="2678" y="6787"/>
                    <a:pt x="2930" y="7122"/>
                    <a:pt x="2634" y="7377"/>
                  </a:cubicBezTo>
                  <a:cubicBezTo>
                    <a:pt x="2492" y="7499"/>
                    <a:pt x="2316" y="7439"/>
                    <a:pt x="2107" y="7459"/>
                  </a:cubicBezTo>
                  <a:cubicBezTo>
                    <a:pt x="1878" y="7479"/>
                    <a:pt x="1757" y="7581"/>
                    <a:pt x="1526" y="7581"/>
                  </a:cubicBezTo>
                  <a:cubicBezTo>
                    <a:pt x="1329" y="7581"/>
                    <a:pt x="1208" y="7551"/>
                    <a:pt x="1011" y="7539"/>
                  </a:cubicBezTo>
                  <a:cubicBezTo>
                    <a:pt x="1296" y="7806"/>
                    <a:pt x="1536" y="7988"/>
                    <a:pt x="1536" y="8355"/>
                  </a:cubicBezTo>
                  <a:cubicBezTo>
                    <a:pt x="1536" y="8763"/>
                    <a:pt x="1339" y="8977"/>
                    <a:pt x="1141" y="9333"/>
                  </a:cubicBezTo>
                  <a:cubicBezTo>
                    <a:pt x="845" y="9852"/>
                    <a:pt x="549" y="10127"/>
                    <a:pt x="88" y="10556"/>
                  </a:cubicBezTo>
                  <a:lnTo>
                    <a:pt x="88" y="10556"/>
                  </a:lnTo>
                  <a:cubicBezTo>
                    <a:pt x="88" y="11575"/>
                    <a:pt x="121" y="12318"/>
                    <a:pt x="121" y="13337"/>
                  </a:cubicBezTo>
                  <a:cubicBezTo>
                    <a:pt x="121" y="13499"/>
                    <a:pt x="0" y="13571"/>
                    <a:pt x="0" y="13734"/>
                  </a:cubicBezTo>
                  <a:cubicBezTo>
                    <a:pt x="0" y="14019"/>
                    <a:pt x="263" y="14163"/>
                    <a:pt x="527" y="14306"/>
                  </a:cubicBezTo>
                  <a:cubicBezTo>
                    <a:pt x="791" y="14448"/>
                    <a:pt x="955" y="14560"/>
                    <a:pt x="1229" y="14673"/>
                  </a:cubicBezTo>
                  <a:cubicBezTo>
                    <a:pt x="1439" y="14753"/>
                    <a:pt x="1614" y="14795"/>
                    <a:pt x="1757" y="14958"/>
                  </a:cubicBezTo>
                  <a:cubicBezTo>
                    <a:pt x="1943" y="15170"/>
                    <a:pt x="1932" y="15375"/>
                    <a:pt x="2107" y="15610"/>
                  </a:cubicBezTo>
                  <a:cubicBezTo>
                    <a:pt x="2481" y="16119"/>
                    <a:pt x="2909" y="16262"/>
                    <a:pt x="3337" y="16750"/>
                  </a:cubicBezTo>
                  <a:cubicBezTo>
                    <a:pt x="3644" y="17106"/>
                    <a:pt x="3689" y="17433"/>
                    <a:pt x="3689" y="17892"/>
                  </a:cubicBezTo>
                  <a:cubicBezTo>
                    <a:pt x="3689" y="18533"/>
                    <a:pt x="3458" y="18880"/>
                    <a:pt x="3382" y="19522"/>
                  </a:cubicBezTo>
                  <a:cubicBezTo>
                    <a:pt x="3282" y="20296"/>
                    <a:pt x="3316" y="20788"/>
                    <a:pt x="3251" y="21563"/>
                  </a:cubicBezTo>
                  <a:lnTo>
                    <a:pt x="3251" y="21563"/>
                  </a:lnTo>
                  <a:lnTo>
                    <a:pt x="4676" y="21600"/>
                  </a:lnTo>
                  <a:cubicBezTo>
                    <a:pt x="4923" y="21548"/>
                    <a:pt x="4972" y="21341"/>
                    <a:pt x="5203" y="21254"/>
                  </a:cubicBezTo>
                  <a:cubicBezTo>
                    <a:pt x="5417" y="21173"/>
                    <a:pt x="5554" y="21147"/>
                    <a:pt x="5751" y="21050"/>
                  </a:cubicBezTo>
                  <a:cubicBezTo>
                    <a:pt x="5893" y="20978"/>
                    <a:pt x="6010" y="20994"/>
                    <a:pt x="6168" y="20948"/>
                  </a:cubicBezTo>
                  <a:cubicBezTo>
                    <a:pt x="6535" y="20836"/>
                    <a:pt x="6712" y="20713"/>
                    <a:pt x="7090" y="20663"/>
                  </a:cubicBezTo>
                  <a:cubicBezTo>
                    <a:pt x="7672" y="20587"/>
                    <a:pt x="7804" y="20112"/>
                    <a:pt x="8342" y="19909"/>
                  </a:cubicBezTo>
                  <a:cubicBezTo>
                    <a:pt x="8666" y="19787"/>
                    <a:pt x="8895" y="19812"/>
                    <a:pt x="9219" y="19684"/>
                  </a:cubicBezTo>
                  <a:cubicBezTo>
                    <a:pt x="9429" y="19604"/>
                    <a:pt x="9444" y="19389"/>
                    <a:pt x="9660" y="19339"/>
                  </a:cubicBezTo>
                  <a:cubicBezTo>
                    <a:pt x="10174" y="19216"/>
                    <a:pt x="10488" y="19237"/>
                    <a:pt x="11019" y="19237"/>
                  </a:cubicBezTo>
                  <a:cubicBezTo>
                    <a:pt x="11410" y="19237"/>
                    <a:pt x="11629" y="19277"/>
                    <a:pt x="12018" y="19277"/>
                  </a:cubicBezTo>
                  <a:cubicBezTo>
                    <a:pt x="12474" y="19277"/>
                    <a:pt x="12748" y="19257"/>
                    <a:pt x="13193" y="19175"/>
                  </a:cubicBezTo>
                  <a:cubicBezTo>
                    <a:pt x="13770" y="19068"/>
                    <a:pt x="14060" y="18818"/>
                    <a:pt x="14641" y="18727"/>
                  </a:cubicBezTo>
                  <a:cubicBezTo>
                    <a:pt x="14883" y="18691"/>
                    <a:pt x="14982" y="18533"/>
                    <a:pt x="15212" y="18462"/>
                  </a:cubicBezTo>
                  <a:cubicBezTo>
                    <a:pt x="15525" y="18360"/>
                    <a:pt x="15734" y="18340"/>
                    <a:pt x="16068" y="18340"/>
                  </a:cubicBezTo>
                  <a:cubicBezTo>
                    <a:pt x="16271" y="18457"/>
                    <a:pt x="16206" y="18706"/>
                    <a:pt x="16420" y="18809"/>
                  </a:cubicBezTo>
                  <a:cubicBezTo>
                    <a:pt x="16936" y="19058"/>
                    <a:pt x="17330" y="18952"/>
                    <a:pt x="17913" y="18952"/>
                  </a:cubicBezTo>
                  <a:cubicBezTo>
                    <a:pt x="18099" y="18952"/>
                    <a:pt x="18110" y="18743"/>
                    <a:pt x="18177" y="18585"/>
                  </a:cubicBezTo>
                  <a:cubicBezTo>
                    <a:pt x="18291" y="18318"/>
                    <a:pt x="18505" y="18248"/>
                    <a:pt x="18790" y="18115"/>
                  </a:cubicBezTo>
                  <a:lnTo>
                    <a:pt x="18877" y="18075"/>
                  </a:lnTo>
                  <a:cubicBezTo>
                    <a:pt x="18840" y="18136"/>
                    <a:pt x="18829" y="18192"/>
                    <a:pt x="18812" y="18258"/>
                  </a:cubicBezTo>
                  <a:lnTo>
                    <a:pt x="18901" y="18318"/>
                  </a:lnTo>
                  <a:lnTo>
                    <a:pt x="19553" y="18318"/>
                  </a:lnTo>
                  <a:cubicBezTo>
                    <a:pt x="19629" y="18318"/>
                    <a:pt x="19668" y="18370"/>
                    <a:pt x="19735" y="18400"/>
                  </a:cubicBezTo>
                  <a:cubicBezTo>
                    <a:pt x="19439" y="18625"/>
                    <a:pt x="19153" y="18554"/>
                    <a:pt x="18834" y="18747"/>
                  </a:cubicBezTo>
                  <a:cubicBezTo>
                    <a:pt x="18944" y="18936"/>
                    <a:pt x="19169" y="18906"/>
                    <a:pt x="19383" y="18992"/>
                  </a:cubicBezTo>
                  <a:cubicBezTo>
                    <a:pt x="19679" y="19116"/>
                    <a:pt x="19915" y="19199"/>
                    <a:pt x="20149" y="19288"/>
                  </a:cubicBezTo>
                  <a:cubicBezTo>
                    <a:pt x="20149" y="19288"/>
                    <a:pt x="20149" y="19288"/>
                    <a:pt x="20149" y="19288"/>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6" name="Shape 3365"/>
            <p:cNvSpPr/>
            <p:nvPr/>
          </p:nvSpPr>
          <p:spPr>
            <a:xfrm>
              <a:off x="6904812" y="3598401"/>
              <a:ext cx="213610" cy="223676"/>
            </a:xfrm>
            <a:custGeom>
              <a:avLst/>
              <a:gdLst/>
              <a:ahLst/>
              <a:cxnLst>
                <a:cxn ang="0">
                  <a:pos x="wd2" y="hd2"/>
                </a:cxn>
                <a:cxn ang="5400000">
                  <a:pos x="wd2" y="hd2"/>
                </a:cxn>
                <a:cxn ang="10800000">
                  <a:pos x="wd2" y="hd2"/>
                </a:cxn>
                <a:cxn ang="16200000">
                  <a:pos x="wd2" y="hd2"/>
                </a:cxn>
              </a:cxnLst>
              <a:rect l="0" t="0" r="r" b="b"/>
              <a:pathLst>
                <a:path w="21600" h="21600" extrusionOk="0">
                  <a:moveTo>
                    <a:pt x="16301" y="4936"/>
                  </a:moveTo>
                  <a:cubicBezTo>
                    <a:pt x="16301" y="6479"/>
                    <a:pt x="16349" y="7603"/>
                    <a:pt x="16349" y="9146"/>
                  </a:cubicBezTo>
                  <a:cubicBezTo>
                    <a:pt x="16349" y="9392"/>
                    <a:pt x="16171" y="9501"/>
                    <a:pt x="16171" y="9748"/>
                  </a:cubicBezTo>
                  <a:cubicBezTo>
                    <a:pt x="16171" y="10179"/>
                    <a:pt x="16559" y="10397"/>
                    <a:pt x="16947" y="10613"/>
                  </a:cubicBezTo>
                  <a:cubicBezTo>
                    <a:pt x="17335" y="10828"/>
                    <a:pt x="17577" y="10998"/>
                    <a:pt x="17981" y="11168"/>
                  </a:cubicBezTo>
                  <a:cubicBezTo>
                    <a:pt x="18289" y="11290"/>
                    <a:pt x="18547" y="11354"/>
                    <a:pt x="18757" y="11600"/>
                  </a:cubicBezTo>
                  <a:cubicBezTo>
                    <a:pt x="19031" y="11922"/>
                    <a:pt x="19014" y="12232"/>
                    <a:pt x="19272" y="12587"/>
                  </a:cubicBezTo>
                  <a:cubicBezTo>
                    <a:pt x="19822" y="13358"/>
                    <a:pt x="20452" y="13574"/>
                    <a:pt x="21082" y="14313"/>
                  </a:cubicBezTo>
                  <a:cubicBezTo>
                    <a:pt x="21534" y="14853"/>
                    <a:pt x="21600" y="15348"/>
                    <a:pt x="21600" y="16043"/>
                  </a:cubicBezTo>
                  <a:cubicBezTo>
                    <a:pt x="21600" y="17013"/>
                    <a:pt x="21260" y="17538"/>
                    <a:pt x="21148" y="18510"/>
                  </a:cubicBezTo>
                  <a:cubicBezTo>
                    <a:pt x="21002" y="19682"/>
                    <a:pt x="21052" y="20427"/>
                    <a:pt x="20956" y="21600"/>
                  </a:cubicBezTo>
                  <a:lnTo>
                    <a:pt x="20956" y="21600"/>
                  </a:lnTo>
                  <a:lnTo>
                    <a:pt x="19628" y="21565"/>
                  </a:lnTo>
                  <a:cubicBezTo>
                    <a:pt x="17940" y="21031"/>
                    <a:pt x="17068" y="20515"/>
                    <a:pt x="15624" y="19558"/>
                  </a:cubicBezTo>
                  <a:cubicBezTo>
                    <a:pt x="15252" y="19312"/>
                    <a:pt x="15074" y="19111"/>
                    <a:pt x="14686" y="18880"/>
                  </a:cubicBezTo>
                  <a:cubicBezTo>
                    <a:pt x="14314" y="18665"/>
                    <a:pt x="13974" y="18826"/>
                    <a:pt x="13588" y="18634"/>
                  </a:cubicBezTo>
                  <a:cubicBezTo>
                    <a:pt x="13063" y="18371"/>
                    <a:pt x="12870" y="18078"/>
                    <a:pt x="12360" y="17799"/>
                  </a:cubicBezTo>
                  <a:cubicBezTo>
                    <a:pt x="11722" y="17444"/>
                    <a:pt x="11455" y="17083"/>
                    <a:pt x="10875" y="16660"/>
                  </a:cubicBezTo>
                  <a:cubicBezTo>
                    <a:pt x="10494" y="16381"/>
                    <a:pt x="10243" y="16235"/>
                    <a:pt x="9873" y="15949"/>
                  </a:cubicBezTo>
                  <a:cubicBezTo>
                    <a:pt x="9645" y="15780"/>
                    <a:pt x="9371" y="15749"/>
                    <a:pt x="9260" y="15487"/>
                  </a:cubicBezTo>
                  <a:cubicBezTo>
                    <a:pt x="9130" y="15169"/>
                    <a:pt x="9073" y="14953"/>
                    <a:pt x="8904" y="14653"/>
                  </a:cubicBezTo>
                  <a:cubicBezTo>
                    <a:pt x="8694" y="14291"/>
                    <a:pt x="8169" y="14446"/>
                    <a:pt x="7934" y="14099"/>
                  </a:cubicBezTo>
                  <a:cubicBezTo>
                    <a:pt x="7644" y="13659"/>
                    <a:pt x="7320" y="13496"/>
                    <a:pt x="6868" y="13204"/>
                  </a:cubicBezTo>
                  <a:cubicBezTo>
                    <a:pt x="6432" y="12918"/>
                    <a:pt x="6327" y="12587"/>
                    <a:pt x="5930" y="12247"/>
                  </a:cubicBezTo>
                  <a:lnTo>
                    <a:pt x="5132" y="12247"/>
                  </a:lnTo>
                  <a:cubicBezTo>
                    <a:pt x="4502" y="12247"/>
                    <a:pt x="4082" y="12031"/>
                    <a:pt x="3669" y="11569"/>
                  </a:cubicBezTo>
                  <a:cubicBezTo>
                    <a:pt x="3283" y="11136"/>
                    <a:pt x="2927" y="10974"/>
                    <a:pt x="2702" y="10458"/>
                  </a:cubicBezTo>
                  <a:cubicBezTo>
                    <a:pt x="2524" y="10057"/>
                    <a:pt x="2361" y="9717"/>
                    <a:pt x="1926" y="9593"/>
                  </a:cubicBezTo>
                  <a:cubicBezTo>
                    <a:pt x="1481" y="9462"/>
                    <a:pt x="1166" y="9501"/>
                    <a:pt x="762" y="9286"/>
                  </a:cubicBezTo>
                  <a:cubicBezTo>
                    <a:pt x="561" y="9177"/>
                    <a:pt x="552" y="8985"/>
                    <a:pt x="440" y="8791"/>
                  </a:cubicBezTo>
                  <a:cubicBezTo>
                    <a:pt x="319" y="8592"/>
                    <a:pt x="171" y="8479"/>
                    <a:pt x="0" y="8385"/>
                  </a:cubicBezTo>
                  <a:lnTo>
                    <a:pt x="0" y="8385"/>
                  </a:lnTo>
                  <a:cubicBezTo>
                    <a:pt x="226" y="8015"/>
                    <a:pt x="374" y="7712"/>
                    <a:pt x="666" y="7403"/>
                  </a:cubicBezTo>
                  <a:cubicBezTo>
                    <a:pt x="730" y="7327"/>
                    <a:pt x="714" y="7217"/>
                    <a:pt x="794" y="7156"/>
                  </a:cubicBezTo>
                  <a:cubicBezTo>
                    <a:pt x="1070" y="6926"/>
                    <a:pt x="1392" y="6895"/>
                    <a:pt x="1570" y="6601"/>
                  </a:cubicBezTo>
                  <a:cubicBezTo>
                    <a:pt x="1942" y="6030"/>
                    <a:pt x="2120" y="5583"/>
                    <a:pt x="2670" y="5182"/>
                  </a:cubicBezTo>
                  <a:cubicBezTo>
                    <a:pt x="3023" y="4921"/>
                    <a:pt x="3265" y="4812"/>
                    <a:pt x="3637" y="4565"/>
                  </a:cubicBezTo>
                  <a:cubicBezTo>
                    <a:pt x="3815" y="4457"/>
                    <a:pt x="4009" y="4411"/>
                    <a:pt x="4155" y="4256"/>
                  </a:cubicBezTo>
                  <a:cubicBezTo>
                    <a:pt x="4445" y="3964"/>
                    <a:pt x="4445" y="3639"/>
                    <a:pt x="4607" y="3269"/>
                  </a:cubicBezTo>
                  <a:cubicBezTo>
                    <a:pt x="4897" y="2576"/>
                    <a:pt x="5173" y="2205"/>
                    <a:pt x="5511" y="1541"/>
                  </a:cubicBezTo>
                  <a:cubicBezTo>
                    <a:pt x="5755" y="1064"/>
                    <a:pt x="5850" y="754"/>
                    <a:pt x="6156" y="307"/>
                  </a:cubicBezTo>
                  <a:lnTo>
                    <a:pt x="6156" y="307"/>
                  </a:lnTo>
                  <a:cubicBezTo>
                    <a:pt x="6562" y="277"/>
                    <a:pt x="6852" y="0"/>
                    <a:pt x="7256" y="0"/>
                  </a:cubicBezTo>
                  <a:cubicBezTo>
                    <a:pt x="7578" y="0"/>
                    <a:pt x="7724" y="185"/>
                    <a:pt x="8032" y="246"/>
                  </a:cubicBezTo>
                  <a:cubicBezTo>
                    <a:pt x="8420" y="338"/>
                    <a:pt x="8694" y="262"/>
                    <a:pt x="9066" y="369"/>
                  </a:cubicBezTo>
                  <a:cubicBezTo>
                    <a:pt x="10147" y="709"/>
                    <a:pt x="10939" y="1434"/>
                    <a:pt x="10939" y="2530"/>
                  </a:cubicBezTo>
                  <a:cubicBezTo>
                    <a:pt x="10939" y="3208"/>
                    <a:pt x="10891" y="3624"/>
                    <a:pt x="10681" y="4256"/>
                  </a:cubicBezTo>
                  <a:cubicBezTo>
                    <a:pt x="10551" y="4626"/>
                    <a:pt x="10357" y="4827"/>
                    <a:pt x="10357" y="5228"/>
                  </a:cubicBezTo>
                  <a:lnTo>
                    <a:pt x="10357" y="5738"/>
                  </a:lnTo>
                  <a:cubicBezTo>
                    <a:pt x="10453" y="5738"/>
                    <a:pt x="10503" y="5799"/>
                    <a:pt x="10599" y="5799"/>
                  </a:cubicBezTo>
                  <a:cubicBezTo>
                    <a:pt x="10907" y="5799"/>
                    <a:pt x="11085" y="5738"/>
                    <a:pt x="11391" y="5738"/>
                  </a:cubicBezTo>
                  <a:cubicBezTo>
                    <a:pt x="11487" y="5738"/>
                    <a:pt x="11505" y="5877"/>
                    <a:pt x="11585" y="5923"/>
                  </a:cubicBezTo>
                  <a:cubicBezTo>
                    <a:pt x="12037" y="6200"/>
                    <a:pt x="12214" y="6601"/>
                    <a:pt x="12746" y="6601"/>
                  </a:cubicBezTo>
                  <a:cubicBezTo>
                    <a:pt x="13153" y="6601"/>
                    <a:pt x="13362" y="6446"/>
                    <a:pt x="13716" y="6293"/>
                  </a:cubicBezTo>
                  <a:cubicBezTo>
                    <a:pt x="14152" y="6108"/>
                    <a:pt x="14524" y="6015"/>
                    <a:pt x="14750" y="5614"/>
                  </a:cubicBezTo>
                  <a:cubicBezTo>
                    <a:pt x="15058" y="5075"/>
                    <a:pt x="15042" y="4657"/>
                    <a:pt x="15396" y="4134"/>
                  </a:cubicBezTo>
                  <a:cubicBezTo>
                    <a:pt x="15735" y="4457"/>
                    <a:pt x="15945" y="4626"/>
                    <a:pt x="16301" y="4936"/>
                  </a:cubicBezTo>
                  <a:cubicBezTo>
                    <a:pt x="16301" y="4936"/>
                    <a:pt x="16301" y="4936"/>
                    <a:pt x="16301" y="4936"/>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7" name="Shape 3366"/>
            <p:cNvSpPr/>
            <p:nvPr/>
          </p:nvSpPr>
          <p:spPr>
            <a:xfrm>
              <a:off x="6744454" y="3360834"/>
              <a:ext cx="368638" cy="307323"/>
            </a:xfrm>
            <a:custGeom>
              <a:avLst/>
              <a:gdLst/>
              <a:ahLst/>
              <a:cxnLst>
                <a:cxn ang="0">
                  <a:pos x="wd2" y="hd2"/>
                </a:cxn>
                <a:cxn ang="5400000">
                  <a:pos x="wd2" y="hd2"/>
                </a:cxn>
                <a:cxn ang="10800000">
                  <a:pos x="wd2" y="hd2"/>
                </a:cxn>
                <a:cxn ang="16200000">
                  <a:pos x="wd2" y="hd2"/>
                </a:cxn>
              </a:cxnLst>
              <a:rect l="0" t="0" r="r" b="b"/>
              <a:pathLst>
                <a:path w="21597" h="21600" extrusionOk="0">
                  <a:moveTo>
                    <a:pt x="12986" y="17020"/>
                  </a:moveTo>
                  <a:cubicBezTo>
                    <a:pt x="13222" y="16997"/>
                    <a:pt x="13390" y="16796"/>
                    <a:pt x="13624" y="16796"/>
                  </a:cubicBezTo>
                  <a:cubicBezTo>
                    <a:pt x="13810" y="16796"/>
                    <a:pt x="13895" y="16931"/>
                    <a:pt x="14073" y="16975"/>
                  </a:cubicBezTo>
                  <a:cubicBezTo>
                    <a:pt x="14298" y="17042"/>
                    <a:pt x="14457" y="16986"/>
                    <a:pt x="14672" y="17064"/>
                  </a:cubicBezTo>
                  <a:cubicBezTo>
                    <a:pt x="15299" y="17312"/>
                    <a:pt x="15757" y="17840"/>
                    <a:pt x="15757" y="18637"/>
                  </a:cubicBezTo>
                  <a:cubicBezTo>
                    <a:pt x="15757" y="19131"/>
                    <a:pt x="15730" y="19434"/>
                    <a:pt x="15608" y="19894"/>
                  </a:cubicBezTo>
                  <a:cubicBezTo>
                    <a:pt x="15533" y="20163"/>
                    <a:pt x="15420" y="20309"/>
                    <a:pt x="15420" y="20601"/>
                  </a:cubicBezTo>
                  <a:lnTo>
                    <a:pt x="15420" y="20972"/>
                  </a:lnTo>
                  <a:cubicBezTo>
                    <a:pt x="15476" y="20972"/>
                    <a:pt x="15505" y="21016"/>
                    <a:pt x="15560" y="21016"/>
                  </a:cubicBezTo>
                  <a:cubicBezTo>
                    <a:pt x="15739" y="21016"/>
                    <a:pt x="15842" y="20972"/>
                    <a:pt x="16019" y="20972"/>
                  </a:cubicBezTo>
                  <a:cubicBezTo>
                    <a:pt x="16075" y="20972"/>
                    <a:pt x="16085" y="21074"/>
                    <a:pt x="16132" y="21107"/>
                  </a:cubicBezTo>
                  <a:cubicBezTo>
                    <a:pt x="16393" y="21308"/>
                    <a:pt x="16496" y="21600"/>
                    <a:pt x="16805" y="21600"/>
                  </a:cubicBezTo>
                  <a:cubicBezTo>
                    <a:pt x="17040" y="21600"/>
                    <a:pt x="17161" y="21487"/>
                    <a:pt x="17366" y="21376"/>
                  </a:cubicBezTo>
                  <a:cubicBezTo>
                    <a:pt x="17619" y="21242"/>
                    <a:pt x="17834" y="21173"/>
                    <a:pt x="17965" y="20882"/>
                  </a:cubicBezTo>
                  <a:cubicBezTo>
                    <a:pt x="18144" y="20490"/>
                    <a:pt x="18135" y="20185"/>
                    <a:pt x="18339" y="19805"/>
                  </a:cubicBezTo>
                  <a:cubicBezTo>
                    <a:pt x="18536" y="20040"/>
                    <a:pt x="18658" y="20163"/>
                    <a:pt x="18864" y="20388"/>
                  </a:cubicBezTo>
                  <a:lnTo>
                    <a:pt x="18864" y="20388"/>
                  </a:lnTo>
                  <a:cubicBezTo>
                    <a:pt x="19257" y="19916"/>
                    <a:pt x="19509" y="19613"/>
                    <a:pt x="19762" y="19040"/>
                  </a:cubicBezTo>
                  <a:cubicBezTo>
                    <a:pt x="19931" y="18648"/>
                    <a:pt x="20099" y="18412"/>
                    <a:pt x="20099" y="17963"/>
                  </a:cubicBezTo>
                  <a:cubicBezTo>
                    <a:pt x="20099" y="17559"/>
                    <a:pt x="19894" y="17357"/>
                    <a:pt x="19651" y="17064"/>
                  </a:cubicBezTo>
                  <a:cubicBezTo>
                    <a:pt x="19819" y="17077"/>
                    <a:pt x="19922" y="17110"/>
                    <a:pt x="20090" y="17110"/>
                  </a:cubicBezTo>
                  <a:cubicBezTo>
                    <a:pt x="20287" y="17110"/>
                    <a:pt x="20390" y="16997"/>
                    <a:pt x="20586" y="16975"/>
                  </a:cubicBezTo>
                  <a:cubicBezTo>
                    <a:pt x="20764" y="16953"/>
                    <a:pt x="20913" y="17020"/>
                    <a:pt x="21035" y="16885"/>
                  </a:cubicBezTo>
                  <a:cubicBezTo>
                    <a:pt x="21288" y="16604"/>
                    <a:pt x="21072" y="16235"/>
                    <a:pt x="21072" y="15819"/>
                  </a:cubicBezTo>
                  <a:lnTo>
                    <a:pt x="21072" y="13640"/>
                  </a:lnTo>
                  <a:cubicBezTo>
                    <a:pt x="21072" y="13359"/>
                    <a:pt x="21054" y="13204"/>
                    <a:pt x="21111" y="12932"/>
                  </a:cubicBezTo>
                  <a:cubicBezTo>
                    <a:pt x="21120" y="12855"/>
                    <a:pt x="21223" y="12844"/>
                    <a:pt x="21223" y="12753"/>
                  </a:cubicBezTo>
                  <a:cubicBezTo>
                    <a:pt x="21223" y="12428"/>
                    <a:pt x="20849" y="12484"/>
                    <a:pt x="20661" y="12260"/>
                  </a:cubicBezTo>
                  <a:cubicBezTo>
                    <a:pt x="20624" y="12214"/>
                    <a:pt x="20615" y="12136"/>
                    <a:pt x="20586" y="12081"/>
                  </a:cubicBezTo>
                  <a:cubicBezTo>
                    <a:pt x="20446" y="11844"/>
                    <a:pt x="20362" y="11665"/>
                    <a:pt x="20362" y="11361"/>
                  </a:cubicBezTo>
                  <a:cubicBezTo>
                    <a:pt x="20362" y="10912"/>
                    <a:pt x="20436" y="10598"/>
                    <a:pt x="20698" y="10284"/>
                  </a:cubicBezTo>
                  <a:cubicBezTo>
                    <a:pt x="21007" y="9913"/>
                    <a:pt x="21260" y="9824"/>
                    <a:pt x="21597" y="9521"/>
                  </a:cubicBezTo>
                  <a:lnTo>
                    <a:pt x="21597" y="9521"/>
                  </a:lnTo>
                  <a:cubicBezTo>
                    <a:pt x="21354" y="9128"/>
                    <a:pt x="21175" y="8791"/>
                    <a:pt x="20810" y="8577"/>
                  </a:cubicBezTo>
                  <a:cubicBezTo>
                    <a:pt x="20493" y="8387"/>
                    <a:pt x="20241" y="8442"/>
                    <a:pt x="19913" y="8263"/>
                  </a:cubicBezTo>
                  <a:cubicBezTo>
                    <a:pt x="19846" y="8230"/>
                    <a:pt x="19837" y="8150"/>
                    <a:pt x="19800" y="8084"/>
                  </a:cubicBezTo>
                  <a:cubicBezTo>
                    <a:pt x="19622" y="7814"/>
                    <a:pt x="19651" y="7545"/>
                    <a:pt x="19651" y="7185"/>
                  </a:cubicBezTo>
                  <a:cubicBezTo>
                    <a:pt x="19548" y="7308"/>
                    <a:pt x="19472" y="7364"/>
                    <a:pt x="19351" y="7454"/>
                  </a:cubicBezTo>
                  <a:cubicBezTo>
                    <a:pt x="19238" y="7534"/>
                    <a:pt x="19181" y="7679"/>
                    <a:pt x="19041" y="7679"/>
                  </a:cubicBezTo>
                  <a:lnTo>
                    <a:pt x="18733" y="7679"/>
                  </a:lnTo>
                  <a:lnTo>
                    <a:pt x="18733" y="6815"/>
                  </a:lnTo>
                  <a:cubicBezTo>
                    <a:pt x="18733" y="6331"/>
                    <a:pt x="18818" y="5951"/>
                    <a:pt x="19126" y="5659"/>
                  </a:cubicBezTo>
                  <a:cubicBezTo>
                    <a:pt x="18837" y="5310"/>
                    <a:pt x="18564" y="5186"/>
                    <a:pt x="18378" y="4760"/>
                  </a:cubicBezTo>
                  <a:cubicBezTo>
                    <a:pt x="18321" y="4625"/>
                    <a:pt x="18228" y="4558"/>
                    <a:pt x="18228" y="4401"/>
                  </a:cubicBezTo>
                  <a:cubicBezTo>
                    <a:pt x="18228" y="4220"/>
                    <a:pt x="18302" y="4132"/>
                    <a:pt x="18302" y="3952"/>
                  </a:cubicBezTo>
                  <a:cubicBezTo>
                    <a:pt x="18302" y="3614"/>
                    <a:pt x="18238" y="3380"/>
                    <a:pt x="18041" y="3143"/>
                  </a:cubicBezTo>
                  <a:cubicBezTo>
                    <a:pt x="17937" y="3020"/>
                    <a:pt x="17797" y="2986"/>
                    <a:pt x="17741" y="2829"/>
                  </a:cubicBezTo>
                  <a:cubicBezTo>
                    <a:pt x="17629" y="2503"/>
                    <a:pt x="17704" y="2257"/>
                    <a:pt x="17591" y="1930"/>
                  </a:cubicBezTo>
                  <a:cubicBezTo>
                    <a:pt x="17545" y="1784"/>
                    <a:pt x="17470" y="1616"/>
                    <a:pt x="17329" y="1616"/>
                  </a:cubicBezTo>
                  <a:cubicBezTo>
                    <a:pt x="16983" y="1616"/>
                    <a:pt x="16795" y="1852"/>
                    <a:pt x="16506" y="2065"/>
                  </a:cubicBezTo>
                  <a:cubicBezTo>
                    <a:pt x="16169" y="2312"/>
                    <a:pt x="15953" y="2425"/>
                    <a:pt x="15608" y="2650"/>
                  </a:cubicBezTo>
                  <a:cubicBezTo>
                    <a:pt x="15420" y="2761"/>
                    <a:pt x="15299" y="2874"/>
                    <a:pt x="15083" y="2874"/>
                  </a:cubicBezTo>
                  <a:cubicBezTo>
                    <a:pt x="14737" y="2874"/>
                    <a:pt x="14569" y="2637"/>
                    <a:pt x="14259" y="2469"/>
                  </a:cubicBezTo>
                  <a:cubicBezTo>
                    <a:pt x="14092" y="2381"/>
                    <a:pt x="13970" y="2392"/>
                    <a:pt x="13810" y="2290"/>
                  </a:cubicBezTo>
                  <a:cubicBezTo>
                    <a:pt x="13754" y="2257"/>
                    <a:pt x="13773" y="2166"/>
                    <a:pt x="13732" y="2108"/>
                  </a:cubicBezTo>
                  <a:cubicBezTo>
                    <a:pt x="13624" y="2311"/>
                    <a:pt x="13456" y="2469"/>
                    <a:pt x="13250" y="2604"/>
                  </a:cubicBezTo>
                  <a:cubicBezTo>
                    <a:pt x="12951" y="2798"/>
                    <a:pt x="12829" y="3067"/>
                    <a:pt x="12538" y="3278"/>
                  </a:cubicBezTo>
                  <a:cubicBezTo>
                    <a:pt x="12382" y="3212"/>
                    <a:pt x="12348" y="2921"/>
                    <a:pt x="12201" y="2783"/>
                  </a:cubicBezTo>
                  <a:cubicBezTo>
                    <a:pt x="12098" y="2695"/>
                    <a:pt x="12004" y="2637"/>
                    <a:pt x="11901" y="2560"/>
                  </a:cubicBezTo>
                  <a:cubicBezTo>
                    <a:pt x="11845" y="2526"/>
                    <a:pt x="11864" y="2381"/>
                    <a:pt x="11789" y="2381"/>
                  </a:cubicBezTo>
                  <a:cubicBezTo>
                    <a:pt x="11518" y="2381"/>
                    <a:pt x="11387" y="2604"/>
                    <a:pt x="11116" y="2604"/>
                  </a:cubicBezTo>
                  <a:cubicBezTo>
                    <a:pt x="10900" y="2604"/>
                    <a:pt x="10760" y="2492"/>
                    <a:pt x="10591" y="2335"/>
                  </a:cubicBezTo>
                  <a:cubicBezTo>
                    <a:pt x="10489" y="2246"/>
                    <a:pt x="10386" y="2200"/>
                    <a:pt x="10329" y="2065"/>
                  </a:cubicBezTo>
                  <a:cubicBezTo>
                    <a:pt x="10255" y="1897"/>
                    <a:pt x="10329" y="1740"/>
                    <a:pt x="10329" y="1538"/>
                  </a:cubicBezTo>
                  <a:cubicBezTo>
                    <a:pt x="10329" y="1258"/>
                    <a:pt x="10198" y="1077"/>
                    <a:pt x="10255" y="807"/>
                  </a:cubicBezTo>
                  <a:lnTo>
                    <a:pt x="10255" y="807"/>
                  </a:lnTo>
                  <a:cubicBezTo>
                    <a:pt x="9842" y="886"/>
                    <a:pt x="9618" y="931"/>
                    <a:pt x="9207" y="988"/>
                  </a:cubicBezTo>
                  <a:cubicBezTo>
                    <a:pt x="8860" y="1032"/>
                    <a:pt x="8645" y="999"/>
                    <a:pt x="8307" y="1077"/>
                  </a:cubicBezTo>
                  <a:cubicBezTo>
                    <a:pt x="7961" y="1156"/>
                    <a:pt x="7764" y="1313"/>
                    <a:pt x="7410" y="1346"/>
                  </a:cubicBezTo>
                  <a:lnTo>
                    <a:pt x="3367" y="0"/>
                  </a:lnTo>
                  <a:lnTo>
                    <a:pt x="3367" y="0"/>
                  </a:lnTo>
                  <a:cubicBezTo>
                    <a:pt x="3367" y="135"/>
                    <a:pt x="3255" y="303"/>
                    <a:pt x="3255" y="438"/>
                  </a:cubicBezTo>
                  <a:cubicBezTo>
                    <a:pt x="3255" y="752"/>
                    <a:pt x="3292" y="931"/>
                    <a:pt x="3292" y="1247"/>
                  </a:cubicBezTo>
                  <a:cubicBezTo>
                    <a:pt x="3292" y="1459"/>
                    <a:pt x="3124" y="1572"/>
                    <a:pt x="2954" y="1616"/>
                  </a:cubicBezTo>
                  <a:lnTo>
                    <a:pt x="2954" y="2503"/>
                  </a:lnTo>
                  <a:cubicBezTo>
                    <a:pt x="2954" y="2783"/>
                    <a:pt x="3030" y="2964"/>
                    <a:pt x="2993" y="3234"/>
                  </a:cubicBezTo>
                  <a:cubicBezTo>
                    <a:pt x="2954" y="3480"/>
                    <a:pt x="2759" y="3559"/>
                    <a:pt x="2580" y="3683"/>
                  </a:cubicBezTo>
                  <a:cubicBezTo>
                    <a:pt x="2422" y="3794"/>
                    <a:pt x="2300" y="3895"/>
                    <a:pt x="2131" y="3997"/>
                  </a:cubicBezTo>
                  <a:cubicBezTo>
                    <a:pt x="1775" y="4209"/>
                    <a:pt x="1579" y="4390"/>
                    <a:pt x="1233" y="4625"/>
                  </a:cubicBezTo>
                  <a:cubicBezTo>
                    <a:pt x="990" y="4793"/>
                    <a:pt x="858" y="4963"/>
                    <a:pt x="634" y="5164"/>
                  </a:cubicBezTo>
                  <a:cubicBezTo>
                    <a:pt x="400" y="5367"/>
                    <a:pt x="175" y="5456"/>
                    <a:pt x="72" y="5794"/>
                  </a:cubicBezTo>
                  <a:cubicBezTo>
                    <a:pt x="-3" y="6051"/>
                    <a:pt x="0" y="6306"/>
                    <a:pt x="0" y="6587"/>
                  </a:cubicBezTo>
                  <a:lnTo>
                    <a:pt x="0" y="6587"/>
                  </a:lnTo>
                  <a:cubicBezTo>
                    <a:pt x="131" y="6634"/>
                    <a:pt x="124" y="6879"/>
                    <a:pt x="203" y="7050"/>
                  </a:cubicBezTo>
                  <a:cubicBezTo>
                    <a:pt x="292" y="7242"/>
                    <a:pt x="559" y="7213"/>
                    <a:pt x="559" y="7432"/>
                  </a:cubicBezTo>
                  <a:cubicBezTo>
                    <a:pt x="559" y="7673"/>
                    <a:pt x="391" y="7775"/>
                    <a:pt x="391" y="8016"/>
                  </a:cubicBezTo>
                  <a:cubicBezTo>
                    <a:pt x="391" y="8274"/>
                    <a:pt x="568" y="8369"/>
                    <a:pt x="653" y="8599"/>
                  </a:cubicBezTo>
                  <a:cubicBezTo>
                    <a:pt x="896" y="9240"/>
                    <a:pt x="1115" y="9583"/>
                    <a:pt x="1532" y="10081"/>
                  </a:cubicBezTo>
                  <a:cubicBezTo>
                    <a:pt x="1827" y="10436"/>
                    <a:pt x="2075" y="10558"/>
                    <a:pt x="2431" y="10823"/>
                  </a:cubicBezTo>
                  <a:cubicBezTo>
                    <a:pt x="2669" y="10996"/>
                    <a:pt x="2917" y="11143"/>
                    <a:pt x="2917" y="11484"/>
                  </a:cubicBezTo>
                  <a:cubicBezTo>
                    <a:pt x="2917" y="11860"/>
                    <a:pt x="2693" y="12041"/>
                    <a:pt x="2693" y="12417"/>
                  </a:cubicBezTo>
                  <a:cubicBezTo>
                    <a:pt x="2693" y="12534"/>
                    <a:pt x="2829" y="12512"/>
                    <a:pt x="2917" y="12552"/>
                  </a:cubicBezTo>
                  <a:cubicBezTo>
                    <a:pt x="3188" y="12669"/>
                    <a:pt x="3456" y="12545"/>
                    <a:pt x="3629" y="12821"/>
                  </a:cubicBezTo>
                  <a:cubicBezTo>
                    <a:pt x="3811" y="13107"/>
                    <a:pt x="3885" y="13304"/>
                    <a:pt x="4021" y="13629"/>
                  </a:cubicBezTo>
                  <a:cubicBezTo>
                    <a:pt x="4058" y="13725"/>
                    <a:pt x="4134" y="13781"/>
                    <a:pt x="4134" y="13893"/>
                  </a:cubicBezTo>
                  <a:lnTo>
                    <a:pt x="4134" y="13911"/>
                  </a:lnTo>
                  <a:lnTo>
                    <a:pt x="4134" y="13911"/>
                  </a:lnTo>
                  <a:cubicBezTo>
                    <a:pt x="4359" y="14000"/>
                    <a:pt x="4593" y="14055"/>
                    <a:pt x="4826" y="14055"/>
                  </a:cubicBezTo>
                  <a:cubicBezTo>
                    <a:pt x="4976" y="14055"/>
                    <a:pt x="4967" y="13832"/>
                    <a:pt x="5051" y="13697"/>
                  </a:cubicBezTo>
                  <a:cubicBezTo>
                    <a:pt x="5173" y="13494"/>
                    <a:pt x="5285" y="13370"/>
                    <a:pt x="5388" y="13158"/>
                  </a:cubicBezTo>
                  <a:cubicBezTo>
                    <a:pt x="5529" y="12877"/>
                    <a:pt x="5659" y="12720"/>
                    <a:pt x="5799" y="12439"/>
                  </a:cubicBezTo>
                  <a:cubicBezTo>
                    <a:pt x="6146" y="11765"/>
                    <a:pt x="6398" y="11384"/>
                    <a:pt x="6922" y="10912"/>
                  </a:cubicBezTo>
                  <a:lnTo>
                    <a:pt x="8121" y="11316"/>
                  </a:lnTo>
                  <a:cubicBezTo>
                    <a:pt x="8298" y="11193"/>
                    <a:pt x="8401" y="11092"/>
                    <a:pt x="8569" y="10958"/>
                  </a:cubicBezTo>
                  <a:cubicBezTo>
                    <a:pt x="8682" y="10867"/>
                    <a:pt x="8738" y="10733"/>
                    <a:pt x="8879" y="10733"/>
                  </a:cubicBezTo>
                  <a:cubicBezTo>
                    <a:pt x="9281" y="10733"/>
                    <a:pt x="9505" y="10777"/>
                    <a:pt x="9909" y="10777"/>
                  </a:cubicBezTo>
                  <a:cubicBezTo>
                    <a:pt x="10152" y="10777"/>
                    <a:pt x="10283" y="10889"/>
                    <a:pt x="10517" y="10958"/>
                  </a:cubicBezTo>
                  <a:cubicBezTo>
                    <a:pt x="10760" y="11024"/>
                    <a:pt x="10919" y="11058"/>
                    <a:pt x="11116" y="11227"/>
                  </a:cubicBezTo>
                  <a:cubicBezTo>
                    <a:pt x="11340" y="11418"/>
                    <a:pt x="11396" y="11654"/>
                    <a:pt x="11527" y="11946"/>
                  </a:cubicBezTo>
                  <a:cubicBezTo>
                    <a:pt x="11648" y="12214"/>
                    <a:pt x="11742" y="12395"/>
                    <a:pt x="11864" y="12664"/>
                  </a:cubicBezTo>
                  <a:cubicBezTo>
                    <a:pt x="12079" y="13158"/>
                    <a:pt x="11985" y="13573"/>
                    <a:pt x="12164" y="14101"/>
                  </a:cubicBezTo>
                  <a:cubicBezTo>
                    <a:pt x="12313" y="14539"/>
                    <a:pt x="12500" y="14785"/>
                    <a:pt x="12500" y="15269"/>
                  </a:cubicBezTo>
                  <a:cubicBezTo>
                    <a:pt x="12500" y="15538"/>
                    <a:pt x="12350" y="15673"/>
                    <a:pt x="12238" y="15897"/>
                  </a:cubicBezTo>
                  <a:cubicBezTo>
                    <a:pt x="12135" y="16111"/>
                    <a:pt x="12052" y="16257"/>
                    <a:pt x="11901" y="16436"/>
                  </a:cubicBezTo>
                  <a:cubicBezTo>
                    <a:pt x="12107" y="16593"/>
                    <a:pt x="12266" y="16615"/>
                    <a:pt x="12500" y="16706"/>
                  </a:cubicBezTo>
                  <a:cubicBezTo>
                    <a:pt x="12678" y="16774"/>
                    <a:pt x="12809" y="16942"/>
                    <a:pt x="12986" y="17020"/>
                  </a:cubicBezTo>
                  <a:cubicBezTo>
                    <a:pt x="12986" y="17020"/>
                    <a:pt x="12986" y="17020"/>
                    <a:pt x="12986" y="1702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8" name="Shape 3367"/>
            <p:cNvSpPr/>
            <p:nvPr/>
          </p:nvSpPr>
          <p:spPr>
            <a:xfrm>
              <a:off x="6815724" y="3509313"/>
              <a:ext cx="151101" cy="173103"/>
            </a:xfrm>
            <a:custGeom>
              <a:avLst/>
              <a:gdLst/>
              <a:ahLst/>
              <a:cxnLst>
                <a:cxn ang="0">
                  <a:pos x="wd2" y="hd2"/>
                </a:cxn>
                <a:cxn ang="5400000">
                  <a:pos x="wd2" y="hd2"/>
                </a:cxn>
                <a:cxn ang="10800000">
                  <a:pos x="wd2" y="hd2"/>
                </a:cxn>
                <a:cxn ang="16200000">
                  <a:pos x="wd2" y="hd2"/>
                </a:cxn>
              </a:cxnLst>
              <a:rect l="0" t="0" r="r" b="b"/>
              <a:pathLst>
                <a:path w="21600" h="21600" extrusionOk="0">
                  <a:moveTo>
                    <a:pt x="12897" y="21600"/>
                  </a:moveTo>
                  <a:cubicBezTo>
                    <a:pt x="13216" y="21121"/>
                    <a:pt x="13426" y="20730"/>
                    <a:pt x="13839" y="20330"/>
                  </a:cubicBezTo>
                  <a:cubicBezTo>
                    <a:pt x="13929" y="20232"/>
                    <a:pt x="13906" y="20091"/>
                    <a:pt x="14019" y="20012"/>
                  </a:cubicBezTo>
                  <a:cubicBezTo>
                    <a:pt x="14410" y="19714"/>
                    <a:pt x="14865" y="19674"/>
                    <a:pt x="15116" y="19294"/>
                  </a:cubicBezTo>
                  <a:cubicBezTo>
                    <a:pt x="15642" y="18556"/>
                    <a:pt x="15894" y="17979"/>
                    <a:pt x="16671" y="17461"/>
                  </a:cubicBezTo>
                  <a:cubicBezTo>
                    <a:pt x="17171" y="17123"/>
                    <a:pt x="17513" y="16982"/>
                    <a:pt x="18039" y="16664"/>
                  </a:cubicBezTo>
                  <a:cubicBezTo>
                    <a:pt x="18290" y="16523"/>
                    <a:pt x="18565" y="16464"/>
                    <a:pt x="18771" y="16264"/>
                  </a:cubicBezTo>
                  <a:cubicBezTo>
                    <a:pt x="19181" y="15887"/>
                    <a:pt x="19181" y="15467"/>
                    <a:pt x="19409" y="14988"/>
                  </a:cubicBezTo>
                  <a:cubicBezTo>
                    <a:pt x="19819" y="14093"/>
                    <a:pt x="20210" y="13614"/>
                    <a:pt x="20687" y="12756"/>
                  </a:cubicBezTo>
                  <a:cubicBezTo>
                    <a:pt x="21032" y="12139"/>
                    <a:pt x="21168" y="11739"/>
                    <a:pt x="21600" y="11162"/>
                  </a:cubicBezTo>
                  <a:lnTo>
                    <a:pt x="21600" y="11162"/>
                  </a:lnTo>
                  <a:cubicBezTo>
                    <a:pt x="21168" y="11024"/>
                    <a:pt x="20848" y="10726"/>
                    <a:pt x="20413" y="10604"/>
                  </a:cubicBezTo>
                  <a:cubicBezTo>
                    <a:pt x="19842" y="10444"/>
                    <a:pt x="19455" y="10404"/>
                    <a:pt x="18951" y="10126"/>
                  </a:cubicBezTo>
                  <a:cubicBezTo>
                    <a:pt x="19320" y="9808"/>
                    <a:pt x="19523" y="9548"/>
                    <a:pt x="19774" y="9168"/>
                  </a:cubicBezTo>
                  <a:cubicBezTo>
                    <a:pt x="20048" y="8771"/>
                    <a:pt x="20413" y="8532"/>
                    <a:pt x="20413" y="8053"/>
                  </a:cubicBezTo>
                  <a:cubicBezTo>
                    <a:pt x="20413" y="7195"/>
                    <a:pt x="19958" y="6758"/>
                    <a:pt x="19594" y="5981"/>
                  </a:cubicBezTo>
                  <a:cubicBezTo>
                    <a:pt x="19158" y="5043"/>
                    <a:pt x="19387" y="4305"/>
                    <a:pt x="18861" y="3430"/>
                  </a:cubicBezTo>
                  <a:cubicBezTo>
                    <a:pt x="18565" y="2951"/>
                    <a:pt x="18335" y="2630"/>
                    <a:pt x="18039" y="2154"/>
                  </a:cubicBezTo>
                  <a:cubicBezTo>
                    <a:pt x="17719" y="1636"/>
                    <a:pt x="17584" y="1217"/>
                    <a:pt x="17035" y="879"/>
                  </a:cubicBezTo>
                  <a:cubicBezTo>
                    <a:pt x="16555" y="578"/>
                    <a:pt x="16168" y="518"/>
                    <a:pt x="15574" y="400"/>
                  </a:cubicBezTo>
                  <a:cubicBezTo>
                    <a:pt x="15003" y="279"/>
                    <a:pt x="14684" y="79"/>
                    <a:pt x="14090" y="79"/>
                  </a:cubicBezTo>
                  <a:cubicBezTo>
                    <a:pt x="13106" y="79"/>
                    <a:pt x="12558" y="0"/>
                    <a:pt x="11577" y="0"/>
                  </a:cubicBezTo>
                  <a:cubicBezTo>
                    <a:pt x="11235" y="0"/>
                    <a:pt x="11097" y="240"/>
                    <a:pt x="10822" y="400"/>
                  </a:cubicBezTo>
                  <a:cubicBezTo>
                    <a:pt x="10413" y="639"/>
                    <a:pt x="10161" y="817"/>
                    <a:pt x="9729" y="1036"/>
                  </a:cubicBezTo>
                  <a:lnTo>
                    <a:pt x="6803" y="318"/>
                  </a:lnTo>
                  <a:cubicBezTo>
                    <a:pt x="5526" y="1157"/>
                    <a:pt x="4910" y="1833"/>
                    <a:pt x="4064" y="3030"/>
                  </a:cubicBezTo>
                  <a:cubicBezTo>
                    <a:pt x="3722" y="3528"/>
                    <a:pt x="3403" y="3807"/>
                    <a:pt x="3061" y="4305"/>
                  </a:cubicBezTo>
                  <a:cubicBezTo>
                    <a:pt x="2809" y="4683"/>
                    <a:pt x="2535" y="4903"/>
                    <a:pt x="2239" y="5263"/>
                  </a:cubicBezTo>
                  <a:cubicBezTo>
                    <a:pt x="2032" y="5502"/>
                    <a:pt x="2055" y="5899"/>
                    <a:pt x="1690" y="5899"/>
                  </a:cubicBezTo>
                  <a:cubicBezTo>
                    <a:pt x="1119" y="5899"/>
                    <a:pt x="548" y="5801"/>
                    <a:pt x="0" y="5643"/>
                  </a:cubicBezTo>
                  <a:lnTo>
                    <a:pt x="0" y="5643"/>
                  </a:lnTo>
                  <a:lnTo>
                    <a:pt x="0" y="6986"/>
                  </a:lnTo>
                  <a:cubicBezTo>
                    <a:pt x="0" y="7744"/>
                    <a:pt x="194" y="8301"/>
                    <a:pt x="822" y="8811"/>
                  </a:cubicBezTo>
                  <a:cubicBezTo>
                    <a:pt x="1277" y="9180"/>
                    <a:pt x="1826" y="9050"/>
                    <a:pt x="2284" y="9447"/>
                  </a:cubicBezTo>
                  <a:lnTo>
                    <a:pt x="2329" y="9607"/>
                  </a:lnTo>
                  <a:lnTo>
                    <a:pt x="832" y="9607"/>
                  </a:lnTo>
                  <a:cubicBezTo>
                    <a:pt x="571" y="9607"/>
                    <a:pt x="319" y="9776"/>
                    <a:pt x="319" y="10005"/>
                  </a:cubicBezTo>
                  <a:cubicBezTo>
                    <a:pt x="319" y="10435"/>
                    <a:pt x="755" y="10585"/>
                    <a:pt x="1096" y="10883"/>
                  </a:cubicBezTo>
                  <a:cubicBezTo>
                    <a:pt x="1393" y="11142"/>
                    <a:pt x="1552" y="11351"/>
                    <a:pt x="1919" y="11522"/>
                  </a:cubicBezTo>
                  <a:cubicBezTo>
                    <a:pt x="2432" y="11762"/>
                    <a:pt x="3106" y="11841"/>
                    <a:pt x="3106" y="12359"/>
                  </a:cubicBezTo>
                  <a:cubicBezTo>
                    <a:pt x="3106" y="12668"/>
                    <a:pt x="2787" y="12806"/>
                    <a:pt x="2787" y="13116"/>
                  </a:cubicBezTo>
                  <a:cubicBezTo>
                    <a:pt x="2787" y="14161"/>
                    <a:pt x="3561" y="15189"/>
                    <a:pt x="4761" y="15189"/>
                  </a:cubicBezTo>
                  <a:lnTo>
                    <a:pt x="5800" y="15189"/>
                  </a:lnTo>
                  <a:lnTo>
                    <a:pt x="6394" y="15067"/>
                  </a:lnTo>
                  <a:cubicBezTo>
                    <a:pt x="6496" y="15357"/>
                    <a:pt x="6474" y="15557"/>
                    <a:pt x="6484" y="15867"/>
                  </a:cubicBezTo>
                  <a:cubicBezTo>
                    <a:pt x="6496" y="16146"/>
                    <a:pt x="6803" y="16264"/>
                    <a:pt x="6803" y="16543"/>
                  </a:cubicBezTo>
                  <a:cubicBezTo>
                    <a:pt x="6803" y="16625"/>
                    <a:pt x="6658" y="16605"/>
                    <a:pt x="6623" y="16664"/>
                  </a:cubicBezTo>
                  <a:cubicBezTo>
                    <a:pt x="6348" y="17052"/>
                    <a:pt x="5984" y="17272"/>
                    <a:pt x="5984" y="17740"/>
                  </a:cubicBezTo>
                  <a:cubicBezTo>
                    <a:pt x="5984" y="17971"/>
                    <a:pt x="6258" y="18049"/>
                    <a:pt x="6484" y="18139"/>
                  </a:cubicBezTo>
                  <a:cubicBezTo>
                    <a:pt x="7032" y="18356"/>
                    <a:pt x="7297" y="18627"/>
                    <a:pt x="7855" y="18815"/>
                  </a:cubicBezTo>
                  <a:cubicBezTo>
                    <a:pt x="8700" y="19094"/>
                    <a:pt x="9078" y="19494"/>
                    <a:pt x="9864" y="19894"/>
                  </a:cubicBezTo>
                  <a:cubicBezTo>
                    <a:pt x="10790" y="20361"/>
                    <a:pt x="11235" y="20750"/>
                    <a:pt x="12149" y="21248"/>
                  </a:cubicBezTo>
                  <a:cubicBezTo>
                    <a:pt x="12419" y="21392"/>
                    <a:pt x="12671" y="21487"/>
                    <a:pt x="12897" y="21600"/>
                  </a:cubicBezTo>
                  <a:cubicBezTo>
                    <a:pt x="12897" y="21600"/>
                    <a:pt x="12897" y="21600"/>
                    <a:pt x="12897" y="2160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9" name="Shape 3368"/>
            <p:cNvSpPr/>
            <p:nvPr/>
          </p:nvSpPr>
          <p:spPr>
            <a:xfrm>
              <a:off x="6649427" y="3354895"/>
              <a:ext cx="148642" cy="101740"/>
            </a:xfrm>
            <a:custGeom>
              <a:avLst/>
              <a:gdLst/>
              <a:ahLst/>
              <a:cxnLst>
                <a:cxn ang="0">
                  <a:pos x="wd2" y="hd2"/>
                </a:cxn>
                <a:cxn ang="5400000">
                  <a:pos x="wd2" y="hd2"/>
                </a:cxn>
                <a:cxn ang="10800000">
                  <a:pos x="wd2" y="hd2"/>
                </a:cxn>
                <a:cxn ang="16200000">
                  <a:pos x="wd2" y="hd2"/>
                </a:cxn>
              </a:cxnLst>
              <a:rect l="0" t="0" r="r" b="b"/>
              <a:pathLst>
                <a:path w="21600" h="21465" extrusionOk="0">
                  <a:moveTo>
                    <a:pt x="13248" y="20884"/>
                  </a:moveTo>
                  <a:cubicBezTo>
                    <a:pt x="13212" y="20870"/>
                    <a:pt x="13172" y="20861"/>
                    <a:pt x="13126" y="20861"/>
                  </a:cubicBezTo>
                  <a:cubicBezTo>
                    <a:pt x="12756" y="20861"/>
                    <a:pt x="12638" y="21465"/>
                    <a:pt x="12267" y="21465"/>
                  </a:cubicBezTo>
                  <a:cubicBezTo>
                    <a:pt x="11746" y="21465"/>
                    <a:pt x="11526" y="20608"/>
                    <a:pt x="11526" y="19851"/>
                  </a:cubicBezTo>
                  <a:cubicBezTo>
                    <a:pt x="11526" y="19646"/>
                    <a:pt x="11477" y="19494"/>
                    <a:pt x="11431" y="19308"/>
                  </a:cubicBezTo>
                  <a:cubicBezTo>
                    <a:pt x="11130" y="19527"/>
                    <a:pt x="11047" y="19984"/>
                    <a:pt x="10722" y="19984"/>
                  </a:cubicBezTo>
                  <a:lnTo>
                    <a:pt x="10132" y="19984"/>
                  </a:lnTo>
                  <a:cubicBezTo>
                    <a:pt x="10014" y="18603"/>
                    <a:pt x="9736" y="17894"/>
                    <a:pt x="9529" y="16547"/>
                  </a:cubicBezTo>
                  <a:cubicBezTo>
                    <a:pt x="9447" y="15990"/>
                    <a:pt x="9480" y="15671"/>
                    <a:pt x="9296" y="15128"/>
                  </a:cubicBezTo>
                  <a:cubicBezTo>
                    <a:pt x="9781" y="14776"/>
                    <a:pt x="10178" y="14324"/>
                    <a:pt x="10178" y="13529"/>
                  </a:cubicBezTo>
                  <a:lnTo>
                    <a:pt x="10178" y="12976"/>
                  </a:lnTo>
                  <a:cubicBezTo>
                    <a:pt x="9808" y="13110"/>
                    <a:pt x="9611" y="13177"/>
                    <a:pt x="9237" y="13177"/>
                  </a:cubicBezTo>
                  <a:lnTo>
                    <a:pt x="8437" y="13177"/>
                  </a:lnTo>
                  <a:lnTo>
                    <a:pt x="8437" y="11881"/>
                  </a:lnTo>
                  <a:cubicBezTo>
                    <a:pt x="8437" y="11543"/>
                    <a:pt x="8355" y="11258"/>
                    <a:pt x="8506" y="11019"/>
                  </a:cubicBezTo>
                  <a:cubicBezTo>
                    <a:pt x="8831" y="10515"/>
                    <a:pt x="9260" y="10782"/>
                    <a:pt x="9713" y="10548"/>
                  </a:cubicBezTo>
                  <a:cubicBezTo>
                    <a:pt x="10142" y="10329"/>
                    <a:pt x="10375" y="10091"/>
                    <a:pt x="10828" y="9939"/>
                  </a:cubicBezTo>
                  <a:lnTo>
                    <a:pt x="10736" y="9672"/>
                  </a:lnTo>
                  <a:cubicBezTo>
                    <a:pt x="10388" y="9501"/>
                    <a:pt x="10178" y="9268"/>
                    <a:pt x="9808" y="9268"/>
                  </a:cubicBezTo>
                  <a:cubicBezTo>
                    <a:pt x="8853" y="9268"/>
                    <a:pt x="8355" y="9858"/>
                    <a:pt x="7486" y="10415"/>
                  </a:cubicBezTo>
                  <a:cubicBezTo>
                    <a:pt x="7125" y="10634"/>
                    <a:pt x="7044" y="11224"/>
                    <a:pt x="6650" y="11224"/>
                  </a:cubicBezTo>
                  <a:cubicBezTo>
                    <a:pt x="6302" y="11224"/>
                    <a:pt x="6105" y="10820"/>
                    <a:pt x="6001" y="10349"/>
                  </a:cubicBezTo>
                  <a:cubicBezTo>
                    <a:pt x="6001" y="9825"/>
                    <a:pt x="6057" y="9453"/>
                    <a:pt x="6001" y="8929"/>
                  </a:cubicBezTo>
                  <a:cubicBezTo>
                    <a:pt x="5443" y="9201"/>
                    <a:pt x="5105" y="9334"/>
                    <a:pt x="4515" y="9334"/>
                  </a:cubicBezTo>
                  <a:cubicBezTo>
                    <a:pt x="3981" y="9334"/>
                    <a:pt x="3725" y="8863"/>
                    <a:pt x="3309" y="8391"/>
                  </a:cubicBezTo>
                  <a:cubicBezTo>
                    <a:pt x="2935" y="7968"/>
                    <a:pt x="2610" y="7602"/>
                    <a:pt x="2610" y="6907"/>
                  </a:cubicBezTo>
                  <a:cubicBezTo>
                    <a:pt x="2610" y="6520"/>
                    <a:pt x="2797" y="6354"/>
                    <a:pt x="2797" y="5964"/>
                  </a:cubicBezTo>
                  <a:cubicBezTo>
                    <a:pt x="2797" y="5392"/>
                    <a:pt x="2344" y="5293"/>
                    <a:pt x="2007" y="5021"/>
                  </a:cubicBezTo>
                  <a:cubicBezTo>
                    <a:pt x="1600" y="4702"/>
                    <a:pt x="1416" y="4378"/>
                    <a:pt x="1079" y="3940"/>
                  </a:cubicBezTo>
                  <a:cubicBezTo>
                    <a:pt x="633" y="3359"/>
                    <a:pt x="347" y="2855"/>
                    <a:pt x="0" y="2369"/>
                  </a:cubicBezTo>
                  <a:lnTo>
                    <a:pt x="0" y="2369"/>
                  </a:lnTo>
                  <a:lnTo>
                    <a:pt x="429" y="2460"/>
                  </a:lnTo>
                  <a:lnTo>
                    <a:pt x="1171" y="2188"/>
                  </a:lnTo>
                  <a:cubicBezTo>
                    <a:pt x="2705" y="2559"/>
                    <a:pt x="3538" y="2593"/>
                    <a:pt x="5073" y="2593"/>
                  </a:cubicBezTo>
                  <a:cubicBezTo>
                    <a:pt x="6024" y="2593"/>
                    <a:pt x="6581" y="2831"/>
                    <a:pt x="7486" y="2460"/>
                  </a:cubicBezTo>
                  <a:cubicBezTo>
                    <a:pt x="7926" y="2293"/>
                    <a:pt x="8181" y="2022"/>
                    <a:pt x="8601" y="1788"/>
                  </a:cubicBezTo>
                  <a:cubicBezTo>
                    <a:pt x="9388" y="1312"/>
                    <a:pt x="9713" y="503"/>
                    <a:pt x="10549" y="303"/>
                  </a:cubicBezTo>
                  <a:cubicBezTo>
                    <a:pt x="12359" y="-135"/>
                    <a:pt x="13428" y="31"/>
                    <a:pt x="15284" y="31"/>
                  </a:cubicBezTo>
                  <a:cubicBezTo>
                    <a:pt x="16517" y="31"/>
                    <a:pt x="17212" y="31"/>
                    <a:pt x="18442" y="170"/>
                  </a:cubicBezTo>
                  <a:cubicBezTo>
                    <a:pt x="19022" y="236"/>
                    <a:pt x="19370" y="436"/>
                    <a:pt x="19927" y="574"/>
                  </a:cubicBezTo>
                  <a:cubicBezTo>
                    <a:pt x="20485" y="707"/>
                    <a:pt x="21042" y="841"/>
                    <a:pt x="21600" y="1113"/>
                  </a:cubicBezTo>
                  <a:lnTo>
                    <a:pt x="21600" y="1113"/>
                  </a:lnTo>
                  <a:cubicBezTo>
                    <a:pt x="21600" y="1517"/>
                    <a:pt x="21321" y="2022"/>
                    <a:pt x="21321" y="2426"/>
                  </a:cubicBezTo>
                  <a:cubicBezTo>
                    <a:pt x="21321" y="3369"/>
                    <a:pt x="21413" y="3907"/>
                    <a:pt x="21413" y="4854"/>
                  </a:cubicBezTo>
                  <a:cubicBezTo>
                    <a:pt x="21413" y="5492"/>
                    <a:pt x="20997" y="5830"/>
                    <a:pt x="20577" y="5964"/>
                  </a:cubicBezTo>
                  <a:lnTo>
                    <a:pt x="20577" y="8625"/>
                  </a:lnTo>
                  <a:cubicBezTo>
                    <a:pt x="20577" y="9468"/>
                    <a:pt x="20763" y="10010"/>
                    <a:pt x="20672" y="10820"/>
                  </a:cubicBezTo>
                  <a:cubicBezTo>
                    <a:pt x="20577" y="11558"/>
                    <a:pt x="20091" y="11796"/>
                    <a:pt x="19649" y="12167"/>
                  </a:cubicBezTo>
                  <a:cubicBezTo>
                    <a:pt x="19255" y="12500"/>
                    <a:pt x="18954" y="12805"/>
                    <a:pt x="18534" y="13110"/>
                  </a:cubicBezTo>
                  <a:cubicBezTo>
                    <a:pt x="17652" y="13747"/>
                    <a:pt x="17166" y="14290"/>
                    <a:pt x="16307" y="14995"/>
                  </a:cubicBezTo>
                  <a:cubicBezTo>
                    <a:pt x="15704" y="15500"/>
                    <a:pt x="15376" y="16009"/>
                    <a:pt x="14822" y="16614"/>
                  </a:cubicBezTo>
                  <a:cubicBezTo>
                    <a:pt x="14241" y="17223"/>
                    <a:pt x="13684" y="17490"/>
                    <a:pt x="13428" y="18504"/>
                  </a:cubicBezTo>
                  <a:cubicBezTo>
                    <a:pt x="13241" y="19275"/>
                    <a:pt x="13248" y="20041"/>
                    <a:pt x="13248" y="20884"/>
                  </a:cubicBezTo>
                  <a:cubicBezTo>
                    <a:pt x="13248" y="20884"/>
                    <a:pt x="13248" y="20884"/>
                    <a:pt x="13248" y="20884"/>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0" name="Shape 3369"/>
            <p:cNvSpPr/>
            <p:nvPr/>
          </p:nvSpPr>
          <p:spPr>
            <a:xfrm>
              <a:off x="6625671" y="3135145"/>
              <a:ext cx="301889" cy="244707"/>
            </a:xfrm>
            <a:custGeom>
              <a:avLst/>
              <a:gdLst/>
              <a:ahLst/>
              <a:cxnLst>
                <a:cxn ang="0">
                  <a:pos x="wd2" y="hd2"/>
                </a:cxn>
                <a:cxn ang="5400000">
                  <a:pos x="wd2" y="hd2"/>
                </a:cxn>
                <a:cxn ang="10800000">
                  <a:pos x="wd2" y="hd2"/>
                </a:cxn>
                <a:cxn ang="16200000">
                  <a:pos x="wd2" y="hd2"/>
                </a:cxn>
              </a:cxnLst>
              <a:rect l="0" t="0" r="r" b="b"/>
              <a:pathLst>
                <a:path w="21600" h="21600" extrusionOk="0">
                  <a:moveTo>
                    <a:pt x="1868" y="20435"/>
                  </a:moveTo>
                  <a:cubicBezTo>
                    <a:pt x="1766" y="20315"/>
                    <a:pt x="1653" y="20198"/>
                    <a:pt x="1508" y="20078"/>
                  </a:cubicBezTo>
                  <a:cubicBezTo>
                    <a:pt x="1526" y="20007"/>
                    <a:pt x="1542" y="19959"/>
                    <a:pt x="1553" y="19881"/>
                  </a:cubicBezTo>
                  <a:lnTo>
                    <a:pt x="2971" y="19626"/>
                  </a:lnTo>
                  <a:lnTo>
                    <a:pt x="3634" y="19626"/>
                  </a:lnTo>
                  <a:cubicBezTo>
                    <a:pt x="3685" y="19584"/>
                    <a:pt x="3714" y="19548"/>
                    <a:pt x="3748" y="19487"/>
                  </a:cubicBezTo>
                  <a:lnTo>
                    <a:pt x="3090" y="19487"/>
                  </a:lnTo>
                  <a:cubicBezTo>
                    <a:pt x="2737" y="19487"/>
                    <a:pt x="2566" y="19176"/>
                    <a:pt x="2210" y="19176"/>
                  </a:cubicBezTo>
                  <a:cubicBezTo>
                    <a:pt x="2068" y="19176"/>
                    <a:pt x="1994" y="19204"/>
                    <a:pt x="1850" y="19182"/>
                  </a:cubicBezTo>
                  <a:lnTo>
                    <a:pt x="1850" y="18971"/>
                  </a:lnTo>
                  <a:cubicBezTo>
                    <a:pt x="1850" y="18224"/>
                    <a:pt x="1931" y="17794"/>
                    <a:pt x="2080" y="17060"/>
                  </a:cubicBezTo>
                  <a:cubicBezTo>
                    <a:pt x="2086" y="17031"/>
                    <a:pt x="2093" y="17003"/>
                    <a:pt x="2102" y="16979"/>
                  </a:cubicBezTo>
                  <a:lnTo>
                    <a:pt x="2102" y="16979"/>
                  </a:lnTo>
                  <a:cubicBezTo>
                    <a:pt x="2743" y="16979"/>
                    <a:pt x="3176" y="17144"/>
                    <a:pt x="3817" y="17144"/>
                  </a:cubicBezTo>
                  <a:cubicBezTo>
                    <a:pt x="4490" y="17144"/>
                    <a:pt x="4937" y="17019"/>
                    <a:pt x="5462" y="16525"/>
                  </a:cubicBezTo>
                  <a:cubicBezTo>
                    <a:pt x="5703" y="16300"/>
                    <a:pt x="5840" y="16017"/>
                    <a:pt x="6148" y="16017"/>
                  </a:cubicBezTo>
                  <a:cubicBezTo>
                    <a:pt x="6583" y="16017"/>
                    <a:pt x="6810" y="16242"/>
                    <a:pt x="7246" y="16242"/>
                  </a:cubicBezTo>
                  <a:cubicBezTo>
                    <a:pt x="7382" y="16242"/>
                    <a:pt x="7485" y="16242"/>
                    <a:pt x="7611" y="16186"/>
                  </a:cubicBezTo>
                  <a:cubicBezTo>
                    <a:pt x="7748" y="16116"/>
                    <a:pt x="7816" y="15905"/>
                    <a:pt x="7976" y="15905"/>
                  </a:cubicBezTo>
                  <a:cubicBezTo>
                    <a:pt x="8262" y="15905"/>
                    <a:pt x="8423" y="16089"/>
                    <a:pt x="8709" y="16130"/>
                  </a:cubicBezTo>
                  <a:cubicBezTo>
                    <a:pt x="9349" y="16228"/>
                    <a:pt x="9749" y="16116"/>
                    <a:pt x="10354" y="16356"/>
                  </a:cubicBezTo>
                  <a:cubicBezTo>
                    <a:pt x="10789" y="16525"/>
                    <a:pt x="11029" y="16808"/>
                    <a:pt x="11498" y="16808"/>
                  </a:cubicBezTo>
                  <a:cubicBezTo>
                    <a:pt x="11817" y="16808"/>
                    <a:pt x="12182" y="16638"/>
                    <a:pt x="12182" y="16242"/>
                  </a:cubicBezTo>
                  <a:cubicBezTo>
                    <a:pt x="12182" y="15778"/>
                    <a:pt x="11680" y="15819"/>
                    <a:pt x="11313" y="15736"/>
                  </a:cubicBezTo>
                  <a:cubicBezTo>
                    <a:pt x="10881" y="15636"/>
                    <a:pt x="10640" y="15509"/>
                    <a:pt x="10217" y="15340"/>
                  </a:cubicBezTo>
                  <a:cubicBezTo>
                    <a:pt x="9999" y="15256"/>
                    <a:pt x="9875" y="15242"/>
                    <a:pt x="9668" y="15115"/>
                  </a:cubicBezTo>
                  <a:cubicBezTo>
                    <a:pt x="9439" y="14973"/>
                    <a:pt x="9360" y="14734"/>
                    <a:pt x="9119" y="14607"/>
                  </a:cubicBezTo>
                  <a:cubicBezTo>
                    <a:pt x="8926" y="14509"/>
                    <a:pt x="8766" y="14523"/>
                    <a:pt x="8572" y="14437"/>
                  </a:cubicBezTo>
                  <a:cubicBezTo>
                    <a:pt x="8262" y="14298"/>
                    <a:pt x="8079" y="14099"/>
                    <a:pt x="7748" y="14099"/>
                  </a:cubicBezTo>
                  <a:cubicBezTo>
                    <a:pt x="7314" y="14099"/>
                    <a:pt x="7096" y="14368"/>
                    <a:pt x="6697" y="14551"/>
                  </a:cubicBezTo>
                  <a:cubicBezTo>
                    <a:pt x="5942" y="14889"/>
                    <a:pt x="5496" y="15284"/>
                    <a:pt x="4686" y="15284"/>
                  </a:cubicBezTo>
                  <a:cubicBezTo>
                    <a:pt x="4022" y="15284"/>
                    <a:pt x="3604" y="15041"/>
                    <a:pt x="2998" y="14730"/>
                  </a:cubicBezTo>
                  <a:lnTo>
                    <a:pt x="2998" y="14730"/>
                  </a:lnTo>
                  <a:cubicBezTo>
                    <a:pt x="3010" y="14694"/>
                    <a:pt x="3016" y="14652"/>
                    <a:pt x="3016" y="14607"/>
                  </a:cubicBezTo>
                  <a:cubicBezTo>
                    <a:pt x="3016" y="13973"/>
                    <a:pt x="2674" y="13676"/>
                    <a:pt x="2309" y="13224"/>
                  </a:cubicBezTo>
                  <a:cubicBezTo>
                    <a:pt x="2199" y="13091"/>
                    <a:pt x="2051" y="13049"/>
                    <a:pt x="2010" y="12858"/>
                  </a:cubicBezTo>
                  <a:cubicBezTo>
                    <a:pt x="1909" y="12402"/>
                    <a:pt x="1960" y="12091"/>
                    <a:pt x="1783" y="11674"/>
                  </a:cubicBezTo>
                  <a:cubicBezTo>
                    <a:pt x="1652" y="11358"/>
                    <a:pt x="1405" y="11314"/>
                    <a:pt x="1234" y="11025"/>
                  </a:cubicBezTo>
                  <a:cubicBezTo>
                    <a:pt x="880" y="10428"/>
                    <a:pt x="925" y="9892"/>
                    <a:pt x="547" y="9306"/>
                  </a:cubicBezTo>
                  <a:cubicBezTo>
                    <a:pt x="405" y="9079"/>
                    <a:pt x="171" y="9179"/>
                    <a:pt x="0" y="8995"/>
                  </a:cubicBezTo>
                  <a:cubicBezTo>
                    <a:pt x="509" y="8157"/>
                    <a:pt x="1062" y="7993"/>
                    <a:pt x="1668" y="7247"/>
                  </a:cubicBezTo>
                  <a:cubicBezTo>
                    <a:pt x="1943" y="6908"/>
                    <a:pt x="1988" y="6591"/>
                    <a:pt x="2239" y="6233"/>
                  </a:cubicBezTo>
                  <a:cubicBezTo>
                    <a:pt x="2753" y="5506"/>
                    <a:pt x="2914" y="4984"/>
                    <a:pt x="3291" y="4145"/>
                  </a:cubicBezTo>
                  <a:cubicBezTo>
                    <a:pt x="3497" y="3693"/>
                    <a:pt x="3651" y="3462"/>
                    <a:pt x="3839" y="2988"/>
                  </a:cubicBezTo>
                  <a:cubicBezTo>
                    <a:pt x="4011" y="2635"/>
                    <a:pt x="4074" y="2339"/>
                    <a:pt x="4101" y="2028"/>
                  </a:cubicBezTo>
                  <a:lnTo>
                    <a:pt x="4101" y="2028"/>
                  </a:lnTo>
                  <a:cubicBezTo>
                    <a:pt x="4120" y="2020"/>
                    <a:pt x="4138" y="2008"/>
                    <a:pt x="4158" y="2008"/>
                  </a:cubicBezTo>
                  <a:cubicBezTo>
                    <a:pt x="4182" y="2008"/>
                    <a:pt x="4216" y="2056"/>
                    <a:pt x="4229" y="2030"/>
                  </a:cubicBezTo>
                  <a:cubicBezTo>
                    <a:pt x="4443" y="1564"/>
                    <a:pt x="4514" y="1283"/>
                    <a:pt x="4731" y="847"/>
                  </a:cubicBezTo>
                  <a:cubicBezTo>
                    <a:pt x="4823" y="661"/>
                    <a:pt x="4868" y="394"/>
                    <a:pt x="5050" y="394"/>
                  </a:cubicBezTo>
                  <a:cubicBezTo>
                    <a:pt x="5394" y="394"/>
                    <a:pt x="5588" y="619"/>
                    <a:pt x="5931" y="619"/>
                  </a:cubicBezTo>
                  <a:cubicBezTo>
                    <a:pt x="6709" y="619"/>
                    <a:pt x="7143" y="606"/>
                    <a:pt x="7920" y="606"/>
                  </a:cubicBezTo>
                  <a:cubicBezTo>
                    <a:pt x="8034" y="606"/>
                    <a:pt x="8091" y="677"/>
                    <a:pt x="8206" y="677"/>
                  </a:cubicBezTo>
                  <a:cubicBezTo>
                    <a:pt x="8833" y="677"/>
                    <a:pt x="9085" y="0"/>
                    <a:pt x="9713" y="0"/>
                  </a:cubicBezTo>
                  <a:cubicBezTo>
                    <a:pt x="10229" y="0"/>
                    <a:pt x="10480" y="382"/>
                    <a:pt x="10994" y="450"/>
                  </a:cubicBezTo>
                  <a:cubicBezTo>
                    <a:pt x="11531" y="524"/>
                    <a:pt x="11909" y="337"/>
                    <a:pt x="12366" y="677"/>
                  </a:cubicBezTo>
                  <a:cubicBezTo>
                    <a:pt x="12778" y="984"/>
                    <a:pt x="12639" y="1651"/>
                    <a:pt x="13006" y="2030"/>
                  </a:cubicBezTo>
                  <a:cubicBezTo>
                    <a:pt x="13404" y="2442"/>
                    <a:pt x="13714" y="2763"/>
                    <a:pt x="14241" y="2763"/>
                  </a:cubicBezTo>
                  <a:cubicBezTo>
                    <a:pt x="14527" y="2763"/>
                    <a:pt x="14841" y="2337"/>
                    <a:pt x="14972" y="2651"/>
                  </a:cubicBezTo>
                  <a:cubicBezTo>
                    <a:pt x="15310" y="3458"/>
                    <a:pt x="15439" y="3962"/>
                    <a:pt x="15612" y="4850"/>
                  </a:cubicBezTo>
                  <a:cubicBezTo>
                    <a:pt x="15736" y="5486"/>
                    <a:pt x="15941" y="5840"/>
                    <a:pt x="16343" y="6261"/>
                  </a:cubicBezTo>
                  <a:cubicBezTo>
                    <a:pt x="16454" y="6376"/>
                    <a:pt x="16419" y="6601"/>
                    <a:pt x="16480" y="6769"/>
                  </a:cubicBezTo>
                  <a:cubicBezTo>
                    <a:pt x="16637" y="7193"/>
                    <a:pt x="16868" y="7362"/>
                    <a:pt x="17119" y="7726"/>
                  </a:cubicBezTo>
                  <a:cubicBezTo>
                    <a:pt x="17804" y="8715"/>
                    <a:pt x="18403" y="8964"/>
                    <a:pt x="19223" y="9701"/>
                  </a:cubicBezTo>
                  <a:cubicBezTo>
                    <a:pt x="19359" y="9822"/>
                    <a:pt x="19491" y="9940"/>
                    <a:pt x="19621" y="10053"/>
                  </a:cubicBezTo>
                  <a:lnTo>
                    <a:pt x="19621" y="10053"/>
                  </a:lnTo>
                  <a:cubicBezTo>
                    <a:pt x="19530" y="10730"/>
                    <a:pt x="19406" y="11053"/>
                    <a:pt x="19406" y="11730"/>
                  </a:cubicBezTo>
                  <a:cubicBezTo>
                    <a:pt x="19406" y="12111"/>
                    <a:pt x="19726" y="12238"/>
                    <a:pt x="19726" y="12619"/>
                  </a:cubicBezTo>
                  <a:cubicBezTo>
                    <a:pt x="19726" y="13113"/>
                    <a:pt x="19680" y="13395"/>
                    <a:pt x="19680" y="13887"/>
                  </a:cubicBezTo>
                  <a:cubicBezTo>
                    <a:pt x="19680" y="14509"/>
                    <a:pt x="19737" y="14875"/>
                    <a:pt x="19910" y="15453"/>
                  </a:cubicBezTo>
                  <a:cubicBezTo>
                    <a:pt x="19989" y="15722"/>
                    <a:pt x="20011" y="16031"/>
                    <a:pt x="20229" y="16130"/>
                  </a:cubicBezTo>
                  <a:cubicBezTo>
                    <a:pt x="20355" y="16186"/>
                    <a:pt x="20468" y="16186"/>
                    <a:pt x="20594" y="16242"/>
                  </a:cubicBezTo>
                  <a:cubicBezTo>
                    <a:pt x="21325" y="16608"/>
                    <a:pt x="21600" y="17455"/>
                    <a:pt x="21600" y="18443"/>
                  </a:cubicBezTo>
                  <a:cubicBezTo>
                    <a:pt x="21600" y="18993"/>
                    <a:pt x="21429" y="19317"/>
                    <a:pt x="21235" y="19795"/>
                  </a:cubicBezTo>
                  <a:cubicBezTo>
                    <a:pt x="21075" y="20206"/>
                    <a:pt x="21028" y="20486"/>
                    <a:pt x="20915" y="20923"/>
                  </a:cubicBezTo>
                  <a:lnTo>
                    <a:pt x="20915" y="20923"/>
                  </a:lnTo>
                  <a:cubicBezTo>
                    <a:pt x="20412" y="21022"/>
                    <a:pt x="20137" y="21078"/>
                    <a:pt x="19635" y="21150"/>
                  </a:cubicBezTo>
                  <a:cubicBezTo>
                    <a:pt x="19212" y="21206"/>
                    <a:pt x="18949" y="21164"/>
                    <a:pt x="18537" y="21261"/>
                  </a:cubicBezTo>
                  <a:cubicBezTo>
                    <a:pt x="18114" y="21361"/>
                    <a:pt x="17873" y="21558"/>
                    <a:pt x="17441" y="21600"/>
                  </a:cubicBezTo>
                  <a:lnTo>
                    <a:pt x="12504" y="19909"/>
                  </a:lnTo>
                  <a:lnTo>
                    <a:pt x="12504" y="19909"/>
                  </a:lnTo>
                  <a:cubicBezTo>
                    <a:pt x="12229" y="19795"/>
                    <a:pt x="11954" y="19740"/>
                    <a:pt x="11680" y="19684"/>
                  </a:cubicBezTo>
                  <a:cubicBezTo>
                    <a:pt x="11405" y="19626"/>
                    <a:pt x="11234" y="19542"/>
                    <a:pt x="10949" y="19515"/>
                  </a:cubicBezTo>
                  <a:cubicBezTo>
                    <a:pt x="10343" y="19457"/>
                    <a:pt x="10001" y="19457"/>
                    <a:pt x="9394" y="19457"/>
                  </a:cubicBezTo>
                  <a:cubicBezTo>
                    <a:pt x="8480" y="19457"/>
                    <a:pt x="7954" y="19387"/>
                    <a:pt x="7062" y="19570"/>
                  </a:cubicBezTo>
                  <a:cubicBezTo>
                    <a:pt x="6651" y="19654"/>
                    <a:pt x="6491" y="19992"/>
                    <a:pt x="6103" y="20192"/>
                  </a:cubicBezTo>
                  <a:cubicBezTo>
                    <a:pt x="5897" y="20289"/>
                    <a:pt x="5771" y="20403"/>
                    <a:pt x="5554" y="20473"/>
                  </a:cubicBezTo>
                  <a:cubicBezTo>
                    <a:pt x="5109" y="20628"/>
                    <a:pt x="4834" y="20528"/>
                    <a:pt x="4366" y="20528"/>
                  </a:cubicBezTo>
                  <a:cubicBezTo>
                    <a:pt x="3610" y="20528"/>
                    <a:pt x="3200" y="20514"/>
                    <a:pt x="2445" y="20359"/>
                  </a:cubicBezTo>
                  <a:lnTo>
                    <a:pt x="2080" y="20473"/>
                  </a:lnTo>
                  <a:lnTo>
                    <a:pt x="1868" y="20435"/>
                  </a:lnTo>
                  <a:cubicBezTo>
                    <a:pt x="1868" y="20435"/>
                    <a:pt x="1868" y="20435"/>
                    <a:pt x="1868" y="2043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1" name="Shape 3370"/>
            <p:cNvSpPr/>
            <p:nvPr/>
          </p:nvSpPr>
          <p:spPr>
            <a:xfrm>
              <a:off x="6655367" y="3289564"/>
              <a:ext cx="140879" cy="34505"/>
            </a:xfrm>
            <a:custGeom>
              <a:avLst/>
              <a:gdLst/>
              <a:ahLst/>
              <a:cxnLst>
                <a:cxn ang="0">
                  <a:pos x="wd2" y="hd2"/>
                </a:cxn>
                <a:cxn ang="5400000">
                  <a:pos x="wd2" y="hd2"/>
                </a:cxn>
                <a:cxn ang="10800000">
                  <a:pos x="wd2" y="hd2"/>
                </a:cxn>
                <a:cxn ang="16200000">
                  <a:pos x="wd2" y="hd2"/>
                </a:cxn>
              </a:cxnLst>
              <a:rect l="0" t="0" r="r" b="b"/>
              <a:pathLst>
                <a:path w="21600" h="21600" extrusionOk="0">
                  <a:moveTo>
                    <a:pt x="0" y="20427"/>
                  </a:moveTo>
                  <a:cubicBezTo>
                    <a:pt x="197" y="18719"/>
                    <a:pt x="727" y="18519"/>
                    <a:pt x="1225" y="18211"/>
                  </a:cubicBezTo>
                  <a:cubicBezTo>
                    <a:pt x="4290" y="16232"/>
                    <a:pt x="3086" y="16769"/>
                    <a:pt x="1225" y="13605"/>
                  </a:cubicBezTo>
                  <a:cubicBezTo>
                    <a:pt x="1321" y="11005"/>
                    <a:pt x="1370" y="9451"/>
                    <a:pt x="1567" y="7008"/>
                  </a:cubicBezTo>
                  <a:cubicBezTo>
                    <a:pt x="1654" y="5962"/>
                    <a:pt x="1841" y="5368"/>
                    <a:pt x="1920" y="4479"/>
                  </a:cubicBezTo>
                  <a:lnTo>
                    <a:pt x="1920" y="4479"/>
                  </a:lnTo>
                  <a:cubicBezTo>
                    <a:pt x="3217" y="6683"/>
                    <a:pt x="4114" y="8405"/>
                    <a:pt x="5536" y="8405"/>
                  </a:cubicBezTo>
                  <a:cubicBezTo>
                    <a:pt x="7272" y="8405"/>
                    <a:pt x="8228" y="5608"/>
                    <a:pt x="9847" y="3208"/>
                  </a:cubicBezTo>
                  <a:cubicBezTo>
                    <a:pt x="10702" y="1908"/>
                    <a:pt x="11168" y="0"/>
                    <a:pt x="12099" y="0"/>
                  </a:cubicBezTo>
                  <a:cubicBezTo>
                    <a:pt x="12808" y="0"/>
                    <a:pt x="13199" y="1412"/>
                    <a:pt x="13864" y="2402"/>
                  </a:cubicBezTo>
                  <a:cubicBezTo>
                    <a:pt x="14279" y="3008"/>
                    <a:pt x="14621" y="2910"/>
                    <a:pt x="15037" y="3604"/>
                  </a:cubicBezTo>
                  <a:cubicBezTo>
                    <a:pt x="15552" y="4508"/>
                    <a:pt x="15721" y="6202"/>
                    <a:pt x="16213" y="7205"/>
                  </a:cubicBezTo>
                  <a:cubicBezTo>
                    <a:pt x="16656" y="8110"/>
                    <a:pt x="16922" y="8208"/>
                    <a:pt x="17389" y="8801"/>
                  </a:cubicBezTo>
                  <a:cubicBezTo>
                    <a:pt x="18296" y="10001"/>
                    <a:pt x="18811" y="10905"/>
                    <a:pt x="19738" y="11613"/>
                  </a:cubicBezTo>
                  <a:cubicBezTo>
                    <a:pt x="20524" y="12205"/>
                    <a:pt x="21600" y="11909"/>
                    <a:pt x="21600" y="15201"/>
                  </a:cubicBezTo>
                  <a:cubicBezTo>
                    <a:pt x="21600" y="18011"/>
                    <a:pt x="20818" y="19213"/>
                    <a:pt x="20133" y="19213"/>
                  </a:cubicBezTo>
                  <a:cubicBezTo>
                    <a:pt x="19130" y="19213"/>
                    <a:pt x="18614" y="17207"/>
                    <a:pt x="17683" y="16007"/>
                  </a:cubicBezTo>
                  <a:cubicBezTo>
                    <a:pt x="16386" y="14311"/>
                    <a:pt x="15528" y="15103"/>
                    <a:pt x="14158" y="14409"/>
                  </a:cubicBezTo>
                  <a:cubicBezTo>
                    <a:pt x="13545" y="14113"/>
                    <a:pt x="13199" y="12813"/>
                    <a:pt x="12587" y="12813"/>
                  </a:cubicBezTo>
                  <a:cubicBezTo>
                    <a:pt x="12244" y="12813"/>
                    <a:pt x="12099" y="14311"/>
                    <a:pt x="11805" y="14805"/>
                  </a:cubicBezTo>
                  <a:cubicBezTo>
                    <a:pt x="11535" y="15201"/>
                    <a:pt x="11314" y="15201"/>
                    <a:pt x="11023" y="15201"/>
                  </a:cubicBezTo>
                  <a:cubicBezTo>
                    <a:pt x="10089" y="15201"/>
                    <a:pt x="9601" y="13605"/>
                    <a:pt x="8670" y="13605"/>
                  </a:cubicBezTo>
                  <a:cubicBezTo>
                    <a:pt x="8010" y="13605"/>
                    <a:pt x="7715" y="15611"/>
                    <a:pt x="7200" y="17207"/>
                  </a:cubicBezTo>
                  <a:cubicBezTo>
                    <a:pt x="6076" y="20710"/>
                    <a:pt x="5117" y="21600"/>
                    <a:pt x="3674" y="21600"/>
                  </a:cubicBezTo>
                  <a:cubicBezTo>
                    <a:pt x="2301" y="21600"/>
                    <a:pt x="1373" y="20427"/>
                    <a:pt x="0" y="20427"/>
                  </a:cubicBezTo>
                  <a:cubicBezTo>
                    <a:pt x="0" y="20427"/>
                    <a:pt x="0" y="20427"/>
                    <a:pt x="0" y="2042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2" name="Shape 3371"/>
            <p:cNvSpPr/>
            <p:nvPr/>
          </p:nvSpPr>
          <p:spPr>
            <a:xfrm>
              <a:off x="6685062" y="2559046"/>
              <a:ext cx="636881" cy="687042"/>
            </a:xfrm>
            <a:custGeom>
              <a:avLst/>
              <a:gdLst/>
              <a:ahLst/>
              <a:cxnLst>
                <a:cxn ang="0">
                  <a:pos x="wd2" y="hd2"/>
                </a:cxn>
                <a:cxn ang="5400000">
                  <a:pos x="wd2" y="hd2"/>
                </a:cxn>
                <a:cxn ang="10800000">
                  <a:pos x="wd2" y="hd2"/>
                </a:cxn>
                <a:cxn ang="16200000">
                  <a:pos x="wd2" y="hd2"/>
                </a:cxn>
              </a:cxnLst>
              <a:rect l="0" t="0" r="r" b="b"/>
              <a:pathLst>
                <a:path w="21600" h="21600" extrusionOk="0">
                  <a:moveTo>
                    <a:pt x="0" y="18742"/>
                  </a:moveTo>
                  <a:cubicBezTo>
                    <a:pt x="9" y="18739"/>
                    <a:pt x="18" y="18735"/>
                    <a:pt x="27" y="18735"/>
                  </a:cubicBezTo>
                  <a:cubicBezTo>
                    <a:pt x="38" y="18735"/>
                    <a:pt x="54" y="18752"/>
                    <a:pt x="60" y="18742"/>
                  </a:cubicBezTo>
                  <a:cubicBezTo>
                    <a:pt x="162" y="18576"/>
                    <a:pt x="196" y="18476"/>
                    <a:pt x="299" y="18321"/>
                  </a:cubicBezTo>
                  <a:cubicBezTo>
                    <a:pt x="342" y="18255"/>
                    <a:pt x="364" y="18160"/>
                    <a:pt x="450" y="18160"/>
                  </a:cubicBezTo>
                  <a:cubicBezTo>
                    <a:pt x="613" y="18160"/>
                    <a:pt x="705" y="18240"/>
                    <a:pt x="867" y="18240"/>
                  </a:cubicBezTo>
                  <a:cubicBezTo>
                    <a:pt x="1236" y="18240"/>
                    <a:pt x="1442" y="18235"/>
                    <a:pt x="1810" y="18235"/>
                  </a:cubicBezTo>
                  <a:cubicBezTo>
                    <a:pt x="1864" y="18235"/>
                    <a:pt x="1891" y="18261"/>
                    <a:pt x="1946" y="18261"/>
                  </a:cubicBezTo>
                  <a:cubicBezTo>
                    <a:pt x="2243" y="18261"/>
                    <a:pt x="2363" y="18019"/>
                    <a:pt x="2660" y="18019"/>
                  </a:cubicBezTo>
                  <a:cubicBezTo>
                    <a:pt x="2904" y="18019"/>
                    <a:pt x="3024" y="18156"/>
                    <a:pt x="3267" y="18180"/>
                  </a:cubicBezTo>
                  <a:cubicBezTo>
                    <a:pt x="3522" y="18206"/>
                    <a:pt x="3701" y="18139"/>
                    <a:pt x="3918" y="18261"/>
                  </a:cubicBezTo>
                  <a:cubicBezTo>
                    <a:pt x="4113" y="18370"/>
                    <a:pt x="4047" y="18608"/>
                    <a:pt x="4221" y="18742"/>
                  </a:cubicBezTo>
                  <a:cubicBezTo>
                    <a:pt x="4410" y="18889"/>
                    <a:pt x="4557" y="19003"/>
                    <a:pt x="4806" y="19003"/>
                  </a:cubicBezTo>
                  <a:cubicBezTo>
                    <a:pt x="4942" y="19003"/>
                    <a:pt x="5091" y="18852"/>
                    <a:pt x="5153" y="18964"/>
                  </a:cubicBezTo>
                  <a:cubicBezTo>
                    <a:pt x="5313" y="19251"/>
                    <a:pt x="5374" y="19431"/>
                    <a:pt x="5456" y="19747"/>
                  </a:cubicBezTo>
                  <a:cubicBezTo>
                    <a:pt x="5515" y="19973"/>
                    <a:pt x="5612" y="20100"/>
                    <a:pt x="5803" y="20249"/>
                  </a:cubicBezTo>
                  <a:cubicBezTo>
                    <a:pt x="5856" y="20290"/>
                    <a:pt x="5839" y="20371"/>
                    <a:pt x="5868" y="20430"/>
                  </a:cubicBezTo>
                  <a:cubicBezTo>
                    <a:pt x="5942" y="20581"/>
                    <a:pt x="6051" y="20641"/>
                    <a:pt x="6171" y="20771"/>
                  </a:cubicBezTo>
                  <a:cubicBezTo>
                    <a:pt x="6495" y="21123"/>
                    <a:pt x="6779" y="21212"/>
                    <a:pt x="7168" y="21474"/>
                  </a:cubicBezTo>
                  <a:cubicBezTo>
                    <a:pt x="7232" y="21518"/>
                    <a:pt x="7295" y="21560"/>
                    <a:pt x="7356" y="21600"/>
                  </a:cubicBezTo>
                  <a:lnTo>
                    <a:pt x="7356" y="21600"/>
                  </a:lnTo>
                  <a:cubicBezTo>
                    <a:pt x="7541" y="21430"/>
                    <a:pt x="7666" y="21359"/>
                    <a:pt x="7753" y="21133"/>
                  </a:cubicBezTo>
                  <a:cubicBezTo>
                    <a:pt x="7840" y="20917"/>
                    <a:pt x="7758" y="20766"/>
                    <a:pt x="7840" y="20551"/>
                  </a:cubicBezTo>
                  <a:cubicBezTo>
                    <a:pt x="7883" y="20435"/>
                    <a:pt x="7997" y="20414"/>
                    <a:pt x="8122" y="20370"/>
                  </a:cubicBezTo>
                  <a:cubicBezTo>
                    <a:pt x="8382" y="20269"/>
                    <a:pt x="8544" y="20209"/>
                    <a:pt x="8815" y="20129"/>
                  </a:cubicBezTo>
                  <a:cubicBezTo>
                    <a:pt x="8923" y="20370"/>
                    <a:pt x="9058" y="20480"/>
                    <a:pt x="9248" y="20671"/>
                  </a:cubicBezTo>
                  <a:cubicBezTo>
                    <a:pt x="9384" y="20807"/>
                    <a:pt x="9459" y="20972"/>
                    <a:pt x="9660" y="20972"/>
                  </a:cubicBezTo>
                  <a:cubicBezTo>
                    <a:pt x="9709" y="20972"/>
                    <a:pt x="9714" y="20922"/>
                    <a:pt x="9746" y="20892"/>
                  </a:cubicBezTo>
                  <a:cubicBezTo>
                    <a:pt x="9839" y="20807"/>
                    <a:pt x="9904" y="20756"/>
                    <a:pt x="9985" y="20671"/>
                  </a:cubicBezTo>
                  <a:cubicBezTo>
                    <a:pt x="10034" y="20621"/>
                    <a:pt x="10040" y="20530"/>
                    <a:pt x="10115" y="20530"/>
                  </a:cubicBezTo>
                  <a:cubicBezTo>
                    <a:pt x="10218" y="20530"/>
                    <a:pt x="10272" y="20561"/>
                    <a:pt x="10375" y="20571"/>
                  </a:cubicBezTo>
                  <a:cubicBezTo>
                    <a:pt x="10646" y="20600"/>
                    <a:pt x="10803" y="20610"/>
                    <a:pt x="11069" y="20651"/>
                  </a:cubicBezTo>
                  <a:cubicBezTo>
                    <a:pt x="11221" y="20671"/>
                    <a:pt x="11302" y="20751"/>
                    <a:pt x="11459" y="20751"/>
                  </a:cubicBezTo>
                  <a:cubicBezTo>
                    <a:pt x="11589" y="20751"/>
                    <a:pt x="11654" y="20676"/>
                    <a:pt x="11762" y="20610"/>
                  </a:cubicBezTo>
                  <a:cubicBezTo>
                    <a:pt x="11898" y="20530"/>
                    <a:pt x="11979" y="20480"/>
                    <a:pt x="12109" y="20390"/>
                  </a:cubicBezTo>
                  <a:cubicBezTo>
                    <a:pt x="12173" y="20344"/>
                    <a:pt x="12196" y="20269"/>
                    <a:pt x="12282" y="20269"/>
                  </a:cubicBezTo>
                  <a:cubicBezTo>
                    <a:pt x="12331" y="20269"/>
                    <a:pt x="12331" y="20329"/>
                    <a:pt x="12368" y="20349"/>
                  </a:cubicBezTo>
                  <a:cubicBezTo>
                    <a:pt x="12461" y="20405"/>
                    <a:pt x="12574" y="20460"/>
                    <a:pt x="12672" y="20510"/>
                  </a:cubicBezTo>
                  <a:lnTo>
                    <a:pt x="19022" y="20731"/>
                  </a:lnTo>
                  <a:lnTo>
                    <a:pt x="19932" y="19606"/>
                  </a:lnTo>
                  <a:lnTo>
                    <a:pt x="19130" y="19285"/>
                  </a:lnTo>
                  <a:lnTo>
                    <a:pt x="18631" y="4500"/>
                  </a:lnTo>
                  <a:lnTo>
                    <a:pt x="21600" y="4521"/>
                  </a:lnTo>
                  <a:lnTo>
                    <a:pt x="21600" y="4521"/>
                  </a:lnTo>
                  <a:lnTo>
                    <a:pt x="15728" y="0"/>
                  </a:lnTo>
                  <a:lnTo>
                    <a:pt x="15728" y="0"/>
                  </a:lnTo>
                  <a:lnTo>
                    <a:pt x="15359" y="2351"/>
                  </a:lnTo>
                  <a:lnTo>
                    <a:pt x="9899" y="2150"/>
                  </a:lnTo>
                  <a:lnTo>
                    <a:pt x="9335" y="6328"/>
                  </a:lnTo>
                  <a:cubicBezTo>
                    <a:pt x="9097" y="6363"/>
                    <a:pt x="8967" y="6303"/>
                    <a:pt x="8729" y="6328"/>
                  </a:cubicBezTo>
                  <a:cubicBezTo>
                    <a:pt x="8349" y="6368"/>
                    <a:pt x="8143" y="6439"/>
                    <a:pt x="7775" y="6508"/>
                  </a:cubicBezTo>
                  <a:cubicBezTo>
                    <a:pt x="7499" y="6560"/>
                    <a:pt x="7309" y="6599"/>
                    <a:pt x="7082" y="6750"/>
                  </a:cubicBezTo>
                  <a:cubicBezTo>
                    <a:pt x="6903" y="6870"/>
                    <a:pt x="6854" y="7011"/>
                    <a:pt x="6756" y="7192"/>
                  </a:cubicBezTo>
                  <a:cubicBezTo>
                    <a:pt x="6707" y="7282"/>
                    <a:pt x="6665" y="7337"/>
                    <a:pt x="6626" y="7433"/>
                  </a:cubicBezTo>
                  <a:cubicBezTo>
                    <a:pt x="6534" y="7669"/>
                    <a:pt x="6561" y="7825"/>
                    <a:pt x="6540" y="8076"/>
                  </a:cubicBezTo>
                  <a:cubicBezTo>
                    <a:pt x="6518" y="8362"/>
                    <a:pt x="6475" y="8518"/>
                    <a:pt x="6475" y="8804"/>
                  </a:cubicBezTo>
                  <a:lnTo>
                    <a:pt x="6475" y="9196"/>
                  </a:lnTo>
                  <a:cubicBezTo>
                    <a:pt x="6475" y="9417"/>
                    <a:pt x="6540" y="9542"/>
                    <a:pt x="6540" y="9763"/>
                  </a:cubicBezTo>
                  <a:lnTo>
                    <a:pt x="518" y="9459"/>
                  </a:lnTo>
                  <a:lnTo>
                    <a:pt x="518" y="9459"/>
                  </a:lnTo>
                  <a:cubicBezTo>
                    <a:pt x="491" y="9573"/>
                    <a:pt x="406" y="9644"/>
                    <a:pt x="342" y="9763"/>
                  </a:cubicBezTo>
                  <a:cubicBezTo>
                    <a:pt x="233" y="9964"/>
                    <a:pt x="149" y="10057"/>
                    <a:pt x="38" y="10266"/>
                  </a:cubicBezTo>
                  <a:lnTo>
                    <a:pt x="38" y="10335"/>
                  </a:lnTo>
                  <a:lnTo>
                    <a:pt x="220" y="10335"/>
                  </a:lnTo>
                  <a:cubicBezTo>
                    <a:pt x="274" y="10335"/>
                    <a:pt x="299" y="10305"/>
                    <a:pt x="353" y="10305"/>
                  </a:cubicBezTo>
                  <a:cubicBezTo>
                    <a:pt x="475" y="10305"/>
                    <a:pt x="491" y="10446"/>
                    <a:pt x="515" y="10557"/>
                  </a:cubicBezTo>
                  <a:cubicBezTo>
                    <a:pt x="553" y="10715"/>
                    <a:pt x="673" y="10767"/>
                    <a:pt x="732" y="10918"/>
                  </a:cubicBezTo>
                  <a:cubicBezTo>
                    <a:pt x="751" y="10966"/>
                    <a:pt x="751" y="11039"/>
                    <a:pt x="807" y="11039"/>
                  </a:cubicBezTo>
                  <a:cubicBezTo>
                    <a:pt x="854" y="11039"/>
                    <a:pt x="870" y="10999"/>
                    <a:pt x="916" y="10999"/>
                  </a:cubicBezTo>
                  <a:cubicBezTo>
                    <a:pt x="1006" y="10999"/>
                    <a:pt x="986" y="11116"/>
                    <a:pt x="1025" y="11189"/>
                  </a:cubicBezTo>
                  <a:cubicBezTo>
                    <a:pt x="1081" y="11297"/>
                    <a:pt x="1187" y="11340"/>
                    <a:pt x="1187" y="11461"/>
                  </a:cubicBezTo>
                  <a:cubicBezTo>
                    <a:pt x="1187" y="11524"/>
                    <a:pt x="1154" y="11556"/>
                    <a:pt x="1154" y="11619"/>
                  </a:cubicBezTo>
                  <a:cubicBezTo>
                    <a:pt x="1154" y="11736"/>
                    <a:pt x="1143" y="11814"/>
                    <a:pt x="1143" y="11933"/>
                  </a:cubicBezTo>
                  <a:cubicBezTo>
                    <a:pt x="1187" y="12015"/>
                    <a:pt x="1219" y="12066"/>
                    <a:pt x="1219" y="12159"/>
                  </a:cubicBezTo>
                  <a:cubicBezTo>
                    <a:pt x="1219" y="12344"/>
                    <a:pt x="1168" y="12465"/>
                    <a:pt x="1057" y="12616"/>
                  </a:cubicBezTo>
                  <a:cubicBezTo>
                    <a:pt x="997" y="12698"/>
                    <a:pt x="905" y="12734"/>
                    <a:pt x="905" y="12837"/>
                  </a:cubicBezTo>
                  <a:cubicBezTo>
                    <a:pt x="905" y="12947"/>
                    <a:pt x="1035" y="12987"/>
                    <a:pt x="1035" y="13098"/>
                  </a:cubicBezTo>
                  <a:cubicBezTo>
                    <a:pt x="1035" y="13133"/>
                    <a:pt x="979" y="13133"/>
                    <a:pt x="949" y="13148"/>
                  </a:cubicBezTo>
                  <a:cubicBezTo>
                    <a:pt x="854" y="13201"/>
                    <a:pt x="797" y="13273"/>
                    <a:pt x="797" y="13379"/>
                  </a:cubicBezTo>
                  <a:cubicBezTo>
                    <a:pt x="797" y="13550"/>
                    <a:pt x="957" y="13607"/>
                    <a:pt x="1014" y="13771"/>
                  </a:cubicBezTo>
                  <a:cubicBezTo>
                    <a:pt x="1127" y="14092"/>
                    <a:pt x="1208" y="14278"/>
                    <a:pt x="1208" y="14614"/>
                  </a:cubicBezTo>
                  <a:cubicBezTo>
                    <a:pt x="1208" y="15079"/>
                    <a:pt x="1168" y="15345"/>
                    <a:pt x="1046" y="15799"/>
                  </a:cubicBezTo>
                  <a:cubicBezTo>
                    <a:pt x="990" y="16010"/>
                    <a:pt x="973" y="16134"/>
                    <a:pt x="916" y="16342"/>
                  </a:cubicBezTo>
                  <a:cubicBezTo>
                    <a:pt x="854" y="16571"/>
                    <a:pt x="770" y="16691"/>
                    <a:pt x="667" y="16904"/>
                  </a:cubicBezTo>
                  <a:cubicBezTo>
                    <a:pt x="569" y="17103"/>
                    <a:pt x="423" y="17166"/>
                    <a:pt x="309" y="17356"/>
                  </a:cubicBezTo>
                  <a:cubicBezTo>
                    <a:pt x="182" y="17572"/>
                    <a:pt x="166" y="17723"/>
                    <a:pt x="147" y="17969"/>
                  </a:cubicBezTo>
                  <a:cubicBezTo>
                    <a:pt x="133" y="18135"/>
                    <a:pt x="47" y="18215"/>
                    <a:pt x="28" y="18381"/>
                  </a:cubicBezTo>
                  <a:cubicBezTo>
                    <a:pt x="12" y="18522"/>
                    <a:pt x="13" y="18634"/>
                    <a:pt x="0" y="18742"/>
                  </a:cubicBezTo>
                  <a:cubicBezTo>
                    <a:pt x="0" y="18742"/>
                    <a:pt x="0" y="18742"/>
                    <a:pt x="0" y="18742"/>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3" name="Shape 3372"/>
            <p:cNvSpPr/>
            <p:nvPr/>
          </p:nvSpPr>
          <p:spPr>
            <a:xfrm>
              <a:off x="7148318" y="2072034"/>
              <a:ext cx="1010817" cy="969930"/>
            </a:xfrm>
            <a:custGeom>
              <a:avLst/>
              <a:gdLst/>
              <a:ahLst/>
              <a:cxnLst>
                <a:cxn ang="0">
                  <a:pos x="wd2" y="hd2"/>
                </a:cxn>
                <a:cxn ang="5400000">
                  <a:pos x="wd2" y="hd2"/>
                </a:cxn>
                <a:cxn ang="10800000">
                  <a:pos x="wd2" y="hd2"/>
                </a:cxn>
                <a:cxn ang="16200000">
                  <a:pos x="wd2" y="hd2"/>
                </a:cxn>
              </a:cxnLst>
              <a:rect l="0" t="0" r="r" b="b"/>
              <a:pathLst>
                <a:path w="21600" h="21600" extrusionOk="0">
                  <a:moveTo>
                    <a:pt x="19265" y="8339"/>
                  </a:moveTo>
                  <a:cubicBezTo>
                    <a:pt x="19204" y="8381"/>
                    <a:pt x="19156" y="8416"/>
                    <a:pt x="19156" y="8495"/>
                  </a:cubicBezTo>
                  <a:cubicBezTo>
                    <a:pt x="19156" y="8645"/>
                    <a:pt x="19269" y="8712"/>
                    <a:pt x="19269" y="8862"/>
                  </a:cubicBezTo>
                  <a:lnTo>
                    <a:pt x="19269" y="10177"/>
                  </a:lnTo>
                  <a:cubicBezTo>
                    <a:pt x="19269" y="10221"/>
                    <a:pt x="19238" y="10245"/>
                    <a:pt x="19238" y="10288"/>
                  </a:cubicBezTo>
                  <a:cubicBezTo>
                    <a:pt x="19238" y="10362"/>
                    <a:pt x="19299" y="10394"/>
                    <a:pt x="19334" y="10459"/>
                  </a:cubicBezTo>
                  <a:cubicBezTo>
                    <a:pt x="19443" y="10665"/>
                    <a:pt x="19569" y="10747"/>
                    <a:pt x="19675" y="10957"/>
                  </a:cubicBezTo>
                  <a:cubicBezTo>
                    <a:pt x="19726" y="11060"/>
                    <a:pt x="19784" y="11120"/>
                    <a:pt x="19784" y="11241"/>
                  </a:cubicBezTo>
                  <a:cubicBezTo>
                    <a:pt x="19784" y="11270"/>
                    <a:pt x="19753" y="11273"/>
                    <a:pt x="19743" y="11298"/>
                  </a:cubicBezTo>
                  <a:cubicBezTo>
                    <a:pt x="19722" y="11341"/>
                    <a:pt x="19702" y="11373"/>
                    <a:pt x="19675" y="11412"/>
                  </a:cubicBezTo>
                  <a:cubicBezTo>
                    <a:pt x="19644" y="11455"/>
                    <a:pt x="19586" y="11444"/>
                    <a:pt x="19566" y="11497"/>
                  </a:cubicBezTo>
                  <a:cubicBezTo>
                    <a:pt x="19535" y="11579"/>
                    <a:pt x="19562" y="11636"/>
                    <a:pt x="19566" y="11725"/>
                  </a:cubicBezTo>
                  <a:cubicBezTo>
                    <a:pt x="19572" y="11907"/>
                    <a:pt x="19549" y="12013"/>
                    <a:pt x="19484" y="12180"/>
                  </a:cubicBezTo>
                  <a:cubicBezTo>
                    <a:pt x="19385" y="12430"/>
                    <a:pt x="19255" y="12532"/>
                    <a:pt x="19088" y="12735"/>
                  </a:cubicBezTo>
                  <a:cubicBezTo>
                    <a:pt x="18968" y="12881"/>
                    <a:pt x="18914" y="12977"/>
                    <a:pt x="18801" y="13134"/>
                  </a:cubicBezTo>
                  <a:cubicBezTo>
                    <a:pt x="18914" y="13251"/>
                    <a:pt x="18944" y="13340"/>
                    <a:pt x="19033" y="13475"/>
                  </a:cubicBezTo>
                  <a:cubicBezTo>
                    <a:pt x="19129" y="13625"/>
                    <a:pt x="19217" y="13685"/>
                    <a:pt x="19334" y="13817"/>
                  </a:cubicBezTo>
                  <a:cubicBezTo>
                    <a:pt x="19443" y="13941"/>
                    <a:pt x="19528" y="14002"/>
                    <a:pt x="19634" y="14130"/>
                  </a:cubicBezTo>
                  <a:cubicBezTo>
                    <a:pt x="19702" y="14212"/>
                    <a:pt x="19777" y="14251"/>
                    <a:pt x="19798" y="14357"/>
                  </a:cubicBezTo>
                  <a:cubicBezTo>
                    <a:pt x="19805" y="14397"/>
                    <a:pt x="19784" y="14429"/>
                    <a:pt x="19784" y="14471"/>
                  </a:cubicBezTo>
                  <a:cubicBezTo>
                    <a:pt x="19784" y="14748"/>
                    <a:pt x="19839" y="14970"/>
                    <a:pt x="20057" y="15126"/>
                  </a:cubicBezTo>
                  <a:cubicBezTo>
                    <a:pt x="20259" y="15268"/>
                    <a:pt x="20439" y="15204"/>
                    <a:pt x="20671" y="15282"/>
                  </a:cubicBezTo>
                  <a:cubicBezTo>
                    <a:pt x="20835" y="15339"/>
                    <a:pt x="20897" y="15449"/>
                    <a:pt x="20999" y="15596"/>
                  </a:cubicBezTo>
                  <a:cubicBezTo>
                    <a:pt x="21074" y="15702"/>
                    <a:pt x="21177" y="15709"/>
                    <a:pt x="21272" y="15795"/>
                  </a:cubicBezTo>
                  <a:cubicBezTo>
                    <a:pt x="21327" y="15844"/>
                    <a:pt x="21330" y="15898"/>
                    <a:pt x="21354" y="15966"/>
                  </a:cubicBezTo>
                  <a:cubicBezTo>
                    <a:pt x="21378" y="16040"/>
                    <a:pt x="21440" y="16065"/>
                    <a:pt x="21477" y="16136"/>
                  </a:cubicBezTo>
                  <a:cubicBezTo>
                    <a:pt x="21532" y="16239"/>
                    <a:pt x="21549" y="16314"/>
                    <a:pt x="21600" y="16421"/>
                  </a:cubicBezTo>
                  <a:lnTo>
                    <a:pt x="21600" y="16421"/>
                  </a:lnTo>
                  <a:lnTo>
                    <a:pt x="15442" y="20504"/>
                  </a:lnTo>
                  <a:lnTo>
                    <a:pt x="14882" y="21074"/>
                  </a:lnTo>
                  <a:lnTo>
                    <a:pt x="12998" y="21486"/>
                  </a:lnTo>
                  <a:lnTo>
                    <a:pt x="12998" y="21486"/>
                  </a:lnTo>
                  <a:cubicBezTo>
                    <a:pt x="12824" y="21500"/>
                    <a:pt x="12688" y="21529"/>
                    <a:pt x="12521" y="21572"/>
                  </a:cubicBezTo>
                  <a:cubicBezTo>
                    <a:pt x="12480" y="21579"/>
                    <a:pt x="12452" y="21600"/>
                    <a:pt x="12408" y="21600"/>
                  </a:cubicBezTo>
                  <a:lnTo>
                    <a:pt x="12141" y="21600"/>
                  </a:lnTo>
                  <a:cubicBezTo>
                    <a:pt x="12025" y="21600"/>
                    <a:pt x="11940" y="21564"/>
                    <a:pt x="11865" y="21472"/>
                  </a:cubicBezTo>
                  <a:cubicBezTo>
                    <a:pt x="11810" y="21404"/>
                    <a:pt x="11821" y="21333"/>
                    <a:pt x="11810" y="21244"/>
                  </a:cubicBezTo>
                  <a:cubicBezTo>
                    <a:pt x="11804" y="21180"/>
                    <a:pt x="11783" y="21141"/>
                    <a:pt x="11783" y="21077"/>
                  </a:cubicBezTo>
                  <a:lnTo>
                    <a:pt x="11783" y="20729"/>
                  </a:lnTo>
                  <a:cubicBezTo>
                    <a:pt x="11783" y="20633"/>
                    <a:pt x="11705" y="20586"/>
                    <a:pt x="11633" y="20533"/>
                  </a:cubicBezTo>
                  <a:cubicBezTo>
                    <a:pt x="11490" y="20423"/>
                    <a:pt x="11404" y="20348"/>
                    <a:pt x="11250" y="20248"/>
                  </a:cubicBezTo>
                  <a:cubicBezTo>
                    <a:pt x="11189" y="20209"/>
                    <a:pt x="11148" y="20177"/>
                    <a:pt x="11087" y="20135"/>
                  </a:cubicBezTo>
                  <a:cubicBezTo>
                    <a:pt x="11043" y="20106"/>
                    <a:pt x="11029" y="20053"/>
                    <a:pt x="10977" y="20035"/>
                  </a:cubicBezTo>
                  <a:cubicBezTo>
                    <a:pt x="10862" y="19992"/>
                    <a:pt x="10769" y="20042"/>
                    <a:pt x="10650" y="20006"/>
                  </a:cubicBezTo>
                  <a:cubicBezTo>
                    <a:pt x="10578" y="19985"/>
                    <a:pt x="10544" y="19935"/>
                    <a:pt x="10486" y="19892"/>
                  </a:cubicBezTo>
                  <a:cubicBezTo>
                    <a:pt x="10309" y="19754"/>
                    <a:pt x="10237" y="19637"/>
                    <a:pt x="10104" y="19452"/>
                  </a:cubicBezTo>
                  <a:cubicBezTo>
                    <a:pt x="9995" y="19298"/>
                    <a:pt x="9947" y="19188"/>
                    <a:pt x="9803" y="19067"/>
                  </a:cubicBezTo>
                  <a:cubicBezTo>
                    <a:pt x="9701" y="18982"/>
                    <a:pt x="9622" y="18935"/>
                    <a:pt x="9544" y="18825"/>
                  </a:cubicBezTo>
                  <a:lnTo>
                    <a:pt x="3700" y="14059"/>
                  </a:lnTo>
                  <a:lnTo>
                    <a:pt x="3700" y="14059"/>
                  </a:lnTo>
                  <a:lnTo>
                    <a:pt x="0" y="10857"/>
                  </a:lnTo>
                  <a:lnTo>
                    <a:pt x="0" y="10857"/>
                  </a:lnTo>
                  <a:cubicBezTo>
                    <a:pt x="38" y="10608"/>
                    <a:pt x="14" y="10423"/>
                    <a:pt x="41" y="10174"/>
                  </a:cubicBezTo>
                  <a:cubicBezTo>
                    <a:pt x="58" y="10018"/>
                    <a:pt x="85" y="9929"/>
                    <a:pt x="109" y="9775"/>
                  </a:cubicBezTo>
                  <a:cubicBezTo>
                    <a:pt x="123" y="9690"/>
                    <a:pt x="143" y="9634"/>
                    <a:pt x="164" y="9548"/>
                  </a:cubicBezTo>
                  <a:cubicBezTo>
                    <a:pt x="184" y="9459"/>
                    <a:pt x="195" y="9402"/>
                    <a:pt x="232" y="9320"/>
                  </a:cubicBezTo>
                  <a:cubicBezTo>
                    <a:pt x="256" y="9271"/>
                    <a:pt x="300" y="9256"/>
                    <a:pt x="341" y="9220"/>
                  </a:cubicBezTo>
                  <a:cubicBezTo>
                    <a:pt x="399" y="9171"/>
                    <a:pt x="440" y="9139"/>
                    <a:pt x="505" y="9093"/>
                  </a:cubicBezTo>
                  <a:cubicBezTo>
                    <a:pt x="638" y="9000"/>
                    <a:pt x="700" y="8915"/>
                    <a:pt x="819" y="8808"/>
                  </a:cubicBezTo>
                  <a:cubicBezTo>
                    <a:pt x="877" y="8758"/>
                    <a:pt x="925" y="8730"/>
                    <a:pt x="983" y="8680"/>
                  </a:cubicBezTo>
                  <a:cubicBezTo>
                    <a:pt x="1065" y="8605"/>
                    <a:pt x="1110" y="8552"/>
                    <a:pt x="1202" y="8495"/>
                  </a:cubicBezTo>
                  <a:cubicBezTo>
                    <a:pt x="1246" y="8467"/>
                    <a:pt x="1260" y="8416"/>
                    <a:pt x="1311" y="8409"/>
                  </a:cubicBezTo>
                  <a:cubicBezTo>
                    <a:pt x="1393" y="8395"/>
                    <a:pt x="1451" y="8420"/>
                    <a:pt x="1529" y="8395"/>
                  </a:cubicBezTo>
                  <a:cubicBezTo>
                    <a:pt x="1621" y="8363"/>
                    <a:pt x="1662" y="8299"/>
                    <a:pt x="1748" y="8253"/>
                  </a:cubicBezTo>
                  <a:cubicBezTo>
                    <a:pt x="1823" y="8214"/>
                    <a:pt x="1881" y="8221"/>
                    <a:pt x="1966" y="8210"/>
                  </a:cubicBezTo>
                  <a:cubicBezTo>
                    <a:pt x="2021" y="8203"/>
                    <a:pt x="2048" y="8182"/>
                    <a:pt x="2103" y="8182"/>
                  </a:cubicBezTo>
                  <a:cubicBezTo>
                    <a:pt x="2195" y="8182"/>
                    <a:pt x="2229" y="8282"/>
                    <a:pt x="2321" y="8282"/>
                  </a:cubicBezTo>
                  <a:cubicBezTo>
                    <a:pt x="2465" y="8282"/>
                    <a:pt x="2492" y="8082"/>
                    <a:pt x="2635" y="8082"/>
                  </a:cubicBezTo>
                  <a:cubicBezTo>
                    <a:pt x="2782" y="8082"/>
                    <a:pt x="2844" y="8210"/>
                    <a:pt x="2990" y="8210"/>
                  </a:cubicBezTo>
                  <a:cubicBezTo>
                    <a:pt x="3096" y="8210"/>
                    <a:pt x="3157" y="8182"/>
                    <a:pt x="3263" y="8182"/>
                  </a:cubicBezTo>
                  <a:cubicBezTo>
                    <a:pt x="3335" y="8182"/>
                    <a:pt x="3362" y="8121"/>
                    <a:pt x="3427" y="8097"/>
                  </a:cubicBezTo>
                  <a:cubicBezTo>
                    <a:pt x="3529" y="8054"/>
                    <a:pt x="3598" y="8040"/>
                    <a:pt x="3700" y="7997"/>
                  </a:cubicBezTo>
                  <a:cubicBezTo>
                    <a:pt x="3867" y="7926"/>
                    <a:pt x="3977" y="7887"/>
                    <a:pt x="4137" y="7798"/>
                  </a:cubicBezTo>
                  <a:cubicBezTo>
                    <a:pt x="4325" y="7695"/>
                    <a:pt x="4445" y="7642"/>
                    <a:pt x="4642" y="7556"/>
                  </a:cubicBezTo>
                  <a:cubicBezTo>
                    <a:pt x="4799" y="7488"/>
                    <a:pt x="4875" y="7410"/>
                    <a:pt x="5025" y="7328"/>
                  </a:cubicBezTo>
                  <a:cubicBezTo>
                    <a:pt x="5164" y="7250"/>
                    <a:pt x="5260" y="7218"/>
                    <a:pt x="5407" y="7157"/>
                  </a:cubicBezTo>
                  <a:cubicBezTo>
                    <a:pt x="5619" y="7069"/>
                    <a:pt x="5728" y="6972"/>
                    <a:pt x="5926" y="6844"/>
                  </a:cubicBezTo>
                  <a:cubicBezTo>
                    <a:pt x="6004" y="6794"/>
                    <a:pt x="6059" y="6759"/>
                    <a:pt x="6144" y="6716"/>
                  </a:cubicBezTo>
                  <a:cubicBezTo>
                    <a:pt x="6219" y="6677"/>
                    <a:pt x="6291" y="6656"/>
                    <a:pt x="6322" y="6574"/>
                  </a:cubicBezTo>
                  <a:cubicBezTo>
                    <a:pt x="6359" y="6471"/>
                    <a:pt x="6332" y="6371"/>
                    <a:pt x="6404" y="6290"/>
                  </a:cubicBezTo>
                  <a:cubicBezTo>
                    <a:pt x="6451" y="6236"/>
                    <a:pt x="6523" y="6244"/>
                    <a:pt x="6581" y="6204"/>
                  </a:cubicBezTo>
                  <a:cubicBezTo>
                    <a:pt x="6683" y="6126"/>
                    <a:pt x="6738" y="6066"/>
                    <a:pt x="6854" y="6005"/>
                  </a:cubicBezTo>
                  <a:cubicBezTo>
                    <a:pt x="6912" y="5976"/>
                    <a:pt x="6957" y="5973"/>
                    <a:pt x="7018" y="5948"/>
                  </a:cubicBezTo>
                  <a:cubicBezTo>
                    <a:pt x="7131" y="5902"/>
                    <a:pt x="7196" y="5834"/>
                    <a:pt x="7318" y="5849"/>
                  </a:cubicBezTo>
                  <a:lnTo>
                    <a:pt x="7946" y="5706"/>
                  </a:lnTo>
                  <a:lnTo>
                    <a:pt x="8219" y="5706"/>
                  </a:lnTo>
                  <a:cubicBezTo>
                    <a:pt x="8294" y="5571"/>
                    <a:pt x="8342" y="5493"/>
                    <a:pt x="8424" y="5365"/>
                  </a:cubicBezTo>
                  <a:cubicBezTo>
                    <a:pt x="8479" y="5279"/>
                    <a:pt x="8561" y="5240"/>
                    <a:pt x="8561" y="5137"/>
                  </a:cubicBezTo>
                  <a:cubicBezTo>
                    <a:pt x="8561" y="5109"/>
                    <a:pt x="8530" y="5105"/>
                    <a:pt x="8520" y="5080"/>
                  </a:cubicBezTo>
                  <a:cubicBezTo>
                    <a:pt x="8496" y="5030"/>
                    <a:pt x="8462" y="5005"/>
                    <a:pt x="8424" y="4966"/>
                  </a:cubicBezTo>
                  <a:cubicBezTo>
                    <a:pt x="8332" y="4870"/>
                    <a:pt x="8257" y="4813"/>
                    <a:pt x="8233" y="4682"/>
                  </a:cubicBezTo>
                  <a:cubicBezTo>
                    <a:pt x="8227" y="4642"/>
                    <a:pt x="8237" y="4607"/>
                    <a:pt x="8233" y="4568"/>
                  </a:cubicBezTo>
                  <a:cubicBezTo>
                    <a:pt x="8212" y="4436"/>
                    <a:pt x="8151" y="4361"/>
                    <a:pt x="8151" y="4226"/>
                  </a:cubicBezTo>
                  <a:cubicBezTo>
                    <a:pt x="8151" y="3792"/>
                    <a:pt x="8233" y="3550"/>
                    <a:pt x="8233" y="3117"/>
                  </a:cubicBezTo>
                  <a:cubicBezTo>
                    <a:pt x="8233" y="2935"/>
                    <a:pt x="8192" y="2835"/>
                    <a:pt x="8151" y="2661"/>
                  </a:cubicBezTo>
                  <a:cubicBezTo>
                    <a:pt x="8131" y="2576"/>
                    <a:pt x="8148" y="2515"/>
                    <a:pt x="8124" y="2433"/>
                  </a:cubicBezTo>
                  <a:cubicBezTo>
                    <a:pt x="8093" y="2330"/>
                    <a:pt x="8005" y="2302"/>
                    <a:pt x="7960" y="2206"/>
                  </a:cubicBezTo>
                  <a:cubicBezTo>
                    <a:pt x="7902" y="2085"/>
                    <a:pt x="7905" y="1966"/>
                    <a:pt x="7874" y="1834"/>
                  </a:cubicBezTo>
                  <a:lnTo>
                    <a:pt x="7874" y="1834"/>
                  </a:lnTo>
                  <a:cubicBezTo>
                    <a:pt x="7939" y="1835"/>
                    <a:pt x="7991" y="1836"/>
                    <a:pt x="8068" y="1836"/>
                  </a:cubicBezTo>
                  <a:cubicBezTo>
                    <a:pt x="8131" y="1836"/>
                    <a:pt x="8167" y="1827"/>
                    <a:pt x="8227" y="1807"/>
                  </a:cubicBezTo>
                  <a:cubicBezTo>
                    <a:pt x="8269" y="1795"/>
                    <a:pt x="8278" y="1743"/>
                    <a:pt x="8322" y="1743"/>
                  </a:cubicBezTo>
                  <a:cubicBezTo>
                    <a:pt x="8388" y="1743"/>
                    <a:pt x="8426" y="1758"/>
                    <a:pt x="8493" y="1758"/>
                  </a:cubicBezTo>
                  <a:cubicBezTo>
                    <a:pt x="8579" y="1758"/>
                    <a:pt x="8622" y="1701"/>
                    <a:pt x="8690" y="1644"/>
                  </a:cubicBezTo>
                  <a:cubicBezTo>
                    <a:pt x="8769" y="1580"/>
                    <a:pt x="8815" y="1534"/>
                    <a:pt x="8868" y="1444"/>
                  </a:cubicBezTo>
                  <a:cubicBezTo>
                    <a:pt x="8930" y="1341"/>
                    <a:pt x="8991" y="1259"/>
                    <a:pt x="9107" y="1259"/>
                  </a:cubicBezTo>
                  <a:cubicBezTo>
                    <a:pt x="9182" y="1259"/>
                    <a:pt x="9223" y="1281"/>
                    <a:pt x="9298" y="1281"/>
                  </a:cubicBezTo>
                  <a:cubicBezTo>
                    <a:pt x="9399" y="1281"/>
                    <a:pt x="9465" y="1284"/>
                    <a:pt x="9551" y="1231"/>
                  </a:cubicBezTo>
                  <a:cubicBezTo>
                    <a:pt x="9629" y="1181"/>
                    <a:pt x="9648" y="1117"/>
                    <a:pt x="9721" y="1060"/>
                  </a:cubicBezTo>
                  <a:cubicBezTo>
                    <a:pt x="9802" y="1144"/>
                    <a:pt x="9829" y="1252"/>
                    <a:pt x="9940" y="1252"/>
                  </a:cubicBezTo>
                  <a:cubicBezTo>
                    <a:pt x="10083" y="1252"/>
                    <a:pt x="10139" y="1142"/>
                    <a:pt x="10254" y="1053"/>
                  </a:cubicBezTo>
                  <a:cubicBezTo>
                    <a:pt x="10375" y="959"/>
                    <a:pt x="10452" y="917"/>
                    <a:pt x="10582" y="833"/>
                  </a:cubicBezTo>
                  <a:cubicBezTo>
                    <a:pt x="10824" y="676"/>
                    <a:pt x="10972" y="656"/>
                    <a:pt x="11237" y="520"/>
                  </a:cubicBezTo>
                  <a:lnTo>
                    <a:pt x="11290" y="520"/>
                  </a:lnTo>
                  <a:cubicBezTo>
                    <a:pt x="11384" y="520"/>
                    <a:pt x="11430" y="463"/>
                    <a:pt x="11524" y="463"/>
                  </a:cubicBezTo>
                  <a:cubicBezTo>
                    <a:pt x="11688" y="463"/>
                    <a:pt x="11780" y="506"/>
                    <a:pt x="11943" y="506"/>
                  </a:cubicBezTo>
                  <a:cubicBezTo>
                    <a:pt x="12078" y="506"/>
                    <a:pt x="12154" y="491"/>
                    <a:pt x="12288" y="484"/>
                  </a:cubicBezTo>
                  <a:cubicBezTo>
                    <a:pt x="12524" y="484"/>
                    <a:pt x="12658" y="482"/>
                    <a:pt x="12894" y="482"/>
                  </a:cubicBezTo>
                  <a:cubicBezTo>
                    <a:pt x="12954" y="482"/>
                    <a:pt x="12961" y="399"/>
                    <a:pt x="13019" y="384"/>
                  </a:cubicBezTo>
                  <a:cubicBezTo>
                    <a:pt x="13172" y="345"/>
                    <a:pt x="13259" y="307"/>
                    <a:pt x="13416" y="307"/>
                  </a:cubicBezTo>
                  <a:cubicBezTo>
                    <a:pt x="13524" y="307"/>
                    <a:pt x="13585" y="299"/>
                    <a:pt x="13693" y="299"/>
                  </a:cubicBezTo>
                  <a:cubicBezTo>
                    <a:pt x="13838" y="299"/>
                    <a:pt x="13900" y="171"/>
                    <a:pt x="14044" y="171"/>
                  </a:cubicBezTo>
                  <a:lnTo>
                    <a:pt x="14178" y="171"/>
                  </a:lnTo>
                  <a:cubicBezTo>
                    <a:pt x="14256" y="171"/>
                    <a:pt x="14300" y="194"/>
                    <a:pt x="14378" y="207"/>
                  </a:cubicBezTo>
                  <a:cubicBezTo>
                    <a:pt x="14555" y="235"/>
                    <a:pt x="14661" y="235"/>
                    <a:pt x="14841" y="249"/>
                  </a:cubicBezTo>
                  <a:cubicBezTo>
                    <a:pt x="14971" y="260"/>
                    <a:pt x="15067" y="240"/>
                    <a:pt x="15169" y="321"/>
                  </a:cubicBezTo>
                  <a:cubicBezTo>
                    <a:pt x="15219" y="358"/>
                    <a:pt x="15210" y="420"/>
                    <a:pt x="15251" y="470"/>
                  </a:cubicBezTo>
                  <a:cubicBezTo>
                    <a:pt x="15299" y="529"/>
                    <a:pt x="15352" y="541"/>
                    <a:pt x="15425" y="541"/>
                  </a:cubicBezTo>
                  <a:cubicBezTo>
                    <a:pt x="15550" y="541"/>
                    <a:pt x="15604" y="454"/>
                    <a:pt x="15722" y="413"/>
                  </a:cubicBezTo>
                  <a:cubicBezTo>
                    <a:pt x="15866" y="363"/>
                    <a:pt x="15954" y="365"/>
                    <a:pt x="16098" y="314"/>
                  </a:cubicBezTo>
                  <a:cubicBezTo>
                    <a:pt x="16237" y="263"/>
                    <a:pt x="16316" y="226"/>
                    <a:pt x="16453" y="164"/>
                  </a:cubicBezTo>
                  <a:cubicBezTo>
                    <a:pt x="16547" y="121"/>
                    <a:pt x="16562" y="0"/>
                    <a:pt x="16664" y="0"/>
                  </a:cubicBezTo>
                  <a:cubicBezTo>
                    <a:pt x="16745" y="0"/>
                    <a:pt x="16772" y="73"/>
                    <a:pt x="16835" y="121"/>
                  </a:cubicBezTo>
                  <a:cubicBezTo>
                    <a:pt x="16930" y="196"/>
                    <a:pt x="16988" y="270"/>
                    <a:pt x="17108" y="270"/>
                  </a:cubicBezTo>
                  <a:cubicBezTo>
                    <a:pt x="17296" y="270"/>
                    <a:pt x="17350" y="43"/>
                    <a:pt x="17538" y="43"/>
                  </a:cubicBezTo>
                  <a:cubicBezTo>
                    <a:pt x="17586" y="43"/>
                    <a:pt x="17600" y="89"/>
                    <a:pt x="17641" y="114"/>
                  </a:cubicBezTo>
                  <a:cubicBezTo>
                    <a:pt x="17785" y="205"/>
                    <a:pt x="17845" y="335"/>
                    <a:pt x="18012" y="335"/>
                  </a:cubicBezTo>
                  <a:cubicBezTo>
                    <a:pt x="18106" y="335"/>
                    <a:pt x="18135" y="221"/>
                    <a:pt x="18229" y="221"/>
                  </a:cubicBezTo>
                  <a:lnTo>
                    <a:pt x="18376" y="221"/>
                  </a:lnTo>
                  <a:cubicBezTo>
                    <a:pt x="18473" y="221"/>
                    <a:pt x="18540" y="249"/>
                    <a:pt x="18615" y="262"/>
                  </a:cubicBezTo>
                  <a:lnTo>
                    <a:pt x="18615" y="262"/>
                  </a:lnTo>
                  <a:cubicBezTo>
                    <a:pt x="18564" y="475"/>
                    <a:pt x="18467" y="566"/>
                    <a:pt x="18309" y="712"/>
                  </a:cubicBezTo>
                  <a:cubicBezTo>
                    <a:pt x="18357" y="800"/>
                    <a:pt x="18378" y="864"/>
                    <a:pt x="18378" y="968"/>
                  </a:cubicBezTo>
                  <a:cubicBezTo>
                    <a:pt x="18378" y="1092"/>
                    <a:pt x="18337" y="1156"/>
                    <a:pt x="18323" y="1281"/>
                  </a:cubicBezTo>
                  <a:cubicBezTo>
                    <a:pt x="18309" y="1402"/>
                    <a:pt x="18337" y="1473"/>
                    <a:pt x="18337" y="1594"/>
                  </a:cubicBezTo>
                  <a:cubicBezTo>
                    <a:pt x="18337" y="1694"/>
                    <a:pt x="18327" y="1758"/>
                    <a:pt x="18296" y="1850"/>
                  </a:cubicBezTo>
                  <a:cubicBezTo>
                    <a:pt x="18265" y="1939"/>
                    <a:pt x="18214" y="1982"/>
                    <a:pt x="18214" y="2077"/>
                  </a:cubicBezTo>
                  <a:cubicBezTo>
                    <a:pt x="18214" y="2106"/>
                    <a:pt x="18248" y="2110"/>
                    <a:pt x="18255" y="2135"/>
                  </a:cubicBezTo>
                  <a:cubicBezTo>
                    <a:pt x="18272" y="2184"/>
                    <a:pt x="18296" y="2220"/>
                    <a:pt x="18296" y="2277"/>
                  </a:cubicBezTo>
                  <a:cubicBezTo>
                    <a:pt x="18296" y="2355"/>
                    <a:pt x="18272" y="2401"/>
                    <a:pt x="18255" y="2476"/>
                  </a:cubicBezTo>
                  <a:cubicBezTo>
                    <a:pt x="18221" y="2618"/>
                    <a:pt x="18190" y="2697"/>
                    <a:pt x="18118" y="2818"/>
                  </a:cubicBezTo>
                  <a:cubicBezTo>
                    <a:pt x="18091" y="2864"/>
                    <a:pt x="18047" y="2878"/>
                    <a:pt x="18009" y="2917"/>
                  </a:cubicBezTo>
                  <a:cubicBezTo>
                    <a:pt x="17893" y="3038"/>
                    <a:pt x="17797" y="3092"/>
                    <a:pt x="17709" y="3230"/>
                  </a:cubicBezTo>
                  <a:cubicBezTo>
                    <a:pt x="17616" y="3372"/>
                    <a:pt x="17586" y="3472"/>
                    <a:pt x="17518" y="3629"/>
                  </a:cubicBezTo>
                  <a:cubicBezTo>
                    <a:pt x="17467" y="3746"/>
                    <a:pt x="17381" y="3810"/>
                    <a:pt x="17381" y="3942"/>
                  </a:cubicBezTo>
                  <a:cubicBezTo>
                    <a:pt x="17381" y="4045"/>
                    <a:pt x="17429" y="4106"/>
                    <a:pt x="17463" y="4198"/>
                  </a:cubicBezTo>
                  <a:cubicBezTo>
                    <a:pt x="17524" y="4354"/>
                    <a:pt x="17538" y="4454"/>
                    <a:pt x="17600" y="4610"/>
                  </a:cubicBezTo>
                  <a:cubicBezTo>
                    <a:pt x="17688" y="4834"/>
                    <a:pt x="17893" y="4848"/>
                    <a:pt x="18078" y="4995"/>
                  </a:cubicBezTo>
                  <a:cubicBezTo>
                    <a:pt x="18211" y="5101"/>
                    <a:pt x="18173" y="5262"/>
                    <a:pt x="18200" y="5435"/>
                  </a:cubicBezTo>
                  <a:cubicBezTo>
                    <a:pt x="18204" y="5475"/>
                    <a:pt x="18193" y="5514"/>
                    <a:pt x="18214" y="5550"/>
                  </a:cubicBezTo>
                  <a:cubicBezTo>
                    <a:pt x="18224" y="5571"/>
                    <a:pt x="18255" y="5560"/>
                    <a:pt x="18268" y="5578"/>
                  </a:cubicBezTo>
                  <a:cubicBezTo>
                    <a:pt x="18299" y="5613"/>
                    <a:pt x="18330" y="5642"/>
                    <a:pt x="18364" y="5678"/>
                  </a:cubicBezTo>
                  <a:cubicBezTo>
                    <a:pt x="18490" y="5809"/>
                    <a:pt x="18586" y="5859"/>
                    <a:pt x="18733" y="5962"/>
                  </a:cubicBezTo>
                  <a:cubicBezTo>
                    <a:pt x="18975" y="6133"/>
                    <a:pt x="18986" y="6382"/>
                    <a:pt x="19019" y="6688"/>
                  </a:cubicBezTo>
                  <a:cubicBezTo>
                    <a:pt x="19040" y="6877"/>
                    <a:pt x="19047" y="6987"/>
                    <a:pt x="19074" y="7172"/>
                  </a:cubicBezTo>
                  <a:cubicBezTo>
                    <a:pt x="19119" y="7488"/>
                    <a:pt x="19163" y="7666"/>
                    <a:pt x="19211" y="7983"/>
                  </a:cubicBezTo>
                  <a:cubicBezTo>
                    <a:pt x="19231" y="8118"/>
                    <a:pt x="19234" y="8203"/>
                    <a:pt x="19265" y="8339"/>
                  </a:cubicBezTo>
                  <a:cubicBezTo>
                    <a:pt x="19265" y="8339"/>
                    <a:pt x="19265" y="8339"/>
                    <a:pt x="19265" y="833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4" name="Shape 3373"/>
            <p:cNvSpPr/>
            <p:nvPr/>
          </p:nvSpPr>
          <p:spPr>
            <a:xfrm>
              <a:off x="6696941" y="2107669"/>
              <a:ext cx="850757" cy="763541"/>
            </a:xfrm>
            <a:custGeom>
              <a:avLst/>
              <a:gdLst/>
              <a:ahLst/>
              <a:cxnLst>
                <a:cxn ang="0">
                  <a:pos x="wd2" y="hd2"/>
                </a:cxn>
                <a:cxn ang="5400000">
                  <a:pos x="wd2" y="hd2"/>
                </a:cxn>
                <a:cxn ang="10800000">
                  <a:pos x="wd2" y="hd2"/>
                </a:cxn>
                <a:cxn ang="16200000">
                  <a:pos x="wd2" y="hd2"/>
                </a:cxn>
              </a:cxnLst>
              <a:rect l="0" t="0" r="r" b="b"/>
              <a:pathLst>
                <a:path w="21600" h="21600" extrusionOk="0">
                  <a:moveTo>
                    <a:pt x="11429" y="12815"/>
                  </a:moveTo>
                  <a:cubicBezTo>
                    <a:pt x="11473" y="12499"/>
                    <a:pt x="11445" y="12264"/>
                    <a:pt x="11477" y="11948"/>
                  </a:cubicBezTo>
                  <a:cubicBezTo>
                    <a:pt x="11498" y="11749"/>
                    <a:pt x="11530" y="11636"/>
                    <a:pt x="11559" y="11441"/>
                  </a:cubicBezTo>
                  <a:cubicBezTo>
                    <a:pt x="11575" y="11333"/>
                    <a:pt x="11599" y="11261"/>
                    <a:pt x="11624" y="11152"/>
                  </a:cubicBezTo>
                  <a:cubicBezTo>
                    <a:pt x="11648" y="11039"/>
                    <a:pt x="11660" y="10967"/>
                    <a:pt x="11704" y="10863"/>
                  </a:cubicBezTo>
                  <a:cubicBezTo>
                    <a:pt x="11733" y="10800"/>
                    <a:pt x="11786" y="10782"/>
                    <a:pt x="11834" y="10736"/>
                  </a:cubicBezTo>
                  <a:cubicBezTo>
                    <a:pt x="11903" y="10674"/>
                    <a:pt x="11952" y="10633"/>
                    <a:pt x="12029" y="10574"/>
                  </a:cubicBezTo>
                  <a:cubicBezTo>
                    <a:pt x="12187" y="10457"/>
                    <a:pt x="12260" y="10348"/>
                    <a:pt x="12402" y="10212"/>
                  </a:cubicBezTo>
                  <a:cubicBezTo>
                    <a:pt x="12471" y="10149"/>
                    <a:pt x="12528" y="10113"/>
                    <a:pt x="12597" y="10049"/>
                  </a:cubicBezTo>
                  <a:cubicBezTo>
                    <a:pt x="12694" y="9955"/>
                    <a:pt x="12747" y="9887"/>
                    <a:pt x="12857" y="9814"/>
                  </a:cubicBezTo>
                  <a:cubicBezTo>
                    <a:pt x="12909" y="9779"/>
                    <a:pt x="12925" y="9715"/>
                    <a:pt x="12986" y="9706"/>
                  </a:cubicBezTo>
                  <a:cubicBezTo>
                    <a:pt x="13083" y="9688"/>
                    <a:pt x="13153" y="9720"/>
                    <a:pt x="13246" y="9688"/>
                  </a:cubicBezTo>
                  <a:cubicBezTo>
                    <a:pt x="13355" y="9647"/>
                    <a:pt x="13404" y="9566"/>
                    <a:pt x="13506" y="9507"/>
                  </a:cubicBezTo>
                  <a:cubicBezTo>
                    <a:pt x="13594" y="9457"/>
                    <a:pt x="13663" y="9467"/>
                    <a:pt x="13765" y="9453"/>
                  </a:cubicBezTo>
                  <a:cubicBezTo>
                    <a:pt x="13830" y="9444"/>
                    <a:pt x="13862" y="9417"/>
                    <a:pt x="13927" y="9417"/>
                  </a:cubicBezTo>
                  <a:cubicBezTo>
                    <a:pt x="14037" y="9417"/>
                    <a:pt x="14077" y="9544"/>
                    <a:pt x="14187" y="9544"/>
                  </a:cubicBezTo>
                  <a:cubicBezTo>
                    <a:pt x="14357" y="9544"/>
                    <a:pt x="14390" y="9290"/>
                    <a:pt x="14560" y="9290"/>
                  </a:cubicBezTo>
                  <a:cubicBezTo>
                    <a:pt x="14734" y="9290"/>
                    <a:pt x="14807" y="9453"/>
                    <a:pt x="14981" y="9453"/>
                  </a:cubicBezTo>
                  <a:cubicBezTo>
                    <a:pt x="15108" y="9453"/>
                    <a:pt x="15180" y="9417"/>
                    <a:pt x="15306" y="9417"/>
                  </a:cubicBezTo>
                  <a:cubicBezTo>
                    <a:pt x="15391" y="9417"/>
                    <a:pt x="15424" y="9340"/>
                    <a:pt x="15501" y="9309"/>
                  </a:cubicBezTo>
                  <a:cubicBezTo>
                    <a:pt x="15622" y="9254"/>
                    <a:pt x="15703" y="9236"/>
                    <a:pt x="15825" y="9182"/>
                  </a:cubicBezTo>
                  <a:cubicBezTo>
                    <a:pt x="16024" y="9092"/>
                    <a:pt x="16154" y="9042"/>
                    <a:pt x="16344" y="8929"/>
                  </a:cubicBezTo>
                  <a:cubicBezTo>
                    <a:pt x="16567" y="8798"/>
                    <a:pt x="16709" y="8730"/>
                    <a:pt x="16944" y="8622"/>
                  </a:cubicBezTo>
                  <a:cubicBezTo>
                    <a:pt x="17131" y="8536"/>
                    <a:pt x="17221" y="8437"/>
                    <a:pt x="17399" y="8332"/>
                  </a:cubicBezTo>
                  <a:cubicBezTo>
                    <a:pt x="17565" y="8233"/>
                    <a:pt x="17678" y="8192"/>
                    <a:pt x="17853" y="8115"/>
                  </a:cubicBezTo>
                  <a:cubicBezTo>
                    <a:pt x="18105" y="8003"/>
                    <a:pt x="18234" y="7880"/>
                    <a:pt x="18469" y="7718"/>
                  </a:cubicBezTo>
                  <a:cubicBezTo>
                    <a:pt x="18563" y="7654"/>
                    <a:pt x="18628" y="7609"/>
                    <a:pt x="18729" y="7555"/>
                  </a:cubicBezTo>
                  <a:cubicBezTo>
                    <a:pt x="18818" y="7505"/>
                    <a:pt x="18903" y="7478"/>
                    <a:pt x="18940" y="7375"/>
                  </a:cubicBezTo>
                  <a:cubicBezTo>
                    <a:pt x="18985" y="7243"/>
                    <a:pt x="18952" y="7117"/>
                    <a:pt x="19037" y="7013"/>
                  </a:cubicBezTo>
                  <a:cubicBezTo>
                    <a:pt x="19094" y="6946"/>
                    <a:pt x="19179" y="6954"/>
                    <a:pt x="19248" y="6905"/>
                  </a:cubicBezTo>
                  <a:cubicBezTo>
                    <a:pt x="19370" y="6805"/>
                    <a:pt x="19434" y="6728"/>
                    <a:pt x="19572" y="6652"/>
                  </a:cubicBezTo>
                  <a:cubicBezTo>
                    <a:pt x="19641" y="6615"/>
                    <a:pt x="19694" y="6611"/>
                    <a:pt x="19767" y="6579"/>
                  </a:cubicBezTo>
                  <a:cubicBezTo>
                    <a:pt x="19901" y="6520"/>
                    <a:pt x="19978" y="6435"/>
                    <a:pt x="20124" y="6453"/>
                  </a:cubicBezTo>
                  <a:lnTo>
                    <a:pt x="20870" y="6271"/>
                  </a:lnTo>
                  <a:lnTo>
                    <a:pt x="21194" y="6271"/>
                  </a:lnTo>
                  <a:cubicBezTo>
                    <a:pt x="21284" y="6100"/>
                    <a:pt x="21340" y="6001"/>
                    <a:pt x="21438" y="5838"/>
                  </a:cubicBezTo>
                  <a:cubicBezTo>
                    <a:pt x="21503" y="5729"/>
                    <a:pt x="21600" y="5680"/>
                    <a:pt x="21600" y="5549"/>
                  </a:cubicBezTo>
                  <a:cubicBezTo>
                    <a:pt x="21600" y="5513"/>
                    <a:pt x="21564" y="5508"/>
                    <a:pt x="21551" y="5477"/>
                  </a:cubicBezTo>
                  <a:cubicBezTo>
                    <a:pt x="21523" y="5413"/>
                    <a:pt x="21483" y="5381"/>
                    <a:pt x="21438" y="5332"/>
                  </a:cubicBezTo>
                  <a:cubicBezTo>
                    <a:pt x="21328" y="5210"/>
                    <a:pt x="21239" y="5138"/>
                    <a:pt x="21211" y="4970"/>
                  </a:cubicBezTo>
                  <a:cubicBezTo>
                    <a:pt x="21203" y="4921"/>
                    <a:pt x="21215" y="4876"/>
                    <a:pt x="21211" y="4826"/>
                  </a:cubicBezTo>
                  <a:cubicBezTo>
                    <a:pt x="21186" y="4659"/>
                    <a:pt x="21114" y="4564"/>
                    <a:pt x="21114" y="4392"/>
                  </a:cubicBezTo>
                  <a:cubicBezTo>
                    <a:pt x="21114" y="3840"/>
                    <a:pt x="21211" y="3533"/>
                    <a:pt x="21211" y="2983"/>
                  </a:cubicBezTo>
                  <a:cubicBezTo>
                    <a:pt x="21211" y="2751"/>
                    <a:pt x="21162" y="2625"/>
                    <a:pt x="21114" y="2404"/>
                  </a:cubicBezTo>
                  <a:cubicBezTo>
                    <a:pt x="21090" y="2296"/>
                    <a:pt x="21110" y="2218"/>
                    <a:pt x="21081" y="2114"/>
                  </a:cubicBezTo>
                  <a:cubicBezTo>
                    <a:pt x="21045" y="1983"/>
                    <a:pt x="20939" y="1947"/>
                    <a:pt x="20887" y="1825"/>
                  </a:cubicBezTo>
                  <a:cubicBezTo>
                    <a:pt x="20817" y="1671"/>
                    <a:pt x="20821" y="1521"/>
                    <a:pt x="20785" y="1353"/>
                  </a:cubicBezTo>
                  <a:lnTo>
                    <a:pt x="20785" y="1353"/>
                  </a:lnTo>
                  <a:cubicBezTo>
                    <a:pt x="20759" y="1353"/>
                    <a:pt x="20733" y="1353"/>
                    <a:pt x="20702" y="1353"/>
                  </a:cubicBezTo>
                  <a:cubicBezTo>
                    <a:pt x="20570" y="1353"/>
                    <a:pt x="20495" y="1374"/>
                    <a:pt x="20364" y="1374"/>
                  </a:cubicBezTo>
                  <a:cubicBezTo>
                    <a:pt x="20235" y="1374"/>
                    <a:pt x="20132" y="1436"/>
                    <a:pt x="20035" y="1346"/>
                  </a:cubicBezTo>
                  <a:cubicBezTo>
                    <a:pt x="19944" y="1263"/>
                    <a:pt x="19945" y="1150"/>
                    <a:pt x="19945" y="1016"/>
                  </a:cubicBezTo>
                  <a:cubicBezTo>
                    <a:pt x="19945" y="951"/>
                    <a:pt x="19980" y="849"/>
                    <a:pt x="19921" y="849"/>
                  </a:cubicBezTo>
                  <a:cubicBezTo>
                    <a:pt x="19848" y="849"/>
                    <a:pt x="19820" y="917"/>
                    <a:pt x="19759" y="958"/>
                  </a:cubicBezTo>
                  <a:cubicBezTo>
                    <a:pt x="19682" y="1010"/>
                    <a:pt x="19607" y="998"/>
                    <a:pt x="19548" y="1075"/>
                  </a:cubicBezTo>
                  <a:cubicBezTo>
                    <a:pt x="19514" y="1120"/>
                    <a:pt x="19489" y="1166"/>
                    <a:pt x="19434" y="1166"/>
                  </a:cubicBezTo>
                  <a:cubicBezTo>
                    <a:pt x="19333" y="1166"/>
                    <a:pt x="19305" y="1066"/>
                    <a:pt x="19215" y="1012"/>
                  </a:cubicBezTo>
                  <a:cubicBezTo>
                    <a:pt x="19148" y="1111"/>
                    <a:pt x="19061" y="1148"/>
                    <a:pt x="18948" y="1148"/>
                  </a:cubicBezTo>
                  <a:cubicBezTo>
                    <a:pt x="18865" y="1148"/>
                    <a:pt x="18820" y="1093"/>
                    <a:pt x="18737" y="1093"/>
                  </a:cubicBezTo>
                  <a:cubicBezTo>
                    <a:pt x="18567" y="1093"/>
                    <a:pt x="18474" y="1148"/>
                    <a:pt x="18303" y="1148"/>
                  </a:cubicBezTo>
                  <a:cubicBezTo>
                    <a:pt x="18143" y="1148"/>
                    <a:pt x="18038" y="1163"/>
                    <a:pt x="17894" y="1084"/>
                  </a:cubicBezTo>
                  <a:cubicBezTo>
                    <a:pt x="17749" y="1005"/>
                    <a:pt x="17713" y="883"/>
                    <a:pt x="17585" y="777"/>
                  </a:cubicBezTo>
                  <a:cubicBezTo>
                    <a:pt x="17518" y="723"/>
                    <a:pt x="17455" y="709"/>
                    <a:pt x="17407" y="632"/>
                  </a:cubicBezTo>
                  <a:cubicBezTo>
                    <a:pt x="17370" y="576"/>
                    <a:pt x="17396" y="522"/>
                    <a:pt x="17391" y="452"/>
                  </a:cubicBezTo>
                  <a:cubicBezTo>
                    <a:pt x="17380" y="341"/>
                    <a:pt x="17328" y="289"/>
                    <a:pt x="17309" y="180"/>
                  </a:cubicBezTo>
                  <a:cubicBezTo>
                    <a:pt x="17297" y="106"/>
                    <a:pt x="17300" y="45"/>
                    <a:pt x="17245" y="0"/>
                  </a:cubicBezTo>
                  <a:cubicBezTo>
                    <a:pt x="17072" y="31"/>
                    <a:pt x="16985" y="86"/>
                    <a:pt x="16823" y="144"/>
                  </a:cubicBezTo>
                  <a:cubicBezTo>
                    <a:pt x="16723" y="180"/>
                    <a:pt x="16642" y="158"/>
                    <a:pt x="16563" y="235"/>
                  </a:cubicBezTo>
                  <a:cubicBezTo>
                    <a:pt x="16361" y="432"/>
                    <a:pt x="16371" y="646"/>
                    <a:pt x="16214" y="894"/>
                  </a:cubicBezTo>
                  <a:cubicBezTo>
                    <a:pt x="16034" y="1184"/>
                    <a:pt x="15959" y="1364"/>
                    <a:pt x="15777" y="1644"/>
                  </a:cubicBezTo>
                  <a:cubicBezTo>
                    <a:pt x="15722" y="1728"/>
                    <a:pt x="15711" y="1791"/>
                    <a:pt x="15663" y="1879"/>
                  </a:cubicBezTo>
                  <a:cubicBezTo>
                    <a:pt x="15495" y="2180"/>
                    <a:pt x="15397" y="2347"/>
                    <a:pt x="15200" y="2630"/>
                  </a:cubicBezTo>
                  <a:cubicBezTo>
                    <a:pt x="15124" y="2742"/>
                    <a:pt x="15054" y="2786"/>
                    <a:pt x="14949" y="2865"/>
                  </a:cubicBezTo>
                  <a:cubicBezTo>
                    <a:pt x="14672" y="3077"/>
                    <a:pt x="14487" y="3159"/>
                    <a:pt x="14162" y="3253"/>
                  </a:cubicBezTo>
                  <a:cubicBezTo>
                    <a:pt x="13670" y="3395"/>
                    <a:pt x="13360" y="3414"/>
                    <a:pt x="12938" y="3741"/>
                  </a:cubicBezTo>
                  <a:cubicBezTo>
                    <a:pt x="12865" y="3798"/>
                    <a:pt x="12808" y="3805"/>
                    <a:pt x="12734" y="3858"/>
                  </a:cubicBezTo>
                  <a:cubicBezTo>
                    <a:pt x="12522" y="4022"/>
                    <a:pt x="12420" y="4143"/>
                    <a:pt x="12224" y="4329"/>
                  </a:cubicBezTo>
                  <a:cubicBezTo>
                    <a:pt x="12153" y="4395"/>
                    <a:pt x="12123" y="4453"/>
                    <a:pt x="12045" y="4509"/>
                  </a:cubicBezTo>
                  <a:cubicBezTo>
                    <a:pt x="11952" y="4577"/>
                    <a:pt x="11842" y="4602"/>
                    <a:pt x="11834" y="4726"/>
                  </a:cubicBezTo>
                  <a:cubicBezTo>
                    <a:pt x="11828" y="4819"/>
                    <a:pt x="11850" y="4869"/>
                    <a:pt x="11842" y="4961"/>
                  </a:cubicBezTo>
                  <a:cubicBezTo>
                    <a:pt x="11828" y="5094"/>
                    <a:pt x="11767" y="5153"/>
                    <a:pt x="11713" y="5269"/>
                  </a:cubicBezTo>
                  <a:cubicBezTo>
                    <a:pt x="11504" y="5701"/>
                    <a:pt x="11247" y="5847"/>
                    <a:pt x="11048" y="6290"/>
                  </a:cubicBezTo>
                  <a:cubicBezTo>
                    <a:pt x="11050" y="6326"/>
                    <a:pt x="11056" y="6347"/>
                    <a:pt x="11056" y="6383"/>
                  </a:cubicBezTo>
                  <a:cubicBezTo>
                    <a:pt x="11056" y="6487"/>
                    <a:pt x="10993" y="6529"/>
                    <a:pt x="10958" y="6624"/>
                  </a:cubicBezTo>
                  <a:cubicBezTo>
                    <a:pt x="10847" y="6929"/>
                    <a:pt x="10732" y="7101"/>
                    <a:pt x="10732" y="7429"/>
                  </a:cubicBezTo>
                  <a:cubicBezTo>
                    <a:pt x="10732" y="7530"/>
                    <a:pt x="10812" y="7564"/>
                    <a:pt x="10853" y="7654"/>
                  </a:cubicBezTo>
                  <a:cubicBezTo>
                    <a:pt x="10900" y="7761"/>
                    <a:pt x="10894" y="7838"/>
                    <a:pt x="10894" y="7957"/>
                  </a:cubicBezTo>
                  <a:cubicBezTo>
                    <a:pt x="10894" y="8271"/>
                    <a:pt x="10786" y="8457"/>
                    <a:pt x="10601" y="8694"/>
                  </a:cubicBezTo>
                  <a:cubicBezTo>
                    <a:pt x="10484" y="8845"/>
                    <a:pt x="10462" y="8981"/>
                    <a:pt x="10318" y="9101"/>
                  </a:cubicBezTo>
                  <a:cubicBezTo>
                    <a:pt x="10206" y="9193"/>
                    <a:pt x="10137" y="9250"/>
                    <a:pt x="10050" y="9371"/>
                  </a:cubicBezTo>
                  <a:cubicBezTo>
                    <a:pt x="9969" y="9485"/>
                    <a:pt x="9931" y="9557"/>
                    <a:pt x="9880" y="9688"/>
                  </a:cubicBezTo>
                  <a:cubicBezTo>
                    <a:pt x="9835" y="9803"/>
                    <a:pt x="9851" y="9918"/>
                    <a:pt x="9758" y="9987"/>
                  </a:cubicBezTo>
                  <a:cubicBezTo>
                    <a:pt x="9707" y="10022"/>
                    <a:pt x="9695" y="10068"/>
                    <a:pt x="9645" y="10104"/>
                  </a:cubicBezTo>
                  <a:cubicBezTo>
                    <a:pt x="9549" y="10174"/>
                    <a:pt x="9466" y="10146"/>
                    <a:pt x="9352" y="10167"/>
                  </a:cubicBezTo>
                  <a:cubicBezTo>
                    <a:pt x="9222" y="10192"/>
                    <a:pt x="9166" y="10293"/>
                    <a:pt x="9034" y="10293"/>
                  </a:cubicBezTo>
                  <a:lnTo>
                    <a:pt x="8794" y="10293"/>
                  </a:lnTo>
                  <a:cubicBezTo>
                    <a:pt x="8703" y="10293"/>
                    <a:pt x="8669" y="10377"/>
                    <a:pt x="8598" y="10438"/>
                  </a:cubicBezTo>
                  <a:cubicBezTo>
                    <a:pt x="8507" y="10515"/>
                    <a:pt x="8429" y="10524"/>
                    <a:pt x="8338" y="10601"/>
                  </a:cubicBezTo>
                  <a:cubicBezTo>
                    <a:pt x="8192" y="10725"/>
                    <a:pt x="8188" y="10902"/>
                    <a:pt x="8030" y="10999"/>
                  </a:cubicBezTo>
                  <a:cubicBezTo>
                    <a:pt x="7939" y="11055"/>
                    <a:pt x="7897" y="11120"/>
                    <a:pt x="7795" y="11152"/>
                  </a:cubicBezTo>
                  <a:cubicBezTo>
                    <a:pt x="7532" y="11233"/>
                    <a:pt x="7386" y="11193"/>
                    <a:pt x="7113" y="11251"/>
                  </a:cubicBezTo>
                  <a:cubicBezTo>
                    <a:pt x="6889" y="11355"/>
                    <a:pt x="6724" y="11297"/>
                    <a:pt x="6497" y="11396"/>
                  </a:cubicBezTo>
                  <a:cubicBezTo>
                    <a:pt x="6252" y="11505"/>
                    <a:pt x="6197" y="11724"/>
                    <a:pt x="6019" y="11938"/>
                  </a:cubicBezTo>
                  <a:cubicBezTo>
                    <a:pt x="5883" y="12101"/>
                    <a:pt x="5801" y="12194"/>
                    <a:pt x="5678" y="12372"/>
                  </a:cubicBezTo>
                  <a:cubicBezTo>
                    <a:pt x="5622" y="12453"/>
                    <a:pt x="5558" y="12485"/>
                    <a:pt x="5524" y="12580"/>
                  </a:cubicBezTo>
                  <a:cubicBezTo>
                    <a:pt x="5483" y="12691"/>
                    <a:pt x="5447" y="12754"/>
                    <a:pt x="5419" y="12870"/>
                  </a:cubicBezTo>
                  <a:cubicBezTo>
                    <a:pt x="5380" y="13023"/>
                    <a:pt x="5360" y="13143"/>
                    <a:pt x="5240" y="13231"/>
                  </a:cubicBezTo>
                  <a:cubicBezTo>
                    <a:pt x="5021" y="13394"/>
                    <a:pt x="4877" y="13443"/>
                    <a:pt x="4640" y="13574"/>
                  </a:cubicBezTo>
                  <a:cubicBezTo>
                    <a:pt x="4464" y="13671"/>
                    <a:pt x="4402" y="13784"/>
                    <a:pt x="4235" y="13900"/>
                  </a:cubicBezTo>
                  <a:cubicBezTo>
                    <a:pt x="4127" y="13974"/>
                    <a:pt x="4064" y="14017"/>
                    <a:pt x="3975" y="14116"/>
                  </a:cubicBezTo>
                  <a:cubicBezTo>
                    <a:pt x="3887" y="14214"/>
                    <a:pt x="3859" y="14291"/>
                    <a:pt x="3804" y="14414"/>
                  </a:cubicBezTo>
                  <a:cubicBezTo>
                    <a:pt x="3733" y="14575"/>
                    <a:pt x="3660" y="14647"/>
                    <a:pt x="3601" y="14813"/>
                  </a:cubicBezTo>
                  <a:cubicBezTo>
                    <a:pt x="3547" y="14966"/>
                    <a:pt x="3530" y="15072"/>
                    <a:pt x="3447" y="15210"/>
                  </a:cubicBezTo>
                  <a:cubicBezTo>
                    <a:pt x="3385" y="15314"/>
                    <a:pt x="3342" y="15389"/>
                    <a:pt x="3342" y="15515"/>
                  </a:cubicBezTo>
                  <a:lnTo>
                    <a:pt x="3342" y="15647"/>
                  </a:lnTo>
                  <a:cubicBezTo>
                    <a:pt x="3342" y="15854"/>
                    <a:pt x="3165" y="15926"/>
                    <a:pt x="3002" y="16023"/>
                  </a:cubicBezTo>
                  <a:cubicBezTo>
                    <a:pt x="2870" y="16102"/>
                    <a:pt x="2821" y="16193"/>
                    <a:pt x="2701" y="16294"/>
                  </a:cubicBezTo>
                  <a:cubicBezTo>
                    <a:pt x="2551" y="16423"/>
                    <a:pt x="2419" y="16460"/>
                    <a:pt x="2336" y="16647"/>
                  </a:cubicBezTo>
                  <a:cubicBezTo>
                    <a:pt x="2184" y="16988"/>
                    <a:pt x="2040" y="17160"/>
                    <a:pt x="1939" y="17523"/>
                  </a:cubicBezTo>
                  <a:cubicBezTo>
                    <a:pt x="1894" y="17687"/>
                    <a:pt x="1799" y="17734"/>
                    <a:pt x="1728" y="17894"/>
                  </a:cubicBezTo>
                  <a:cubicBezTo>
                    <a:pt x="1728" y="18025"/>
                    <a:pt x="1647" y="18079"/>
                    <a:pt x="1606" y="18201"/>
                  </a:cubicBezTo>
                  <a:cubicBezTo>
                    <a:pt x="1533" y="18421"/>
                    <a:pt x="1460" y="18534"/>
                    <a:pt x="1338" y="18726"/>
                  </a:cubicBezTo>
                  <a:cubicBezTo>
                    <a:pt x="1217" y="18920"/>
                    <a:pt x="1107" y="19006"/>
                    <a:pt x="990" y="19205"/>
                  </a:cubicBezTo>
                  <a:cubicBezTo>
                    <a:pt x="921" y="19320"/>
                    <a:pt x="909" y="19413"/>
                    <a:pt x="819" y="19512"/>
                  </a:cubicBezTo>
                  <a:cubicBezTo>
                    <a:pt x="702" y="19643"/>
                    <a:pt x="590" y="19641"/>
                    <a:pt x="446" y="19729"/>
                  </a:cubicBezTo>
                  <a:cubicBezTo>
                    <a:pt x="361" y="19781"/>
                    <a:pt x="349" y="19860"/>
                    <a:pt x="292" y="19946"/>
                  </a:cubicBezTo>
                  <a:cubicBezTo>
                    <a:pt x="250" y="20012"/>
                    <a:pt x="207" y="20045"/>
                    <a:pt x="171" y="20118"/>
                  </a:cubicBezTo>
                  <a:cubicBezTo>
                    <a:pt x="88" y="20278"/>
                    <a:pt x="75" y="20394"/>
                    <a:pt x="57" y="20579"/>
                  </a:cubicBezTo>
                  <a:cubicBezTo>
                    <a:pt x="45" y="20702"/>
                    <a:pt x="0" y="20770"/>
                    <a:pt x="0" y="20895"/>
                  </a:cubicBezTo>
                  <a:cubicBezTo>
                    <a:pt x="0" y="21040"/>
                    <a:pt x="49" y="21116"/>
                    <a:pt x="49" y="21260"/>
                  </a:cubicBezTo>
                  <a:cubicBezTo>
                    <a:pt x="49" y="21285"/>
                    <a:pt x="47" y="21306"/>
                    <a:pt x="43" y="21326"/>
                  </a:cubicBezTo>
                  <a:lnTo>
                    <a:pt x="43" y="21326"/>
                  </a:lnTo>
                  <a:lnTo>
                    <a:pt x="4551" y="21600"/>
                  </a:lnTo>
                  <a:cubicBezTo>
                    <a:pt x="4551" y="21401"/>
                    <a:pt x="4502" y="21288"/>
                    <a:pt x="4502" y="21089"/>
                  </a:cubicBezTo>
                  <a:lnTo>
                    <a:pt x="4502" y="20737"/>
                  </a:lnTo>
                  <a:cubicBezTo>
                    <a:pt x="4502" y="20479"/>
                    <a:pt x="4534" y="20339"/>
                    <a:pt x="4551" y="20081"/>
                  </a:cubicBezTo>
                  <a:cubicBezTo>
                    <a:pt x="4567" y="19855"/>
                    <a:pt x="4547" y="19716"/>
                    <a:pt x="4615" y="19503"/>
                  </a:cubicBezTo>
                  <a:cubicBezTo>
                    <a:pt x="4644" y="19417"/>
                    <a:pt x="4676" y="19367"/>
                    <a:pt x="4713" y="19286"/>
                  </a:cubicBezTo>
                  <a:cubicBezTo>
                    <a:pt x="4786" y="19123"/>
                    <a:pt x="4822" y="18997"/>
                    <a:pt x="4956" y="18888"/>
                  </a:cubicBezTo>
                  <a:cubicBezTo>
                    <a:pt x="5127" y="18753"/>
                    <a:pt x="5269" y="18717"/>
                    <a:pt x="5475" y="18671"/>
                  </a:cubicBezTo>
                  <a:cubicBezTo>
                    <a:pt x="5751" y="18609"/>
                    <a:pt x="5905" y="18545"/>
                    <a:pt x="6189" y="18509"/>
                  </a:cubicBezTo>
                  <a:cubicBezTo>
                    <a:pt x="6368" y="18486"/>
                    <a:pt x="6465" y="18540"/>
                    <a:pt x="6643" y="18509"/>
                  </a:cubicBezTo>
                  <a:lnTo>
                    <a:pt x="7065" y="14749"/>
                  </a:lnTo>
                  <a:lnTo>
                    <a:pt x="11153" y="14930"/>
                  </a:lnTo>
                  <a:lnTo>
                    <a:pt x="11429" y="12815"/>
                  </a:lnTo>
                  <a:cubicBezTo>
                    <a:pt x="11429" y="12815"/>
                    <a:pt x="11429" y="12815"/>
                    <a:pt x="11429" y="1281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5" name="Shape 3374"/>
            <p:cNvSpPr/>
            <p:nvPr/>
          </p:nvSpPr>
          <p:spPr>
            <a:xfrm>
              <a:off x="7961984" y="2060156"/>
              <a:ext cx="190390" cy="383373"/>
            </a:xfrm>
            <a:custGeom>
              <a:avLst/>
              <a:gdLst/>
              <a:ahLst/>
              <a:cxnLst>
                <a:cxn ang="0">
                  <a:pos x="wd2" y="hd2"/>
                </a:cxn>
                <a:cxn ang="5400000">
                  <a:pos x="wd2" y="hd2"/>
                </a:cxn>
                <a:cxn ang="10800000">
                  <a:pos x="wd2" y="hd2"/>
                </a:cxn>
                <a:cxn ang="16200000">
                  <a:pos x="wd2" y="hd2"/>
                </a:cxn>
              </a:cxnLst>
              <a:rect l="0" t="0" r="r" b="b"/>
              <a:pathLst>
                <a:path w="21600" h="21600" extrusionOk="0">
                  <a:moveTo>
                    <a:pt x="6549" y="1167"/>
                  </a:moveTo>
                  <a:cubicBezTo>
                    <a:pt x="6277" y="1706"/>
                    <a:pt x="5763" y="1935"/>
                    <a:pt x="4928" y="2304"/>
                  </a:cubicBezTo>
                  <a:cubicBezTo>
                    <a:pt x="5182" y="2529"/>
                    <a:pt x="5292" y="2690"/>
                    <a:pt x="5292" y="2952"/>
                  </a:cubicBezTo>
                  <a:cubicBezTo>
                    <a:pt x="5292" y="3267"/>
                    <a:pt x="5074" y="3429"/>
                    <a:pt x="5003" y="3744"/>
                  </a:cubicBezTo>
                  <a:cubicBezTo>
                    <a:pt x="4928" y="4051"/>
                    <a:pt x="5074" y="4230"/>
                    <a:pt x="5074" y="4536"/>
                  </a:cubicBezTo>
                  <a:cubicBezTo>
                    <a:pt x="5074" y="4788"/>
                    <a:pt x="5020" y="4951"/>
                    <a:pt x="4856" y="5185"/>
                  </a:cubicBezTo>
                  <a:cubicBezTo>
                    <a:pt x="4693" y="5409"/>
                    <a:pt x="4422" y="5518"/>
                    <a:pt x="4422" y="5760"/>
                  </a:cubicBezTo>
                  <a:cubicBezTo>
                    <a:pt x="4422" y="5832"/>
                    <a:pt x="4603" y="5841"/>
                    <a:pt x="4639" y="5904"/>
                  </a:cubicBezTo>
                  <a:cubicBezTo>
                    <a:pt x="4729" y="6030"/>
                    <a:pt x="4856" y="6121"/>
                    <a:pt x="4856" y="6264"/>
                  </a:cubicBezTo>
                  <a:cubicBezTo>
                    <a:pt x="4856" y="6461"/>
                    <a:pt x="4729" y="6578"/>
                    <a:pt x="4639" y="6768"/>
                  </a:cubicBezTo>
                  <a:cubicBezTo>
                    <a:pt x="4457" y="7128"/>
                    <a:pt x="4293" y="7326"/>
                    <a:pt x="3915" y="7632"/>
                  </a:cubicBezTo>
                  <a:cubicBezTo>
                    <a:pt x="3769" y="7749"/>
                    <a:pt x="3533" y="7785"/>
                    <a:pt x="3333" y="7884"/>
                  </a:cubicBezTo>
                  <a:cubicBezTo>
                    <a:pt x="2716" y="8190"/>
                    <a:pt x="2209" y="8325"/>
                    <a:pt x="1738" y="8676"/>
                  </a:cubicBezTo>
                  <a:cubicBezTo>
                    <a:pt x="1249" y="9036"/>
                    <a:pt x="1085" y="9289"/>
                    <a:pt x="724" y="9684"/>
                  </a:cubicBezTo>
                  <a:cubicBezTo>
                    <a:pt x="453" y="9981"/>
                    <a:pt x="0" y="10143"/>
                    <a:pt x="0" y="10476"/>
                  </a:cubicBezTo>
                  <a:cubicBezTo>
                    <a:pt x="0" y="10737"/>
                    <a:pt x="254" y="10891"/>
                    <a:pt x="435" y="11125"/>
                  </a:cubicBezTo>
                  <a:cubicBezTo>
                    <a:pt x="760" y="11520"/>
                    <a:pt x="832" y="11772"/>
                    <a:pt x="1160" y="12167"/>
                  </a:cubicBezTo>
                  <a:cubicBezTo>
                    <a:pt x="1631" y="12734"/>
                    <a:pt x="2716" y="12770"/>
                    <a:pt x="3697" y="13140"/>
                  </a:cubicBezTo>
                  <a:cubicBezTo>
                    <a:pt x="4403" y="13410"/>
                    <a:pt x="4204" y="13815"/>
                    <a:pt x="4347" y="14255"/>
                  </a:cubicBezTo>
                  <a:cubicBezTo>
                    <a:pt x="4368" y="14354"/>
                    <a:pt x="4311" y="14453"/>
                    <a:pt x="4422" y="14544"/>
                  </a:cubicBezTo>
                  <a:cubicBezTo>
                    <a:pt x="4475" y="14598"/>
                    <a:pt x="4639" y="14570"/>
                    <a:pt x="4711" y="14616"/>
                  </a:cubicBezTo>
                  <a:cubicBezTo>
                    <a:pt x="4875" y="14705"/>
                    <a:pt x="5038" y="14778"/>
                    <a:pt x="5218" y="14868"/>
                  </a:cubicBezTo>
                  <a:cubicBezTo>
                    <a:pt x="5888" y="15201"/>
                    <a:pt x="6398" y="15327"/>
                    <a:pt x="7176" y="15588"/>
                  </a:cubicBezTo>
                  <a:cubicBezTo>
                    <a:pt x="8461" y="16020"/>
                    <a:pt x="8518" y="16650"/>
                    <a:pt x="8697" y="17423"/>
                  </a:cubicBezTo>
                  <a:cubicBezTo>
                    <a:pt x="8807" y="17901"/>
                    <a:pt x="8843" y="18180"/>
                    <a:pt x="8989" y="18648"/>
                  </a:cubicBezTo>
                  <a:cubicBezTo>
                    <a:pt x="9224" y="19449"/>
                    <a:pt x="9460" y="19899"/>
                    <a:pt x="9713" y="20700"/>
                  </a:cubicBezTo>
                  <a:cubicBezTo>
                    <a:pt x="9821" y="21042"/>
                    <a:pt x="9839" y="21258"/>
                    <a:pt x="10002" y="21600"/>
                  </a:cubicBezTo>
                  <a:lnTo>
                    <a:pt x="10002" y="21600"/>
                  </a:lnTo>
                  <a:cubicBezTo>
                    <a:pt x="10110" y="21600"/>
                    <a:pt x="10330" y="21563"/>
                    <a:pt x="10438" y="21563"/>
                  </a:cubicBezTo>
                  <a:cubicBezTo>
                    <a:pt x="10563" y="21563"/>
                    <a:pt x="10619" y="21510"/>
                    <a:pt x="10727" y="21492"/>
                  </a:cubicBezTo>
                  <a:cubicBezTo>
                    <a:pt x="11218" y="21402"/>
                    <a:pt x="11472" y="21285"/>
                    <a:pt x="11887" y="21132"/>
                  </a:cubicBezTo>
                  <a:cubicBezTo>
                    <a:pt x="12450" y="20925"/>
                    <a:pt x="12849" y="20835"/>
                    <a:pt x="13264" y="20556"/>
                  </a:cubicBezTo>
                  <a:cubicBezTo>
                    <a:pt x="13917" y="20124"/>
                    <a:pt x="14206" y="19791"/>
                    <a:pt x="14206" y="19252"/>
                  </a:cubicBezTo>
                  <a:cubicBezTo>
                    <a:pt x="14206" y="18809"/>
                    <a:pt x="14134" y="18557"/>
                    <a:pt x="14134" y="18118"/>
                  </a:cubicBezTo>
                  <a:lnTo>
                    <a:pt x="14134" y="17901"/>
                  </a:lnTo>
                  <a:cubicBezTo>
                    <a:pt x="14134" y="17586"/>
                    <a:pt x="14027" y="17361"/>
                    <a:pt x="14352" y="17101"/>
                  </a:cubicBezTo>
                  <a:cubicBezTo>
                    <a:pt x="14698" y="16830"/>
                    <a:pt x="15148" y="16775"/>
                    <a:pt x="15730" y="16633"/>
                  </a:cubicBezTo>
                  <a:cubicBezTo>
                    <a:pt x="16418" y="16461"/>
                    <a:pt x="16818" y="16362"/>
                    <a:pt x="17468" y="16165"/>
                  </a:cubicBezTo>
                  <a:cubicBezTo>
                    <a:pt x="18320" y="15903"/>
                    <a:pt x="18901" y="15786"/>
                    <a:pt x="19790" y="15552"/>
                  </a:cubicBezTo>
                  <a:cubicBezTo>
                    <a:pt x="20243" y="15435"/>
                    <a:pt x="20532" y="15354"/>
                    <a:pt x="20950" y="15192"/>
                  </a:cubicBezTo>
                  <a:cubicBezTo>
                    <a:pt x="21257" y="15075"/>
                    <a:pt x="21600" y="14994"/>
                    <a:pt x="21600" y="14797"/>
                  </a:cubicBezTo>
                  <a:cubicBezTo>
                    <a:pt x="21600" y="14553"/>
                    <a:pt x="21221" y="14444"/>
                    <a:pt x="21093" y="14219"/>
                  </a:cubicBezTo>
                  <a:cubicBezTo>
                    <a:pt x="20914" y="13897"/>
                    <a:pt x="20914" y="13688"/>
                    <a:pt x="20914" y="13347"/>
                  </a:cubicBezTo>
                  <a:cubicBezTo>
                    <a:pt x="20914" y="13185"/>
                    <a:pt x="20906" y="12987"/>
                    <a:pt x="20957" y="12826"/>
                  </a:cubicBezTo>
                  <a:lnTo>
                    <a:pt x="20957" y="12826"/>
                  </a:lnTo>
                  <a:cubicBezTo>
                    <a:pt x="19990" y="12611"/>
                    <a:pt x="20002" y="12079"/>
                    <a:pt x="19498" y="11574"/>
                  </a:cubicBezTo>
                  <a:cubicBezTo>
                    <a:pt x="19308" y="11381"/>
                    <a:pt x="18901" y="11377"/>
                    <a:pt x="18466" y="11377"/>
                  </a:cubicBezTo>
                  <a:cubicBezTo>
                    <a:pt x="17842" y="11377"/>
                    <a:pt x="17821" y="11862"/>
                    <a:pt x="17197" y="11862"/>
                  </a:cubicBezTo>
                  <a:cubicBezTo>
                    <a:pt x="16882" y="11862"/>
                    <a:pt x="16454" y="11857"/>
                    <a:pt x="16454" y="11699"/>
                  </a:cubicBezTo>
                  <a:cubicBezTo>
                    <a:pt x="16454" y="11471"/>
                    <a:pt x="16582" y="11340"/>
                    <a:pt x="16582" y="11110"/>
                  </a:cubicBezTo>
                  <a:cubicBezTo>
                    <a:pt x="16582" y="11016"/>
                    <a:pt x="16590" y="10967"/>
                    <a:pt x="16582" y="10872"/>
                  </a:cubicBezTo>
                  <a:lnTo>
                    <a:pt x="16237" y="10872"/>
                  </a:lnTo>
                  <a:lnTo>
                    <a:pt x="15404" y="10980"/>
                  </a:lnTo>
                  <a:cubicBezTo>
                    <a:pt x="14959" y="10899"/>
                    <a:pt x="14823" y="10718"/>
                    <a:pt x="14606" y="10512"/>
                  </a:cubicBezTo>
                  <a:cubicBezTo>
                    <a:pt x="14424" y="10342"/>
                    <a:pt x="14153" y="10246"/>
                    <a:pt x="14153" y="10049"/>
                  </a:cubicBezTo>
                  <a:lnTo>
                    <a:pt x="14153" y="9679"/>
                  </a:lnTo>
                  <a:cubicBezTo>
                    <a:pt x="14153" y="9553"/>
                    <a:pt x="14099" y="9486"/>
                    <a:pt x="14099" y="9360"/>
                  </a:cubicBezTo>
                  <a:cubicBezTo>
                    <a:pt x="14099" y="9131"/>
                    <a:pt x="14270" y="8995"/>
                    <a:pt x="14570" y="8820"/>
                  </a:cubicBezTo>
                  <a:cubicBezTo>
                    <a:pt x="14933" y="8605"/>
                    <a:pt x="15448" y="8708"/>
                    <a:pt x="15983" y="8623"/>
                  </a:cubicBezTo>
                  <a:cubicBezTo>
                    <a:pt x="16247" y="8582"/>
                    <a:pt x="16308" y="8478"/>
                    <a:pt x="16526" y="8389"/>
                  </a:cubicBezTo>
                  <a:cubicBezTo>
                    <a:pt x="16800" y="8276"/>
                    <a:pt x="17015" y="8226"/>
                    <a:pt x="17214" y="8081"/>
                  </a:cubicBezTo>
                  <a:cubicBezTo>
                    <a:pt x="17696" y="7730"/>
                    <a:pt x="17767" y="7443"/>
                    <a:pt x="18448" y="7182"/>
                  </a:cubicBezTo>
                  <a:cubicBezTo>
                    <a:pt x="18674" y="7097"/>
                    <a:pt x="18763" y="7016"/>
                    <a:pt x="18991" y="6929"/>
                  </a:cubicBezTo>
                  <a:cubicBezTo>
                    <a:pt x="19518" y="6728"/>
                    <a:pt x="19969" y="6560"/>
                    <a:pt x="19969" y="6227"/>
                  </a:cubicBezTo>
                  <a:cubicBezTo>
                    <a:pt x="19969" y="6057"/>
                    <a:pt x="19897" y="5963"/>
                    <a:pt x="19826" y="5796"/>
                  </a:cubicBezTo>
                  <a:cubicBezTo>
                    <a:pt x="19754" y="5625"/>
                    <a:pt x="19780" y="5485"/>
                    <a:pt x="19534" y="5364"/>
                  </a:cubicBezTo>
                  <a:cubicBezTo>
                    <a:pt x="19145" y="5170"/>
                    <a:pt x="18595" y="5288"/>
                    <a:pt x="18231" y="5076"/>
                  </a:cubicBezTo>
                  <a:cubicBezTo>
                    <a:pt x="17860" y="4859"/>
                    <a:pt x="17468" y="4815"/>
                    <a:pt x="17214" y="4572"/>
                  </a:cubicBezTo>
                  <a:cubicBezTo>
                    <a:pt x="16964" y="4333"/>
                    <a:pt x="17061" y="4150"/>
                    <a:pt x="16889" y="3888"/>
                  </a:cubicBezTo>
                  <a:cubicBezTo>
                    <a:pt x="16807" y="3758"/>
                    <a:pt x="16636" y="3686"/>
                    <a:pt x="16636" y="3546"/>
                  </a:cubicBezTo>
                  <a:cubicBezTo>
                    <a:pt x="16636" y="3204"/>
                    <a:pt x="17317" y="3115"/>
                    <a:pt x="17867" y="2917"/>
                  </a:cubicBezTo>
                  <a:cubicBezTo>
                    <a:pt x="18267" y="2772"/>
                    <a:pt x="18402" y="2619"/>
                    <a:pt x="18809" y="2484"/>
                  </a:cubicBezTo>
                  <a:cubicBezTo>
                    <a:pt x="19183" y="2358"/>
                    <a:pt x="19498" y="2345"/>
                    <a:pt x="19826" y="2197"/>
                  </a:cubicBezTo>
                  <a:cubicBezTo>
                    <a:pt x="20205" y="2021"/>
                    <a:pt x="20187" y="1809"/>
                    <a:pt x="20187" y="1549"/>
                  </a:cubicBezTo>
                  <a:cubicBezTo>
                    <a:pt x="20187" y="1287"/>
                    <a:pt x="20243" y="918"/>
                    <a:pt x="19716" y="918"/>
                  </a:cubicBezTo>
                  <a:cubicBezTo>
                    <a:pt x="19201" y="918"/>
                    <a:pt x="18884" y="1017"/>
                    <a:pt x="18484" y="1170"/>
                  </a:cubicBezTo>
                  <a:cubicBezTo>
                    <a:pt x="18113" y="1315"/>
                    <a:pt x="18057" y="1584"/>
                    <a:pt x="17578" y="1584"/>
                  </a:cubicBezTo>
                  <a:cubicBezTo>
                    <a:pt x="17289" y="1584"/>
                    <a:pt x="17107" y="1579"/>
                    <a:pt x="16853" y="1513"/>
                  </a:cubicBezTo>
                  <a:cubicBezTo>
                    <a:pt x="16582" y="1440"/>
                    <a:pt x="16572" y="1292"/>
                    <a:pt x="16308" y="1205"/>
                  </a:cubicBezTo>
                  <a:cubicBezTo>
                    <a:pt x="15937" y="1085"/>
                    <a:pt x="15747" y="950"/>
                    <a:pt x="15620" y="737"/>
                  </a:cubicBezTo>
                  <a:cubicBezTo>
                    <a:pt x="15502" y="544"/>
                    <a:pt x="15412" y="307"/>
                    <a:pt x="14995" y="307"/>
                  </a:cubicBezTo>
                  <a:lnTo>
                    <a:pt x="14181" y="307"/>
                  </a:lnTo>
                  <a:cubicBezTo>
                    <a:pt x="13446" y="307"/>
                    <a:pt x="13128" y="0"/>
                    <a:pt x="12396" y="0"/>
                  </a:cubicBezTo>
                  <a:cubicBezTo>
                    <a:pt x="11915" y="0"/>
                    <a:pt x="11625" y="86"/>
                    <a:pt x="11237" y="216"/>
                  </a:cubicBezTo>
                  <a:cubicBezTo>
                    <a:pt x="11073" y="270"/>
                    <a:pt x="11027" y="379"/>
                    <a:pt x="10827" y="379"/>
                  </a:cubicBezTo>
                  <a:lnTo>
                    <a:pt x="9324" y="379"/>
                  </a:lnTo>
                  <a:cubicBezTo>
                    <a:pt x="8932" y="379"/>
                    <a:pt x="8779" y="549"/>
                    <a:pt x="8554" y="702"/>
                  </a:cubicBezTo>
                  <a:cubicBezTo>
                    <a:pt x="8361" y="833"/>
                    <a:pt x="8108" y="865"/>
                    <a:pt x="7865" y="971"/>
                  </a:cubicBezTo>
                  <a:cubicBezTo>
                    <a:pt x="7675" y="1058"/>
                    <a:pt x="7565" y="1129"/>
                    <a:pt x="7319" y="1170"/>
                  </a:cubicBezTo>
                  <a:cubicBezTo>
                    <a:pt x="7023" y="1195"/>
                    <a:pt x="6779" y="1188"/>
                    <a:pt x="6549" y="1167"/>
                  </a:cubicBezTo>
                  <a:cubicBezTo>
                    <a:pt x="6549" y="1167"/>
                    <a:pt x="6549" y="1167"/>
                    <a:pt x="6549" y="116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6" name="Shape 3375"/>
            <p:cNvSpPr/>
            <p:nvPr/>
          </p:nvSpPr>
          <p:spPr>
            <a:xfrm>
              <a:off x="8027315" y="2291783"/>
              <a:ext cx="789121" cy="724391"/>
            </a:xfrm>
            <a:custGeom>
              <a:avLst/>
              <a:gdLst/>
              <a:ahLst/>
              <a:cxnLst>
                <a:cxn ang="0">
                  <a:pos x="wd2" y="hd2"/>
                </a:cxn>
                <a:cxn ang="5400000">
                  <a:pos x="wd2" y="hd2"/>
                </a:cxn>
                <a:cxn ang="10800000">
                  <a:pos x="wd2" y="hd2"/>
                </a:cxn>
                <a:cxn ang="16200000">
                  <a:pos x="wd2" y="hd2"/>
                </a:cxn>
              </a:cxnLst>
              <a:rect l="0" t="0" r="r" b="b"/>
              <a:pathLst>
                <a:path w="21600" h="21600" extrusionOk="0">
                  <a:moveTo>
                    <a:pt x="595" y="4643"/>
                  </a:moveTo>
                  <a:cubicBezTo>
                    <a:pt x="621" y="4643"/>
                    <a:pt x="674" y="4624"/>
                    <a:pt x="700" y="4624"/>
                  </a:cubicBezTo>
                  <a:cubicBezTo>
                    <a:pt x="730" y="4624"/>
                    <a:pt x="744" y="4596"/>
                    <a:pt x="770" y="4586"/>
                  </a:cubicBezTo>
                  <a:cubicBezTo>
                    <a:pt x="888" y="4538"/>
                    <a:pt x="949" y="4477"/>
                    <a:pt x="1049" y="4396"/>
                  </a:cubicBezTo>
                  <a:cubicBezTo>
                    <a:pt x="1185" y="4286"/>
                    <a:pt x="1282" y="4238"/>
                    <a:pt x="1382" y="4091"/>
                  </a:cubicBezTo>
                  <a:cubicBezTo>
                    <a:pt x="1539" y="3862"/>
                    <a:pt x="1609" y="3686"/>
                    <a:pt x="1609" y="3401"/>
                  </a:cubicBezTo>
                  <a:cubicBezTo>
                    <a:pt x="1609" y="3167"/>
                    <a:pt x="1592" y="3033"/>
                    <a:pt x="1592" y="2800"/>
                  </a:cubicBezTo>
                  <a:lnTo>
                    <a:pt x="1592" y="2686"/>
                  </a:lnTo>
                  <a:cubicBezTo>
                    <a:pt x="1592" y="2519"/>
                    <a:pt x="1566" y="2400"/>
                    <a:pt x="1644" y="2262"/>
                  </a:cubicBezTo>
                  <a:cubicBezTo>
                    <a:pt x="1728" y="2119"/>
                    <a:pt x="1836" y="2090"/>
                    <a:pt x="1977" y="2015"/>
                  </a:cubicBezTo>
                  <a:cubicBezTo>
                    <a:pt x="2143" y="1924"/>
                    <a:pt x="2239" y="1871"/>
                    <a:pt x="2396" y="1767"/>
                  </a:cubicBezTo>
                  <a:cubicBezTo>
                    <a:pt x="2602" y="1628"/>
                    <a:pt x="2742" y="1566"/>
                    <a:pt x="2956" y="1443"/>
                  </a:cubicBezTo>
                  <a:cubicBezTo>
                    <a:pt x="3066" y="1381"/>
                    <a:pt x="3135" y="1338"/>
                    <a:pt x="3236" y="1252"/>
                  </a:cubicBezTo>
                  <a:cubicBezTo>
                    <a:pt x="3310" y="1190"/>
                    <a:pt x="3393" y="1147"/>
                    <a:pt x="3393" y="1043"/>
                  </a:cubicBezTo>
                  <a:cubicBezTo>
                    <a:pt x="3393" y="914"/>
                    <a:pt x="3301" y="857"/>
                    <a:pt x="3271" y="737"/>
                  </a:cubicBezTo>
                  <a:cubicBezTo>
                    <a:pt x="3227" y="567"/>
                    <a:pt x="3227" y="456"/>
                    <a:pt x="3227" y="276"/>
                  </a:cubicBezTo>
                  <a:cubicBezTo>
                    <a:pt x="3227" y="190"/>
                    <a:pt x="3225" y="85"/>
                    <a:pt x="3238" y="0"/>
                  </a:cubicBezTo>
                  <a:lnTo>
                    <a:pt x="3238" y="0"/>
                  </a:lnTo>
                  <a:cubicBezTo>
                    <a:pt x="3248" y="5"/>
                    <a:pt x="3259" y="9"/>
                    <a:pt x="3271" y="13"/>
                  </a:cubicBezTo>
                  <a:cubicBezTo>
                    <a:pt x="3621" y="147"/>
                    <a:pt x="3820" y="205"/>
                    <a:pt x="4154" y="385"/>
                  </a:cubicBezTo>
                  <a:cubicBezTo>
                    <a:pt x="4329" y="495"/>
                    <a:pt x="4390" y="681"/>
                    <a:pt x="4591" y="681"/>
                  </a:cubicBezTo>
                  <a:cubicBezTo>
                    <a:pt x="4701" y="681"/>
                    <a:pt x="4764" y="643"/>
                    <a:pt x="4873" y="643"/>
                  </a:cubicBezTo>
                  <a:lnTo>
                    <a:pt x="5158" y="643"/>
                  </a:lnTo>
                  <a:cubicBezTo>
                    <a:pt x="5411" y="643"/>
                    <a:pt x="5527" y="433"/>
                    <a:pt x="5780" y="433"/>
                  </a:cubicBezTo>
                  <a:cubicBezTo>
                    <a:pt x="5890" y="433"/>
                    <a:pt x="5919" y="550"/>
                    <a:pt x="6025" y="576"/>
                  </a:cubicBezTo>
                  <a:cubicBezTo>
                    <a:pt x="6156" y="609"/>
                    <a:pt x="6230" y="628"/>
                    <a:pt x="6358" y="671"/>
                  </a:cubicBezTo>
                  <a:cubicBezTo>
                    <a:pt x="6434" y="694"/>
                    <a:pt x="6463" y="752"/>
                    <a:pt x="6533" y="795"/>
                  </a:cubicBezTo>
                  <a:cubicBezTo>
                    <a:pt x="6646" y="867"/>
                    <a:pt x="6725" y="885"/>
                    <a:pt x="6856" y="890"/>
                  </a:cubicBezTo>
                  <a:cubicBezTo>
                    <a:pt x="7197" y="904"/>
                    <a:pt x="7337" y="1223"/>
                    <a:pt x="7678" y="1223"/>
                  </a:cubicBezTo>
                  <a:cubicBezTo>
                    <a:pt x="7724" y="1223"/>
                    <a:pt x="7748" y="1195"/>
                    <a:pt x="7794" y="1195"/>
                  </a:cubicBezTo>
                  <a:lnTo>
                    <a:pt x="8008" y="1195"/>
                  </a:lnTo>
                  <a:cubicBezTo>
                    <a:pt x="8172" y="1195"/>
                    <a:pt x="8360" y="1271"/>
                    <a:pt x="8360" y="1449"/>
                  </a:cubicBezTo>
                  <a:lnTo>
                    <a:pt x="8360" y="1778"/>
                  </a:lnTo>
                  <a:cubicBezTo>
                    <a:pt x="8360" y="1907"/>
                    <a:pt x="8402" y="1978"/>
                    <a:pt x="8457" y="2090"/>
                  </a:cubicBezTo>
                  <a:cubicBezTo>
                    <a:pt x="8515" y="2212"/>
                    <a:pt x="8548" y="2290"/>
                    <a:pt x="8631" y="2395"/>
                  </a:cubicBezTo>
                  <a:cubicBezTo>
                    <a:pt x="8798" y="2603"/>
                    <a:pt x="8863" y="2862"/>
                    <a:pt x="9114" y="2862"/>
                  </a:cubicBezTo>
                  <a:lnTo>
                    <a:pt x="9399" y="2862"/>
                  </a:lnTo>
                  <a:cubicBezTo>
                    <a:pt x="9495" y="2862"/>
                    <a:pt x="9549" y="2891"/>
                    <a:pt x="9646" y="2900"/>
                  </a:cubicBezTo>
                  <a:cubicBezTo>
                    <a:pt x="9937" y="2934"/>
                    <a:pt x="10098" y="2946"/>
                    <a:pt x="10380" y="3033"/>
                  </a:cubicBezTo>
                  <a:cubicBezTo>
                    <a:pt x="10647" y="3117"/>
                    <a:pt x="10806" y="3095"/>
                    <a:pt x="11071" y="3186"/>
                  </a:cubicBezTo>
                  <a:cubicBezTo>
                    <a:pt x="11165" y="3217"/>
                    <a:pt x="11244" y="3241"/>
                    <a:pt x="11307" y="3319"/>
                  </a:cubicBezTo>
                  <a:cubicBezTo>
                    <a:pt x="11460" y="3319"/>
                    <a:pt x="11514" y="3451"/>
                    <a:pt x="11648" y="3529"/>
                  </a:cubicBezTo>
                  <a:lnTo>
                    <a:pt x="12269" y="3891"/>
                  </a:lnTo>
                  <a:cubicBezTo>
                    <a:pt x="12514" y="4034"/>
                    <a:pt x="12632" y="4169"/>
                    <a:pt x="12889" y="4291"/>
                  </a:cubicBezTo>
                  <a:cubicBezTo>
                    <a:pt x="13059" y="4370"/>
                    <a:pt x="13119" y="4538"/>
                    <a:pt x="13303" y="4538"/>
                  </a:cubicBezTo>
                  <a:lnTo>
                    <a:pt x="13526" y="4538"/>
                  </a:lnTo>
                  <a:cubicBezTo>
                    <a:pt x="13670" y="4538"/>
                    <a:pt x="13729" y="4422"/>
                    <a:pt x="13843" y="4329"/>
                  </a:cubicBezTo>
                  <a:cubicBezTo>
                    <a:pt x="13963" y="4231"/>
                    <a:pt x="13999" y="4136"/>
                    <a:pt x="14088" y="4005"/>
                  </a:cubicBezTo>
                  <a:cubicBezTo>
                    <a:pt x="14193" y="3853"/>
                    <a:pt x="14241" y="3745"/>
                    <a:pt x="14368" y="3615"/>
                  </a:cubicBezTo>
                  <a:cubicBezTo>
                    <a:pt x="14466" y="3514"/>
                    <a:pt x="14613" y="3488"/>
                    <a:pt x="14613" y="3341"/>
                  </a:cubicBezTo>
                  <a:lnTo>
                    <a:pt x="14613" y="3138"/>
                  </a:lnTo>
                  <a:lnTo>
                    <a:pt x="14167" y="2281"/>
                  </a:lnTo>
                  <a:lnTo>
                    <a:pt x="14167" y="2050"/>
                  </a:lnTo>
                  <a:cubicBezTo>
                    <a:pt x="14167" y="1926"/>
                    <a:pt x="14215" y="1857"/>
                    <a:pt x="14236" y="1738"/>
                  </a:cubicBezTo>
                  <a:cubicBezTo>
                    <a:pt x="14256" y="1626"/>
                    <a:pt x="14238" y="1552"/>
                    <a:pt x="14289" y="1452"/>
                  </a:cubicBezTo>
                  <a:cubicBezTo>
                    <a:pt x="14399" y="1238"/>
                    <a:pt x="14610" y="1274"/>
                    <a:pt x="14770" y="1099"/>
                  </a:cubicBezTo>
                  <a:cubicBezTo>
                    <a:pt x="14882" y="978"/>
                    <a:pt x="14923" y="867"/>
                    <a:pt x="15067" y="795"/>
                  </a:cubicBezTo>
                  <a:cubicBezTo>
                    <a:pt x="15321" y="669"/>
                    <a:pt x="15479" y="626"/>
                    <a:pt x="15749" y="567"/>
                  </a:cubicBezTo>
                  <a:cubicBezTo>
                    <a:pt x="15907" y="530"/>
                    <a:pt x="16007" y="559"/>
                    <a:pt x="16161" y="509"/>
                  </a:cubicBezTo>
                  <a:cubicBezTo>
                    <a:pt x="16300" y="462"/>
                    <a:pt x="16355" y="338"/>
                    <a:pt x="16502" y="338"/>
                  </a:cubicBezTo>
                  <a:cubicBezTo>
                    <a:pt x="16718" y="338"/>
                    <a:pt x="16831" y="452"/>
                    <a:pt x="17048" y="452"/>
                  </a:cubicBezTo>
                  <a:cubicBezTo>
                    <a:pt x="17197" y="452"/>
                    <a:pt x="17280" y="414"/>
                    <a:pt x="17428" y="414"/>
                  </a:cubicBezTo>
                  <a:cubicBezTo>
                    <a:pt x="17743" y="414"/>
                    <a:pt x="17916" y="540"/>
                    <a:pt x="18189" y="719"/>
                  </a:cubicBezTo>
                  <a:cubicBezTo>
                    <a:pt x="18261" y="764"/>
                    <a:pt x="18311" y="790"/>
                    <a:pt x="18373" y="852"/>
                  </a:cubicBezTo>
                  <a:cubicBezTo>
                    <a:pt x="18436" y="914"/>
                    <a:pt x="18374" y="1014"/>
                    <a:pt x="18425" y="1090"/>
                  </a:cubicBezTo>
                  <a:cubicBezTo>
                    <a:pt x="18471" y="1159"/>
                    <a:pt x="18541" y="1149"/>
                    <a:pt x="18618" y="1167"/>
                  </a:cubicBezTo>
                  <a:cubicBezTo>
                    <a:pt x="18703" y="1186"/>
                    <a:pt x="18751" y="1214"/>
                    <a:pt x="18839" y="1214"/>
                  </a:cubicBezTo>
                  <a:lnTo>
                    <a:pt x="19114" y="1214"/>
                  </a:lnTo>
                  <a:cubicBezTo>
                    <a:pt x="19268" y="1214"/>
                    <a:pt x="19376" y="1250"/>
                    <a:pt x="19484" y="1367"/>
                  </a:cubicBezTo>
                  <a:cubicBezTo>
                    <a:pt x="19552" y="1440"/>
                    <a:pt x="19544" y="1531"/>
                    <a:pt x="19623" y="1595"/>
                  </a:cubicBezTo>
                  <a:cubicBezTo>
                    <a:pt x="19678" y="1638"/>
                    <a:pt x="19731" y="1616"/>
                    <a:pt x="19799" y="1633"/>
                  </a:cubicBezTo>
                  <a:cubicBezTo>
                    <a:pt x="19884" y="1655"/>
                    <a:pt x="19931" y="1681"/>
                    <a:pt x="20019" y="1681"/>
                  </a:cubicBezTo>
                  <a:lnTo>
                    <a:pt x="20260" y="1681"/>
                  </a:lnTo>
                  <a:cubicBezTo>
                    <a:pt x="20419" y="1681"/>
                    <a:pt x="20504" y="1604"/>
                    <a:pt x="20663" y="1604"/>
                  </a:cubicBezTo>
                  <a:cubicBezTo>
                    <a:pt x="20694" y="1604"/>
                    <a:pt x="20719" y="1611"/>
                    <a:pt x="20741" y="1622"/>
                  </a:cubicBezTo>
                  <a:lnTo>
                    <a:pt x="20741" y="1622"/>
                  </a:lnTo>
                  <a:cubicBezTo>
                    <a:pt x="20667" y="1865"/>
                    <a:pt x="20603" y="2043"/>
                    <a:pt x="20603" y="2300"/>
                  </a:cubicBezTo>
                  <a:cubicBezTo>
                    <a:pt x="20603" y="2438"/>
                    <a:pt x="20646" y="2514"/>
                    <a:pt x="20691" y="2643"/>
                  </a:cubicBezTo>
                  <a:cubicBezTo>
                    <a:pt x="20782" y="2919"/>
                    <a:pt x="20874" y="3072"/>
                    <a:pt x="20918" y="3367"/>
                  </a:cubicBezTo>
                  <a:lnTo>
                    <a:pt x="20672" y="4491"/>
                  </a:lnTo>
                  <a:cubicBezTo>
                    <a:pt x="20691" y="4763"/>
                    <a:pt x="20739" y="4915"/>
                    <a:pt x="20796" y="5177"/>
                  </a:cubicBezTo>
                  <a:lnTo>
                    <a:pt x="21478" y="17789"/>
                  </a:lnTo>
                  <a:lnTo>
                    <a:pt x="21478" y="17789"/>
                  </a:lnTo>
                  <a:lnTo>
                    <a:pt x="21600" y="20972"/>
                  </a:lnTo>
                  <a:lnTo>
                    <a:pt x="20305" y="20972"/>
                  </a:lnTo>
                  <a:lnTo>
                    <a:pt x="20305" y="21600"/>
                  </a:lnTo>
                  <a:lnTo>
                    <a:pt x="20305" y="21600"/>
                  </a:lnTo>
                  <a:lnTo>
                    <a:pt x="9025" y="15427"/>
                  </a:lnTo>
                  <a:lnTo>
                    <a:pt x="7713" y="15979"/>
                  </a:lnTo>
                  <a:lnTo>
                    <a:pt x="7713" y="15979"/>
                  </a:lnTo>
                  <a:lnTo>
                    <a:pt x="6156" y="16608"/>
                  </a:lnTo>
                  <a:cubicBezTo>
                    <a:pt x="5872" y="16403"/>
                    <a:pt x="5684" y="16304"/>
                    <a:pt x="5387" y="16131"/>
                  </a:cubicBezTo>
                  <a:cubicBezTo>
                    <a:pt x="5203" y="16027"/>
                    <a:pt x="5098" y="15946"/>
                    <a:pt x="4898" y="15884"/>
                  </a:cubicBezTo>
                  <a:cubicBezTo>
                    <a:pt x="4766" y="15846"/>
                    <a:pt x="4679" y="15837"/>
                    <a:pt x="4547" y="15789"/>
                  </a:cubicBezTo>
                  <a:cubicBezTo>
                    <a:pt x="4381" y="15732"/>
                    <a:pt x="4294" y="15665"/>
                    <a:pt x="4128" y="15617"/>
                  </a:cubicBezTo>
                  <a:cubicBezTo>
                    <a:pt x="4097" y="15613"/>
                    <a:pt x="4071" y="15622"/>
                    <a:pt x="4040" y="15617"/>
                  </a:cubicBezTo>
                  <a:cubicBezTo>
                    <a:pt x="3874" y="15570"/>
                    <a:pt x="3743" y="15537"/>
                    <a:pt x="3586" y="15465"/>
                  </a:cubicBezTo>
                  <a:lnTo>
                    <a:pt x="3586" y="15465"/>
                  </a:lnTo>
                  <a:cubicBezTo>
                    <a:pt x="3520" y="15322"/>
                    <a:pt x="3498" y="15222"/>
                    <a:pt x="3428" y="15084"/>
                  </a:cubicBezTo>
                  <a:cubicBezTo>
                    <a:pt x="3381" y="14989"/>
                    <a:pt x="3301" y="14955"/>
                    <a:pt x="3271" y="14856"/>
                  </a:cubicBezTo>
                  <a:cubicBezTo>
                    <a:pt x="3240" y="14765"/>
                    <a:pt x="3236" y="14694"/>
                    <a:pt x="3166" y="14627"/>
                  </a:cubicBezTo>
                  <a:cubicBezTo>
                    <a:pt x="3043" y="14513"/>
                    <a:pt x="2912" y="14503"/>
                    <a:pt x="2816" y="14360"/>
                  </a:cubicBezTo>
                  <a:cubicBezTo>
                    <a:pt x="2685" y="14165"/>
                    <a:pt x="2606" y="14017"/>
                    <a:pt x="2396" y="13941"/>
                  </a:cubicBezTo>
                  <a:cubicBezTo>
                    <a:pt x="2099" y="13836"/>
                    <a:pt x="1867" y="13922"/>
                    <a:pt x="1609" y="13731"/>
                  </a:cubicBezTo>
                  <a:cubicBezTo>
                    <a:pt x="1329" y="13522"/>
                    <a:pt x="1259" y="13226"/>
                    <a:pt x="1259" y="12855"/>
                  </a:cubicBezTo>
                  <a:cubicBezTo>
                    <a:pt x="1259" y="12798"/>
                    <a:pt x="1286" y="12755"/>
                    <a:pt x="1277" y="12703"/>
                  </a:cubicBezTo>
                  <a:cubicBezTo>
                    <a:pt x="1251" y="12560"/>
                    <a:pt x="1154" y="12507"/>
                    <a:pt x="1067" y="12398"/>
                  </a:cubicBezTo>
                  <a:cubicBezTo>
                    <a:pt x="931" y="12226"/>
                    <a:pt x="822" y="12145"/>
                    <a:pt x="683" y="11978"/>
                  </a:cubicBezTo>
                  <a:cubicBezTo>
                    <a:pt x="534" y="11802"/>
                    <a:pt x="420" y="11721"/>
                    <a:pt x="298" y="11521"/>
                  </a:cubicBezTo>
                  <a:cubicBezTo>
                    <a:pt x="184" y="11341"/>
                    <a:pt x="144" y="11221"/>
                    <a:pt x="0" y="11064"/>
                  </a:cubicBezTo>
                  <a:cubicBezTo>
                    <a:pt x="144" y="10855"/>
                    <a:pt x="214" y="10726"/>
                    <a:pt x="368" y="10531"/>
                  </a:cubicBezTo>
                  <a:cubicBezTo>
                    <a:pt x="582" y="10259"/>
                    <a:pt x="748" y="10121"/>
                    <a:pt x="875" y="9788"/>
                  </a:cubicBezTo>
                  <a:cubicBezTo>
                    <a:pt x="958" y="9564"/>
                    <a:pt x="988" y="9421"/>
                    <a:pt x="980" y="9178"/>
                  </a:cubicBezTo>
                  <a:cubicBezTo>
                    <a:pt x="975" y="9059"/>
                    <a:pt x="940" y="8983"/>
                    <a:pt x="980" y="8872"/>
                  </a:cubicBezTo>
                  <a:cubicBezTo>
                    <a:pt x="1006" y="8801"/>
                    <a:pt x="1080" y="8816"/>
                    <a:pt x="1120" y="8759"/>
                  </a:cubicBezTo>
                  <a:cubicBezTo>
                    <a:pt x="1154" y="8706"/>
                    <a:pt x="1180" y="8664"/>
                    <a:pt x="1207" y="8606"/>
                  </a:cubicBezTo>
                  <a:cubicBezTo>
                    <a:pt x="1220" y="8573"/>
                    <a:pt x="1259" y="8568"/>
                    <a:pt x="1259" y="8530"/>
                  </a:cubicBezTo>
                  <a:cubicBezTo>
                    <a:pt x="1259" y="8368"/>
                    <a:pt x="1185" y="8287"/>
                    <a:pt x="1120" y="8149"/>
                  </a:cubicBezTo>
                  <a:cubicBezTo>
                    <a:pt x="984" y="7868"/>
                    <a:pt x="822" y="7758"/>
                    <a:pt x="683" y="7482"/>
                  </a:cubicBezTo>
                  <a:cubicBezTo>
                    <a:pt x="639" y="7396"/>
                    <a:pt x="560" y="7353"/>
                    <a:pt x="560" y="7254"/>
                  </a:cubicBezTo>
                  <a:cubicBezTo>
                    <a:pt x="560" y="7196"/>
                    <a:pt x="599" y="7163"/>
                    <a:pt x="599" y="7106"/>
                  </a:cubicBezTo>
                  <a:lnTo>
                    <a:pt x="599" y="5344"/>
                  </a:lnTo>
                  <a:cubicBezTo>
                    <a:pt x="599" y="5143"/>
                    <a:pt x="455" y="5053"/>
                    <a:pt x="455" y="4853"/>
                  </a:cubicBezTo>
                  <a:cubicBezTo>
                    <a:pt x="455" y="4748"/>
                    <a:pt x="516" y="4701"/>
                    <a:pt x="595" y="4643"/>
                  </a:cubicBezTo>
                  <a:cubicBezTo>
                    <a:pt x="595" y="4643"/>
                    <a:pt x="595" y="4643"/>
                    <a:pt x="595" y="4643"/>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7" name="Shape 3376"/>
            <p:cNvSpPr/>
            <p:nvPr/>
          </p:nvSpPr>
          <p:spPr>
            <a:xfrm>
              <a:off x="8781589" y="2345236"/>
              <a:ext cx="629633" cy="542213"/>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cubicBezTo>
                    <a:pt x="231" y="27"/>
                    <a:pt x="277" y="75"/>
                    <a:pt x="350" y="104"/>
                  </a:cubicBezTo>
                  <a:cubicBezTo>
                    <a:pt x="438" y="308"/>
                    <a:pt x="471" y="439"/>
                    <a:pt x="516" y="652"/>
                  </a:cubicBezTo>
                  <a:cubicBezTo>
                    <a:pt x="553" y="836"/>
                    <a:pt x="660" y="983"/>
                    <a:pt x="822" y="983"/>
                  </a:cubicBezTo>
                  <a:cubicBezTo>
                    <a:pt x="969" y="983"/>
                    <a:pt x="1047" y="890"/>
                    <a:pt x="1172" y="805"/>
                  </a:cubicBezTo>
                  <a:cubicBezTo>
                    <a:pt x="1290" y="725"/>
                    <a:pt x="1389" y="737"/>
                    <a:pt x="1502" y="652"/>
                  </a:cubicBezTo>
                  <a:cubicBezTo>
                    <a:pt x="1616" y="563"/>
                    <a:pt x="1691" y="486"/>
                    <a:pt x="1830" y="486"/>
                  </a:cubicBezTo>
                  <a:cubicBezTo>
                    <a:pt x="2161" y="486"/>
                    <a:pt x="2335" y="652"/>
                    <a:pt x="2666" y="652"/>
                  </a:cubicBezTo>
                  <a:lnTo>
                    <a:pt x="3230" y="652"/>
                  </a:lnTo>
                  <a:cubicBezTo>
                    <a:pt x="3380" y="652"/>
                    <a:pt x="3488" y="588"/>
                    <a:pt x="3617" y="678"/>
                  </a:cubicBezTo>
                  <a:cubicBezTo>
                    <a:pt x="3731" y="757"/>
                    <a:pt x="3727" y="957"/>
                    <a:pt x="3860" y="957"/>
                  </a:cubicBezTo>
                  <a:lnTo>
                    <a:pt x="4173" y="957"/>
                  </a:lnTo>
                  <a:cubicBezTo>
                    <a:pt x="4454" y="957"/>
                    <a:pt x="4628" y="1014"/>
                    <a:pt x="4866" y="1187"/>
                  </a:cubicBezTo>
                  <a:cubicBezTo>
                    <a:pt x="4984" y="1269"/>
                    <a:pt x="4976" y="1410"/>
                    <a:pt x="5052" y="1543"/>
                  </a:cubicBezTo>
                  <a:cubicBezTo>
                    <a:pt x="5094" y="1616"/>
                    <a:pt x="5162" y="1609"/>
                    <a:pt x="5238" y="1619"/>
                  </a:cubicBezTo>
                  <a:cubicBezTo>
                    <a:pt x="5351" y="1634"/>
                    <a:pt x="5414" y="1670"/>
                    <a:pt x="5526" y="1670"/>
                  </a:cubicBezTo>
                  <a:lnTo>
                    <a:pt x="6058" y="1670"/>
                  </a:lnTo>
                  <a:cubicBezTo>
                    <a:pt x="6213" y="1670"/>
                    <a:pt x="6291" y="1778"/>
                    <a:pt x="6422" y="1873"/>
                  </a:cubicBezTo>
                  <a:cubicBezTo>
                    <a:pt x="6557" y="1969"/>
                    <a:pt x="6640" y="2020"/>
                    <a:pt x="6795" y="2064"/>
                  </a:cubicBezTo>
                  <a:cubicBezTo>
                    <a:pt x="6891" y="2093"/>
                    <a:pt x="6938" y="2166"/>
                    <a:pt x="7035" y="2166"/>
                  </a:cubicBezTo>
                  <a:cubicBezTo>
                    <a:pt x="7198" y="2166"/>
                    <a:pt x="7224" y="1972"/>
                    <a:pt x="7354" y="1861"/>
                  </a:cubicBezTo>
                  <a:cubicBezTo>
                    <a:pt x="7494" y="1740"/>
                    <a:pt x="7523" y="1604"/>
                    <a:pt x="7650" y="1466"/>
                  </a:cubicBezTo>
                  <a:cubicBezTo>
                    <a:pt x="7726" y="1384"/>
                    <a:pt x="7789" y="1342"/>
                    <a:pt x="7858" y="1250"/>
                  </a:cubicBezTo>
                  <a:cubicBezTo>
                    <a:pt x="8011" y="1050"/>
                    <a:pt x="8124" y="868"/>
                    <a:pt x="8356" y="868"/>
                  </a:cubicBezTo>
                  <a:cubicBezTo>
                    <a:pt x="8387" y="868"/>
                    <a:pt x="8398" y="906"/>
                    <a:pt x="8427" y="906"/>
                  </a:cubicBezTo>
                  <a:cubicBezTo>
                    <a:pt x="8805" y="906"/>
                    <a:pt x="8910" y="385"/>
                    <a:pt x="9288" y="385"/>
                  </a:cubicBezTo>
                  <a:cubicBezTo>
                    <a:pt x="9548" y="385"/>
                    <a:pt x="9694" y="489"/>
                    <a:pt x="9918" y="639"/>
                  </a:cubicBezTo>
                  <a:cubicBezTo>
                    <a:pt x="10146" y="601"/>
                    <a:pt x="10274" y="422"/>
                    <a:pt x="10502" y="422"/>
                  </a:cubicBezTo>
                  <a:lnTo>
                    <a:pt x="10716" y="422"/>
                  </a:lnTo>
                  <a:cubicBezTo>
                    <a:pt x="10829" y="422"/>
                    <a:pt x="10886" y="486"/>
                    <a:pt x="10997" y="486"/>
                  </a:cubicBezTo>
                  <a:cubicBezTo>
                    <a:pt x="11196" y="486"/>
                    <a:pt x="11278" y="295"/>
                    <a:pt x="11474" y="295"/>
                  </a:cubicBezTo>
                  <a:cubicBezTo>
                    <a:pt x="11631" y="295"/>
                    <a:pt x="11683" y="464"/>
                    <a:pt x="11781" y="601"/>
                  </a:cubicBezTo>
                  <a:cubicBezTo>
                    <a:pt x="11820" y="654"/>
                    <a:pt x="11869" y="683"/>
                    <a:pt x="11869" y="757"/>
                  </a:cubicBezTo>
                  <a:lnTo>
                    <a:pt x="11869" y="856"/>
                  </a:lnTo>
                  <a:cubicBezTo>
                    <a:pt x="11719" y="877"/>
                    <a:pt x="11620" y="830"/>
                    <a:pt x="11485" y="906"/>
                  </a:cubicBezTo>
                  <a:cubicBezTo>
                    <a:pt x="11541" y="1059"/>
                    <a:pt x="11628" y="1113"/>
                    <a:pt x="11738" y="1224"/>
                  </a:cubicBezTo>
                  <a:cubicBezTo>
                    <a:pt x="11812" y="1298"/>
                    <a:pt x="11837" y="1415"/>
                    <a:pt x="11936" y="1415"/>
                  </a:cubicBezTo>
                  <a:cubicBezTo>
                    <a:pt x="12146" y="1415"/>
                    <a:pt x="12222" y="1196"/>
                    <a:pt x="12329" y="983"/>
                  </a:cubicBezTo>
                  <a:cubicBezTo>
                    <a:pt x="12527" y="1059"/>
                    <a:pt x="12603" y="1250"/>
                    <a:pt x="12812" y="1250"/>
                  </a:cubicBezTo>
                  <a:cubicBezTo>
                    <a:pt x="13061" y="1250"/>
                    <a:pt x="13171" y="1021"/>
                    <a:pt x="13420" y="1021"/>
                  </a:cubicBezTo>
                  <a:cubicBezTo>
                    <a:pt x="13581" y="1021"/>
                    <a:pt x="13685" y="1014"/>
                    <a:pt x="13831" y="1097"/>
                  </a:cubicBezTo>
                  <a:cubicBezTo>
                    <a:pt x="13883" y="1125"/>
                    <a:pt x="13902" y="1199"/>
                    <a:pt x="13962" y="1199"/>
                  </a:cubicBezTo>
                  <a:cubicBezTo>
                    <a:pt x="14133" y="1199"/>
                    <a:pt x="14193" y="1011"/>
                    <a:pt x="14258" y="830"/>
                  </a:cubicBezTo>
                  <a:cubicBezTo>
                    <a:pt x="14280" y="770"/>
                    <a:pt x="14346" y="795"/>
                    <a:pt x="14401" y="779"/>
                  </a:cubicBezTo>
                  <a:cubicBezTo>
                    <a:pt x="14494" y="753"/>
                    <a:pt x="14549" y="737"/>
                    <a:pt x="14642" y="716"/>
                  </a:cubicBezTo>
                  <a:cubicBezTo>
                    <a:pt x="14952" y="633"/>
                    <a:pt x="15120" y="503"/>
                    <a:pt x="15384" y="361"/>
                  </a:cubicBezTo>
                  <a:lnTo>
                    <a:pt x="15384" y="361"/>
                  </a:lnTo>
                  <a:lnTo>
                    <a:pt x="16824" y="4660"/>
                  </a:lnTo>
                  <a:lnTo>
                    <a:pt x="16824" y="4660"/>
                  </a:lnTo>
                  <a:cubicBezTo>
                    <a:pt x="16765" y="4753"/>
                    <a:pt x="16729" y="4813"/>
                    <a:pt x="16681" y="4916"/>
                  </a:cubicBezTo>
                  <a:cubicBezTo>
                    <a:pt x="16642" y="4998"/>
                    <a:pt x="16565" y="5007"/>
                    <a:pt x="16539" y="5094"/>
                  </a:cubicBezTo>
                  <a:cubicBezTo>
                    <a:pt x="16466" y="5304"/>
                    <a:pt x="16503" y="5449"/>
                    <a:pt x="16450" y="5666"/>
                  </a:cubicBezTo>
                  <a:cubicBezTo>
                    <a:pt x="16382" y="5943"/>
                    <a:pt x="16297" y="6098"/>
                    <a:pt x="16297" y="6388"/>
                  </a:cubicBezTo>
                  <a:lnTo>
                    <a:pt x="16297" y="6776"/>
                  </a:lnTo>
                  <a:cubicBezTo>
                    <a:pt x="16297" y="6898"/>
                    <a:pt x="16220" y="6954"/>
                    <a:pt x="16220" y="7076"/>
                  </a:cubicBezTo>
                  <a:lnTo>
                    <a:pt x="16220" y="7909"/>
                  </a:lnTo>
                  <a:cubicBezTo>
                    <a:pt x="16220" y="8132"/>
                    <a:pt x="16226" y="8440"/>
                    <a:pt x="16034" y="8440"/>
                  </a:cubicBezTo>
                  <a:cubicBezTo>
                    <a:pt x="15871" y="8440"/>
                    <a:pt x="15788" y="8335"/>
                    <a:pt x="15672" y="8211"/>
                  </a:cubicBezTo>
                  <a:cubicBezTo>
                    <a:pt x="15540" y="8068"/>
                    <a:pt x="15404" y="8065"/>
                    <a:pt x="15300" y="7893"/>
                  </a:cubicBezTo>
                  <a:cubicBezTo>
                    <a:pt x="15173" y="7686"/>
                    <a:pt x="15116" y="7531"/>
                    <a:pt x="14927" y="7409"/>
                  </a:cubicBezTo>
                  <a:cubicBezTo>
                    <a:pt x="14778" y="7314"/>
                    <a:pt x="14685" y="7264"/>
                    <a:pt x="14554" y="7143"/>
                  </a:cubicBezTo>
                  <a:cubicBezTo>
                    <a:pt x="14458" y="7053"/>
                    <a:pt x="14337" y="7041"/>
                    <a:pt x="14314" y="6900"/>
                  </a:cubicBezTo>
                  <a:cubicBezTo>
                    <a:pt x="14261" y="6618"/>
                    <a:pt x="14280" y="6442"/>
                    <a:pt x="14215" y="6162"/>
                  </a:cubicBezTo>
                  <a:cubicBezTo>
                    <a:pt x="14159" y="5933"/>
                    <a:pt x="14086" y="5813"/>
                    <a:pt x="13973" y="5615"/>
                  </a:cubicBezTo>
                  <a:cubicBezTo>
                    <a:pt x="13941" y="5555"/>
                    <a:pt x="13880" y="5571"/>
                    <a:pt x="13831" y="5527"/>
                  </a:cubicBezTo>
                  <a:cubicBezTo>
                    <a:pt x="13749" y="5449"/>
                    <a:pt x="13707" y="5383"/>
                    <a:pt x="13645" y="5284"/>
                  </a:cubicBezTo>
                  <a:cubicBezTo>
                    <a:pt x="13606" y="5224"/>
                    <a:pt x="13543" y="5224"/>
                    <a:pt x="13513" y="5157"/>
                  </a:cubicBezTo>
                  <a:cubicBezTo>
                    <a:pt x="13464" y="5048"/>
                    <a:pt x="13433" y="4986"/>
                    <a:pt x="13382" y="4877"/>
                  </a:cubicBezTo>
                  <a:cubicBezTo>
                    <a:pt x="13283" y="4674"/>
                    <a:pt x="13201" y="4559"/>
                    <a:pt x="13151" y="4329"/>
                  </a:cubicBezTo>
                  <a:cubicBezTo>
                    <a:pt x="13086" y="4018"/>
                    <a:pt x="13066" y="3668"/>
                    <a:pt x="12790" y="3617"/>
                  </a:cubicBezTo>
                  <a:cubicBezTo>
                    <a:pt x="12770" y="3671"/>
                    <a:pt x="12745" y="3706"/>
                    <a:pt x="12745" y="3767"/>
                  </a:cubicBezTo>
                  <a:lnTo>
                    <a:pt x="12745" y="4269"/>
                  </a:lnTo>
                  <a:cubicBezTo>
                    <a:pt x="12745" y="4383"/>
                    <a:pt x="12691" y="4444"/>
                    <a:pt x="12691" y="4559"/>
                  </a:cubicBezTo>
                  <a:cubicBezTo>
                    <a:pt x="12691" y="4756"/>
                    <a:pt x="12838" y="4820"/>
                    <a:pt x="12922" y="4991"/>
                  </a:cubicBezTo>
                  <a:cubicBezTo>
                    <a:pt x="13055" y="5271"/>
                    <a:pt x="13140" y="5457"/>
                    <a:pt x="13140" y="5778"/>
                  </a:cubicBezTo>
                  <a:lnTo>
                    <a:pt x="13140" y="5968"/>
                  </a:lnTo>
                  <a:cubicBezTo>
                    <a:pt x="13140" y="6217"/>
                    <a:pt x="13325" y="6300"/>
                    <a:pt x="13470" y="6481"/>
                  </a:cubicBezTo>
                  <a:cubicBezTo>
                    <a:pt x="13614" y="6662"/>
                    <a:pt x="13678" y="6799"/>
                    <a:pt x="13852" y="6938"/>
                  </a:cubicBezTo>
                  <a:cubicBezTo>
                    <a:pt x="14017" y="7069"/>
                    <a:pt x="14048" y="7228"/>
                    <a:pt x="14204" y="7371"/>
                  </a:cubicBezTo>
                  <a:cubicBezTo>
                    <a:pt x="14385" y="7537"/>
                    <a:pt x="14470" y="7655"/>
                    <a:pt x="14631" y="7842"/>
                  </a:cubicBezTo>
                  <a:cubicBezTo>
                    <a:pt x="14932" y="8192"/>
                    <a:pt x="14966" y="8539"/>
                    <a:pt x="15300" y="8847"/>
                  </a:cubicBezTo>
                  <a:cubicBezTo>
                    <a:pt x="15415" y="8953"/>
                    <a:pt x="15450" y="9067"/>
                    <a:pt x="15497" y="9230"/>
                  </a:cubicBezTo>
                  <a:cubicBezTo>
                    <a:pt x="15568" y="9484"/>
                    <a:pt x="15672" y="9621"/>
                    <a:pt x="15672" y="9888"/>
                  </a:cubicBezTo>
                  <a:lnTo>
                    <a:pt x="15672" y="10238"/>
                  </a:lnTo>
                  <a:cubicBezTo>
                    <a:pt x="15672" y="10445"/>
                    <a:pt x="15799" y="10530"/>
                    <a:pt x="15891" y="10706"/>
                  </a:cubicBezTo>
                  <a:cubicBezTo>
                    <a:pt x="15981" y="10877"/>
                    <a:pt x="16051" y="10973"/>
                    <a:pt x="16166" y="11125"/>
                  </a:cubicBezTo>
                  <a:cubicBezTo>
                    <a:pt x="16404" y="11444"/>
                    <a:pt x="16440" y="11731"/>
                    <a:pt x="16779" y="11927"/>
                  </a:cubicBezTo>
                  <a:cubicBezTo>
                    <a:pt x="16918" y="12144"/>
                    <a:pt x="16931" y="12316"/>
                    <a:pt x="17020" y="12564"/>
                  </a:cubicBezTo>
                  <a:cubicBezTo>
                    <a:pt x="17056" y="12666"/>
                    <a:pt x="17098" y="12724"/>
                    <a:pt x="17119" y="12832"/>
                  </a:cubicBezTo>
                  <a:cubicBezTo>
                    <a:pt x="17177" y="13105"/>
                    <a:pt x="17336" y="13188"/>
                    <a:pt x="17458" y="13429"/>
                  </a:cubicBezTo>
                  <a:cubicBezTo>
                    <a:pt x="17632" y="13767"/>
                    <a:pt x="17700" y="13970"/>
                    <a:pt x="17886" y="14295"/>
                  </a:cubicBezTo>
                  <a:cubicBezTo>
                    <a:pt x="18273" y="14969"/>
                    <a:pt x="18582" y="15271"/>
                    <a:pt x="18993" y="15924"/>
                  </a:cubicBezTo>
                  <a:cubicBezTo>
                    <a:pt x="19135" y="16152"/>
                    <a:pt x="19299" y="16217"/>
                    <a:pt x="19409" y="16471"/>
                  </a:cubicBezTo>
                  <a:cubicBezTo>
                    <a:pt x="19363" y="16509"/>
                    <a:pt x="19335" y="16561"/>
                    <a:pt x="19275" y="16561"/>
                  </a:cubicBezTo>
                  <a:lnTo>
                    <a:pt x="19061" y="16561"/>
                  </a:lnTo>
                  <a:cubicBezTo>
                    <a:pt x="18946" y="16561"/>
                    <a:pt x="18875" y="16611"/>
                    <a:pt x="18785" y="16687"/>
                  </a:cubicBezTo>
                  <a:cubicBezTo>
                    <a:pt x="18985" y="16898"/>
                    <a:pt x="18942" y="17148"/>
                    <a:pt x="19025" y="17450"/>
                  </a:cubicBezTo>
                  <a:cubicBezTo>
                    <a:pt x="19086" y="17668"/>
                    <a:pt x="19217" y="17731"/>
                    <a:pt x="19299" y="17934"/>
                  </a:cubicBezTo>
                  <a:cubicBezTo>
                    <a:pt x="19392" y="18170"/>
                    <a:pt x="19488" y="18281"/>
                    <a:pt x="19573" y="18520"/>
                  </a:cubicBezTo>
                  <a:cubicBezTo>
                    <a:pt x="19662" y="18772"/>
                    <a:pt x="19651" y="18991"/>
                    <a:pt x="19837" y="19157"/>
                  </a:cubicBezTo>
                  <a:cubicBezTo>
                    <a:pt x="19917" y="19227"/>
                    <a:pt x="19971" y="19281"/>
                    <a:pt x="20067" y="19309"/>
                  </a:cubicBezTo>
                  <a:cubicBezTo>
                    <a:pt x="20185" y="19347"/>
                    <a:pt x="20275" y="19284"/>
                    <a:pt x="20385" y="19347"/>
                  </a:cubicBezTo>
                  <a:cubicBezTo>
                    <a:pt x="20467" y="19396"/>
                    <a:pt x="20476" y="19487"/>
                    <a:pt x="20549" y="19550"/>
                  </a:cubicBezTo>
                  <a:cubicBezTo>
                    <a:pt x="20694" y="19675"/>
                    <a:pt x="20797" y="19729"/>
                    <a:pt x="20933" y="19869"/>
                  </a:cubicBezTo>
                  <a:cubicBezTo>
                    <a:pt x="20999" y="19936"/>
                    <a:pt x="21021" y="20021"/>
                    <a:pt x="21108" y="20048"/>
                  </a:cubicBezTo>
                  <a:cubicBezTo>
                    <a:pt x="21235" y="20086"/>
                    <a:pt x="21328" y="20089"/>
                    <a:pt x="21427" y="20187"/>
                  </a:cubicBezTo>
                  <a:cubicBezTo>
                    <a:pt x="21568" y="20330"/>
                    <a:pt x="21580" y="20493"/>
                    <a:pt x="21600" y="20694"/>
                  </a:cubicBezTo>
                  <a:lnTo>
                    <a:pt x="21600" y="20694"/>
                  </a:lnTo>
                  <a:lnTo>
                    <a:pt x="1096" y="21600"/>
                  </a:lnTo>
                  <a:lnTo>
                    <a:pt x="1096" y="21600"/>
                  </a:lnTo>
                  <a:lnTo>
                    <a:pt x="242" y="4750"/>
                  </a:lnTo>
                  <a:cubicBezTo>
                    <a:pt x="170" y="4399"/>
                    <a:pt x="110" y="4196"/>
                    <a:pt x="87" y="3833"/>
                  </a:cubicBezTo>
                  <a:lnTo>
                    <a:pt x="395" y="2332"/>
                  </a:lnTo>
                  <a:cubicBezTo>
                    <a:pt x="339" y="1937"/>
                    <a:pt x="224" y="1733"/>
                    <a:pt x="110" y="1365"/>
                  </a:cubicBezTo>
                  <a:cubicBezTo>
                    <a:pt x="54" y="1192"/>
                    <a:pt x="0" y="1091"/>
                    <a:pt x="0" y="906"/>
                  </a:cubicBezTo>
                  <a:cubicBezTo>
                    <a:pt x="0" y="563"/>
                    <a:pt x="81" y="325"/>
                    <a:pt x="173" y="0"/>
                  </a:cubicBezTo>
                  <a:cubicBezTo>
                    <a:pt x="173" y="0"/>
                    <a:pt x="173" y="0"/>
                    <a:pt x="173"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8" name="Shape 3377"/>
            <p:cNvSpPr/>
            <p:nvPr/>
          </p:nvSpPr>
          <p:spPr>
            <a:xfrm>
              <a:off x="8662806" y="2861944"/>
              <a:ext cx="855786" cy="742577"/>
            </a:xfrm>
            <a:custGeom>
              <a:avLst/>
              <a:gdLst/>
              <a:ahLst/>
              <a:cxnLst>
                <a:cxn ang="0">
                  <a:pos x="wd2" y="hd2"/>
                </a:cxn>
                <a:cxn ang="5400000">
                  <a:pos x="wd2" y="hd2"/>
                </a:cxn>
                <a:cxn ang="10800000">
                  <a:pos x="wd2" y="hd2"/>
                </a:cxn>
                <a:cxn ang="16200000">
                  <a:pos x="wd2" y="hd2"/>
                </a:cxn>
              </a:cxnLst>
              <a:rect l="0" t="0" r="r" b="b"/>
              <a:pathLst>
                <a:path w="21600" h="21600" extrusionOk="0">
                  <a:moveTo>
                    <a:pt x="2709" y="4379"/>
                  </a:moveTo>
                  <a:lnTo>
                    <a:pt x="2709" y="3766"/>
                  </a:lnTo>
                  <a:lnTo>
                    <a:pt x="3903" y="3766"/>
                  </a:lnTo>
                  <a:lnTo>
                    <a:pt x="3790" y="662"/>
                  </a:lnTo>
                  <a:lnTo>
                    <a:pt x="3790" y="662"/>
                  </a:lnTo>
                  <a:lnTo>
                    <a:pt x="18875" y="0"/>
                  </a:lnTo>
                  <a:lnTo>
                    <a:pt x="18875" y="0"/>
                  </a:lnTo>
                  <a:cubicBezTo>
                    <a:pt x="18878" y="27"/>
                    <a:pt x="18881" y="56"/>
                    <a:pt x="18884" y="85"/>
                  </a:cubicBezTo>
                  <a:cubicBezTo>
                    <a:pt x="19062" y="343"/>
                    <a:pt x="19149" y="499"/>
                    <a:pt x="19311" y="773"/>
                  </a:cubicBezTo>
                  <a:cubicBezTo>
                    <a:pt x="19432" y="977"/>
                    <a:pt x="19594" y="1057"/>
                    <a:pt x="19610" y="1303"/>
                  </a:cubicBezTo>
                  <a:cubicBezTo>
                    <a:pt x="19596" y="1303"/>
                    <a:pt x="19592" y="1321"/>
                    <a:pt x="19578" y="1321"/>
                  </a:cubicBezTo>
                  <a:cubicBezTo>
                    <a:pt x="19503" y="1321"/>
                    <a:pt x="19469" y="1265"/>
                    <a:pt x="19395" y="1265"/>
                  </a:cubicBezTo>
                  <a:cubicBezTo>
                    <a:pt x="19350" y="1265"/>
                    <a:pt x="19324" y="1273"/>
                    <a:pt x="19280" y="1275"/>
                  </a:cubicBezTo>
                  <a:cubicBezTo>
                    <a:pt x="19317" y="1487"/>
                    <a:pt x="19414" y="1577"/>
                    <a:pt x="19489" y="1777"/>
                  </a:cubicBezTo>
                  <a:cubicBezTo>
                    <a:pt x="19566" y="1979"/>
                    <a:pt x="19570" y="2114"/>
                    <a:pt x="19570" y="2332"/>
                  </a:cubicBezTo>
                  <a:lnTo>
                    <a:pt x="19570" y="2597"/>
                  </a:lnTo>
                  <a:cubicBezTo>
                    <a:pt x="19570" y="3103"/>
                    <a:pt x="19924" y="3324"/>
                    <a:pt x="19924" y="3831"/>
                  </a:cubicBezTo>
                  <a:cubicBezTo>
                    <a:pt x="19924" y="3974"/>
                    <a:pt x="19967" y="4053"/>
                    <a:pt x="19997" y="4193"/>
                  </a:cubicBezTo>
                  <a:cubicBezTo>
                    <a:pt x="20074" y="4534"/>
                    <a:pt x="20165" y="4716"/>
                    <a:pt x="20344" y="5001"/>
                  </a:cubicBezTo>
                  <a:cubicBezTo>
                    <a:pt x="20472" y="5206"/>
                    <a:pt x="20632" y="5310"/>
                    <a:pt x="20852" y="5289"/>
                  </a:cubicBezTo>
                  <a:cubicBezTo>
                    <a:pt x="20989" y="5278"/>
                    <a:pt x="21092" y="5313"/>
                    <a:pt x="21182" y="5429"/>
                  </a:cubicBezTo>
                  <a:cubicBezTo>
                    <a:pt x="21229" y="5489"/>
                    <a:pt x="21231" y="5556"/>
                    <a:pt x="21287" y="5606"/>
                  </a:cubicBezTo>
                  <a:cubicBezTo>
                    <a:pt x="21331" y="5642"/>
                    <a:pt x="21380" y="5610"/>
                    <a:pt x="21433" y="5633"/>
                  </a:cubicBezTo>
                  <a:cubicBezTo>
                    <a:pt x="21499" y="5663"/>
                    <a:pt x="21488" y="5749"/>
                    <a:pt x="21537" y="5810"/>
                  </a:cubicBezTo>
                  <a:cubicBezTo>
                    <a:pt x="21558" y="5835"/>
                    <a:pt x="21578" y="5852"/>
                    <a:pt x="21600" y="5866"/>
                  </a:cubicBezTo>
                  <a:lnTo>
                    <a:pt x="21600" y="5866"/>
                  </a:lnTo>
                  <a:cubicBezTo>
                    <a:pt x="21580" y="6020"/>
                    <a:pt x="21566" y="6149"/>
                    <a:pt x="21529" y="6293"/>
                  </a:cubicBezTo>
                  <a:cubicBezTo>
                    <a:pt x="21501" y="6409"/>
                    <a:pt x="21461" y="6469"/>
                    <a:pt x="21448" y="6590"/>
                  </a:cubicBezTo>
                  <a:cubicBezTo>
                    <a:pt x="21445" y="6646"/>
                    <a:pt x="21461" y="6688"/>
                    <a:pt x="21448" y="6739"/>
                  </a:cubicBezTo>
                  <a:cubicBezTo>
                    <a:pt x="21420" y="6869"/>
                    <a:pt x="21287" y="6869"/>
                    <a:pt x="21174" y="6888"/>
                  </a:cubicBezTo>
                  <a:cubicBezTo>
                    <a:pt x="20980" y="6925"/>
                    <a:pt x="20860" y="6990"/>
                    <a:pt x="20723" y="7148"/>
                  </a:cubicBezTo>
                  <a:cubicBezTo>
                    <a:pt x="20682" y="7195"/>
                    <a:pt x="20663" y="7245"/>
                    <a:pt x="20610" y="7278"/>
                  </a:cubicBezTo>
                  <a:cubicBezTo>
                    <a:pt x="20545" y="7320"/>
                    <a:pt x="20489" y="7301"/>
                    <a:pt x="20416" y="7315"/>
                  </a:cubicBezTo>
                  <a:cubicBezTo>
                    <a:pt x="20267" y="7343"/>
                    <a:pt x="20178" y="7367"/>
                    <a:pt x="20029" y="7408"/>
                  </a:cubicBezTo>
                  <a:cubicBezTo>
                    <a:pt x="19885" y="7450"/>
                    <a:pt x="19731" y="7450"/>
                    <a:pt x="19691" y="7613"/>
                  </a:cubicBezTo>
                  <a:cubicBezTo>
                    <a:pt x="19650" y="7785"/>
                    <a:pt x="19658" y="7901"/>
                    <a:pt x="19658" y="8082"/>
                  </a:cubicBezTo>
                  <a:lnTo>
                    <a:pt x="19658" y="9151"/>
                  </a:lnTo>
                  <a:cubicBezTo>
                    <a:pt x="19658" y="9462"/>
                    <a:pt x="19558" y="9625"/>
                    <a:pt x="19465" y="9917"/>
                  </a:cubicBezTo>
                  <a:cubicBezTo>
                    <a:pt x="19400" y="10122"/>
                    <a:pt x="19376" y="10252"/>
                    <a:pt x="19320" y="10456"/>
                  </a:cubicBezTo>
                  <a:cubicBezTo>
                    <a:pt x="19231" y="10763"/>
                    <a:pt x="19159" y="10949"/>
                    <a:pt x="19159" y="11274"/>
                  </a:cubicBezTo>
                  <a:cubicBezTo>
                    <a:pt x="19159" y="11627"/>
                    <a:pt x="19242" y="11867"/>
                    <a:pt x="19267" y="12220"/>
                  </a:cubicBezTo>
                  <a:lnTo>
                    <a:pt x="19267" y="12220"/>
                  </a:lnTo>
                  <a:lnTo>
                    <a:pt x="19272" y="12914"/>
                  </a:lnTo>
                  <a:cubicBezTo>
                    <a:pt x="19272" y="13114"/>
                    <a:pt x="19296" y="13235"/>
                    <a:pt x="19256" y="13430"/>
                  </a:cubicBezTo>
                  <a:cubicBezTo>
                    <a:pt x="19215" y="13616"/>
                    <a:pt x="19142" y="13709"/>
                    <a:pt x="19110" y="13895"/>
                  </a:cubicBezTo>
                  <a:cubicBezTo>
                    <a:pt x="19086" y="14038"/>
                    <a:pt x="19057" y="14122"/>
                    <a:pt x="19029" y="14266"/>
                  </a:cubicBezTo>
                  <a:cubicBezTo>
                    <a:pt x="18989" y="14466"/>
                    <a:pt x="18937" y="14634"/>
                    <a:pt x="18772" y="14693"/>
                  </a:cubicBezTo>
                  <a:cubicBezTo>
                    <a:pt x="18445" y="14819"/>
                    <a:pt x="18284" y="15037"/>
                    <a:pt x="18110" y="15381"/>
                  </a:cubicBezTo>
                  <a:cubicBezTo>
                    <a:pt x="18038" y="15526"/>
                    <a:pt x="18005" y="15627"/>
                    <a:pt x="17900" y="15734"/>
                  </a:cubicBezTo>
                  <a:cubicBezTo>
                    <a:pt x="17759" y="15879"/>
                    <a:pt x="17627" y="15990"/>
                    <a:pt x="17627" y="16213"/>
                  </a:cubicBezTo>
                  <a:lnTo>
                    <a:pt x="17627" y="16743"/>
                  </a:lnTo>
                  <a:cubicBezTo>
                    <a:pt x="17627" y="16948"/>
                    <a:pt x="17582" y="17054"/>
                    <a:pt x="17562" y="17259"/>
                  </a:cubicBezTo>
                  <a:cubicBezTo>
                    <a:pt x="17549" y="17375"/>
                    <a:pt x="17525" y="17440"/>
                    <a:pt x="17514" y="17556"/>
                  </a:cubicBezTo>
                  <a:cubicBezTo>
                    <a:pt x="17506" y="17645"/>
                    <a:pt x="17522" y="17700"/>
                    <a:pt x="17497" y="17779"/>
                  </a:cubicBezTo>
                  <a:cubicBezTo>
                    <a:pt x="17470" y="17876"/>
                    <a:pt x="17376" y="17881"/>
                    <a:pt x="17287" y="17909"/>
                  </a:cubicBezTo>
                  <a:cubicBezTo>
                    <a:pt x="17211" y="17933"/>
                    <a:pt x="17167" y="17965"/>
                    <a:pt x="17094" y="18002"/>
                  </a:cubicBezTo>
                  <a:cubicBezTo>
                    <a:pt x="16936" y="18081"/>
                    <a:pt x="16868" y="18244"/>
                    <a:pt x="16868" y="18443"/>
                  </a:cubicBezTo>
                  <a:lnTo>
                    <a:pt x="16868" y="18973"/>
                  </a:lnTo>
                  <a:cubicBezTo>
                    <a:pt x="16868" y="19187"/>
                    <a:pt x="16744" y="19280"/>
                    <a:pt x="16707" y="19489"/>
                  </a:cubicBezTo>
                  <a:lnTo>
                    <a:pt x="16707" y="19489"/>
                  </a:lnTo>
                  <a:cubicBezTo>
                    <a:pt x="16700" y="19451"/>
                    <a:pt x="16575" y="19286"/>
                    <a:pt x="16550" y="19259"/>
                  </a:cubicBezTo>
                  <a:cubicBezTo>
                    <a:pt x="16514" y="19219"/>
                    <a:pt x="16482" y="19161"/>
                    <a:pt x="16445" y="19123"/>
                  </a:cubicBezTo>
                  <a:cubicBezTo>
                    <a:pt x="16404" y="19081"/>
                    <a:pt x="16376" y="19037"/>
                    <a:pt x="16341" y="18985"/>
                  </a:cubicBezTo>
                  <a:cubicBezTo>
                    <a:pt x="16283" y="18900"/>
                    <a:pt x="16222" y="18813"/>
                    <a:pt x="16190" y="18711"/>
                  </a:cubicBezTo>
                  <a:cubicBezTo>
                    <a:pt x="16188" y="18711"/>
                    <a:pt x="15980" y="18336"/>
                    <a:pt x="15937" y="18291"/>
                  </a:cubicBezTo>
                  <a:cubicBezTo>
                    <a:pt x="15753" y="18094"/>
                    <a:pt x="15630" y="17992"/>
                    <a:pt x="15388" y="17872"/>
                  </a:cubicBezTo>
                  <a:cubicBezTo>
                    <a:pt x="15302" y="17829"/>
                    <a:pt x="15337" y="17736"/>
                    <a:pt x="15343" y="17643"/>
                  </a:cubicBezTo>
                  <a:cubicBezTo>
                    <a:pt x="15360" y="17383"/>
                    <a:pt x="15318" y="17158"/>
                    <a:pt x="15313" y="16903"/>
                  </a:cubicBezTo>
                  <a:lnTo>
                    <a:pt x="15223" y="16463"/>
                  </a:lnTo>
                  <a:cubicBezTo>
                    <a:pt x="15198" y="16344"/>
                    <a:pt x="15207" y="16128"/>
                    <a:pt x="15223" y="16005"/>
                  </a:cubicBezTo>
                  <a:cubicBezTo>
                    <a:pt x="15247" y="15812"/>
                    <a:pt x="15226" y="15648"/>
                    <a:pt x="15226" y="15471"/>
                  </a:cubicBezTo>
                  <a:cubicBezTo>
                    <a:pt x="15115" y="15471"/>
                    <a:pt x="15002" y="15499"/>
                    <a:pt x="14893" y="15488"/>
                  </a:cubicBezTo>
                  <a:cubicBezTo>
                    <a:pt x="14806" y="15480"/>
                    <a:pt x="14675" y="15389"/>
                    <a:pt x="14646" y="15513"/>
                  </a:cubicBezTo>
                  <a:cubicBezTo>
                    <a:pt x="14560" y="15878"/>
                    <a:pt x="14080" y="15799"/>
                    <a:pt x="13841" y="15721"/>
                  </a:cubicBezTo>
                  <a:cubicBezTo>
                    <a:pt x="13841" y="15767"/>
                    <a:pt x="13856" y="15768"/>
                    <a:pt x="13844" y="15825"/>
                  </a:cubicBezTo>
                  <a:cubicBezTo>
                    <a:pt x="13903" y="16030"/>
                    <a:pt x="14130" y="16191"/>
                    <a:pt x="14216" y="16380"/>
                  </a:cubicBezTo>
                  <a:cubicBezTo>
                    <a:pt x="14280" y="16518"/>
                    <a:pt x="14256" y="16916"/>
                    <a:pt x="14244" y="17074"/>
                  </a:cubicBezTo>
                  <a:cubicBezTo>
                    <a:pt x="14206" y="17538"/>
                    <a:pt x="13579" y="17813"/>
                    <a:pt x="13445" y="18281"/>
                  </a:cubicBezTo>
                  <a:cubicBezTo>
                    <a:pt x="13224" y="18598"/>
                    <a:pt x="13242" y="18867"/>
                    <a:pt x="12877" y="19047"/>
                  </a:cubicBezTo>
                  <a:cubicBezTo>
                    <a:pt x="12522" y="19222"/>
                    <a:pt x="12013" y="19032"/>
                    <a:pt x="11672" y="18877"/>
                  </a:cubicBezTo>
                  <a:cubicBezTo>
                    <a:pt x="11399" y="18753"/>
                    <a:pt x="11206" y="18665"/>
                    <a:pt x="10922" y="18614"/>
                  </a:cubicBezTo>
                  <a:cubicBezTo>
                    <a:pt x="10644" y="18693"/>
                    <a:pt x="10483" y="18788"/>
                    <a:pt x="10483" y="19155"/>
                  </a:cubicBezTo>
                  <a:cubicBezTo>
                    <a:pt x="10692" y="19326"/>
                    <a:pt x="10228" y="19417"/>
                    <a:pt x="10162" y="19422"/>
                  </a:cubicBezTo>
                  <a:cubicBezTo>
                    <a:pt x="9900" y="19442"/>
                    <a:pt x="9706" y="19337"/>
                    <a:pt x="9648" y="19696"/>
                  </a:cubicBezTo>
                  <a:cubicBezTo>
                    <a:pt x="9619" y="19875"/>
                    <a:pt x="9547" y="19976"/>
                    <a:pt x="9453" y="20025"/>
                  </a:cubicBezTo>
                  <a:cubicBezTo>
                    <a:pt x="9421" y="20006"/>
                    <a:pt x="9385" y="19991"/>
                    <a:pt x="9337" y="19991"/>
                  </a:cubicBezTo>
                  <a:cubicBezTo>
                    <a:pt x="9256" y="19991"/>
                    <a:pt x="9217" y="20028"/>
                    <a:pt x="9136" y="20028"/>
                  </a:cubicBezTo>
                  <a:cubicBezTo>
                    <a:pt x="8906" y="20028"/>
                    <a:pt x="8699" y="20065"/>
                    <a:pt x="8563" y="19861"/>
                  </a:cubicBezTo>
                  <a:cubicBezTo>
                    <a:pt x="8482" y="19740"/>
                    <a:pt x="8520" y="19590"/>
                    <a:pt x="8418" y="19489"/>
                  </a:cubicBezTo>
                  <a:cubicBezTo>
                    <a:pt x="8302" y="19372"/>
                    <a:pt x="8188" y="19347"/>
                    <a:pt x="8031" y="19359"/>
                  </a:cubicBezTo>
                  <a:cubicBezTo>
                    <a:pt x="7779" y="19377"/>
                    <a:pt x="7533" y="19475"/>
                    <a:pt x="7281" y="19489"/>
                  </a:cubicBezTo>
                  <a:cubicBezTo>
                    <a:pt x="6859" y="19513"/>
                    <a:pt x="6619" y="19470"/>
                    <a:pt x="6197" y="19470"/>
                  </a:cubicBezTo>
                  <a:cubicBezTo>
                    <a:pt x="5697" y="19470"/>
                    <a:pt x="5596" y="18888"/>
                    <a:pt x="5176" y="18578"/>
                  </a:cubicBezTo>
                  <a:cubicBezTo>
                    <a:pt x="5127" y="18542"/>
                    <a:pt x="5079" y="18528"/>
                    <a:pt x="5029" y="18520"/>
                  </a:cubicBezTo>
                  <a:cubicBezTo>
                    <a:pt x="4945" y="18533"/>
                    <a:pt x="4866" y="18552"/>
                    <a:pt x="4794" y="18589"/>
                  </a:cubicBezTo>
                  <a:cubicBezTo>
                    <a:pt x="4584" y="18697"/>
                    <a:pt x="4359" y="19232"/>
                    <a:pt x="4325" y="19488"/>
                  </a:cubicBezTo>
                  <a:cubicBezTo>
                    <a:pt x="4325" y="19732"/>
                    <a:pt x="4233" y="19864"/>
                    <a:pt x="4160" y="20081"/>
                  </a:cubicBezTo>
                  <a:cubicBezTo>
                    <a:pt x="4142" y="20138"/>
                    <a:pt x="4135" y="20205"/>
                    <a:pt x="4109" y="20258"/>
                  </a:cubicBezTo>
                  <a:cubicBezTo>
                    <a:pt x="4002" y="20489"/>
                    <a:pt x="3905" y="20591"/>
                    <a:pt x="3752" y="20768"/>
                  </a:cubicBezTo>
                  <a:cubicBezTo>
                    <a:pt x="3646" y="20890"/>
                    <a:pt x="3659" y="21053"/>
                    <a:pt x="3593" y="21198"/>
                  </a:cubicBezTo>
                  <a:lnTo>
                    <a:pt x="3570" y="21600"/>
                  </a:lnTo>
                  <a:lnTo>
                    <a:pt x="3570" y="21600"/>
                  </a:lnTo>
                  <a:cubicBezTo>
                    <a:pt x="3545" y="21530"/>
                    <a:pt x="3479" y="21488"/>
                    <a:pt x="3418" y="21440"/>
                  </a:cubicBezTo>
                  <a:cubicBezTo>
                    <a:pt x="3363" y="21394"/>
                    <a:pt x="3330" y="21329"/>
                    <a:pt x="3258" y="21329"/>
                  </a:cubicBezTo>
                  <a:cubicBezTo>
                    <a:pt x="3217" y="21329"/>
                    <a:pt x="3196" y="21366"/>
                    <a:pt x="3161" y="21385"/>
                  </a:cubicBezTo>
                  <a:cubicBezTo>
                    <a:pt x="3023" y="21454"/>
                    <a:pt x="2926" y="21496"/>
                    <a:pt x="2774" y="21496"/>
                  </a:cubicBezTo>
                  <a:cubicBezTo>
                    <a:pt x="2459" y="21496"/>
                    <a:pt x="2177" y="21231"/>
                    <a:pt x="2177" y="20869"/>
                  </a:cubicBezTo>
                  <a:lnTo>
                    <a:pt x="2177" y="20488"/>
                  </a:lnTo>
                  <a:cubicBezTo>
                    <a:pt x="2177" y="20455"/>
                    <a:pt x="2201" y="20446"/>
                    <a:pt x="2209" y="20418"/>
                  </a:cubicBezTo>
                  <a:cubicBezTo>
                    <a:pt x="2269" y="20232"/>
                    <a:pt x="2371" y="20135"/>
                    <a:pt x="2371" y="19935"/>
                  </a:cubicBezTo>
                  <a:cubicBezTo>
                    <a:pt x="2371" y="19828"/>
                    <a:pt x="2318" y="19763"/>
                    <a:pt x="2274" y="19675"/>
                  </a:cubicBezTo>
                  <a:cubicBezTo>
                    <a:pt x="2185" y="19498"/>
                    <a:pt x="2124" y="19400"/>
                    <a:pt x="2032" y="19228"/>
                  </a:cubicBezTo>
                  <a:cubicBezTo>
                    <a:pt x="1972" y="19117"/>
                    <a:pt x="1923" y="19047"/>
                    <a:pt x="1870" y="18931"/>
                  </a:cubicBezTo>
                  <a:cubicBezTo>
                    <a:pt x="1794" y="18764"/>
                    <a:pt x="1750" y="18634"/>
                    <a:pt x="1612" y="18522"/>
                  </a:cubicBezTo>
                  <a:lnTo>
                    <a:pt x="1612" y="18522"/>
                  </a:lnTo>
                  <a:cubicBezTo>
                    <a:pt x="1584" y="18434"/>
                    <a:pt x="1527" y="18369"/>
                    <a:pt x="1499" y="18281"/>
                  </a:cubicBezTo>
                  <a:cubicBezTo>
                    <a:pt x="1472" y="18202"/>
                    <a:pt x="1475" y="18137"/>
                    <a:pt x="1451" y="18057"/>
                  </a:cubicBezTo>
                  <a:cubicBezTo>
                    <a:pt x="1378" y="17835"/>
                    <a:pt x="1362" y="17700"/>
                    <a:pt x="1338" y="17463"/>
                  </a:cubicBezTo>
                  <a:cubicBezTo>
                    <a:pt x="1318" y="17254"/>
                    <a:pt x="1242" y="17110"/>
                    <a:pt x="1080" y="17017"/>
                  </a:cubicBezTo>
                  <a:cubicBezTo>
                    <a:pt x="1007" y="16975"/>
                    <a:pt x="939" y="16961"/>
                    <a:pt x="886" y="16887"/>
                  </a:cubicBezTo>
                  <a:cubicBezTo>
                    <a:pt x="806" y="16776"/>
                    <a:pt x="830" y="16655"/>
                    <a:pt x="789" y="16515"/>
                  </a:cubicBezTo>
                  <a:cubicBezTo>
                    <a:pt x="721" y="16278"/>
                    <a:pt x="621" y="16162"/>
                    <a:pt x="580" y="15920"/>
                  </a:cubicBezTo>
                  <a:cubicBezTo>
                    <a:pt x="552" y="15753"/>
                    <a:pt x="568" y="15647"/>
                    <a:pt x="564" y="15475"/>
                  </a:cubicBezTo>
                  <a:cubicBezTo>
                    <a:pt x="560" y="15321"/>
                    <a:pt x="524" y="15238"/>
                    <a:pt x="516" y="15084"/>
                  </a:cubicBezTo>
                  <a:cubicBezTo>
                    <a:pt x="511" y="15028"/>
                    <a:pt x="532" y="14982"/>
                    <a:pt x="516" y="14936"/>
                  </a:cubicBezTo>
                  <a:cubicBezTo>
                    <a:pt x="495" y="14884"/>
                    <a:pt x="451" y="14861"/>
                    <a:pt x="403" y="14842"/>
                  </a:cubicBezTo>
                  <a:cubicBezTo>
                    <a:pt x="257" y="14777"/>
                    <a:pt x="157" y="14805"/>
                    <a:pt x="0" y="14805"/>
                  </a:cubicBezTo>
                  <a:lnTo>
                    <a:pt x="0" y="14391"/>
                  </a:lnTo>
                  <a:cubicBezTo>
                    <a:pt x="0" y="14164"/>
                    <a:pt x="149" y="14076"/>
                    <a:pt x="289" y="13913"/>
                  </a:cubicBezTo>
                  <a:cubicBezTo>
                    <a:pt x="391" y="13797"/>
                    <a:pt x="422" y="13700"/>
                    <a:pt x="451" y="13541"/>
                  </a:cubicBezTo>
                  <a:cubicBezTo>
                    <a:pt x="459" y="13499"/>
                    <a:pt x="483" y="13476"/>
                    <a:pt x="483" y="13430"/>
                  </a:cubicBezTo>
                  <a:cubicBezTo>
                    <a:pt x="483" y="13383"/>
                    <a:pt x="451" y="13365"/>
                    <a:pt x="451" y="13318"/>
                  </a:cubicBezTo>
                  <a:cubicBezTo>
                    <a:pt x="451" y="13230"/>
                    <a:pt x="544" y="13221"/>
                    <a:pt x="613" y="13188"/>
                  </a:cubicBezTo>
                  <a:cubicBezTo>
                    <a:pt x="661" y="13165"/>
                    <a:pt x="685" y="13114"/>
                    <a:pt x="741" y="13114"/>
                  </a:cubicBezTo>
                  <a:cubicBezTo>
                    <a:pt x="773" y="13114"/>
                    <a:pt x="789" y="13132"/>
                    <a:pt x="822" y="13132"/>
                  </a:cubicBezTo>
                  <a:cubicBezTo>
                    <a:pt x="806" y="12960"/>
                    <a:pt x="818" y="12854"/>
                    <a:pt x="789" y="12687"/>
                  </a:cubicBezTo>
                  <a:cubicBezTo>
                    <a:pt x="762" y="12515"/>
                    <a:pt x="694" y="12417"/>
                    <a:pt x="694" y="12240"/>
                  </a:cubicBezTo>
                  <a:cubicBezTo>
                    <a:pt x="694" y="12078"/>
                    <a:pt x="786" y="11999"/>
                    <a:pt x="870" y="11869"/>
                  </a:cubicBezTo>
                  <a:cubicBezTo>
                    <a:pt x="954" y="11738"/>
                    <a:pt x="991" y="11637"/>
                    <a:pt x="1096" y="11534"/>
                  </a:cubicBezTo>
                  <a:cubicBezTo>
                    <a:pt x="1213" y="11423"/>
                    <a:pt x="1270" y="11320"/>
                    <a:pt x="1338" y="11163"/>
                  </a:cubicBezTo>
                  <a:cubicBezTo>
                    <a:pt x="1370" y="11084"/>
                    <a:pt x="1386" y="11027"/>
                    <a:pt x="1386" y="10939"/>
                  </a:cubicBezTo>
                  <a:cubicBezTo>
                    <a:pt x="1386" y="10852"/>
                    <a:pt x="1354" y="10790"/>
                    <a:pt x="1386" y="10716"/>
                  </a:cubicBezTo>
                  <a:cubicBezTo>
                    <a:pt x="1435" y="10614"/>
                    <a:pt x="1524" y="10600"/>
                    <a:pt x="1629" y="10586"/>
                  </a:cubicBezTo>
                  <a:cubicBezTo>
                    <a:pt x="1805" y="10563"/>
                    <a:pt x="1902" y="10535"/>
                    <a:pt x="2080" y="10531"/>
                  </a:cubicBezTo>
                  <a:cubicBezTo>
                    <a:pt x="2233" y="10526"/>
                    <a:pt x="2314" y="10438"/>
                    <a:pt x="2467" y="10419"/>
                  </a:cubicBezTo>
                  <a:cubicBezTo>
                    <a:pt x="2596" y="10401"/>
                    <a:pt x="2677" y="10391"/>
                    <a:pt x="2790" y="10326"/>
                  </a:cubicBezTo>
                  <a:lnTo>
                    <a:pt x="2709" y="4379"/>
                  </a:lnTo>
                  <a:cubicBezTo>
                    <a:pt x="2709" y="4379"/>
                    <a:pt x="2709" y="4379"/>
                    <a:pt x="2709" y="437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9" name="Shape 3378"/>
            <p:cNvSpPr/>
            <p:nvPr/>
          </p:nvSpPr>
          <p:spPr>
            <a:xfrm>
              <a:off x="8288639" y="3503374"/>
              <a:ext cx="680012" cy="401900"/>
            </a:xfrm>
            <a:custGeom>
              <a:avLst/>
              <a:gdLst/>
              <a:ahLst/>
              <a:cxnLst>
                <a:cxn ang="0">
                  <a:pos x="wd2" y="hd2"/>
                </a:cxn>
                <a:cxn ang="5400000">
                  <a:pos x="wd2" y="hd2"/>
                </a:cxn>
                <a:cxn ang="10800000">
                  <a:pos x="wd2" y="hd2"/>
                </a:cxn>
                <a:cxn ang="16200000">
                  <a:pos x="wd2" y="hd2"/>
                </a:cxn>
              </a:cxnLst>
              <a:rect l="0" t="0" r="r" b="b"/>
              <a:pathLst>
                <a:path w="21600" h="21600" extrusionOk="0">
                  <a:moveTo>
                    <a:pt x="1461" y="9924"/>
                  </a:moveTo>
                  <a:cubicBezTo>
                    <a:pt x="1553" y="9916"/>
                    <a:pt x="1609" y="9890"/>
                    <a:pt x="1700" y="9890"/>
                  </a:cubicBezTo>
                  <a:cubicBezTo>
                    <a:pt x="1841" y="9890"/>
                    <a:pt x="1928" y="9960"/>
                    <a:pt x="2070" y="9960"/>
                  </a:cubicBezTo>
                  <a:cubicBezTo>
                    <a:pt x="2116" y="9960"/>
                    <a:pt x="2161" y="10002"/>
                    <a:pt x="2192" y="9960"/>
                  </a:cubicBezTo>
                  <a:cubicBezTo>
                    <a:pt x="2242" y="9882"/>
                    <a:pt x="2258" y="9779"/>
                    <a:pt x="2293" y="9684"/>
                  </a:cubicBezTo>
                  <a:cubicBezTo>
                    <a:pt x="2375" y="9478"/>
                    <a:pt x="2435" y="9358"/>
                    <a:pt x="2537" y="9169"/>
                  </a:cubicBezTo>
                  <a:cubicBezTo>
                    <a:pt x="2603" y="9049"/>
                    <a:pt x="2623" y="8895"/>
                    <a:pt x="2720" y="8895"/>
                  </a:cubicBezTo>
                  <a:cubicBezTo>
                    <a:pt x="2887" y="8895"/>
                    <a:pt x="2958" y="9135"/>
                    <a:pt x="3064" y="9341"/>
                  </a:cubicBezTo>
                  <a:cubicBezTo>
                    <a:pt x="3181" y="9564"/>
                    <a:pt x="3278" y="9693"/>
                    <a:pt x="3450" y="9787"/>
                  </a:cubicBezTo>
                  <a:cubicBezTo>
                    <a:pt x="3506" y="9503"/>
                    <a:pt x="3516" y="9316"/>
                    <a:pt x="3613" y="9066"/>
                  </a:cubicBezTo>
                  <a:cubicBezTo>
                    <a:pt x="3694" y="8861"/>
                    <a:pt x="3810" y="8842"/>
                    <a:pt x="3937" y="8722"/>
                  </a:cubicBezTo>
                  <a:cubicBezTo>
                    <a:pt x="4105" y="8568"/>
                    <a:pt x="4171" y="8388"/>
                    <a:pt x="4343" y="8242"/>
                  </a:cubicBezTo>
                  <a:cubicBezTo>
                    <a:pt x="4399" y="8198"/>
                    <a:pt x="4450" y="8181"/>
                    <a:pt x="4506" y="8139"/>
                  </a:cubicBezTo>
                  <a:cubicBezTo>
                    <a:pt x="4653" y="8011"/>
                    <a:pt x="4759" y="7958"/>
                    <a:pt x="4911" y="7830"/>
                  </a:cubicBezTo>
                  <a:cubicBezTo>
                    <a:pt x="5262" y="7537"/>
                    <a:pt x="5465" y="7358"/>
                    <a:pt x="5825" y="7109"/>
                  </a:cubicBezTo>
                  <a:cubicBezTo>
                    <a:pt x="5951" y="7023"/>
                    <a:pt x="6023" y="6920"/>
                    <a:pt x="6149" y="6834"/>
                  </a:cubicBezTo>
                  <a:cubicBezTo>
                    <a:pt x="6439" y="6636"/>
                    <a:pt x="6616" y="6525"/>
                    <a:pt x="6880" y="6251"/>
                  </a:cubicBezTo>
                  <a:cubicBezTo>
                    <a:pt x="6972" y="6156"/>
                    <a:pt x="7032" y="6070"/>
                    <a:pt x="7124" y="5975"/>
                  </a:cubicBezTo>
                  <a:cubicBezTo>
                    <a:pt x="7352" y="5735"/>
                    <a:pt x="7443" y="5504"/>
                    <a:pt x="7651" y="5220"/>
                  </a:cubicBezTo>
                  <a:cubicBezTo>
                    <a:pt x="7889" y="4894"/>
                    <a:pt x="8113" y="4843"/>
                    <a:pt x="8301" y="4430"/>
                  </a:cubicBezTo>
                  <a:cubicBezTo>
                    <a:pt x="8347" y="4327"/>
                    <a:pt x="8347" y="4199"/>
                    <a:pt x="8423" y="4155"/>
                  </a:cubicBezTo>
                  <a:cubicBezTo>
                    <a:pt x="8539" y="4096"/>
                    <a:pt x="8621" y="4173"/>
                    <a:pt x="8748" y="4155"/>
                  </a:cubicBezTo>
                  <a:cubicBezTo>
                    <a:pt x="9062" y="4113"/>
                    <a:pt x="9244" y="4079"/>
                    <a:pt x="9559" y="4018"/>
                  </a:cubicBezTo>
                  <a:cubicBezTo>
                    <a:pt x="9752" y="3984"/>
                    <a:pt x="9873" y="3975"/>
                    <a:pt x="10047" y="3847"/>
                  </a:cubicBezTo>
                  <a:cubicBezTo>
                    <a:pt x="10147" y="3769"/>
                    <a:pt x="10147" y="3572"/>
                    <a:pt x="10229" y="3435"/>
                  </a:cubicBezTo>
                  <a:cubicBezTo>
                    <a:pt x="10311" y="3296"/>
                    <a:pt x="10391" y="3262"/>
                    <a:pt x="10473" y="3125"/>
                  </a:cubicBezTo>
                  <a:cubicBezTo>
                    <a:pt x="10559" y="2980"/>
                    <a:pt x="10584" y="2833"/>
                    <a:pt x="10675" y="2713"/>
                  </a:cubicBezTo>
                  <a:cubicBezTo>
                    <a:pt x="10878" y="2439"/>
                    <a:pt x="11086" y="2576"/>
                    <a:pt x="11324" y="2405"/>
                  </a:cubicBezTo>
                  <a:cubicBezTo>
                    <a:pt x="11610" y="2198"/>
                    <a:pt x="11675" y="1734"/>
                    <a:pt x="11975" y="1614"/>
                  </a:cubicBezTo>
                  <a:cubicBezTo>
                    <a:pt x="12096" y="1563"/>
                    <a:pt x="12207" y="1648"/>
                    <a:pt x="12299" y="1511"/>
                  </a:cubicBezTo>
                  <a:cubicBezTo>
                    <a:pt x="12375" y="1400"/>
                    <a:pt x="12385" y="1245"/>
                    <a:pt x="12441" y="1099"/>
                  </a:cubicBezTo>
                  <a:cubicBezTo>
                    <a:pt x="12507" y="936"/>
                    <a:pt x="12583" y="859"/>
                    <a:pt x="12645" y="688"/>
                  </a:cubicBezTo>
                  <a:cubicBezTo>
                    <a:pt x="12735" y="429"/>
                    <a:pt x="12842" y="250"/>
                    <a:pt x="12988" y="69"/>
                  </a:cubicBezTo>
                  <a:cubicBezTo>
                    <a:pt x="13110" y="17"/>
                    <a:pt x="13186" y="35"/>
                    <a:pt x="13314" y="0"/>
                  </a:cubicBezTo>
                  <a:lnTo>
                    <a:pt x="13902" y="0"/>
                  </a:lnTo>
                  <a:lnTo>
                    <a:pt x="13902" y="0"/>
                  </a:lnTo>
                  <a:cubicBezTo>
                    <a:pt x="14075" y="206"/>
                    <a:pt x="14131" y="446"/>
                    <a:pt x="14227" y="756"/>
                  </a:cubicBezTo>
                  <a:cubicBezTo>
                    <a:pt x="14293" y="970"/>
                    <a:pt x="14355" y="1099"/>
                    <a:pt x="14431" y="1305"/>
                  </a:cubicBezTo>
                  <a:cubicBezTo>
                    <a:pt x="14547" y="1623"/>
                    <a:pt x="14623" y="1803"/>
                    <a:pt x="14735" y="2130"/>
                  </a:cubicBezTo>
                  <a:cubicBezTo>
                    <a:pt x="14791" y="2292"/>
                    <a:pt x="14857" y="2413"/>
                    <a:pt x="14857" y="2610"/>
                  </a:cubicBezTo>
                  <a:cubicBezTo>
                    <a:pt x="14857" y="2980"/>
                    <a:pt x="14729" y="3159"/>
                    <a:pt x="14653" y="3503"/>
                  </a:cubicBezTo>
                  <a:cubicBezTo>
                    <a:pt x="14643" y="3555"/>
                    <a:pt x="14613" y="3572"/>
                    <a:pt x="14613" y="3632"/>
                  </a:cubicBezTo>
                  <a:lnTo>
                    <a:pt x="14613" y="4336"/>
                  </a:lnTo>
                  <a:cubicBezTo>
                    <a:pt x="14613" y="5005"/>
                    <a:pt x="14968" y="5495"/>
                    <a:pt x="15364" y="5495"/>
                  </a:cubicBezTo>
                  <a:cubicBezTo>
                    <a:pt x="15556" y="5495"/>
                    <a:pt x="15678" y="5417"/>
                    <a:pt x="15851" y="5289"/>
                  </a:cubicBezTo>
                  <a:cubicBezTo>
                    <a:pt x="15896" y="5255"/>
                    <a:pt x="15922" y="5186"/>
                    <a:pt x="15973" y="5186"/>
                  </a:cubicBezTo>
                  <a:cubicBezTo>
                    <a:pt x="16064" y="5186"/>
                    <a:pt x="16105" y="5306"/>
                    <a:pt x="16175" y="5392"/>
                  </a:cubicBezTo>
                  <a:cubicBezTo>
                    <a:pt x="16251" y="5480"/>
                    <a:pt x="16334" y="5557"/>
                    <a:pt x="16366" y="5687"/>
                  </a:cubicBezTo>
                  <a:lnTo>
                    <a:pt x="16366" y="5687"/>
                  </a:lnTo>
                  <a:cubicBezTo>
                    <a:pt x="16373" y="5722"/>
                    <a:pt x="16379" y="5761"/>
                    <a:pt x="16379" y="5804"/>
                  </a:cubicBezTo>
                  <a:cubicBezTo>
                    <a:pt x="16379" y="5889"/>
                    <a:pt x="16337" y="5933"/>
                    <a:pt x="16317" y="6009"/>
                  </a:cubicBezTo>
                  <a:cubicBezTo>
                    <a:pt x="16281" y="6156"/>
                    <a:pt x="16257" y="6259"/>
                    <a:pt x="16257" y="6422"/>
                  </a:cubicBezTo>
                  <a:cubicBezTo>
                    <a:pt x="16257" y="6895"/>
                    <a:pt x="16511" y="7246"/>
                    <a:pt x="16789" y="7246"/>
                  </a:cubicBezTo>
                  <a:lnTo>
                    <a:pt x="17448" y="7246"/>
                  </a:lnTo>
                  <a:cubicBezTo>
                    <a:pt x="17560" y="7246"/>
                    <a:pt x="17602" y="7426"/>
                    <a:pt x="17678" y="7556"/>
                  </a:cubicBezTo>
                  <a:cubicBezTo>
                    <a:pt x="17830" y="7813"/>
                    <a:pt x="17936" y="7950"/>
                    <a:pt x="18063" y="8242"/>
                  </a:cubicBezTo>
                  <a:cubicBezTo>
                    <a:pt x="18225" y="8611"/>
                    <a:pt x="18332" y="8817"/>
                    <a:pt x="18509" y="9169"/>
                  </a:cubicBezTo>
                  <a:cubicBezTo>
                    <a:pt x="18591" y="9333"/>
                    <a:pt x="18671" y="9419"/>
                    <a:pt x="18753" y="9581"/>
                  </a:cubicBezTo>
                  <a:cubicBezTo>
                    <a:pt x="18879" y="9831"/>
                    <a:pt x="18961" y="10019"/>
                    <a:pt x="19139" y="10164"/>
                  </a:cubicBezTo>
                  <a:cubicBezTo>
                    <a:pt x="19230" y="10242"/>
                    <a:pt x="19286" y="10311"/>
                    <a:pt x="19382" y="10372"/>
                  </a:cubicBezTo>
                  <a:cubicBezTo>
                    <a:pt x="19498" y="10448"/>
                    <a:pt x="19626" y="10534"/>
                    <a:pt x="19626" y="10749"/>
                  </a:cubicBezTo>
                  <a:cubicBezTo>
                    <a:pt x="19626" y="11084"/>
                    <a:pt x="19564" y="11273"/>
                    <a:pt x="19564" y="11608"/>
                  </a:cubicBezTo>
                  <a:cubicBezTo>
                    <a:pt x="19564" y="11848"/>
                    <a:pt x="19666" y="11960"/>
                    <a:pt x="19788" y="12088"/>
                  </a:cubicBezTo>
                  <a:cubicBezTo>
                    <a:pt x="19916" y="12217"/>
                    <a:pt x="19982" y="12345"/>
                    <a:pt x="20113" y="12431"/>
                  </a:cubicBezTo>
                  <a:cubicBezTo>
                    <a:pt x="20290" y="12551"/>
                    <a:pt x="20412" y="12544"/>
                    <a:pt x="20599" y="12603"/>
                  </a:cubicBezTo>
                  <a:cubicBezTo>
                    <a:pt x="20655" y="12620"/>
                    <a:pt x="20721" y="12612"/>
                    <a:pt x="20763" y="12671"/>
                  </a:cubicBezTo>
                  <a:cubicBezTo>
                    <a:pt x="20809" y="12741"/>
                    <a:pt x="20797" y="12852"/>
                    <a:pt x="20823" y="12947"/>
                  </a:cubicBezTo>
                  <a:cubicBezTo>
                    <a:pt x="20895" y="13187"/>
                    <a:pt x="20971" y="13317"/>
                    <a:pt x="21087" y="13496"/>
                  </a:cubicBezTo>
                  <a:cubicBezTo>
                    <a:pt x="21113" y="13531"/>
                    <a:pt x="21148" y="13531"/>
                    <a:pt x="21169" y="13565"/>
                  </a:cubicBezTo>
                  <a:cubicBezTo>
                    <a:pt x="21189" y="13599"/>
                    <a:pt x="21189" y="13660"/>
                    <a:pt x="21209" y="13702"/>
                  </a:cubicBezTo>
                  <a:cubicBezTo>
                    <a:pt x="21330" y="13934"/>
                    <a:pt x="21396" y="14089"/>
                    <a:pt x="21493" y="14355"/>
                  </a:cubicBezTo>
                  <a:cubicBezTo>
                    <a:pt x="21544" y="14492"/>
                    <a:pt x="21600" y="14586"/>
                    <a:pt x="21600" y="14759"/>
                  </a:cubicBezTo>
                  <a:cubicBezTo>
                    <a:pt x="21600" y="15188"/>
                    <a:pt x="21594" y="15437"/>
                    <a:pt x="21594" y="15866"/>
                  </a:cubicBezTo>
                  <a:lnTo>
                    <a:pt x="21594" y="15866"/>
                  </a:lnTo>
                  <a:cubicBezTo>
                    <a:pt x="21417" y="15746"/>
                    <a:pt x="21255" y="15737"/>
                    <a:pt x="21067" y="15660"/>
                  </a:cubicBezTo>
                  <a:cubicBezTo>
                    <a:pt x="21001" y="15634"/>
                    <a:pt x="20971" y="15557"/>
                    <a:pt x="20899" y="15557"/>
                  </a:cubicBezTo>
                  <a:cubicBezTo>
                    <a:pt x="20711" y="15557"/>
                    <a:pt x="20609" y="15591"/>
                    <a:pt x="20423" y="15591"/>
                  </a:cubicBezTo>
                  <a:cubicBezTo>
                    <a:pt x="20199" y="15591"/>
                    <a:pt x="20068" y="15488"/>
                    <a:pt x="19844" y="15488"/>
                  </a:cubicBezTo>
                  <a:lnTo>
                    <a:pt x="19448" y="15488"/>
                  </a:lnTo>
                  <a:cubicBezTo>
                    <a:pt x="19240" y="15488"/>
                    <a:pt x="19149" y="15264"/>
                    <a:pt x="18956" y="15144"/>
                  </a:cubicBezTo>
                  <a:cubicBezTo>
                    <a:pt x="18697" y="14982"/>
                    <a:pt x="18545" y="14947"/>
                    <a:pt x="18286" y="14732"/>
                  </a:cubicBezTo>
                  <a:cubicBezTo>
                    <a:pt x="18180" y="15007"/>
                    <a:pt x="18134" y="15222"/>
                    <a:pt x="17962" y="15384"/>
                  </a:cubicBezTo>
                  <a:cubicBezTo>
                    <a:pt x="17800" y="15540"/>
                    <a:pt x="17662" y="15454"/>
                    <a:pt x="17474" y="15488"/>
                  </a:cubicBezTo>
                  <a:cubicBezTo>
                    <a:pt x="17372" y="15504"/>
                    <a:pt x="17327" y="15591"/>
                    <a:pt x="17226" y="15591"/>
                  </a:cubicBezTo>
                  <a:lnTo>
                    <a:pt x="16831" y="15591"/>
                  </a:lnTo>
                  <a:cubicBezTo>
                    <a:pt x="16689" y="15591"/>
                    <a:pt x="16623" y="15437"/>
                    <a:pt x="16501" y="15316"/>
                  </a:cubicBezTo>
                  <a:cubicBezTo>
                    <a:pt x="16307" y="15677"/>
                    <a:pt x="16150" y="15891"/>
                    <a:pt x="15872" y="16003"/>
                  </a:cubicBezTo>
                  <a:cubicBezTo>
                    <a:pt x="15816" y="16020"/>
                    <a:pt x="15764" y="16003"/>
                    <a:pt x="15708" y="16037"/>
                  </a:cubicBezTo>
                  <a:cubicBezTo>
                    <a:pt x="15566" y="16123"/>
                    <a:pt x="15506" y="16277"/>
                    <a:pt x="15364" y="16346"/>
                  </a:cubicBezTo>
                  <a:cubicBezTo>
                    <a:pt x="15246" y="16407"/>
                    <a:pt x="15160" y="16398"/>
                    <a:pt x="15039" y="16449"/>
                  </a:cubicBezTo>
                  <a:cubicBezTo>
                    <a:pt x="14978" y="16475"/>
                    <a:pt x="14942" y="16552"/>
                    <a:pt x="14877" y="16552"/>
                  </a:cubicBezTo>
                  <a:cubicBezTo>
                    <a:pt x="14735" y="16552"/>
                    <a:pt x="14694" y="16243"/>
                    <a:pt x="14551" y="16243"/>
                  </a:cubicBezTo>
                  <a:cubicBezTo>
                    <a:pt x="14409" y="16243"/>
                    <a:pt x="14323" y="16346"/>
                    <a:pt x="14187" y="16380"/>
                  </a:cubicBezTo>
                  <a:cubicBezTo>
                    <a:pt x="14034" y="16424"/>
                    <a:pt x="13933" y="16389"/>
                    <a:pt x="13780" y="16449"/>
                  </a:cubicBezTo>
                  <a:cubicBezTo>
                    <a:pt x="13659" y="16500"/>
                    <a:pt x="13584" y="16552"/>
                    <a:pt x="13456" y="16552"/>
                  </a:cubicBezTo>
                  <a:cubicBezTo>
                    <a:pt x="13390" y="17239"/>
                    <a:pt x="13357" y="17798"/>
                    <a:pt x="13133" y="18374"/>
                  </a:cubicBezTo>
                  <a:cubicBezTo>
                    <a:pt x="13093" y="18311"/>
                    <a:pt x="13049" y="18251"/>
                    <a:pt x="12988" y="18200"/>
                  </a:cubicBezTo>
                  <a:cubicBezTo>
                    <a:pt x="12391" y="17695"/>
                    <a:pt x="11975" y="17711"/>
                    <a:pt x="11304" y="17582"/>
                  </a:cubicBezTo>
                  <a:cubicBezTo>
                    <a:pt x="11122" y="17548"/>
                    <a:pt x="11036" y="17377"/>
                    <a:pt x="10853" y="17377"/>
                  </a:cubicBezTo>
                  <a:cubicBezTo>
                    <a:pt x="10599" y="17377"/>
                    <a:pt x="10345" y="17377"/>
                    <a:pt x="10091" y="17377"/>
                  </a:cubicBezTo>
                  <a:cubicBezTo>
                    <a:pt x="9913" y="17377"/>
                    <a:pt x="9939" y="16982"/>
                    <a:pt x="9823" y="16758"/>
                  </a:cubicBezTo>
                  <a:cubicBezTo>
                    <a:pt x="9579" y="16294"/>
                    <a:pt x="9438" y="16011"/>
                    <a:pt x="9132" y="15660"/>
                  </a:cubicBezTo>
                  <a:cubicBezTo>
                    <a:pt x="8864" y="15349"/>
                    <a:pt x="8646" y="15348"/>
                    <a:pt x="8321" y="15281"/>
                  </a:cubicBezTo>
                  <a:cubicBezTo>
                    <a:pt x="8185" y="15253"/>
                    <a:pt x="8113" y="15110"/>
                    <a:pt x="7975" y="15110"/>
                  </a:cubicBezTo>
                  <a:cubicBezTo>
                    <a:pt x="7757" y="15110"/>
                    <a:pt x="7743" y="15541"/>
                    <a:pt x="7570" y="15763"/>
                  </a:cubicBezTo>
                  <a:cubicBezTo>
                    <a:pt x="7363" y="16030"/>
                    <a:pt x="7302" y="16294"/>
                    <a:pt x="7124" y="16621"/>
                  </a:cubicBezTo>
                  <a:cubicBezTo>
                    <a:pt x="6966" y="16913"/>
                    <a:pt x="6820" y="17127"/>
                    <a:pt x="6820" y="17531"/>
                  </a:cubicBezTo>
                  <a:cubicBezTo>
                    <a:pt x="6820" y="17883"/>
                    <a:pt x="6880" y="18089"/>
                    <a:pt x="6880" y="18441"/>
                  </a:cubicBezTo>
                  <a:cubicBezTo>
                    <a:pt x="6880" y="19066"/>
                    <a:pt x="6708" y="19422"/>
                    <a:pt x="6681" y="20005"/>
                  </a:cubicBezTo>
                  <a:lnTo>
                    <a:pt x="6681" y="20005"/>
                  </a:lnTo>
                  <a:cubicBezTo>
                    <a:pt x="6519" y="19730"/>
                    <a:pt x="6393" y="19703"/>
                    <a:pt x="6170" y="19642"/>
                  </a:cubicBezTo>
                  <a:cubicBezTo>
                    <a:pt x="6079" y="19617"/>
                    <a:pt x="6023" y="19575"/>
                    <a:pt x="5927" y="19575"/>
                  </a:cubicBezTo>
                  <a:cubicBezTo>
                    <a:pt x="5865" y="19575"/>
                    <a:pt x="5825" y="19600"/>
                    <a:pt x="5763" y="19609"/>
                  </a:cubicBezTo>
                  <a:cubicBezTo>
                    <a:pt x="5323" y="19669"/>
                    <a:pt x="5068" y="19660"/>
                    <a:pt x="4628" y="19747"/>
                  </a:cubicBezTo>
                  <a:cubicBezTo>
                    <a:pt x="4531" y="19764"/>
                    <a:pt x="4480" y="19798"/>
                    <a:pt x="4384" y="19815"/>
                  </a:cubicBezTo>
                  <a:cubicBezTo>
                    <a:pt x="4059" y="19883"/>
                    <a:pt x="3810" y="19892"/>
                    <a:pt x="3593" y="20295"/>
                  </a:cubicBezTo>
                  <a:cubicBezTo>
                    <a:pt x="3328" y="20776"/>
                    <a:pt x="3257" y="21214"/>
                    <a:pt x="2943" y="21600"/>
                  </a:cubicBezTo>
                  <a:lnTo>
                    <a:pt x="2943" y="21600"/>
                  </a:lnTo>
                  <a:cubicBezTo>
                    <a:pt x="2553" y="21223"/>
                    <a:pt x="2207" y="21111"/>
                    <a:pt x="1806" y="20776"/>
                  </a:cubicBezTo>
                  <a:cubicBezTo>
                    <a:pt x="1543" y="20553"/>
                    <a:pt x="1421" y="20270"/>
                    <a:pt x="1299" y="19815"/>
                  </a:cubicBezTo>
                  <a:cubicBezTo>
                    <a:pt x="1218" y="19497"/>
                    <a:pt x="1167" y="19316"/>
                    <a:pt x="1096" y="18990"/>
                  </a:cubicBezTo>
                  <a:cubicBezTo>
                    <a:pt x="944" y="18287"/>
                    <a:pt x="923" y="17815"/>
                    <a:pt x="690" y="17171"/>
                  </a:cubicBezTo>
                  <a:cubicBezTo>
                    <a:pt x="558" y="16809"/>
                    <a:pt x="492" y="16578"/>
                    <a:pt x="366" y="16209"/>
                  </a:cubicBezTo>
                  <a:cubicBezTo>
                    <a:pt x="279" y="15951"/>
                    <a:pt x="223" y="15780"/>
                    <a:pt x="142" y="15523"/>
                  </a:cubicBezTo>
                  <a:cubicBezTo>
                    <a:pt x="106" y="15403"/>
                    <a:pt x="0" y="15384"/>
                    <a:pt x="0" y="15247"/>
                  </a:cubicBezTo>
                  <a:cubicBezTo>
                    <a:pt x="0" y="15007"/>
                    <a:pt x="111" y="14896"/>
                    <a:pt x="183" y="14698"/>
                  </a:cubicBezTo>
                  <a:cubicBezTo>
                    <a:pt x="294" y="14389"/>
                    <a:pt x="330" y="14166"/>
                    <a:pt x="426" y="13839"/>
                  </a:cubicBezTo>
                  <a:cubicBezTo>
                    <a:pt x="614" y="13204"/>
                    <a:pt x="735" y="12774"/>
                    <a:pt x="1076" y="12363"/>
                  </a:cubicBezTo>
                  <a:lnTo>
                    <a:pt x="1076" y="11393"/>
                  </a:lnTo>
                  <a:cubicBezTo>
                    <a:pt x="1076" y="11040"/>
                    <a:pt x="1223" y="10878"/>
                    <a:pt x="1319" y="10577"/>
                  </a:cubicBezTo>
                  <a:cubicBezTo>
                    <a:pt x="1401" y="10328"/>
                    <a:pt x="1411" y="10200"/>
                    <a:pt x="1461" y="9924"/>
                  </a:cubicBezTo>
                  <a:cubicBezTo>
                    <a:pt x="1461" y="9924"/>
                    <a:pt x="1461" y="9924"/>
                    <a:pt x="1461" y="9924"/>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0" name="Shape 3379"/>
            <p:cNvSpPr/>
            <p:nvPr/>
          </p:nvSpPr>
          <p:spPr>
            <a:xfrm>
              <a:off x="8104524" y="3865663"/>
              <a:ext cx="394575" cy="461066"/>
            </a:xfrm>
            <a:custGeom>
              <a:avLst/>
              <a:gdLst/>
              <a:ahLst/>
              <a:cxnLst>
                <a:cxn ang="0">
                  <a:pos x="wd2" y="hd2"/>
                </a:cxn>
                <a:cxn ang="5400000">
                  <a:pos x="wd2" y="hd2"/>
                </a:cxn>
                <a:cxn ang="10800000">
                  <a:pos x="wd2" y="hd2"/>
                </a:cxn>
                <a:cxn ang="16200000">
                  <a:pos x="wd2" y="hd2"/>
                </a:cxn>
              </a:cxnLst>
              <a:rect l="0" t="0" r="r" b="b"/>
              <a:pathLst>
                <a:path w="21600" h="21600" extrusionOk="0">
                  <a:moveTo>
                    <a:pt x="14956" y="1765"/>
                  </a:moveTo>
                  <a:cubicBezTo>
                    <a:pt x="14920" y="1855"/>
                    <a:pt x="14956" y="1967"/>
                    <a:pt x="14886" y="2035"/>
                  </a:cubicBezTo>
                  <a:cubicBezTo>
                    <a:pt x="14807" y="2110"/>
                    <a:pt x="14684" y="2080"/>
                    <a:pt x="14605" y="2154"/>
                  </a:cubicBezTo>
                  <a:cubicBezTo>
                    <a:pt x="14457" y="2290"/>
                    <a:pt x="14500" y="2446"/>
                    <a:pt x="14500" y="2633"/>
                  </a:cubicBezTo>
                  <a:cubicBezTo>
                    <a:pt x="14500" y="2941"/>
                    <a:pt x="14605" y="3105"/>
                    <a:pt x="14605" y="3412"/>
                  </a:cubicBezTo>
                  <a:cubicBezTo>
                    <a:pt x="14605" y="3726"/>
                    <a:pt x="14404" y="3876"/>
                    <a:pt x="14361" y="4191"/>
                  </a:cubicBezTo>
                  <a:cubicBezTo>
                    <a:pt x="14335" y="4378"/>
                    <a:pt x="14378" y="4475"/>
                    <a:pt x="14378" y="4662"/>
                  </a:cubicBezTo>
                  <a:cubicBezTo>
                    <a:pt x="14378" y="4901"/>
                    <a:pt x="14352" y="5029"/>
                    <a:pt x="14396" y="5268"/>
                  </a:cubicBezTo>
                  <a:lnTo>
                    <a:pt x="14431" y="5268"/>
                  </a:lnTo>
                  <a:cubicBezTo>
                    <a:pt x="14142" y="5185"/>
                    <a:pt x="13958" y="5073"/>
                    <a:pt x="13801" y="4849"/>
                  </a:cubicBezTo>
                  <a:cubicBezTo>
                    <a:pt x="13705" y="4707"/>
                    <a:pt x="13627" y="4594"/>
                    <a:pt x="13451" y="4519"/>
                  </a:cubicBezTo>
                  <a:cubicBezTo>
                    <a:pt x="12988" y="4325"/>
                    <a:pt x="12673" y="4310"/>
                    <a:pt x="12191" y="4161"/>
                  </a:cubicBezTo>
                  <a:cubicBezTo>
                    <a:pt x="11912" y="4070"/>
                    <a:pt x="11781" y="3967"/>
                    <a:pt x="11492" y="3921"/>
                  </a:cubicBezTo>
                  <a:cubicBezTo>
                    <a:pt x="11282" y="3883"/>
                    <a:pt x="11143" y="3890"/>
                    <a:pt x="10932" y="3861"/>
                  </a:cubicBezTo>
                  <a:cubicBezTo>
                    <a:pt x="10426" y="3793"/>
                    <a:pt x="10120" y="3772"/>
                    <a:pt x="9603" y="3772"/>
                  </a:cubicBezTo>
                  <a:cubicBezTo>
                    <a:pt x="8186" y="3772"/>
                    <a:pt x="7348" y="3883"/>
                    <a:pt x="5931" y="3951"/>
                  </a:cubicBezTo>
                  <a:lnTo>
                    <a:pt x="5931" y="3951"/>
                  </a:lnTo>
                  <a:cubicBezTo>
                    <a:pt x="5817" y="4242"/>
                    <a:pt x="5547" y="4363"/>
                    <a:pt x="5547" y="4669"/>
                  </a:cubicBezTo>
                  <a:cubicBezTo>
                    <a:pt x="5547" y="4879"/>
                    <a:pt x="5686" y="4998"/>
                    <a:pt x="5686" y="5208"/>
                  </a:cubicBezTo>
                  <a:cubicBezTo>
                    <a:pt x="5686" y="5395"/>
                    <a:pt x="5581" y="5501"/>
                    <a:pt x="5581" y="5686"/>
                  </a:cubicBezTo>
                  <a:cubicBezTo>
                    <a:pt x="5581" y="5762"/>
                    <a:pt x="5660" y="5800"/>
                    <a:pt x="5686" y="5866"/>
                  </a:cubicBezTo>
                  <a:cubicBezTo>
                    <a:pt x="5729" y="5994"/>
                    <a:pt x="5783" y="6084"/>
                    <a:pt x="5896" y="6165"/>
                  </a:cubicBezTo>
                  <a:cubicBezTo>
                    <a:pt x="6220" y="5987"/>
                    <a:pt x="6482" y="6009"/>
                    <a:pt x="6876" y="5956"/>
                  </a:cubicBezTo>
                  <a:lnTo>
                    <a:pt x="7155" y="6016"/>
                  </a:lnTo>
                  <a:cubicBezTo>
                    <a:pt x="7313" y="5964"/>
                    <a:pt x="7418" y="5934"/>
                    <a:pt x="7575" y="5866"/>
                  </a:cubicBezTo>
                  <a:cubicBezTo>
                    <a:pt x="7802" y="5769"/>
                    <a:pt x="7881" y="5567"/>
                    <a:pt x="8135" y="5567"/>
                  </a:cubicBezTo>
                  <a:cubicBezTo>
                    <a:pt x="8467" y="5567"/>
                    <a:pt x="8660" y="5642"/>
                    <a:pt x="8975" y="5717"/>
                  </a:cubicBezTo>
                  <a:cubicBezTo>
                    <a:pt x="9202" y="5769"/>
                    <a:pt x="9359" y="5776"/>
                    <a:pt x="9569" y="5866"/>
                  </a:cubicBezTo>
                  <a:cubicBezTo>
                    <a:pt x="9656" y="5904"/>
                    <a:pt x="9779" y="5926"/>
                    <a:pt x="9779" y="6016"/>
                  </a:cubicBezTo>
                  <a:cubicBezTo>
                    <a:pt x="9779" y="6165"/>
                    <a:pt x="9648" y="6233"/>
                    <a:pt x="9603" y="6376"/>
                  </a:cubicBezTo>
                  <a:cubicBezTo>
                    <a:pt x="9534" y="6615"/>
                    <a:pt x="9586" y="6772"/>
                    <a:pt x="9498" y="7004"/>
                  </a:cubicBezTo>
                  <a:cubicBezTo>
                    <a:pt x="9421" y="7207"/>
                    <a:pt x="9324" y="7334"/>
                    <a:pt x="9149" y="7483"/>
                  </a:cubicBezTo>
                  <a:cubicBezTo>
                    <a:pt x="8957" y="7648"/>
                    <a:pt x="8765" y="7693"/>
                    <a:pt x="8660" y="7902"/>
                  </a:cubicBezTo>
                  <a:cubicBezTo>
                    <a:pt x="8484" y="8246"/>
                    <a:pt x="8615" y="8508"/>
                    <a:pt x="8484" y="8860"/>
                  </a:cubicBezTo>
                  <a:cubicBezTo>
                    <a:pt x="8353" y="9205"/>
                    <a:pt x="8126" y="9346"/>
                    <a:pt x="7995" y="9699"/>
                  </a:cubicBezTo>
                  <a:cubicBezTo>
                    <a:pt x="8100" y="9684"/>
                    <a:pt x="8161" y="9668"/>
                    <a:pt x="8265" y="9668"/>
                  </a:cubicBezTo>
                  <a:cubicBezTo>
                    <a:pt x="8634" y="9668"/>
                    <a:pt x="8799" y="9878"/>
                    <a:pt x="9044" y="10117"/>
                  </a:cubicBezTo>
                  <a:cubicBezTo>
                    <a:pt x="9288" y="10365"/>
                    <a:pt x="9639" y="10469"/>
                    <a:pt x="9639" y="10798"/>
                  </a:cubicBezTo>
                  <a:lnTo>
                    <a:pt x="9639" y="11524"/>
                  </a:lnTo>
                  <a:lnTo>
                    <a:pt x="9918" y="12721"/>
                  </a:lnTo>
                  <a:cubicBezTo>
                    <a:pt x="9910" y="12759"/>
                    <a:pt x="9936" y="12803"/>
                    <a:pt x="9918" y="12841"/>
                  </a:cubicBezTo>
                  <a:cubicBezTo>
                    <a:pt x="9796" y="13028"/>
                    <a:pt x="9534" y="13073"/>
                    <a:pt x="9534" y="13291"/>
                  </a:cubicBezTo>
                  <a:cubicBezTo>
                    <a:pt x="9534" y="13500"/>
                    <a:pt x="9639" y="13619"/>
                    <a:pt x="9639" y="13829"/>
                  </a:cubicBezTo>
                  <a:cubicBezTo>
                    <a:pt x="9639" y="13994"/>
                    <a:pt x="9577" y="14091"/>
                    <a:pt x="9534" y="14247"/>
                  </a:cubicBezTo>
                  <a:cubicBezTo>
                    <a:pt x="9481" y="14435"/>
                    <a:pt x="9455" y="14555"/>
                    <a:pt x="9359" y="14726"/>
                  </a:cubicBezTo>
                  <a:cubicBezTo>
                    <a:pt x="9307" y="14816"/>
                    <a:pt x="9236" y="14876"/>
                    <a:pt x="9185" y="14966"/>
                  </a:cubicBezTo>
                  <a:cubicBezTo>
                    <a:pt x="9097" y="15124"/>
                    <a:pt x="9114" y="15355"/>
                    <a:pt x="8904" y="15355"/>
                  </a:cubicBezTo>
                  <a:cubicBezTo>
                    <a:pt x="8615" y="15355"/>
                    <a:pt x="8458" y="15214"/>
                    <a:pt x="8274" y="15027"/>
                  </a:cubicBezTo>
                  <a:cubicBezTo>
                    <a:pt x="8117" y="14862"/>
                    <a:pt x="8012" y="14764"/>
                    <a:pt x="7890" y="14577"/>
                  </a:cubicBezTo>
                  <a:cubicBezTo>
                    <a:pt x="7532" y="14779"/>
                    <a:pt x="7269" y="14876"/>
                    <a:pt x="6840" y="14876"/>
                  </a:cubicBezTo>
                  <a:cubicBezTo>
                    <a:pt x="6623" y="14876"/>
                    <a:pt x="6499" y="14787"/>
                    <a:pt x="6280" y="14787"/>
                  </a:cubicBezTo>
                  <a:cubicBezTo>
                    <a:pt x="6027" y="14787"/>
                    <a:pt x="5905" y="14937"/>
                    <a:pt x="5652" y="14937"/>
                  </a:cubicBezTo>
                  <a:cubicBezTo>
                    <a:pt x="5573" y="14937"/>
                    <a:pt x="5564" y="14862"/>
                    <a:pt x="5512" y="14816"/>
                  </a:cubicBezTo>
                  <a:cubicBezTo>
                    <a:pt x="5416" y="14735"/>
                    <a:pt x="5354" y="14667"/>
                    <a:pt x="5266" y="14577"/>
                  </a:cubicBezTo>
                  <a:cubicBezTo>
                    <a:pt x="5101" y="14412"/>
                    <a:pt x="4942" y="14345"/>
                    <a:pt x="4707" y="14247"/>
                  </a:cubicBezTo>
                  <a:cubicBezTo>
                    <a:pt x="4374" y="14106"/>
                    <a:pt x="4209" y="13979"/>
                    <a:pt x="3868" y="13859"/>
                  </a:cubicBezTo>
                  <a:cubicBezTo>
                    <a:pt x="3868" y="13911"/>
                    <a:pt x="3833" y="13934"/>
                    <a:pt x="3833" y="13986"/>
                  </a:cubicBezTo>
                  <a:cubicBezTo>
                    <a:pt x="3833" y="14091"/>
                    <a:pt x="3911" y="14150"/>
                    <a:pt x="3937" y="14247"/>
                  </a:cubicBezTo>
                  <a:cubicBezTo>
                    <a:pt x="4033" y="14577"/>
                    <a:pt x="4086" y="14772"/>
                    <a:pt x="4112" y="15117"/>
                  </a:cubicBezTo>
                  <a:lnTo>
                    <a:pt x="3833" y="15056"/>
                  </a:lnTo>
                  <a:cubicBezTo>
                    <a:pt x="3264" y="15154"/>
                    <a:pt x="2931" y="15236"/>
                    <a:pt x="2363" y="15355"/>
                  </a:cubicBezTo>
                  <a:cubicBezTo>
                    <a:pt x="2145" y="15400"/>
                    <a:pt x="2014" y="15438"/>
                    <a:pt x="1804" y="15505"/>
                  </a:cubicBezTo>
                  <a:cubicBezTo>
                    <a:pt x="1576" y="15573"/>
                    <a:pt x="1314" y="15625"/>
                    <a:pt x="1314" y="15834"/>
                  </a:cubicBezTo>
                  <a:cubicBezTo>
                    <a:pt x="1314" y="15955"/>
                    <a:pt x="1340" y="16021"/>
                    <a:pt x="1384" y="16133"/>
                  </a:cubicBezTo>
                  <a:cubicBezTo>
                    <a:pt x="1393" y="16171"/>
                    <a:pt x="1358" y="16223"/>
                    <a:pt x="1384" y="16254"/>
                  </a:cubicBezTo>
                  <a:cubicBezTo>
                    <a:pt x="1489" y="16374"/>
                    <a:pt x="1647" y="16328"/>
                    <a:pt x="1804" y="16374"/>
                  </a:cubicBezTo>
                  <a:cubicBezTo>
                    <a:pt x="2057" y="16449"/>
                    <a:pt x="2329" y="16531"/>
                    <a:pt x="2329" y="16762"/>
                  </a:cubicBezTo>
                  <a:cubicBezTo>
                    <a:pt x="2329" y="16972"/>
                    <a:pt x="2153" y="17084"/>
                    <a:pt x="2153" y="17293"/>
                  </a:cubicBezTo>
                  <a:lnTo>
                    <a:pt x="2153" y="18019"/>
                  </a:lnTo>
                  <a:cubicBezTo>
                    <a:pt x="2084" y="18050"/>
                    <a:pt x="2031" y="18109"/>
                    <a:pt x="1943" y="18109"/>
                  </a:cubicBezTo>
                  <a:cubicBezTo>
                    <a:pt x="1857" y="18109"/>
                    <a:pt x="1812" y="18043"/>
                    <a:pt x="1734" y="18019"/>
                  </a:cubicBezTo>
                  <a:cubicBezTo>
                    <a:pt x="1384" y="17907"/>
                    <a:pt x="1201" y="17750"/>
                    <a:pt x="824" y="17750"/>
                  </a:cubicBezTo>
                  <a:cubicBezTo>
                    <a:pt x="684" y="17750"/>
                    <a:pt x="658" y="17878"/>
                    <a:pt x="614" y="17990"/>
                  </a:cubicBezTo>
                  <a:cubicBezTo>
                    <a:pt x="536" y="18177"/>
                    <a:pt x="466" y="18289"/>
                    <a:pt x="369" y="18469"/>
                  </a:cubicBezTo>
                  <a:cubicBezTo>
                    <a:pt x="247" y="18708"/>
                    <a:pt x="167" y="18887"/>
                    <a:pt x="0" y="19104"/>
                  </a:cubicBezTo>
                  <a:lnTo>
                    <a:pt x="0" y="19104"/>
                  </a:lnTo>
                  <a:cubicBezTo>
                    <a:pt x="62" y="19149"/>
                    <a:pt x="126" y="19196"/>
                    <a:pt x="195" y="19247"/>
                  </a:cubicBezTo>
                  <a:cubicBezTo>
                    <a:pt x="300" y="19325"/>
                    <a:pt x="395" y="19348"/>
                    <a:pt x="474" y="19441"/>
                  </a:cubicBezTo>
                  <a:cubicBezTo>
                    <a:pt x="724" y="19726"/>
                    <a:pt x="767" y="19958"/>
                    <a:pt x="1051" y="20219"/>
                  </a:cubicBezTo>
                  <a:cubicBezTo>
                    <a:pt x="1489" y="20623"/>
                    <a:pt x="1786" y="20833"/>
                    <a:pt x="2031" y="21357"/>
                  </a:cubicBezTo>
                  <a:cubicBezTo>
                    <a:pt x="2088" y="21452"/>
                    <a:pt x="2150" y="21510"/>
                    <a:pt x="2190" y="21600"/>
                  </a:cubicBezTo>
                  <a:lnTo>
                    <a:pt x="2190" y="21600"/>
                  </a:lnTo>
                  <a:cubicBezTo>
                    <a:pt x="2426" y="21332"/>
                    <a:pt x="2670" y="21185"/>
                    <a:pt x="2957" y="20953"/>
                  </a:cubicBezTo>
                  <a:cubicBezTo>
                    <a:pt x="3036" y="20893"/>
                    <a:pt x="3081" y="20826"/>
                    <a:pt x="3167" y="20773"/>
                  </a:cubicBezTo>
                  <a:cubicBezTo>
                    <a:pt x="3386" y="20632"/>
                    <a:pt x="3501" y="20519"/>
                    <a:pt x="3692" y="20355"/>
                  </a:cubicBezTo>
                  <a:cubicBezTo>
                    <a:pt x="3841" y="20227"/>
                    <a:pt x="3937" y="20115"/>
                    <a:pt x="4147" y="20115"/>
                  </a:cubicBezTo>
                  <a:cubicBezTo>
                    <a:pt x="4348" y="20115"/>
                    <a:pt x="4524" y="20153"/>
                    <a:pt x="4637" y="20294"/>
                  </a:cubicBezTo>
                  <a:cubicBezTo>
                    <a:pt x="4768" y="20467"/>
                    <a:pt x="4812" y="20594"/>
                    <a:pt x="4987" y="20744"/>
                  </a:cubicBezTo>
                  <a:lnTo>
                    <a:pt x="4987" y="20744"/>
                  </a:lnTo>
                  <a:cubicBezTo>
                    <a:pt x="5170" y="20706"/>
                    <a:pt x="5249" y="20654"/>
                    <a:pt x="5442" y="20654"/>
                  </a:cubicBezTo>
                  <a:cubicBezTo>
                    <a:pt x="5826" y="20654"/>
                    <a:pt x="6036" y="20773"/>
                    <a:pt x="6421" y="20773"/>
                  </a:cubicBezTo>
                  <a:cubicBezTo>
                    <a:pt x="6981" y="20773"/>
                    <a:pt x="7296" y="20579"/>
                    <a:pt x="7785" y="20355"/>
                  </a:cubicBezTo>
                  <a:cubicBezTo>
                    <a:pt x="8038" y="20242"/>
                    <a:pt x="8214" y="20204"/>
                    <a:pt x="8484" y="20115"/>
                  </a:cubicBezTo>
                  <a:cubicBezTo>
                    <a:pt x="8651" y="20063"/>
                    <a:pt x="8720" y="19935"/>
                    <a:pt x="8904" y="19935"/>
                  </a:cubicBezTo>
                  <a:cubicBezTo>
                    <a:pt x="9175" y="19935"/>
                    <a:pt x="9210" y="20227"/>
                    <a:pt x="9288" y="20445"/>
                  </a:cubicBezTo>
                  <a:cubicBezTo>
                    <a:pt x="9412" y="20758"/>
                    <a:pt x="9430" y="21066"/>
                    <a:pt x="9606" y="21365"/>
                  </a:cubicBezTo>
                  <a:cubicBezTo>
                    <a:pt x="10069" y="21322"/>
                    <a:pt x="10338" y="21078"/>
                    <a:pt x="10758" y="20833"/>
                  </a:cubicBezTo>
                  <a:cubicBezTo>
                    <a:pt x="11335" y="20497"/>
                    <a:pt x="11627" y="20222"/>
                    <a:pt x="12017" y="19726"/>
                  </a:cubicBezTo>
                  <a:cubicBezTo>
                    <a:pt x="12186" y="19510"/>
                    <a:pt x="12312" y="19380"/>
                    <a:pt x="12542" y="19217"/>
                  </a:cubicBezTo>
                  <a:cubicBezTo>
                    <a:pt x="12776" y="19050"/>
                    <a:pt x="13057" y="19134"/>
                    <a:pt x="13312" y="18977"/>
                  </a:cubicBezTo>
                  <a:cubicBezTo>
                    <a:pt x="13713" y="18730"/>
                    <a:pt x="13871" y="18408"/>
                    <a:pt x="13871" y="17982"/>
                  </a:cubicBezTo>
                  <a:cubicBezTo>
                    <a:pt x="13871" y="17698"/>
                    <a:pt x="13871" y="17414"/>
                    <a:pt x="13871" y="17128"/>
                  </a:cubicBezTo>
                  <a:cubicBezTo>
                    <a:pt x="13871" y="16680"/>
                    <a:pt x="14162" y="16463"/>
                    <a:pt x="14221" y="16014"/>
                  </a:cubicBezTo>
                  <a:cubicBezTo>
                    <a:pt x="14345" y="15086"/>
                    <a:pt x="14382" y="14534"/>
                    <a:pt x="14886" y="13709"/>
                  </a:cubicBezTo>
                  <a:cubicBezTo>
                    <a:pt x="15072" y="13404"/>
                    <a:pt x="15375" y="13350"/>
                    <a:pt x="15690" y="13141"/>
                  </a:cubicBezTo>
                  <a:cubicBezTo>
                    <a:pt x="16074" y="12886"/>
                    <a:pt x="15805" y="12341"/>
                    <a:pt x="16249" y="12152"/>
                  </a:cubicBezTo>
                  <a:cubicBezTo>
                    <a:pt x="16547" y="12026"/>
                    <a:pt x="16773" y="12121"/>
                    <a:pt x="17089" y="12033"/>
                  </a:cubicBezTo>
                  <a:cubicBezTo>
                    <a:pt x="17465" y="11927"/>
                    <a:pt x="17624" y="11735"/>
                    <a:pt x="17928" y="11524"/>
                  </a:cubicBezTo>
                  <a:cubicBezTo>
                    <a:pt x="18601" y="11058"/>
                    <a:pt x="18729" y="10494"/>
                    <a:pt x="19446" y="10132"/>
                  </a:cubicBezTo>
                  <a:lnTo>
                    <a:pt x="19446" y="10132"/>
                  </a:lnTo>
                  <a:cubicBezTo>
                    <a:pt x="19095" y="9713"/>
                    <a:pt x="18907" y="9436"/>
                    <a:pt x="18907" y="8919"/>
                  </a:cubicBezTo>
                  <a:cubicBezTo>
                    <a:pt x="18907" y="8426"/>
                    <a:pt x="19503" y="8246"/>
                    <a:pt x="19503" y="7752"/>
                  </a:cubicBezTo>
                  <a:cubicBezTo>
                    <a:pt x="19503" y="7311"/>
                    <a:pt x="19117" y="7117"/>
                    <a:pt x="19117" y="6675"/>
                  </a:cubicBezTo>
                  <a:cubicBezTo>
                    <a:pt x="19117" y="6473"/>
                    <a:pt x="19273" y="6375"/>
                    <a:pt x="19362" y="6196"/>
                  </a:cubicBezTo>
                  <a:cubicBezTo>
                    <a:pt x="19614" y="5701"/>
                    <a:pt x="19740" y="5395"/>
                    <a:pt x="19923" y="4879"/>
                  </a:cubicBezTo>
                  <a:cubicBezTo>
                    <a:pt x="20071" y="4460"/>
                    <a:pt x="20017" y="4189"/>
                    <a:pt x="20167" y="3772"/>
                  </a:cubicBezTo>
                  <a:cubicBezTo>
                    <a:pt x="20382" y="3171"/>
                    <a:pt x="20473" y="2813"/>
                    <a:pt x="20691" y="2215"/>
                  </a:cubicBezTo>
                  <a:cubicBezTo>
                    <a:pt x="20822" y="1855"/>
                    <a:pt x="20876" y="1608"/>
                    <a:pt x="21180" y="1347"/>
                  </a:cubicBezTo>
                  <a:cubicBezTo>
                    <a:pt x="21348" y="1205"/>
                    <a:pt x="21600" y="1160"/>
                    <a:pt x="21600" y="958"/>
                  </a:cubicBezTo>
                  <a:cubicBezTo>
                    <a:pt x="21600" y="771"/>
                    <a:pt x="21390" y="696"/>
                    <a:pt x="21390" y="509"/>
                  </a:cubicBezTo>
                  <a:cubicBezTo>
                    <a:pt x="21390" y="462"/>
                    <a:pt x="21393" y="417"/>
                    <a:pt x="21397" y="375"/>
                  </a:cubicBezTo>
                  <a:lnTo>
                    <a:pt x="21397" y="375"/>
                  </a:lnTo>
                  <a:cubicBezTo>
                    <a:pt x="21118" y="135"/>
                    <a:pt x="20901" y="112"/>
                    <a:pt x="20518" y="59"/>
                  </a:cubicBezTo>
                  <a:cubicBezTo>
                    <a:pt x="20360" y="37"/>
                    <a:pt x="20264" y="0"/>
                    <a:pt x="20098" y="0"/>
                  </a:cubicBezTo>
                  <a:cubicBezTo>
                    <a:pt x="19992" y="0"/>
                    <a:pt x="19923" y="22"/>
                    <a:pt x="19816" y="30"/>
                  </a:cubicBezTo>
                  <a:cubicBezTo>
                    <a:pt x="19058" y="82"/>
                    <a:pt x="18618" y="74"/>
                    <a:pt x="17859" y="150"/>
                  </a:cubicBezTo>
                  <a:cubicBezTo>
                    <a:pt x="17692" y="165"/>
                    <a:pt x="17605" y="194"/>
                    <a:pt x="17439" y="209"/>
                  </a:cubicBezTo>
                  <a:cubicBezTo>
                    <a:pt x="16879" y="268"/>
                    <a:pt x="16451" y="277"/>
                    <a:pt x="16075" y="628"/>
                  </a:cubicBezTo>
                  <a:cubicBezTo>
                    <a:pt x="15619" y="1048"/>
                    <a:pt x="15497" y="1429"/>
                    <a:pt x="14956" y="1765"/>
                  </a:cubicBezTo>
                  <a:cubicBezTo>
                    <a:pt x="14956" y="1765"/>
                    <a:pt x="14956" y="1765"/>
                    <a:pt x="14956" y="176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1" name="Shape 3380"/>
            <p:cNvSpPr/>
            <p:nvPr/>
          </p:nvSpPr>
          <p:spPr>
            <a:xfrm>
              <a:off x="8799407" y="3396469"/>
              <a:ext cx="613388" cy="469892"/>
            </a:xfrm>
            <a:custGeom>
              <a:avLst/>
              <a:gdLst/>
              <a:ahLst/>
              <a:cxnLst>
                <a:cxn ang="0">
                  <a:pos x="wd2" y="hd2"/>
                </a:cxn>
                <a:cxn ang="5400000">
                  <a:pos x="wd2" y="hd2"/>
                </a:cxn>
                <a:cxn ang="10800000">
                  <a:pos x="wd2" y="hd2"/>
                </a:cxn>
                <a:cxn ang="16200000">
                  <a:pos x="wd2" y="hd2"/>
                </a:cxn>
              </a:cxnLst>
              <a:rect l="0" t="0" r="r" b="b"/>
              <a:pathLst>
                <a:path w="21600" h="21507" extrusionOk="0">
                  <a:moveTo>
                    <a:pt x="121" y="9680"/>
                  </a:moveTo>
                  <a:cubicBezTo>
                    <a:pt x="129" y="9710"/>
                    <a:pt x="135" y="9743"/>
                    <a:pt x="135" y="9780"/>
                  </a:cubicBezTo>
                  <a:cubicBezTo>
                    <a:pt x="135" y="9852"/>
                    <a:pt x="89" y="9890"/>
                    <a:pt x="67" y="9955"/>
                  </a:cubicBezTo>
                  <a:cubicBezTo>
                    <a:pt x="27" y="10080"/>
                    <a:pt x="0" y="10167"/>
                    <a:pt x="0" y="10306"/>
                  </a:cubicBezTo>
                  <a:cubicBezTo>
                    <a:pt x="0" y="10709"/>
                    <a:pt x="281" y="11008"/>
                    <a:pt x="590" y="11008"/>
                  </a:cubicBezTo>
                  <a:lnTo>
                    <a:pt x="1321" y="11008"/>
                  </a:lnTo>
                  <a:cubicBezTo>
                    <a:pt x="1445" y="11008"/>
                    <a:pt x="1491" y="11161"/>
                    <a:pt x="1575" y="11271"/>
                  </a:cubicBezTo>
                  <a:cubicBezTo>
                    <a:pt x="1743" y="11490"/>
                    <a:pt x="1861" y="11607"/>
                    <a:pt x="2003" y="11856"/>
                  </a:cubicBezTo>
                  <a:cubicBezTo>
                    <a:pt x="2182" y="12170"/>
                    <a:pt x="2300" y="12346"/>
                    <a:pt x="2497" y="12645"/>
                  </a:cubicBezTo>
                  <a:cubicBezTo>
                    <a:pt x="2587" y="12785"/>
                    <a:pt x="2676" y="12858"/>
                    <a:pt x="2767" y="12996"/>
                  </a:cubicBezTo>
                  <a:cubicBezTo>
                    <a:pt x="2907" y="13209"/>
                    <a:pt x="2997" y="13369"/>
                    <a:pt x="3195" y="13493"/>
                  </a:cubicBezTo>
                  <a:cubicBezTo>
                    <a:pt x="3296" y="13559"/>
                    <a:pt x="3358" y="13618"/>
                    <a:pt x="3465" y="13670"/>
                  </a:cubicBezTo>
                  <a:cubicBezTo>
                    <a:pt x="3593" y="13735"/>
                    <a:pt x="3735" y="13808"/>
                    <a:pt x="3735" y="13991"/>
                  </a:cubicBezTo>
                  <a:cubicBezTo>
                    <a:pt x="3735" y="14276"/>
                    <a:pt x="3667" y="14437"/>
                    <a:pt x="3667" y="14722"/>
                  </a:cubicBezTo>
                  <a:cubicBezTo>
                    <a:pt x="3667" y="14927"/>
                    <a:pt x="3779" y="15022"/>
                    <a:pt x="3914" y="15131"/>
                  </a:cubicBezTo>
                  <a:cubicBezTo>
                    <a:pt x="4056" y="15241"/>
                    <a:pt x="4129" y="15350"/>
                    <a:pt x="4275" y="15423"/>
                  </a:cubicBezTo>
                  <a:cubicBezTo>
                    <a:pt x="4471" y="15526"/>
                    <a:pt x="4606" y="15520"/>
                    <a:pt x="4814" y="15570"/>
                  </a:cubicBezTo>
                  <a:cubicBezTo>
                    <a:pt x="4876" y="15585"/>
                    <a:pt x="4949" y="15577"/>
                    <a:pt x="4995" y="15628"/>
                  </a:cubicBezTo>
                  <a:cubicBezTo>
                    <a:pt x="5046" y="15687"/>
                    <a:pt x="5033" y="15782"/>
                    <a:pt x="5062" y="15863"/>
                  </a:cubicBezTo>
                  <a:cubicBezTo>
                    <a:pt x="5141" y="16067"/>
                    <a:pt x="5226" y="16178"/>
                    <a:pt x="5354" y="16330"/>
                  </a:cubicBezTo>
                  <a:cubicBezTo>
                    <a:pt x="5383" y="16360"/>
                    <a:pt x="5423" y="16360"/>
                    <a:pt x="5445" y="16389"/>
                  </a:cubicBezTo>
                  <a:cubicBezTo>
                    <a:pt x="5467" y="16418"/>
                    <a:pt x="5467" y="16470"/>
                    <a:pt x="5489" y="16506"/>
                  </a:cubicBezTo>
                  <a:cubicBezTo>
                    <a:pt x="5624" y="16703"/>
                    <a:pt x="5698" y="16835"/>
                    <a:pt x="5804" y="17062"/>
                  </a:cubicBezTo>
                  <a:cubicBezTo>
                    <a:pt x="5861" y="17178"/>
                    <a:pt x="5923" y="17259"/>
                    <a:pt x="5923" y="17406"/>
                  </a:cubicBezTo>
                  <a:cubicBezTo>
                    <a:pt x="5923" y="17771"/>
                    <a:pt x="5917" y="17983"/>
                    <a:pt x="5917" y="18348"/>
                  </a:cubicBezTo>
                  <a:lnTo>
                    <a:pt x="5917" y="18348"/>
                  </a:lnTo>
                  <a:cubicBezTo>
                    <a:pt x="6058" y="18451"/>
                    <a:pt x="6198" y="18480"/>
                    <a:pt x="6322" y="18612"/>
                  </a:cubicBezTo>
                  <a:cubicBezTo>
                    <a:pt x="6356" y="18648"/>
                    <a:pt x="6356" y="18699"/>
                    <a:pt x="6389" y="18729"/>
                  </a:cubicBezTo>
                  <a:cubicBezTo>
                    <a:pt x="6411" y="18743"/>
                    <a:pt x="6451" y="18736"/>
                    <a:pt x="6480" y="18758"/>
                  </a:cubicBezTo>
                  <a:cubicBezTo>
                    <a:pt x="6789" y="18999"/>
                    <a:pt x="6963" y="19152"/>
                    <a:pt x="7290" y="19342"/>
                  </a:cubicBezTo>
                  <a:cubicBezTo>
                    <a:pt x="7525" y="19482"/>
                    <a:pt x="7656" y="19664"/>
                    <a:pt x="7919" y="19664"/>
                  </a:cubicBezTo>
                  <a:cubicBezTo>
                    <a:pt x="8004" y="19664"/>
                    <a:pt x="8004" y="19503"/>
                    <a:pt x="8077" y="19460"/>
                  </a:cubicBezTo>
                  <a:cubicBezTo>
                    <a:pt x="8105" y="19445"/>
                    <a:pt x="8139" y="19467"/>
                    <a:pt x="8167" y="19460"/>
                  </a:cubicBezTo>
                  <a:cubicBezTo>
                    <a:pt x="8274" y="19423"/>
                    <a:pt x="8329" y="19372"/>
                    <a:pt x="8442" y="19372"/>
                  </a:cubicBezTo>
                  <a:lnTo>
                    <a:pt x="9062" y="19372"/>
                  </a:lnTo>
                  <a:cubicBezTo>
                    <a:pt x="9242" y="19372"/>
                    <a:pt x="9348" y="19423"/>
                    <a:pt x="9517" y="19342"/>
                  </a:cubicBezTo>
                  <a:cubicBezTo>
                    <a:pt x="9663" y="19277"/>
                    <a:pt x="9674" y="18992"/>
                    <a:pt x="9831" y="18992"/>
                  </a:cubicBezTo>
                  <a:cubicBezTo>
                    <a:pt x="9906" y="18992"/>
                    <a:pt x="9944" y="19058"/>
                    <a:pt x="10013" y="19080"/>
                  </a:cubicBezTo>
                  <a:cubicBezTo>
                    <a:pt x="10102" y="19116"/>
                    <a:pt x="10163" y="19094"/>
                    <a:pt x="10259" y="19109"/>
                  </a:cubicBezTo>
                  <a:cubicBezTo>
                    <a:pt x="10265" y="19284"/>
                    <a:pt x="10259" y="19379"/>
                    <a:pt x="10259" y="19555"/>
                  </a:cubicBezTo>
                  <a:cubicBezTo>
                    <a:pt x="10259" y="20154"/>
                    <a:pt x="10558" y="20549"/>
                    <a:pt x="10979" y="20776"/>
                  </a:cubicBezTo>
                  <a:cubicBezTo>
                    <a:pt x="11114" y="20849"/>
                    <a:pt x="11233" y="20849"/>
                    <a:pt x="11340" y="20980"/>
                  </a:cubicBezTo>
                  <a:cubicBezTo>
                    <a:pt x="11424" y="21083"/>
                    <a:pt x="11395" y="21222"/>
                    <a:pt x="11475" y="21331"/>
                  </a:cubicBezTo>
                  <a:cubicBezTo>
                    <a:pt x="11559" y="21448"/>
                    <a:pt x="11661" y="21507"/>
                    <a:pt x="11789" y="21507"/>
                  </a:cubicBezTo>
                  <a:cubicBezTo>
                    <a:pt x="12195" y="21507"/>
                    <a:pt x="12425" y="21412"/>
                    <a:pt x="12824" y="21360"/>
                  </a:cubicBezTo>
                  <a:lnTo>
                    <a:pt x="12824" y="21360"/>
                  </a:lnTo>
                  <a:cubicBezTo>
                    <a:pt x="12977" y="21265"/>
                    <a:pt x="13061" y="21177"/>
                    <a:pt x="13229" y="21156"/>
                  </a:cubicBezTo>
                  <a:lnTo>
                    <a:pt x="14737" y="21477"/>
                  </a:lnTo>
                  <a:cubicBezTo>
                    <a:pt x="14979" y="21426"/>
                    <a:pt x="15052" y="21206"/>
                    <a:pt x="15278" y="21097"/>
                  </a:cubicBezTo>
                  <a:cubicBezTo>
                    <a:pt x="15373" y="21054"/>
                    <a:pt x="15440" y="21068"/>
                    <a:pt x="15546" y="21068"/>
                  </a:cubicBezTo>
                  <a:cubicBezTo>
                    <a:pt x="15863" y="21054"/>
                    <a:pt x="16042" y="21039"/>
                    <a:pt x="16357" y="21009"/>
                  </a:cubicBezTo>
                  <a:cubicBezTo>
                    <a:pt x="16536" y="20995"/>
                    <a:pt x="16638" y="20921"/>
                    <a:pt x="16807" y="20864"/>
                  </a:cubicBezTo>
                  <a:cubicBezTo>
                    <a:pt x="16908" y="20826"/>
                    <a:pt x="16975" y="20849"/>
                    <a:pt x="17077" y="20805"/>
                  </a:cubicBezTo>
                  <a:cubicBezTo>
                    <a:pt x="17183" y="20761"/>
                    <a:pt x="17245" y="20666"/>
                    <a:pt x="17347" y="20600"/>
                  </a:cubicBezTo>
                  <a:cubicBezTo>
                    <a:pt x="17549" y="20462"/>
                    <a:pt x="17708" y="20403"/>
                    <a:pt x="17910" y="20249"/>
                  </a:cubicBezTo>
                  <a:lnTo>
                    <a:pt x="17910" y="20249"/>
                  </a:lnTo>
                  <a:cubicBezTo>
                    <a:pt x="18005" y="20139"/>
                    <a:pt x="18056" y="20023"/>
                    <a:pt x="18134" y="19899"/>
                  </a:cubicBezTo>
                  <a:cubicBezTo>
                    <a:pt x="18342" y="19584"/>
                    <a:pt x="18512" y="19452"/>
                    <a:pt x="18720" y="19138"/>
                  </a:cubicBezTo>
                  <a:cubicBezTo>
                    <a:pt x="18860" y="18926"/>
                    <a:pt x="18928" y="18779"/>
                    <a:pt x="19102" y="18612"/>
                  </a:cubicBezTo>
                  <a:cubicBezTo>
                    <a:pt x="19243" y="18480"/>
                    <a:pt x="19299" y="18319"/>
                    <a:pt x="19462" y="18231"/>
                  </a:cubicBezTo>
                  <a:cubicBezTo>
                    <a:pt x="19529" y="18195"/>
                    <a:pt x="19580" y="18180"/>
                    <a:pt x="19642" y="18144"/>
                  </a:cubicBezTo>
                  <a:cubicBezTo>
                    <a:pt x="19930" y="17946"/>
                    <a:pt x="20098" y="17705"/>
                    <a:pt x="20430" y="17705"/>
                  </a:cubicBezTo>
                  <a:cubicBezTo>
                    <a:pt x="20526" y="17705"/>
                    <a:pt x="20565" y="17786"/>
                    <a:pt x="20654" y="17822"/>
                  </a:cubicBezTo>
                  <a:cubicBezTo>
                    <a:pt x="20998" y="17961"/>
                    <a:pt x="21239" y="17990"/>
                    <a:pt x="21600" y="18026"/>
                  </a:cubicBezTo>
                  <a:lnTo>
                    <a:pt x="21600" y="18026"/>
                  </a:lnTo>
                  <a:lnTo>
                    <a:pt x="21600" y="16944"/>
                  </a:lnTo>
                  <a:cubicBezTo>
                    <a:pt x="21352" y="16944"/>
                    <a:pt x="21211" y="16886"/>
                    <a:pt x="20969" y="16828"/>
                  </a:cubicBezTo>
                  <a:cubicBezTo>
                    <a:pt x="20834" y="16791"/>
                    <a:pt x="20745" y="16769"/>
                    <a:pt x="20610" y="16740"/>
                  </a:cubicBezTo>
                  <a:cubicBezTo>
                    <a:pt x="20503" y="16718"/>
                    <a:pt x="20413" y="16725"/>
                    <a:pt x="20340" y="16623"/>
                  </a:cubicBezTo>
                  <a:cubicBezTo>
                    <a:pt x="20193" y="16418"/>
                    <a:pt x="20193" y="16199"/>
                    <a:pt x="20160" y="15921"/>
                  </a:cubicBezTo>
                  <a:cubicBezTo>
                    <a:pt x="20109" y="15490"/>
                    <a:pt x="19957" y="15285"/>
                    <a:pt x="19868" y="14868"/>
                  </a:cubicBezTo>
                  <a:cubicBezTo>
                    <a:pt x="19766" y="14407"/>
                    <a:pt x="19810" y="14063"/>
                    <a:pt x="19575" y="13699"/>
                  </a:cubicBezTo>
                  <a:cubicBezTo>
                    <a:pt x="19551" y="13661"/>
                    <a:pt x="19513" y="13670"/>
                    <a:pt x="19485" y="13640"/>
                  </a:cubicBezTo>
                  <a:cubicBezTo>
                    <a:pt x="19405" y="13559"/>
                    <a:pt x="19372" y="13493"/>
                    <a:pt x="19305" y="13405"/>
                  </a:cubicBezTo>
                  <a:cubicBezTo>
                    <a:pt x="19141" y="13194"/>
                    <a:pt x="19029" y="13106"/>
                    <a:pt x="18855" y="12909"/>
                  </a:cubicBezTo>
                  <a:cubicBezTo>
                    <a:pt x="18681" y="12711"/>
                    <a:pt x="18601" y="12550"/>
                    <a:pt x="18404" y="12412"/>
                  </a:cubicBezTo>
                  <a:cubicBezTo>
                    <a:pt x="18180" y="12251"/>
                    <a:pt x="18061" y="12134"/>
                    <a:pt x="17865" y="11914"/>
                  </a:cubicBezTo>
                  <a:cubicBezTo>
                    <a:pt x="17606" y="11622"/>
                    <a:pt x="17392" y="11557"/>
                    <a:pt x="17055" y="11476"/>
                  </a:cubicBezTo>
                  <a:cubicBezTo>
                    <a:pt x="16897" y="11439"/>
                    <a:pt x="16784" y="11388"/>
                    <a:pt x="16672" y="11242"/>
                  </a:cubicBezTo>
                  <a:cubicBezTo>
                    <a:pt x="16645" y="11205"/>
                    <a:pt x="16656" y="11154"/>
                    <a:pt x="16627" y="11125"/>
                  </a:cubicBezTo>
                  <a:cubicBezTo>
                    <a:pt x="16486" y="10978"/>
                    <a:pt x="16244" y="10986"/>
                    <a:pt x="16244" y="10745"/>
                  </a:cubicBezTo>
                  <a:cubicBezTo>
                    <a:pt x="16244" y="10693"/>
                    <a:pt x="16284" y="10671"/>
                    <a:pt x="16290" y="10628"/>
                  </a:cubicBezTo>
                  <a:cubicBezTo>
                    <a:pt x="16340" y="10394"/>
                    <a:pt x="16390" y="10270"/>
                    <a:pt x="16470" y="10042"/>
                  </a:cubicBezTo>
                  <a:cubicBezTo>
                    <a:pt x="16565" y="9765"/>
                    <a:pt x="16711" y="9648"/>
                    <a:pt x="16920" y="9517"/>
                  </a:cubicBezTo>
                  <a:cubicBezTo>
                    <a:pt x="17083" y="9414"/>
                    <a:pt x="17183" y="9312"/>
                    <a:pt x="17369" y="9312"/>
                  </a:cubicBezTo>
                  <a:cubicBezTo>
                    <a:pt x="17538" y="9312"/>
                    <a:pt x="17628" y="9429"/>
                    <a:pt x="17797" y="9429"/>
                  </a:cubicBezTo>
                  <a:cubicBezTo>
                    <a:pt x="18078" y="9429"/>
                    <a:pt x="18220" y="9239"/>
                    <a:pt x="18472" y="9078"/>
                  </a:cubicBezTo>
                  <a:lnTo>
                    <a:pt x="18472" y="6599"/>
                  </a:lnTo>
                  <a:cubicBezTo>
                    <a:pt x="18472" y="6504"/>
                    <a:pt x="18439" y="6446"/>
                    <a:pt x="18450" y="6358"/>
                  </a:cubicBezTo>
                  <a:lnTo>
                    <a:pt x="18450" y="6358"/>
                  </a:lnTo>
                  <a:cubicBezTo>
                    <a:pt x="18439" y="6298"/>
                    <a:pt x="18266" y="6038"/>
                    <a:pt x="18231" y="5996"/>
                  </a:cubicBezTo>
                  <a:cubicBezTo>
                    <a:pt x="18180" y="5933"/>
                    <a:pt x="18135" y="5842"/>
                    <a:pt x="18084" y="5783"/>
                  </a:cubicBezTo>
                  <a:cubicBezTo>
                    <a:pt x="18027" y="5717"/>
                    <a:pt x="17988" y="5647"/>
                    <a:pt x="17938" y="5565"/>
                  </a:cubicBezTo>
                  <a:cubicBezTo>
                    <a:pt x="17857" y="5431"/>
                    <a:pt x="17773" y="5294"/>
                    <a:pt x="17728" y="5134"/>
                  </a:cubicBezTo>
                  <a:cubicBezTo>
                    <a:pt x="17725" y="5133"/>
                    <a:pt x="17434" y="4543"/>
                    <a:pt x="17376" y="4473"/>
                  </a:cubicBezTo>
                  <a:cubicBezTo>
                    <a:pt x="17118" y="4162"/>
                    <a:pt x="16947" y="4002"/>
                    <a:pt x="16610" y="3813"/>
                  </a:cubicBezTo>
                  <a:cubicBezTo>
                    <a:pt x="16489" y="3746"/>
                    <a:pt x="16538" y="3601"/>
                    <a:pt x="16546" y="3453"/>
                  </a:cubicBezTo>
                  <a:cubicBezTo>
                    <a:pt x="16570" y="3045"/>
                    <a:pt x="16511" y="2691"/>
                    <a:pt x="16505" y="2290"/>
                  </a:cubicBezTo>
                  <a:lnTo>
                    <a:pt x="16379" y="1597"/>
                  </a:lnTo>
                  <a:cubicBezTo>
                    <a:pt x="16344" y="1409"/>
                    <a:pt x="16357" y="1069"/>
                    <a:pt x="16379" y="876"/>
                  </a:cubicBezTo>
                  <a:cubicBezTo>
                    <a:pt x="16412" y="572"/>
                    <a:pt x="16382" y="314"/>
                    <a:pt x="16382" y="35"/>
                  </a:cubicBezTo>
                  <a:cubicBezTo>
                    <a:pt x="16228" y="35"/>
                    <a:pt x="16071" y="80"/>
                    <a:pt x="15918" y="63"/>
                  </a:cubicBezTo>
                  <a:cubicBezTo>
                    <a:pt x="15797" y="50"/>
                    <a:pt x="15615" y="-93"/>
                    <a:pt x="15573" y="101"/>
                  </a:cubicBezTo>
                  <a:cubicBezTo>
                    <a:pt x="15454" y="676"/>
                    <a:pt x="14784" y="553"/>
                    <a:pt x="14451" y="429"/>
                  </a:cubicBezTo>
                  <a:cubicBezTo>
                    <a:pt x="14451" y="501"/>
                    <a:pt x="14472" y="503"/>
                    <a:pt x="14455" y="593"/>
                  </a:cubicBezTo>
                  <a:cubicBezTo>
                    <a:pt x="14537" y="916"/>
                    <a:pt x="14853" y="1169"/>
                    <a:pt x="14974" y="1466"/>
                  </a:cubicBezTo>
                  <a:cubicBezTo>
                    <a:pt x="15063" y="1683"/>
                    <a:pt x="15030" y="2309"/>
                    <a:pt x="15012" y="2557"/>
                  </a:cubicBezTo>
                  <a:cubicBezTo>
                    <a:pt x="14960" y="3288"/>
                    <a:pt x="14086" y="3721"/>
                    <a:pt x="13898" y="4457"/>
                  </a:cubicBezTo>
                  <a:cubicBezTo>
                    <a:pt x="13590" y="4956"/>
                    <a:pt x="13615" y="5380"/>
                    <a:pt x="13105" y="5663"/>
                  </a:cubicBezTo>
                  <a:cubicBezTo>
                    <a:pt x="12611" y="5938"/>
                    <a:pt x="11901" y="5638"/>
                    <a:pt x="11425" y="5396"/>
                  </a:cubicBezTo>
                  <a:cubicBezTo>
                    <a:pt x="11044" y="5200"/>
                    <a:pt x="10774" y="5062"/>
                    <a:pt x="10378" y="4981"/>
                  </a:cubicBezTo>
                  <a:cubicBezTo>
                    <a:pt x="9990" y="5106"/>
                    <a:pt x="9766" y="5255"/>
                    <a:pt x="9766" y="5832"/>
                  </a:cubicBezTo>
                  <a:cubicBezTo>
                    <a:pt x="10057" y="6102"/>
                    <a:pt x="9410" y="6245"/>
                    <a:pt x="9318" y="6253"/>
                  </a:cubicBezTo>
                  <a:cubicBezTo>
                    <a:pt x="8953" y="6285"/>
                    <a:pt x="8682" y="6120"/>
                    <a:pt x="8601" y="6684"/>
                  </a:cubicBezTo>
                  <a:cubicBezTo>
                    <a:pt x="8560" y="6965"/>
                    <a:pt x="8460" y="7125"/>
                    <a:pt x="8329" y="7201"/>
                  </a:cubicBezTo>
                  <a:cubicBezTo>
                    <a:pt x="8283" y="7171"/>
                    <a:pt x="8234" y="7147"/>
                    <a:pt x="8167" y="7147"/>
                  </a:cubicBezTo>
                  <a:cubicBezTo>
                    <a:pt x="8054" y="7147"/>
                    <a:pt x="7999" y="7206"/>
                    <a:pt x="7886" y="7206"/>
                  </a:cubicBezTo>
                  <a:cubicBezTo>
                    <a:pt x="7565" y="7206"/>
                    <a:pt x="7277" y="7265"/>
                    <a:pt x="7087" y="6943"/>
                  </a:cubicBezTo>
                  <a:cubicBezTo>
                    <a:pt x="6974" y="6753"/>
                    <a:pt x="7026" y="6517"/>
                    <a:pt x="6885" y="6358"/>
                  </a:cubicBezTo>
                  <a:cubicBezTo>
                    <a:pt x="6723" y="6174"/>
                    <a:pt x="6564" y="6135"/>
                    <a:pt x="6344" y="6154"/>
                  </a:cubicBezTo>
                  <a:cubicBezTo>
                    <a:pt x="5993" y="6182"/>
                    <a:pt x="5650" y="6336"/>
                    <a:pt x="5299" y="6358"/>
                  </a:cubicBezTo>
                  <a:cubicBezTo>
                    <a:pt x="4709" y="6396"/>
                    <a:pt x="4375" y="6328"/>
                    <a:pt x="3786" y="6328"/>
                  </a:cubicBezTo>
                  <a:cubicBezTo>
                    <a:pt x="3088" y="6328"/>
                    <a:pt x="2948" y="5413"/>
                    <a:pt x="2362" y="4925"/>
                  </a:cubicBezTo>
                  <a:cubicBezTo>
                    <a:pt x="2293" y="4868"/>
                    <a:pt x="2227" y="4846"/>
                    <a:pt x="2157" y="4834"/>
                  </a:cubicBezTo>
                  <a:cubicBezTo>
                    <a:pt x="2039" y="4853"/>
                    <a:pt x="1929" y="4884"/>
                    <a:pt x="1829" y="4942"/>
                  </a:cubicBezTo>
                  <a:cubicBezTo>
                    <a:pt x="1535" y="5113"/>
                    <a:pt x="1222" y="5953"/>
                    <a:pt x="1174" y="6356"/>
                  </a:cubicBezTo>
                  <a:cubicBezTo>
                    <a:pt x="1174" y="6740"/>
                    <a:pt x="1046" y="6949"/>
                    <a:pt x="944" y="7290"/>
                  </a:cubicBezTo>
                  <a:cubicBezTo>
                    <a:pt x="919" y="7380"/>
                    <a:pt x="909" y="7484"/>
                    <a:pt x="873" y="7568"/>
                  </a:cubicBezTo>
                  <a:cubicBezTo>
                    <a:pt x="723" y="7931"/>
                    <a:pt x="588" y="8092"/>
                    <a:pt x="375" y="8370"/>
                  </a:cubicBezTo>
                  <a:cubicBezTo>
                    <a:pt x="227" y="8563"/>
                    <a:pt x="245" y="8819"/>
                    <a:pt x="153" y="9048"/>
                  </a:cubicBezTo>
                  <a:lnTo>
                    <a:pt x="121" y="9680"/>
                  </a:lnTo>
                  <a:cubicBezTo>
                    <a:pt x="121" y="9680"/>
                    <a:pt x="121" y="9680"/>
                    <a:pt x="121" y="968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2" name="Shape 3381"/>
            <p:cNvSpPr/>
            <p:nvPr/>
          </p:nvSpPr>
          <p:spPr>
            <a:xfrm>
              <a:off x="9262662" y="3253929"/>
              <a:ext cx="789127" cy="614649"/>
            </a:xfrm>
            <a:custGeom>
              <a:avLst/>
              <a:gdLst/>
              <a:ahLst/>
              <a:cxnLst>
                <a:cxn ang="0">
                  <a:pos x="wd2" y="hd2"/>
                </a:cxn>
                <a:cxn ang="5400000">
                  <a:pos x="wd2" y="hd2"/>
                </a:cxn>
                <a:cxn ang="10800000">
                  <a:pos x="wd2" y="hd2"/>
                </a:cxn>
                <a:cxn ang="16200000">
                  <a:pos x="wd2" y="hd2"/>
                </a:cxn>
              </a:cxnLst>
              <a:rect l="0" t="0" r="r" b="b"/>
              <a:pathLst>
                <a:path w="21600" h="21600" extrusionOk="0">
                  <a:moveTo>
                    <a:pt x="4490" y="1143"/>
                  </a:moveTo>
                  <a:lnTo>
                    <a:pt x="4495" y="1981"/>
                  </a:lnTo>
                  <a:cubicBezTo>
                    <a:pt x="4495" y="2223"/>
                    <a:pt x="4521" y="2369"/>
                    <a:pt x="4478" y="2604"/>
                  </a:cubicBezTo>
                  <a:cubicBezTo>
                    <a:pt x="4434" y="2829"/>
                    <a:pt x="4355" y="2941"/>
                    <a:pt x="4320" y="3166"/>
                  </a:cubicBezTo>
                  <a:cubicBezTo>
                    <a:pt x="4294" y="3339"/>
                    <a:pt x="4263" y="3441"/>
                    <a:pt x="4232" y="3614"/>
                  </a:cubicBezTo>
                  <a:cubicBezTo>
                    <a:pt x="4189" y="3856"/>
                    <a:pt x="4132" y="4059"/>
                    <a:pt x="3953" y="4131"/>
                  </a:cubicBezTo>
                  <a:cubicBezTo>
                    <a:pt x="3599" y="4283"/>
                    <a:pt x="3424" y="4546"/>
                    <a:pt x="3235" y="4962"/>
                  </a:cubicBezTo>
                  <a:cubicBezTo>
                    <a:pt x="3158" y="5136"/>
                    <a:pt x="3122" y="5259"/>
                    <a:pt x="3008" y="5389"/>
                  </a:cubicBezTo>
                  <a:cubicBezTo>
                    <a:pt x="2855" y="5563"/>
                    <a:pt x="2712" y="5697"/>
                    <a:pt x="2712" y="5967"/>
                  </a:cubicBezTo>
                  <a:lnTo>
                    <a:pt x="2712" y="6607"/>
                  </a:lnTo>
                  <a:cubicBezTo>
                    <a:pt x="2712" y="6854"/>
                    <a:pt x="2663" y="6983"/>
                    <a:pt x="2641" y="7230"/>
                  </a:cubicBezTo>
                  <a:cubicBezTo>
                    <a:pt x="2628" y="7370"/>
                    <a:pt x="2602" y="7449"/>
                    <a:pt x="2589" y="7589"/>
                  </a:cubicBezTo>
                  <a:cubicBezTo>
                    <a:pt x="2581" y="7696"/>
                    <a:pt x="2598" y="7763"/>
                    <a:pt x="2571" y="7859"/>
                  </a:cubicBezTo>
                  <a:cubicBezTo>
                    <a:pt x="2541" y="7976"/>
                    <a:pt x="2440" y="7982"/>
                    <a:pt x="2343" y="8016"/>
                  </a:cubicBezTo>
                  <a:cubicBezTo>
                    <a:pt x="2261" y="8044"/>
                    <a:pt x="2212" y="8083"/>
                    <a:pt x="2133" y="8128"/>
                  </a:cubicBezTo>
                  <a:cubicBezTo>
                    <a:pt x="1963" y="8224"/>
                    <a:pt x="1889" y="8420"/>
                    <a:pt x="1889" y="8661"/>
                  </a:cubicBezTo>
                  <a:lnTo>
                    <a:pt x="1889" y="9301"/>
                  </a:lnTo>
                  <a:cubicBezTo>
                    <a:pt x="1889" y="9560"/>
                    <a:pt x="1754" y="9672"/>
                    <a:pt x="1715" y="9925"/>
                  </a:cubicBezTo>
                  <a:lnTo>
                    <a:pt x="1715" y="9925"/>
                  </a:lnTo>
                  <a:cubicBezTo>
                    <a:pt x="1706" y="9992"/>
                    <a:pt x="1732" y="10036"/>
                    <a:pt x="1732" y="10109"/>
                  </a:cubicBezTo>
                  <a:lnTo>
                    <a:pt x="1732" y="12013"/>
                  </a:lnTo>
                  <a:cubicBezTo>
                    <a:pt x="1535" y="12136"/>
                    <a:pt x="1425" y="12282"/>
                    <a:pt x="1207" y="12282"/>
                  </a:cubicBezTo>
                  <a:cubicBezTo>
                    <a:pt x="1076" y="12282"/>
                    <a:pt x="1006" y="12193"/>
                    <a:pt x="875" y="12193"/>
                  </a:cubicBezTo>
                  <a:cubicBezTo>
                    <a:pt x="730" y="12193"/>
                    <a:pt x="652" y="12271"/>
                    <a:pt x="525" y="12350"/>
                  </a:cubicBezTo>
                  <a:cubicBezTo>
                    <a:pt x="363" y="12450"/>
                    <a:pt x="249" y="12540"/>
                    <a:pt x="175" y="12753"/>
                  </a:cubicBezTo>
                  <a:cubicBezTo>
                    <a:pt x="114" y="12928"/>
                    <a:pt x="74" y="13023"/>
                    <a:pt x="36" y="13203"/>
                  </a:cubicBezTo>
                  <a:cubicBezTo>
                    <a:pt x="31" y="13236"/>
                    <a:pt x="0" y="13253"/>
                    <a:pt x="0" y="13292"/>
                  </a:cubicBezTo>
                  <a:cubicBezTo>
                    <a:pt x="0" y="13478"/>
                    <a:pt x="188" y="13472"/>
                    <a:pt x="298" y="13584"/>
                  </a:cubicBezTo>
                  <a:cubicBezTo>
                    <a:pt x="320" y="13606"/>
                    <a:pt x="311" y="13646"/>
                    <a:pt x="332" y="13674"/>
                  </a:cubicBezTo>
                  <a:cubicBezTo>
                    <a:pt x="420" y="13786"/>
                    <a:pt x="508" y="13825"/>
                    <a:pt x="630" y="13854"/>
                  </a:cubicBezTo>
                  <a:cubicBezTo>
                    <a:pt x="892" y="13916"/>
                    <a:pt x="1059" y="13966"/>
                    <a:pt x="1260" y="14190"/>
                  </a:cubicBezTo>
                  <a:cubicBezTo>
                    <a:pt x="1412" y="14359"/>
                    <a:pt x="1505" y="14449"/>
                    <a:pt x="1679" y="14572"/>
                  </a:cubicBezTo>
                  <a:cubicBezTo>
                    <a:pt x="1832" y="14679"/>
                    <a:pt x="1894" y="14802"/>
                    <a:pt x="2030" y="14954"/>
                  </a:cubicBezTo>
                  <a:cubicBezTo>
                    <a:pt x="2164" y="15105"/>
                    <a:pt x="2252" y="15173"/>
                    <a:pt x="2379" y="15335"/>
                  </a:cubicBezTo>
                  <a:cubicBezTo>
                    <a:pt x="2431" y="15403"/>
                    <a:pt x="2457" y="15453"/>
                    <a:pt x="2519" y="15515"/>
                  </a:cubicBezTo>
                  <a:cubicBezTo>
                    <a:pt x="2541" y="15538"/>
                    <a:pt x="2571" y="15532"/>
                    <a:pt x="2589" y="15561"/>
                  </a:cubicBezTo>
                  <a:cubicBezTo>
                    <a:pt x="2772" y="15840"/>
                    <a:pt x="2737" y="16105"/>
                    <a:pt x="2817" y="16458"/>
                  </a:cubicBezTo>
                  <a:cubicBezTo>
                    <a:pt x="2886" y="16779"/>
                    <a:pt x="3004" y="16936"/>
                    <a:pt x="3044" y="17267"/>
                  </a:cubicBezTo>
                  <a:cubicBezTo>
                    <a:pt x="3070" y="17480"/>
                    <a:pt x="3070" y="17648"/>
                    <a:pt x="3183" y="17805"/>
                  </a:cubicBezTo>
                  <a:cubicBezTo>
                    <a:pt x="3240" y="17884"/>
                    <a:pt x="3311" y="17878"/>
                    <a:pt x="3393" y="17896"/>
                  </a:cubicBezTo>
                  <a:cubicBezTo>
                    <a:pt x="3499" y="17918"/>
                    <a:pt x="3568" y="17935"/>
                    <a:pt x="3673" y="17963"/>
                  </a:cubicBezTo>
                  <a:cubicBezTo>
                    <a:pt x="3860" y="18008"/>
                    <a:pt x="3970" y="18052"/>
                    <a:pt x="4163" y="18052"/>
                  </a:cubicBezTo>
                  <a:lnTo>
                    <a:pt x="4163" y="18883"/>
                  </a:lnTo>
                  <a:lnTo>
                    <a:pt x="4163" y="18883"/>
                  </a:lnTo>
                  <a:cubicBezTo>
                    <a:pt x="4246" y="18901"/>
                    <a:pt x="4329" y="18974"/>
                    <a:pt x="4411" y="18974"/>
                  </a:cubicBezTo>
                  <a:lnTo>
                    <a:pt x="4754" y="18974"/>
                  </a:lnTo>
                  <a:cubicBezTo>
                    <a:pt x="5146" y="18974"/>
                    <a:pt x="5361" y="19186"/>
                    <a:pt x="5684" y="19467"/>
                  </a:cubicBezTo>
                  <a:cubicBezTo>
                    <a:pt x="5846" y="19607"/>
                    <a:pt x="5956" y="19663"/>
                    <a:pt x="6104" y="19826"/>
                  </a:cubicBezTo>
                  <a:cubicBezTo>
                    <a:pt x="6157" y="19882"/>
                    <a:pt x="6166" y="19939"/>
                    <a:pt x="6209" y="20006"/>
                  </a:cubicBezTo>
                  <a:cubicBezTo>
                    <a:pt x="6271" y="20101"/>
                    <a:pt x="6348" y="20130"/>
                    <a:pt x="6419" y="20208"/>
                  </a:cubicBezTo>
                  <a:cubicBezTo>
                    <a:pt x="6541" y="20354"/>
                    <a:pt x="6598" y="20461"/>
                    <a:pt x="6717" y="20613"/>
                  </a:cubicBezTo>
                  <a:cubicBezTo>
                    <a:pt x="6791" y="20708"/>
                    <a:pt x="6856" y="20741"/>
                    <a:pt x="6944" y="20814"/>
                  </a:cubicBezTo>
                  <a:cubicBezTo>
                    <a:pt x="7202" y="21033"/>
                    <a:pt x="7337" y="21241"/>
                    <a:pt x="7521" y="21556"/>
                  </a:cubicBezTo>
                  <a:lnTo>
                    <a:pt x="9567" y="21600"/>
                  </a:lnTo>
                  <a:cubicBezTo>
                    <a:pt x="9694" y="21319"/>
                    <a:pt x="9777" y="21162"/>
                    <a:pt x="9899" y="20882"/>
                  </a:cubicBezTo>
                  <a:cubicBezTo>
                    <a:pt x="9943" y="20781"/>
                    <a:pt x="9956" y="20686"/>
                    <a:pt x="10021" y="20613"/>
                  </a:cubicBezTo>
                  <a:cubicBezTo>
                    <a:pt x="10131" y="20489"/>
                    <a:pt x="10231" y="20483"/>
                    <a:pt x="10372" y="20433"/>
                  </a:cubicBezTo>
                  <a:cubicBezTo>
                    <a:pt x="10498" y="20388"/>
                    <a:pt x="10591" y="20399"/>
                    <a:pt x="10721" y="20365"/>
                  </a:cubicBezTo>
                  <a:cubicBezTo>
                    <a:pt x="11009" y="20292"/>
                    <a:pt x="11229" y="20074"/>
                    <a:pt x="11496" y="19905"/>
                  </a:cubicBezTo>
                  <a:cubicBezTo>
                    <a:pt x="11522" y="20008"/>
                    <a:pt x="11560" y="20092"/>
                    <a:pt x="11648" y="20119"/>
                  </a:cubicBezTo>
                  <a:cubicBezTo>
                    <a:pt x="11793" y="20162"/>
                    <a:pt x="11828" y="20330"/>
                    <a:pt x="11946" y="20433"/>
                  </a:cubicBezTo>
                  <a:cubicBezTo>
                    <a:pt x="12174" y="20633"/>
                    <a:pt x="12374" y="20568"/>
                    <a:pt x="12654" y="20568"/>
                  </a:cubicBezTo>
                  <a:cubicBezTo>
                    <a:pt x="12807" y="20568"/>
                    <a:pt x="12934" y="20601"/>
                    <a:pt x="13048" y="20478"/>
                  </a:cubicBezTo>
                  <a:cubicBezTo>
                    <a:pt x="13156" y="20360"/>
                    <a:pt x="13148" y="20119"/>
                    <a:pt x="13292" y="20119"/>
                  </a:cubicBezTo>
                  <a:cubicBezTo>
                    <a:pt x="13390" y="20119"/>
                    <a:pt x="13468" y="20155"/>
                    <a:pt x="13536" y="20215"/>
                  </a:cubicBezTo>
                  <a:lnTo>
                    <a:pt x="13536" y="20215"/>
                  </a:lnTo>
                  <a:cubicBezTo>
                    <a:pt x="13806" y="19957"/>
                    <a:pt x="13904" y="20112"/>
                    <a:pt x="14236" y="20028"/>
                  </a:cubicBezTo>
                  <a:cubicBezTo>
                    <a:pt x="14434" y="19978"/>
                    <a:pt x="14491" y="19793"/>
                    <a:pt x="14656" y="19647"/>
                  </a:cubicBezTo>
                  <a:cubicBezTo>
                    <a:pt x="14796" y="19523"/>
                    <a:pt x="14857" y="19422"/>
                    <a:pt x="14988" y="19288"/>
                  </a:cubicBezTo>
                  <a:cubicBezTo>
                    <a:pt x="15107" y="19164"/>
                    <a:pt x="15198" y="19113"/>
                    <a:pt x="15338" y="19040"/>
                  </a:cubicBezTo>
                  <a:cubicBezTo>
                    <a:pt x="15448" y="18985"/>
                    <a:pt x="15505" y="18912"/>
                    <a:pt x="15619" y="18861"/>
                  </a:cubicBezTo>
                  <a:cubicBezTo>
                    <a:pt x="15824" y="18766"/>
                    <a:pt x="15959" y="18794"/>
                    <a:pt x="16178" y="18771"/>
                  </a:cubicBezTo>
                  <a:cubicBezTo>
                    <a:pt x="16349" y="18754"/>
                    <a:pt x="16449" y="18726"/>
                    <a:pt x="16619" y="18726"/>
                  </a:cubicBezTo>
                  <a:cubicBezTo>
                    <a:pt x="16917" y="18726"/>
                    <a:pt x="17087" y="18766"/>
                    <a:pt x="17385" y="18771"/>
                  </a:cubicBezTo>
                  <a:lnTo>
                    <a:pt x="21600" y="12507"/>
                  </a:lnTo>
                  <a:lnTo>
                    <a:pt x="20445" y="12484"/>
                  </a:lnTo>
                  <a:lnTo>
                    <a:pt x="14727" y="10216"/>
                  </a:lnTo>
                  <a:cubicBezTo>
                    <a:pt x="14670" y="9907"/>
                    <a:pt x="14709" y="9711"/>
                    <a:pt x="14639" y="9408"/>
                  </a:cubicBezTo>
                  <a:cubicBezTo>
                    <a:pt x="14599" y="9245"/>
                    <a:pt x="14503" y="9189"/>
                    <a:pt x="14411" y="9071"/>
                  </a:cubicBezTo>
                  <a:cubicBezTo>
                    <a:pt x="14289" y="8914"/>
                    <a:pt x="14245" y="8791"/>
                    <a:pt x="14131" y="8622"/>
                  </a:cubicBezTo>
                  <a:cubicBezTo>
                    <a:pt x="13974" y="8386"/>
                    <a:pt x="13852" y="8218"/>
                    <a:pt x="13852" y="7903"/>
                  </a:cubicBezTo>
                  <a:cubicBezTo>
                    <a:pt x="13852" y="7561"/>
                    <a:pt x="13983" y="7381"/>
                    <a:pt x="14131" y="7095"/>
                  </a:cubicBezTo>
                  <a:lnTo>
                    <a:pt x="14131" y="7095"/>
                  </a:lnTo>
                  <a:lnTo>
                    <a:pt x="13441" y="6837"/>
                  </a:lnTo>
                  <a:cubicBezTo>
                    <a:pt x="13373" y="6856"/>
                    <a:pt x="13343" y="6896"/>
                    <a:pt x="13284" y="6938"/>
                  </a:cubicBezTo>
                  <a:cubicBezTo>
                    <a:pt x="13239" y="6969"/>
                    <a:pt x="13205" y="6977"/>
                    <a:pt x="13161" y="7005"/>
                  </a:cubicBezTo>
                  <a:cubicBezTo>
                    <a:pt x="13113" y="7036"/>
                    <a:pt x="13085" y="7059"/>
                    <a:pt x="13048" y="7106"/>
                  </a:cubicBezTo>
                  <a:cubicBezTo>
                    <a:pt x="12975" y="7199"/>
                    <a:pt x="12946" y="7319"/>
                    <a:pt x="12846" y="7319"/>
                  </a:cubicBezTo>
                  <a:cubicBezTo>
                    <a:pt x="12785" y="7319"/>
                    <a:pt x="12752" y="7247"/>
                    <a:pt x="12733" y="7174"/>
                  </a:cubicBezTo>
                  <a:cubicBezTo>
                    <a:pt x="12713" y="7106"/>
                    <a:pt x="12702" y="7064"/>
                    <a:pt x="12688" y="6994"/>
                  </a:cubicBezTo>
                  <a:cubicBezTo>
                    <a:pt x="12659" y="6829"/>
                    <a:pt x="12602" y="6741"/>
                    <a:pt x="12602" y="6570"/>
                  </a:cubicBezTo>
                  <a:lnTo>
                    <a:pt x="12602" y="6329"/>
                  </a:lnTo>
                  <a:cubicBezTo>
                    <a:pt x="12602" y="6166"/>
                    <a:pt x="12656" y="6079"/>
                    <a:pt x="12724" y="5939"/>
                  </a:cubicBezTo>
                  <a:cubicBezTo>
                    <a:pt x="12739" y="5905"/>
                    <a:pt x="12744" y="5874"/>
                    <a:pt x="12759" y="5837"/>
                  </a:cubicBezTo>
                  <a:cubicBezTo>
                    <a:pt x="12813" y="5714"/>
                    <a:pt x="12855" y="5644"/>
                    <a:pt x="12898" y="5512"/>
                  </a:cubicBezTo>
                  <a:cubicBezTo>
                    <a:pt x="12918" y="5450"/>
                    <a:pt x="12951" y="5428"/>
                    <a:pt x="12969" y="5366"/>
                  </a:cubicBezTo>
                  <a:cubicBezTo>
                    <a:pt x="12988" y="5293"/>
                    <a:pt x="12992" y="5246"/>
                    <a:pt x="13021" y="5175"/>
                  </a:cubicBezTo>
                  <a:cubicBezTo>
                    <a:pt x="13040" y="5122"/>
                    <a:pt x="13065" y="5091"/>
                    <a:pt x="13091" y="5040"/>
                  </a:cubicBezTo>
                  <a:cubicBezTo>
                    <a:pt x="13116" y="4993"/>
                    <a:pt x="13126" y="4954"/>
                    <a:pt x="13153" y="4906"/>
                  </a:cubicBezTo>
                  <a:cubicBezTo>
                    <a:pt x="13161" y="4889"/>
                    <a:pt x="13179" y="4889"/>
                    <a:pt x="13187" y="4872"/>
                  </a:cubicBezTo>
                  <a:cubicBezTo>
                    <a:pt x="13205" y="4841"/>
                    <a:pt x="13216" y="4814"/>
                    <a:pt x="13230" y="4783"/>
                  </a:cubicBezTo>
                  <a:cubicBezTo>
                    <a:pt x="13292" y="4664"/>
                    <a:pt x="13321" y="4600"/>
                    <a:pt x="13361" y="4468"/>
                  </a:cubicBezTo>
                  <a:lnTo>
                    <a:pt x="13361" y="4468"/>
                  </a:lnTo>
                  <a:cubicBezTo>
                    <a:pt x="13048" y="4176"/>
                    <a:pt x="12951" y="3941"/>
                    <a:pt x="12610" y="3705"/>
                  </a:cubicBezTo>
                  <a:cubicBezTo>
                    <a:pt x="12418" y="3576"/>
                    <a:pt x="12295" y="3536"/>
                    <a:pt x="12103" y="3413"/>
                  </a:cubicBezTo>
                  <a:cubicBezTo>
                    <a:pt x="11810" y="3228"/>
                    <a:pt x="11617" y="3166"/>
                    <a:pt x="11333" y="2963"/>
                  </a:cubicBezTo>
                  <a:cubicBezTo>
                    <a:pt x="11216" y="2879"/>
                    <a:pt x="11171" y="2779"/>
                    <a:pt x="11071" y="2672"/>
                  </a:cubicBezTo>
                  <a:cubicBezTo>
                    <a:pt x="10940" y="2531"/>
                    <a:pt x="10852" y="2453"/>
                    <a:pt x="10704" y="2335"/>
                  </a:cubicBezTo>
                  <a:cubicBezTo>
                    <a:pt x="10384" y="2082"/>
                    <a:pt x="10231" y="1880"/>
                    <a:pt x="9935" y="1594"/>
                  </a:cubicBezTo>
                  <a:cubicBezTo>
                    <a:pt x="9856" y="1521"/>
                    <a:pt x="9794" y="1470"/>
                    <a:pt x="9725" y="1392"/>
                  </a:cubicBezTo>
                  <a:cubicBezTo>
                    <a:pt x="9606" y="1251"/>
                    <a:pt x="9527" y="1184"/>
                    <a:pt x="9392" y="1078"/>
                  </a:cubicBezTo>
                  <a:cubicBezTo>
                    <a:pt x="9182" y="909"/>
                    <a:pt x="9046" y="825"/>
                    <a:pt x="8833" y="673"/>
                  </a:cubicBezTo>
                  <a:cubicBezTo>
                    <a:pt x="8521" y="454"/>
                    <a:pt x="8334" y="247"/>
                    <a:pt x="7975" y="247"/>
                  </a:cubicBezTo>
                  <a:cubicBezTo>
                    <a:pt x="7805" y="247"/>
                    <a:pt x="7709" y="292"/>
                    <a:pt x="7538" y="292"/>
                  </a:cubicBezTo>
                  <a:cubicBezTo>
                    <a:pt x="7398" y="292"/>
                    <a:pt x="7316" y="275"/>
                    <a:pt x="7189" y="201"/>
                  </a:cubicBezTo>
                  <a:cubicBezTo>
                    <a:pt x="7066" y="135"/>
                    <a:pt x="7009" y="0"/>
                    <a:pt x="6873" y="0"/>
                  </a:cubicBezTo>
                  <a:cubicBezTo>
                    <a:pt x="6686" y="0"/>
                    <a:pt x="6558" y="129"/>
                    <a:pt x="6471" y="336"/>
                  </a:cubicBezTo>
                  <a:cubicBezTo>
                    <a:pt x="6402" y="505"/>
                    <a:pt x="6362" y="611"/>
                    <a:pt x="6296" y="786"/>
                  </a:cubicBezTo>
                  <a:cubicBezTo>
                    <a:pt x="6274" y="845"/>
                    <a:pt x="6235" y="1058"/>
                    <a:pt x="6210" y="1104"/>
                  </a:cubicBezTo>
                  <a:cubicBezTo>
                    <a:pt x="6114" y="1069"/>
                    <a:pt x="5979" y="1095"/>
                    <a:pt x="5859" y="1078"/>
                  </a:cubicBezTo>
                  <a:cubicBezTo>
                    <a:pt x="5671" y="1050"/>
                    <a:pt x="5575" y="943"/>
                    <a:pt x="5387" y="943"/>
                  </a:cubicBezTo>
                  <a:cubicBezTo>
                    <a:pt x="5030" y="943"/>
                    <a:pt x="4828" y="1121"/>
                    <a:pt x="4490" y="1143"/>
                  </a:cubicBezTo>
                  <a:cubicBezTo>
                    <a:pt x="4490" y="1143"/>
                    <a:pt x="4490" y="1143"/>
                    <a:pt x="4490" y="1143"/>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3" name="Shape 3382"/>
            <p:cNvSpPr/>
            <p:nvPr/>
          </p:nvSpPr>
          <p:spPr>
            <a:xfrm>
              <a:off x="9084487" y="3835968"/>
              <a:ext cx="287081" cy="296475"/>
            </a:xfrm>
            <a:custGeom>
              <a:avLst/>
              <a:gdLst/>
              <a:ahLst/>
              <a:cxnLst>
                <a:cxn ang="0">
                  <a:pos x="wd2" y="hd2"/>
                </a:cxn>
                <a:cxn ang="5400000">
                  <a:pos x="wd2" y="hd2"/>
                </a:cxn>
                <a:cxn ang="10800000">
                  <a:pos x="wd2" y="hd2"/>
                </a:cxn>
                <a:cxn ang="16200000">
                  <a:pos x="wd2" y="hd2"/>
                </a:cxn>
              </a:cxnLst>
              <a:rect l="0" t="0" r="r" b="b"/>
              <a:pathLst>
                <a:path w="21600" h="21600" extrusionOk="0">
                  <a:moveTo>
                    <a:pt x="6024" y="1769"/>
                  </a:moveTo>
                  <a:cubicBezTo>
                    <a:pt x="6350" y="1618"/>
                    <a:pt x="6530" y="1478"/>
                    <a:pt x="6890" y="1443"/>
                  </a:cubicBezTo>
                  <a:lnTo>
                    <a:pt x="10112" y="1955"/>
                  </a:lnTo>
                  <a:cubicBezTo>
                    <a:pt x="10629" y="1874"/>
                    <a:pt x="10785" y="1524"/>
                    <a:pt x="11267" y="1350"/>
                  </a:cubicBezTo>
                  <a:cubicBezTo>
                    <a:pt x="11471" y="1281"/>
                    <a:pt x="11613" y="1304"/>
                    <a:pt x="11841" y="1304"/>
                  </a:cubicBezTo>
                  <a:cubicBezTo>
                    <a:pt x="12517" y="1281"/>
                    <a:pt x="12900" y="1258"/>
                    <a:pt x="13573" y="1210"/>
                  </a:cubicBezTo>
                  <a:cubicBezTo>
                    <a:pt x="13956" y="1187"/>
                    <a:pt x="14174" y="1070"/>
                    <a:pt x="14534" y="978"/>
                  </a:cubicBezTo>
                  <a:cubicBezTo>
                    <a:pt x="14751" y="919"/>
                    <a:pt x="14894" y="955"/>
                    <a:pt x="15111" y="885"/>
                  </a:cubicBezTo>
                  <a:cubicBezTo>
                    <a:pt x="15338" y="816"/>
                    <a:pt x="15471" y="664"/>
                    <a:pt x="15688" y="559"/>
                  </a:cubicBezTo>
                  <a:cubicBezTo>
                    <a:pt x="16119" y="339"/>
                    <a:pt x="16459" y="245"/>
                    <a:pt x="16890" y="0"/>
                  </a:cubicBezTo>
                  <a:lnTo>
                    <a:pt x="16890" y="0"/>
                  </a:lnTo>
                  <a:cubicBezTo>
                    <a:pt x="17023" y="222"/>
                    <a:pt x="17165" y="339"/>
                    <a:pt x="17274" y="559"/>
                  </a:cubicBezTo>
                  <a:cubicBezTo>
                    <a:pt x="17430" y="873"/>
                    <a:pt x="17525" y="1106"/>
                    <a:pt x="17851" y="1258"/>
                  </a:cubicBezTo>
                  <a:cubicBezTo>
                    <a:pt x="18344" y="1490"/>
                    <a:pt x="18693" y="1501"/>
                    <a:pt x="19196" y="1723"/>
                  </a:cubicBezTo>
                  <a:cubicBezTo>
                    <a:pt x="19678" y="1932"/>
                    <a:pt x="19726" y="2397"/>
                    <a:pt x="19872" y="2887"/>
                  </a:cubicBezTo>
                  <a:cubicBezTo>
                    <a:pt x="20109" y="3701"/>
                    <a:pt x="20218" y="4166"/>
                    <a:pt x="20449" y="4982"/>
                  </a:cubicBezTo>
                  <a:cubicBezTo>
                    <a:pt x="20568" y="5424"/>
                    <a:pt x="20687" y="5680"/>
                    <a:pt x="20880" y="6098"/>
                  </a:cubicBezTo>
                  <a:cubicBezTo>
                    <a:pt x="20976" y="6320"/>
                    <a:pt x="21084" y="6436"/>
                    <a:pt x="21169" y="6657"/>
                  </a:cubicBezTo>
                  <a:cubicBezTo>
                    <a:pt x="21193" y="6739"/>
                    <a:pt x="21312" y="6751"/>
                    <a:pt x="21312" y="6843"/>
                  </a:cubicBezTo>
                  <a:cubicBezTo>
                    <a:pt x="21312" y="7099"/>
                    <a:pt x="20999" y="7157"/>
                    <a:pt x="20928" y="7402"/>
                  </a:cubicBezTo>
                  <a:cubicBezTo>
                    <a:pt x="20880" y="7578"/>
                    <a:pt x="20880" y="7681"/>
                    <a:pt x="20880" y="7869"/>
                  </a:cubicBezTo>
                  <a:cubicBezTo>
                    <a:pt x="20880" y="8705"/>
                    <a:pt x="21600" y="9079"/>
                    <a:pt x="21600" y="9915"/>
                  </a:cubicBezTo>
                  <a:cubicBezTo>
                    <a:pt x="21600" y="10114"/>
                    <a:pt x="21552" y="10241"/>
                    <a:pt x="21410" y="10381"/>
                  </a:cubicBezTo>
                  <a:lnTo>
                    <a:pt x="16989" y="15209"/>
                  </a:lnTo>
                  <a:lnTo>
                    <a:pt x="16999" y="20031"/>
                  </a:lnTo>
                  <a:lnTo>
                    <a:pt x="16999" y="20031"/>
                  </a:lnTo>
                  <a:lnTo>
                    <a:pt x="3908" y="20296"/>
                  </a:lnTo>
                  <a:cubicBezTo>
                    <a:pt x="3769" y="20308"/>
                    <a:pt x="3633" y="20311"/>
                    <a:pt x="3504" y="20318"/>
                  </a:cubicBezTo>
                  <a:lnTo>
                    <a:pt x="3504" y="20318"/>
                  </a:lnTo>
                  <a:cubicBezTo>
                    <a:pt x="3209" y="20334"/>
                    <a:pt x="2941" y="20375"/>
                    <a:pt x="2710" y="20576"/>
                  </a:cubicBezTo>
                  <a:cubicBezTo>
                    <a:pt x="2648" y="20623"/>
                    <a:pt x="2648" y="20704"/>
                    <a:pt x="2611" y="20761"/>
                  </a:cubicBezTo>
                  <a:cubicBezTo>
                    <a:pt x="2445" y="20972"/>
                    <a:pt x="2299" y="21100"/>
                    <a:pt x="2133" y="21320"/>
                  </a:cubicBezTo>
                  <a:cubicBezTo>
                    <a:pt x="2024" y="21472"/>
                    <a:pt x="1901" y="21600"/>
                    <a:pt x="1698" y="21600"/>
                  </a:cubicBezTo>
                  <a:cubicBezTo>
                    <a:pt x="1063" y="21600"/>
                    <a:pt x="652" y="21600"/>
                    <a:pt x="17" y="21554"/>
                  </a:cubicBezTo>
                  <a:lnTo>
                    <a:pt x="17" y="21554"/>
                  </a:lnTo>
                  <a:lnTo>
                    <a:pt x="0" y="18621"/>
                  </a:lnTo>
                  <a:lnTo>
                    <a:pt x="411" y="16985"/>
                  </a:lnTo>
                  <a:cubicBezTo>
                    <a:pt x="530" y="16637"/>
                    <a:pt x="567" y="16270"/>
                    <a:pt x="689" y="15921"/>
                  </a:cubicBezTo>
                  <a:cubicBezTo>
                    <a:pt x="822" y="15537"/>
                    <a:pt x="1110" y="15374"/>
                    <a:pt x="1219" y="14991"/>
                  </a:cubicBezTo>
                  <a:cubicBezTo>
                    <a:pt x="1253" y="14863"/>
                    <a:pt x="1229" y="14746"/>
                    <a:pt x="1266" y="14618"/>
                  </a:cubicBezTo>
                  <a:cubicBezTo>
                    <a:pt x="1352" y="14304"/>
                    <a:pt x="1555" y="14118"/>
                    <a:pt x="1555" y="13779"/>
                  </a:cubicBezTo>
                  <a:cubicBezTo>
                    <a:pt x="1555" y="13453"/>
                    <a:pt x="1372" y="13027"/>
                    <a:pt x="1626" y="12830"/>
                  </a:cubicBezTo>
                  <a:cubicBezTo>
                    <a:pt x="1674" y="12786"/>
                    <a:pt x="1729" y="12748"/>
                    <a:pt x="1796" y="12709"/>
                  </a:cubicBezTo>
                  <a:cubicBezTo>
                    <a:pt x="1946" y="12621"/>
                    <a:pt x="2072" y="12623"/>
                    <a:pt x="2227" y="12546"/>
                  </a:cubicBezTo>
                  <a:cubicBezTo>
                    <a:pt x="2452" y="12436"/>
                    <a:pt x="2581" y="12329"/>
                    <a:pt x="2710" y="12127"/>
                  </a:cubicBezTo>
                  <a:cubicBezTo>
                    <a:pt x="2856" y="11893"/>
                    <a:pt x="2866" y="11726"/>
                    <a:pt x="2971" y="11476"/>
                  </a:cubicBezTo>
                  <a:cubicBezTo>
                    <a:pt x="3049" y="11295"/>
                    <a:pt x="3267" y="11288"/>
                    <a:pt x="3470" y="11288"/>
                  </a:cubicBezTo>
                  <a:cubicBezTo>
                    <a:pt x="3586" y="11288"/>
                    <a:pt x="3637" y="11351"/>
                    <a:pt x="3749" y="11356"/>
                  </a:cubicBezTo>
                  <a:cubicBezTo>
                    <a:pt x="4065" y="11040"/>
                    <a:pt x="4465" y="10769"/>
                    <a:pt x="4747" y="10425"/>
                  </a:cubicBezTo>
                  <a:cubicBezTo>
                    <a:pt x="4927" y="10205"/>
                    <a:pt x="5141" y="9973"/>
                    <a:pt x="5355" y="9782"/>
                  </a:cubicBezTo>
                  <a:cubicBezTo>
                    <a:pt x="5705" y="9468"/>
                    <a:pt x="6034" y="9225"/>
                    <a:pt x="6302" y="8862"/>
                  </a:cubicBezTo>
                  <a:cubicBezTo>
                    <a:pt x="6445" y="8674"/>
                    <a:pt x="6771" y="8280"/>
                    <a:pt x="6771" y="8045"/>
                  </a:cubicBezTo>
                  <a:lnTo>
                    <a:pt x="6435" y="7472"/>
                  </a:lnTo>
                  <a:cubicBezTo>
                    <a:pt x="6336" y="7356"/>
                    <a:pt x="6302" y="7275"/>
                    <a:pt x="6170" y="7216"/>
                  </a:cubicBezTo>
                  <a:cubicBezTo>
                    <a:pt x="5966" y="7134"/>
                    <a:pt x="5797" y="7204"/>
                    <a:pt x="5593" y="7122"/>
                  </a:cubicBezTo>
                  <a:cubicBezTo>
                    <a:pt x="5341" y="7019"/>
                    <a:pt x="5162" y="6831"/>
                    <a:pt x="5162" y="6563"/>
                  </a:cubicBezTo>
                  <a:cubicBezTo>
                    <a:pt x="5162" y="6377"/>
                    <a:pt x="5280" y="6297"/>
                    <a:pt x="5280" y="6109"/>
                  </a:cubicBezTo>
                  <a:lnTo>
                    <a:pt x="5280" y="4225"/>
                  </a:lnTo>
                  <a:cubicBezTo>
                    <a:pt x="5280" y="3772"/>
                    <a:pt x="5195" y="3492"/>
                    <a:pt x="5351" y="3073"/>
                  </a:cubicBezTo>
                  <a:cubicBezTo>
                    <a:pt x="5555" y="2548"/>
                    <a:pt x="5881" y="2328"/>
                    <a:pt x="6024" y="1769"/>
                  </a:cubicBezTo>
                  <a:cubicBezTo>
                    <a:pt x="6024" y="1769"/>
                    <a:pt x="6024" y="1769"/>
                    <a:pt x="6024" y="176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4" name="Shape 3383"/>
            <p:cNvSpPr/>
            <p:nvPr/>
          </p:nvSpPr>
          <p:spPr>
            <a:xfrm>
              <a:off x="8157976" y="3776576"/>
              <a:ext cx="1013290" cy="1005066"/>
            </a:xfrm>
            <a:custGeom>
              <a:avLst/>
              <a:gdLst/>
              <a:ahLst/>
              <a:cxnLst>
                <a:cxn ang="0">
                  <a:pos x="wd2" y="hd2"/>
                </a:cxn>
                <a:cxn ang="5400000">
                  <a:pos x="wd2" y="hd2"/>
                </a:cxn>
                <a:cxn ang="10800000">
                  <a:pos x="wd2" y="hd2"/>
                </a:cxn>
                <a:cxn ang="16200000">
                  <a:pos x="wd2" y="hd2"/>
                </a:cxn>
              </a:cxnLst>
              <a:rect l="0" t="0" r="r" b="b"/>
              <a:pathLst>
                <a:path w="21600" h="21600" extrusionOk="0">
                  <a:moveTo>
                    <a:pt x="7199" y="2109"/>
                  </a:moveTo>
                  <a:cubicBezTo>
                    <a:pt x="7217" y="1875"/>
                    <a:pt x="7333" y="1733"/>
                    <a:pt x="7333" y="1483"/>
                  </a:cubicBezTo>
                  <a:cubicBezTo>
                    <a:pt x="7333" y="1342"/>
                    <a:pt x="7292" y="1260"/>
                    <a:pt x="7292" y="1119"/>
                  </a:cubicBezTo>
                  <a:cubicBezTo>
                    <a:pt x="7292" y="958"/>
                    <a:pt x="7390" y="872"/>
                    <a:pt x="7496" y="756"/>
                  </a:cubicBezTo>
                  <a:cubicBezTo>
                    <a:pt x="7616" y="625"/>
                    <a:pt x="7657" y="519"/>
                    <a:pt x="7795" y="412"/>
                  </a:cubicBezTo>
                  <a:cubicBezTo>
                    <a:pt x="7912" y="323"/>
                    <a:pt x="7921" y="151"/>
                    <a:pt x="8068" y="151"/>
                  </a:cubicBezTo>
                  <a:cubicBezTo>
                    <a:pt x="8160" y="151"/>
                    <a:pt x="8208" y="209"/>
                    <a:pt x="8299" y="220"/>
                  </a:cubicBezTo>
                  <a:cubicBezTo>
                    <a:pt x="8518" y="246"/>
                    <a:pt x="8664" y="247"/>
                    <a:pt x="8844" y="371"/>
                  </a:cubicBezTo>
                  <a:cubicBezTo>
                    <a:pt x="9049" y="512"/>
                    <a:pt x="9144" y="625"/>
                    <a:pt x="9308" y="810"/>
                  </a:cubicBezTo>
                  <a:cubicBezTo>
                    <a:pt x="9386" y="900"/>
                    <a:pt x="9368" y="1058"/>
                    <a:pt x="9488" y="1058"/>
                  </a:cubicBezTo>
                  <a:cubicBezTo>
                    <a:pt x="9658" y="1058"/>
                    <a:pt x="9828" y="1058"/>
                    <a:pt x="9998" y="1058"/>
                  </a:cubicBezTo>
                  <a:cubicBezTo>
                    <a:pt x="10122" y="1058"/>
                    <a:pt x="10179" y="1126"/>
                    <a:pt x="10301" y="1140"/>
                  </a:cubicBezTo>
                  <a:cubicBezTo>
                    <a:pt x="10752" y="1191"/>
                    <a:pt x="11031" y="1185"/>
                    <a:pt x="11432" y="1387"/>
                  </a:cubicBezTo>
                  <a:cubicBezTo>
                    <a:pt x="11472" y="1407"/>
                    <a:pt x="11502" y="1431"/>
                    <a:pt x="11529" y="1456"/>
                  </a:cubicBezTo>
                  <a:cubicBezTo>
                    <a:pt x="11679" y="1226"/>
                    <a:pt x="11701" y="1002"/>
                    <a:pt x="11746" y="728"/>
                  </a:cubicBezTo>
                  <a:cubicBezTo>
                    <a:pt x="11831" y="728"/>
                    <a:pt x="11882" y="707"/>
                    <a:pt x="11963" y="687"/>
                  </a:cubicBezTo>
                  <a:cubicBezTo>
                    <a:pt x="12066" y="662"/>
                    <a:pt x="12133" y="677"/>
                    <a:pt x="12236" y="659"/>
                  </a:cubicBezTo>
                  <a:cubicBezTo>
                    <a:pt x="12328" y="645"/>
                    <a:pt x="12385" y="604"/>
                    <a:pt x="12481" y="604"/>
                  </a:cubicBezTo>
                  <a:cubicBezTo>
                    <a:pt x="12577" y="604"/>
                    <a:pt x="12604" y="728"/>
                    <a:pt x="12699" y="728"/>
                  </a:cubicBezTo>
                  <a:cubicBezTo>
                    <a:pt x="12743" y="728"/>
                    <a:pt x="12767" y="697"/>
                    <a:pt x="12808" y="687"/>
                  </a:cubicBezTo>
                  <a:cubicBezTo>
                    <a:pt x="12889" y="666"/>
                    <a:pt x="12947" y="670"/>
                    <a:pt x="13026" y="645"/>
                  </a:cubicBezTo>
                  <a:cubicBezTo>
                    <a:pt x="13121" y="618"/>
                    <a:pt x="13162" y="556"/>
                    <a:pt x="13257" y="522"/>
                  </a:cubicBezTo>
                  <a:cubicBezTo>
                    <a:pt x="13294" y="508"/>
                    <a:pt x="13329" y="515"/>
                    <a:pt x="13367" y="508"/>
                  </a:cubicBezTo>
                  <a:cubicBezTo>
                    <a:pt x="13553" y="464"/>
                    <a:pt x="13659" y="378"/>
                    <a:pt x="13789" y="234"/>
                  </a:cubicBezTo>
                  <a:cubicBezTo>
                    <a:pt x="13871" y="282"/>
                    <a:pt x="13915" y="343"/>
                    <a:pt x="14010" y="343"/>
                  </a:cubicBezTo>
                  <a:lnTo>
                    <a:pt x="14276" y="343"/>
                  </a:lnTo>
                  <a:cubicBezTo>
                    <a:pt x="14343" y="343"/>
                    <a:pt x="14374" y="309"/>
                    <a:pt x="14442" y="302"/>
                  </a:cubicBezTo>
                  <a:cubicBezTo>
                    <a:pt x="14568" y="289"/>
                    <a:pt x="14661" y="323"/>
                    <a:pt x="14769" y="261"/>
                  </a:cubicBezTo>
                  <a:cubicBezTo>
                    <a:pt x="14885" y="196"/>
                    <a:pt x="14916" y="110"/>
                    <a:pt x="14987" y="0"/>
                  </a:cubicBezTo>
                  <a:cubicBezTo>
                    <a:pt x="15161" y="86"/>
                    <a:pt x="15263" y="100"/>
                    <a:pt x="15437" y="165"/>
                  </a:cubicBezTo>
                  <a:cubicBezTo>
                    <a:pt x="15566" y="213"/>
                    <a:pt x="15628" y="302"/>
                    <a:pt x="15767" y="302"/>
                  </a:cubicBezTo>
                  <a:lnTo>
                    <a:pt x="16033" y="302"/>
                  </a:lnTo>
                  <a:cubicBezTo>
                    <a:pt x="16183" y="302"/>
                    <a:pt x="16271" y="343"/>
                    <a:pt x="16421" y="343"/>
                  </a:cubicBezTo>
                  <a:cubicBezTo>
                    <a:pt x="16546" y="343"/>
                    <a:pt x="16615" y="330"/>
                    <a:pt x="16741" y="330"/>
                  </a:cubicBezTo>
                  <a:cubicBezTo>
                    <a:pt x="16789" y="330"/>
                    <a:pt x="16809" y="361"/>
                    <a:pt x="16853" y="371"/>
                  </a:cubicBezTo>
                  <a:cubicBezTo>
                    <a:pt x="16979" y="402"/>
                    <a:pt x="17088" y="405"/>
                    <a:pt x="17207" y="453"/>
                  </a:cubicBezTo>
                  <a:lnTo>
                    <a:pt x="17207" y="453"/>
                  </a:lnTo>
                  <a:cubicBezTo>
                    <a:pt x="17293" y="501"/>
                    <a:pt x="17377" y="515"/>
                    <a:pt x="17452" y="577"/>
                  </a:cubicBezTo>
                  <a:cubicBezTo>
                    <a:pt x="17473" y="594"/>
                    <a:pt x="17473" y="618"/>
                    <a:pt x="17493" y="632"/>
                  </a:cubicBezTo>
                  <a:cubicBezTo>
                    <a:pt x="17506" y="639"/>
                    <a:pt x="17531" y="635"/>
                    <a:pt x="17548" y="645"/>
                  </a:cubicBezTo>
                  <a:cubicBezTo>
                    <a:pt x="17735" y="759"/>
                    <a:pt x="17840" y="831"/>
                    <a:pt x="18038" y="920"/>
                  </a:cubicBezTo>
                  <a:cubicBezTo>
                    <a:pt x="18181" y="985"/>
                    <a:pt x="18260" y="1071"/>
                    <a:pt x="18419" y="1071"/>
                  </a:cubicBezTo>
                  <a:cubicBezTo>
                    <a:pt x="18470" y="1071"/>
                    <a:pt x="18470" y="996"/>
                    <a:pt x="18515" y="975"/>
                  </a:cubicBezTo>
                  <a:cubicBezTo>
                    <a:pt x="18532" y="968"/>
                    <a:pt x="18552" y="979"/>
                    <a:pt x="18570" y="975"/>
                  </a:cubicBezTo>
                  <a:cubicBezTo>
                    <a:pt x="18634" y="958"/>
                    <a:pt x="18668" y="934"/>
                    <a:pt x="18736" y="934"/>
                  </a:cubicBezTo>
                  <a:lnTo>
                    <a:pt x="19111" y="934"/>
                  </a:lnTo>
                  <a:cubicBezTo>
                    <a:pt x="19220" y="934"/>
                    <a:pt x="19284" y="958"/>
                    <a:pt x="19386" y="920"/>
                  </a:cubicBezTo>
                  <a:cubicBezTo>
                    <a:pt x="19475" y="889"/>
                    <a:pt x="19481" y="756"/>
                    <a:pt x="19577" y="756"/>
                  </a:cubicBezTo>
                  <a:cubicBezTo>
                    <a:pt x="19622" y="756"/>
                    <a:pt x="19645" y="787"/>
                    <a:pt x="19686" y="797"/>
                  </a:cubicBezTo>
                  <a:cubicBezTo>
                    <a:pt x="19740" y="814"/>
                    <a:pt x="19778" y="804"/>
                    <a:pt x="19836" y="810"/>
                  </a:cubicBezTo>
                  <a:cubicBezTo>
                    <a:pt x="19839" y="893"/>
                    <a:pt x="19836" y="937"/>
                    <a:pt x="19836" y="1020"/>
                  </a:cubicBezTo>
                  <a:cubicBezTo>
                    <a:pt x="19836" y="1301"/>
                    <a:pt x="20016" y="1486"/>
                    <a:pt x="20271" y="1593"/>
                  </a:cubicBezTo>
                  <a:cubicBezTo>
                    <a:pt x="20353" y="1628"/>
                    <a:pt x="20425" y="1628"/>
                    <a:pt x="20490" y="1689"/>
                  </a:cubicBezTo>
                  <a:cubicBezTo>
                    <a:pt x="20541" y="1737"/>
                    <a:pt x="20523" y="1803"/>
                    <a:pt x="20572" y="1854"/>
                  </a:cubicBezTo>
                  <a:cubicBezTo>
                    <a:pt x="20623" y="1909"/>
                    <a:pt x="20684" y="1936"/>
                    <a:pt x="20762" y="1936"/>
                  </a:cubicBezTo>
                  <a:cubicBezTo>
                    <a:pt x="21007" y="1936"/>
                    <a:pt x="21147" y="1892"/>
                    <a:pt x="21388" y="1868"/>
                  </a:cubicBezTo>
                  <a:lnTo>
                    <a:pt x="21388" y="1868"/>
                  </a:lnTo>
                  <a:cubicBezTo>
                    <a:pt x="21348" y="2033"/>
                    <a:pt x="21256" y="2097"/>
                    <a:pt x="21198" y="2252"/>
                  </a:cubicBezTo>
                  <a:cubicBezTo>
                    <a:pt x="21154" y="2376"/>
                    <a:pt x="21178" y="2458"/>
                    <a:pt x="21178" y="2592"/>
                  </a:cubicBezTo>
                  <a:lnTo>
                    <a:pt x="21178" y="3148"/>
                  </a:lnTo>
                  <a:cubicBezTo>
                    <a:pt x="21178" y="3203"/>
                    <a:pt x="21144" y="3227"/>
                    <a:pt x="21144" y="3282"/>
                  </a:cubicBezTo>
                  <a:cubicBezTo>
                    <a:pt x="21144" y="3361"/>
                    <a:pt x="21195" y="3416"/>
                    <a:pt x="21266" y="3447"/>
                  </a:cubicBezTo>
                  <a:cubicBezTo>
                    <a:pt x="21324" y="3471"/>
                    <a:pt x="21372" y="3450"/>
                    <a:pt x="21430" y="3474"/>
                  </a:cubicBezTo>
                  <a:cubicBezTo>
                    <a:pt x="21467" y="3492"/>
                    <a:pt x="21477" y="3516"/>
                    <a:pt x="21505" y="3550"/>
                  </a:cubicBezTo>
                  <a:lnTo>
                    <a:pt x="21600" y="3719"/>
                  </a:lnTo>
                  <a:cubicBezTo>
                    <a:pt x="21600" y="3788"/>
                    <a:pt x="21508" y="3904"/>
                    <a:pt x="21467" y="3960"/>
                  </a:cubicBezTo>
                  <a:cubicBezTo>
                    <a:pt x="21391" y="4067"/>
                    <a:pt x="21298" y="4139"/>
                    <a:pt x="21199" y="4231"/>
                  </a:cubicBezTo>
                  <a:cubicBezTo>
                    <a:pt x="21138" y="4288"/>
                    <a:pt x="21078" y="4356"/>
                    <a:pt x="21027" y="4421"/>
                  </a:cubicBezTo>
                  <a:cubicBezTo>
                    <a:pt x="20947" y="4522"/>
                    <a:pt x="20833" y="4602"/>
                    <a:pt x="20744" y="4695"/>
                  </a:cubicBezTo>
                  <a:cubicBezTo>
                    <a:pt x="20712" y="4694"/>
                    <a:pt x="20698" y="4676"/>
                    <a:pt x="20665" y="4676"/>
                  </a:cubicBezTo>
                  <a:cubicBezTo>
                    <a:pt x="20607" y="4676"/>
                    <a:pt x="20546" y="4677"/>
                    <a:pt x="20523" y="4731"/>
                  </a:cubicBezTo>
                  <a:cubicBezTo>
                    <a:pt x="20494" y="4805"/>
                    <a:pt x="20491" y="4854"/>
                    <a:pt x="20449" y="4923"/>
                  </a:cubicBezTo>
                  <a:cubicBezTo>
                    <a:pt x="20413" y="4983"/>
                    <a:pt x="20376" y="5014"/>
                    <a:pt x="20313" y="5047"/>
                  </a:cubicBezTo>
                  <a:cubicBezTo>
                    <a:pt x="20269" y="5069"/>
                    <a:pt x="20233" y="5069"/>
                    <a:pt x="20191" y="5095"/>
                  </a:cubicBezTo>
                  <a:cubicBezTo>
                    <a:pt x="20171" y="5106"/>
                    <a:pt x="20156" y="5117"/>
                    <a:pt x="20142" y="5130"/>
                  </a:cubicBezTo>
                  <a:cubicBezTo>
                    <a:pt x="20070" y="5189"/>
                    <a:pt x="20122" y="5314"/>
                    <a:pt x="20122" y="5410"/>
                  </a:cubicBezTo>
                  <a:cubicBezTo>
                    <a:pt x="20122" y="5510"/>
                    <a:pt x="20065" y="5565"/>
                    <a:pt x="20040" y="5658"/>
                  </a:cubicBezTo>
                  <a:cubicBezTo>
                    <a:pt x="20030" y="5695"/>
                    <a:pt x="20037" y="5730"/>
                    <a:pt x="20027" y="5768"/>
                  </a:cubicBezTo>
                  <a:cubicBezTo>
                    <a:pt x="19996" y="5881"/>
                    <a:pt x="19914" y="5929"/>
                    <a:pt x="19877" y="6042"/>
                  </a:cubicBezTo>
                  <a:cubicBezTo>
                    <a:pt x="19842" y="6145"/>
                    <a:pt x="19832" y="6253"/>
                    <a:pt x="19798" y="6356"/>
                  </a:cubicBezTo>
                  <a:lnTo>
                    <a:pt x="19682" y="6839"/>
                  </a:lnTo>
                  <a:lnTo>
                    <a:pt x="19686" y="7704"/>
                  </a:lnTo>
                  <a:lnTo>
                    <a:pt x="19686" y="7704"/>
                  </a:lnTo>
                  <a:cubicBezTo>
                    <a:pt x="19618" y="7783"/>
                    <a:pt x="19581" y="7783"/>
                    <a:pt x="19509" y="7855"/>
                  </a:cubicBezTo>
                  <a:cubicBezTo>
                    <a:pt x="19472" y="7892"/>
                    <a:pt x="19455" y="7934"/>
                    <a:pt x="19414" y="7965"/>
                  </a:cubicBezTo>
                  <a:cubicBezTo>
                    <a:pt x="19356" y="8006"/>
                    <a:pt x="19303" y="8051"/>
                    <a:pt x="19252" y="8103"/>
                  </a:cubicBezTo>
                  <a:lnTo>
                    <a:pt x="18873" y="8821"/>
                  </a:lnTo>
                  <a:cubicBezTo>
                    <a:pt x="18873" y="9017"/>
                    <a:pt x="18948" y="9121"/>
                    <a:pt x="18992" y="9310"/>
                  </a:cubicBezTo>
                  <a:lnTo>
                    <a:pt x="18992" y="9310"/>
                  </a:lnTo>
                  <a:cubicBezTo>
                    <a:pt x="19054" y="9374"/>
                    <a:pt x="19075" y="9415"/>
                    <a:pt x="19107" y="9496"/>
                  </a:cubicBezTo>
                  <a:cubicBezTo>
                    <a:pt x="19125" y="9537"/>
                    <a:pt x="19145" y="9561"/>
                    <a:pt x="19155" y="9605"/>
                  </a:cubicBezTo>
                  <a:cubicBezTo>
                    <a:pt x="19176" y="9688"/>
                    <a:pt x="19158" y="9743"/>
                    <a:pt x="19182" y="9825"/>
                  </a:cubicBezTo>
                  <a:cubicBezTo>
                    <a:pt x="19191" y="9859"/>
                    <a:pt x="19204" y="9871"/>
                    <a:pt x="19223" y="9901"/>
                  </a:cubicBezTo>
                  <a:cubicBezTo>
                    <a:pt x="19265" y="10025"/>
                    <a:pt x="19283" y="10130"/>
                    <a:pt x="19268" y="10262"/>
                  </a:cubicBezTo>
                  <a:cubicBezTo>
                    <a:pt x="19249" y="10430"/>
                    <a:pt x="19298" y="10616"/>
                    <a:pt x="19375" y="10764"/>
                  </a:cubicBezTo>
                  <a:cubicBezTo>
                    <a:pt x="19408" y="10829"/>
                    <a:pt x="19469" y="10961"/>
                    <a:pt x="19469" y="11033"/>
                  </a:cubicBezTo>
                  <a:cubicBezTo>
                    <a:pt x="19465" y="11036"/>
                    <a:pt x="19466" y="11042"/>
                    <a:pt x="19466" y="11049"/>
                  </a:cubicBezTo>
                  <a:cubicBezTo>
                    <a:pt x="19462" y="11051"/>
                    <a:pt x="19461" y="11057"/>
                    <a:pt x="19461" y="11064"/>
                  </a:cubicBezTo>
                  <a:lnTo>
                    <a:pt x="19509" y="11385"/>
                  </a:lnTo>
                  <a:lnTo>
                    <a:pt x="19509" y="11385"/>
                  </a:lnTo>
                  <a:cubicBezTo>
                    <a:pt x="19396" y="11575"/>
                    <a:pt x="19370" y="11764"/>
                    <a:pt x="19423" y="11986"/>
                  </a:cubicBezTo>
                  <a:cubicBezTo>
                    <a:pt x="19472" y="12190"/>
                    <a:pt x="19550" y="12295"/>
                    <a:pt x="19550" y="12525"/>
                  </a:cubicBezTo>
                  <a:cubicBezTo>
                    <a:pt x="19550" y="12915"/>
                    <a:pt x="19448" y="13106"/>
                    <a:pt x="19621" y="13488"/>
                  </a:cubicBezTo>
                  <a:cubicBezTo>
                    <a:pt x="19683" y="13625"/>
                    <a:pt x="20186" y="14165"/>
                    <a:pt x="20326" y="14201"/>
                  </a:cubicBezTo>
                  <a:cubicBezTo>
                    <a:pt x="20370" y="14307"/>
                    <a:pt x="20455" y="14403"/>
                    <a:pt x="20514" y="14501"/>
                  </a:cubicBezTo>
                  <a:cubicBezTo>
                    <a:pt x="20596" y="14638"/>
                    <a:pt x="20649" y="14796"/>
                    <a:pt x="20722" y="14936"/>
                  </a:cubicBezTo>
                  <a:cubicBezTo>
                    <a:pt x="20764" y="15017"/>
                    <a:pt x="20845" y="15140"/>
                    <a:pt x="20856" y="15224"/>
                  </a:cubicBezTo>
                  <a:lnTo>
                    <a:pt x="20859" y="15226"/>
                  </a:lnTo>
                  <a:lnTo>
                    <a:pt x="20861" y="15229"/>
                  </a:lnTo>
                  <a:lnTo>
                    <a:pt x="21056" y="15844"/>
                  </a:lnTo>
                  <a:lnTo>
                    <a:pt x="21031" y="15959"/>
                  </a:lnTo>
                  <a:lnTo>
                    <a:pt x="21031" y="15959"/>
                  </a:lnTo>
                  <a:lnTo>
                    <a:pt x="20640" y="15728"/>
                  </a:lnTo>
                  <a:cubicBezTo>
                    <a:pt x="20429" y="15711"/>
                    <a:pt x="20269" y="15709"/>
                    <a:pt x="20058" y="15709"/>
                  </a:cubicBezTo>
                  <a:cubicBezTo>
                    <a:pt x="20013" y="15709"/>
                    <a:pt x="19990" y="15733"/>
                    <a:pt x="19945" y="15737"/>
                  </a:cubicBezTo>
                  <a:cubicBezTo>
                    <a:pt x="19775" y="15757"/>
                    <a:pt x="19680" y="15764"/>
                    <a:pt x="19509" y="15778"/>
                  </a:cubicBezTo>
                  <a:cubicBezTo>
                    <a:pt x="19383" y="15788"/>
                    <a:pt x="19308" y="15808"/>
                    <a:pt x="19182" y="15806"/>
                  </a:cubicBezTo>
                  <a:cubicBezTo>
                    <a:pt x="19118" y="15806"/>
                    <a:pt x="19067" y="15764"/>
                    <a:pt x="19019" y="15806"/>
                  </a:cubicBezTo>
                  <a:cubicBezTo>
                    <a:pt x="18985" y="15833"/>
                    <a:pt x="18992" y="15884"/>
                    <a:pt x="18978" y="15929"/>
                  </a:cubicBezTo>
                  <a:cubicBezTo>
                    <a:pt x="18934" y="16063"/>
                    <a:pt x="18886" y="16135"/>
                    <a:pt x="18815" y="16258"/>
                  </a:cubicBezTo>
                  <a:cubicBezTo>
                    <a:pt x="18767" y="16341"/>
                    <a:pt x="18764" y="16409"/>
                    <a:pt x="18719" y="16492"/>
                  </a:cubicBezTo>
                  <a:cubicBezTo>
                    <a:pt x="18600" y="16718"/>
                    <a:pt x="18518" y="16856"/>
                    <a:pt x="18419" y="17096"/>
                  </a:cubicBezTo>
                  <a:cubicBezTo>
                    <a:pt x="18440" y="17237"/>
                    <a:pt x="18497" y="17323"/>
                    <a:pt x="18570" y="17439"/>
                  </a:cubicBezTo>
                  <a:cubicBezTo>
                    <a:pt x="18596" y="17487"/>
                    <a:pt x="18638" y="17518"/>
                    <a:pt x="18638" y="17577"/>
                  </a:cubicBezTo>
                  <a:cubicBezTo>
                    <a:pt x="18638" y="17790"/>
                    <a:pt x="18572" y="17903"/>
                    <a:pt x="18543" y="18112"/>
                  </a:cubicBezTo>
                  <a:cubicBezTo>
                    <a:pt x="18518" y="18270"/>
                    <a:pt x="18495" y="18363"/>
                    <a:pt x="18433" y="18511"/>
                  </a:cubicBezTo>
                  <a:cubicBezTo>
                    <a:pt x="18395" y="18596"/>
                    <a:pt x="18372" y="18647"/>
                    <a:pt x="18324" y="18730"/>
                  </a:cubicBezTo>
                  <a:cubicBezTo>
                    <a:pt x="18276" y="18812"/>
                    <a:pt x="18229" y="18857"/>
                    <a:pt x="18215" y="18950"/>
                  </a:cubicBezTo>
                  <a:cubicBezTo>
                    <a:pt x="18202" y="19039"/>
                    <a:pt x="18212" y="19098"/>
                    <a:pt x="18188" y="19183"/>
                  </a:cubicBezTo>
                  <a:cubicBezTo>
                    <a:pt x="18154" y="19296"/>
                    <a:pt x="17984" y="19296"/>
                    <a:pt x="17984" y="19417"/>
                  </a:cubicBezTo>
                  <a:cubicBezTo>
                    <a:pt x="17984" y="19540"/>
                    <a:pt x="18059" y="19602"/>
                    <a:pt x="18120" y="19705"/>
                  </a:cubicBezTo>
                  <a:cubicBezTo>
                    <a:pt x="18198" y="19832"/>
                    <a:pt x="18222" y="19963"/>
                    <a:pt x="18366" y="20007"/>
                  </a:cubicBezTo>
                  <a:cubicBezTo>
                    <a:pt x="18450" y="20031"/>
                    <a:pt x="18508" y="20024"/>
                    <a:pt x="18596" y="20049"/>
                  </a:cubicBezTo>
                  <a:cubicBezTo>
                    <a:pt x="18729" y="20083"/>
                    <a:pt x="18798" y="20165"/>
                    <a:pt x="18869" y="20282"/>
                  </a:cubicBezTo>
                  <a:cubicBezTo>
                    <a:pt x="18906" y="20347"/>
                    <a:pt x="18937" y="20402"/>
                    <a:pt x="19005" y="20433"/>
                  </a:cubicBezTo>
                  <a:cubicBezTo>
                    <a:pt x="19080" y="20467"/>
                    <a:pt x="19145" y="20440"/>
                    <a:pt x="19223" y="20474"/>
                  </a:cubicBezTo>
                  <a:cubicBezTo>
                    <a:pt x="19267" y="20491"/>
                    <a:pt x="19284" y="20549"/>
                    <a:pt x="19335" y="20549"/>
                  </a:cubicBezTo>
                  <a:cubicBezTo>
                    <a:pt x="19397" y="20549"/>
                    <a:pt x="19434" y="20546"/>
                    <a:pt x="19496" y="20549"/>
                  </a:cubicBezTo>
                  <a:cubicBezTo>
                    <a:pt x="19496" y="20419"/>
                    <a:pt x="19485" y="20320"/>
                    <a:pt x="19577" y="20227"/>
                  </a:cubicBezTo>
                  <a:cubicBezTo>
                    <a:pt x="19611" y="20261"/>
                    <a:pt x="19645" y="20289"/>
                    <a:pt x="19645" y="20340"/>
                  </a:cubicBezTo>
                  <a:lnTo>
                    <a:pt x="19645" y="20608"/>
                  </a:lnTo>
                  <a:cubicBezTo>
                    <a:pt x="19645" y="20718"/>
                    <a:pt x="19614" y="20780"/>
                    <a:pt x="19591" y="20886"/>
                  </a:cubicBezTo>
                  <a:lnTo>
                    <a:pt x="19673" y="21545"/>
                  </a:lnTo>
                  <a:cubicBezTo>
                    <a:pt x="19584" y="21538"/>
                    <a:pt x="19526" y="21528"/>
                    <a:pt x="19455" y="21477"/>
                  </a:cubicBezTo>
                  <a:cubicBezTo>
                    <a:pt x="19434" y="21463"/>
                    <a:pt x="19421" y="21449"/>
                    <a:pt x="19400" y="21435"/>
                  </a:cubicBezTo>
                  <a:cubicBezTo>
                    <a:pt x="19383" y="21425"/>
                    <a:pt x="19397" y="21380"/>
                    <a:pt x="19373" y="21380"/>
                  </a:cubicBezTo>
                  <a:cubicBezTo>
                    <a:pt x="19251" y="21380"/>
                    <a:pt x="19203" y="21473"/>
                    <a:pt x="19101" y="21545"/>
                  </a:cubicBezTo>
                  <a:cubicBezTo>
                    <a:pt x="19070" y="21566"/>
                    <a:pt x="19056" y="21600"/>
                    <a:pt x="19019" y="21600"/>
                  </a:cubicBezTo>
                  <a:cubicBezTo>
                    <a:pt x="18893" y="21600"/>
                    <a:pt x="18848" y="21477"/>
                    <a:pt x="18787" y="21367"/>
                  </a:cubicBezTo>
                  <a:cubicBezTo>
                    <a:pt x="18726" y="21257"/>
                    <a:pt x="18651" y="21209"/>
                    <a:pt x="18583" y="21106"/>
                  </a:cubicBezTo>
                  <a:cubicBezTo>
                    <a:pt x="18559" y="21068"/>
                    <a:pt x="18556" y="21033"/>
                    <a:pt x="18528" y="20996"/>
                  </a:cubicBezTo>
                  <a:cubicBezTo>
                    <a:pt x="18488" y="20937"/>
                    <a:pt x="18446" y="20906"/>
                    <a:pt x="18406" y="20845"/>
                  </a:cubicBezTo>
                  <a:cubicBezTo>
                    <a:pt x="18256" y="20625"/>
                    <a:pt x="18123" y="20522"/>
                    <a:pt x="17888" y="20405"/>
                  </a:cubicBezTo>
                  <a:cubicBezTo>
                    <a:pt x="17769" y="20347"/>
                    <a:pt x="17677" y="20361"/>
                    <a:pt x="17548" y="20323"/>
                  </a:cubicBezTo>
                  <a:cubicBezTo>
                    <a:pt x="17391" y="20278"/>
                    <a:pt x="17300" y="20237"/>
                    <a:pt x="17167" y="20145"/>
                  </a:cubicBezTo>
                  <a:cubicBezTo>
                    <a:pt x="17085" y="20090"/>
                    <a:pt x="17061" y="20017"/>
                    <a:pt x="17003" y="19938"/>
                  </a:cubicBezTo>
                  <a:cubicBezTo>
                    <a:pt x="16990" y="19918"/>
                    <a:pt x="16962" y="19918"/>
                    <a:pt x="16948" y="19897"/>
                  </a:cubicBezTo>
                  <a:cubicBezTo>
                    <a:pt x="16826" y="19726"/>
                    <a:pt x="16833" y="19582"/>
                    <a:pt x="16717" y="19403"/>
                  </a:cubicBezTo>
                  <a:lnTo>
                    <a:pt x="16553" y="19403"/>
                  </a:lnTo>
                  <a:cubicBezTo>
                    <a:pt x="16537" y="19506"/>
                    <a:pt x="16584" y="19582"/>
                    <a:pt x="16526" y="19664"/>
                  </a:cubicBezTo>
                  <a:cubicBezTo>
                    <a:pt x="16475" y="19736"/>
                    <a:pt x="16397" y="19722"/>
                    <a:pt x="16309" y="19733"/>
                  </a:cubicBezTo>
                  <a:cubicBezTo>
                    <a:pt x="16138" y="19753"/>
                    <a:pt x="16043" y="19733"/>
                    <a:pt x="15873" y="19733"/>
                  </a:cubicBezTo>
                  <a:cubicBezTo>
                    <a:pt x="15661" y="19733"/>
                    <a:pt x="15535" y="19740"/>
                    <a:pt x="15327" y="19705"/>
                  </a:cubicBezTo>
                  <a:cubicBezTo>
                    <a:pt x="15246" y="19691"/>
                    <a:pt x="15185" y="19688"/>
                    <a:pt x="15110" y="19650"/>
                  </a:cubicBezTo>
                  <a:cubicBezTo>
                    <a:pt x="14970" y="19582"/>
                    <a:pt x="14875" y="19540"/>
                    <a:pt x="14783" y="19417"/>
                  </a:cubicBezTo>
                  <a:cubicBezTo>
                    <a:pt x="14712" y="19321"/>
                    <a:pt x="14721" y="19207"/>
                    <a:pt x="14619" y="19142"/>
                  </a:cubicBezTo>
                  <a:cubicBezTo>
                    <a:pt x="14603" y="19132"/>
                    <a:pt x="14582" y="19146"/>
                    <a:pt x="14565" y="19142"/>
                  </a:cubicBezTo>
                  <a:cubicBezTo>
                    <a:pt x="14493" y="19122"/>
                    <a:pt x="14449" y="19101"/>
                    <a:pt x="14374" y="19101"/>
                  </a:cubicBezTo>
                  <a:cubicBezTo>
                    <a:pt x="14255" y="19101"/>
                    <a:pt x="14194" y="19142"/>
                    <a:pt x="14075" y="19156"/>
                  </a:cubicBezTo>
                  <a:cubicBezTo>
                    <a:pt x="14010" y="19163"/>
                    <a:pt x="13973" y="19146"/>
                    <a:pt x="13911" y="19156"/>
                  </a:cubicBezTo>
                  <a:cubicBezTo>
                    <a:pt x="13867" y="19163"/>
                    <a:pt x="13850" y="19211"/>
                    <a:pt x="13803" y="19211"/>
                  </a:cubicBezTo>
                  <a:cubicBezTo>
                    <a:pt x="13741" y="19211"/>
                    <a:pt x="13730" y="19142"/>
                    <a:pt x="13707" y="19087"/>
                  </a:cubicBezTo>
                  <a:cubicBezTo>
                    <a:pt x="13679" y="19025"/>
                    <a:pt x="13649" y="18988"/>
                    <a:pt x="13639" y="18922"/>
                  </a:cubicBezTo>
                  <a:cubicBezTo>
                    <a:pt x="13619" y="18785"/>
                    <a:pt x="13564" y="18720"/>
                    <a:pt x="13530" y="18579"/>
                  </a:cubicBezTo>
                  <a:cubicBezTo>
                    <a:pt x="13448" y="18607"/>
                    <a:pt x="13387" y="18634"/>
                    <a:pt x="13298" y="18647"/>
                  </a:cubicBezTo>
                  <a:lnTo>
                    <a:pt x="13298" y="18648"/>
                  </a:lnTo>
                  <a:cubicBezTo>
                    <a:pt x="13128" y="18675"/>
                    <a:pt x="13006" y="18634"/>
                    <a:pt x="12836" y="18648"/>
                  </a:cubicBezTo>
                  <a:cubicBezTo>
                    <a:pt x="12617" y="18665"/>
                    <a:pt x="12535" y="18854"/>
                    <a:pt x="12318" y="18854"/>
                  </a:cubicBezTo>
                  <a:cubicBezTo>
                    <a:pt x="12202" y="18854"/>
                    <a:pt x="12133" y="18840"/>
                    <a:pt x="12018" y="18826"/>
                  </a:cubicBezTo>
                  <a:cubicBezTo>
                    <a:pt x="11963" y="18820"/>
                    <a:pt x="11936" y="18785"/>
                    <a:pt x="11882" y="18785"/>
                  </a:cubicBezTo>
                  <a:cubicBezTo>
                    <a:pt x="11779" y="18785"/>
                    <a:pt x="11722" y="18843"/>
                    <a:pt x="11637" y="18895"/>
                  </a:cubicBezTo>
                  <a:cubicBezTo>
                    <a:pt x="11609" y="18909"/>
                    <a:pt x="11589" y="18936"/>
                    <a:pt x="11555" y="18936"/>
                  </a:cubicBezTo>
                  <a:cubicBezTo>
                    <a:pt x="11480" y="18936"/>
                    <a:pt x="11432" y="18885"/>
                    <a:pt x="11392" y="18826"/>
                  </a:cubicBezTo>
                  <a:cubicBezTo>
                    <a:pt x="11371" y="18795"/>
                    <a:pt x="11337" y="18772"/>
                    <a:pt x="11337" y="18730"/>
                  </a:cubicBezTo>
                  <a:cubicBezTo>
                    <a:pt x="11337" y="18689"/>
                    <a:pt x="11337" y="18658"/>
                    <a:pt x="11350" y="18620"/>
                  </a:cubicBezTo>
                  <a:cubicBezTo>
                    <a:pt x="11371" y="18569"/>
                    <a:pt x="11439" y="18572"/>
                    <a:pt x="11460" y="18524"/>
                  </a:cubicBezTo>
                  <a:cubicBezTo>
                    <a:pt x="11504" y="18418"/>
                    <a:pt x="11432" y="18284"/>
                    <a:pt x="11432" y="18167"/>
                  </a:cubicBezTo>
                  <a:cubicBezTo>
                    <a:pt x="11432" y="18116"/>
                    <a:pt x="11405" y="18085"/>
                    <a:pt x="11405" y="18033"/>
                  </a:cubicBezTo>
                  <a:cubicBezTo>
                    <a:pt x="11405" y="17930"/>
                    <a:pt x="11405" y="17827"/>
                    <a:pt x="11405" y="17724"/>
                  </a:cubicBezTo>
                  <a:cubicBezTo>
                    <a:pt x="11405" y="17487"/>
                    <a:pt x="11231" y="17381"/>
                    <a:pt x="11078" y="17206"/>
                  </a:cubicBezTo>
                  <a:cubicBezTo>
                    <a:pt x="11007" y="17124"/>
                    <a:pt x="11017" y="17037"/>
                    <a:pt x="10983" y="16931"/>
                  </a:cubicBezTo>
                  <a:cubicBezTo>
                    <a:pt x="10936" y="16787"/>
                    <a:pt x="10833" y="16716"/>
                    <a:pt x="10847" y="16561"/>
                  </a:cubicBezTo>
                  <a:cubicBezTo>
                    <a:pt x="10867" y="16339"/>
                    <a:pt x="10981" y="16135"/>
                    <a:pt x="11010" y="15915"/>
                  </a:cubicBezTo>
                  <a:cubicBezTo>
                    <a:pt x="11022" y="15822"/>
                    <a:pt x="10949" y="15778"/>
                    <a:pt x="10949" y="15685"/>
                  </a:cubicBezTo>
                  <a:cubicBezTo>
                    <a:pt x="10949" y="15445"/>
                    <a:pt x="10949" y="15205"/>
                    <a:pt x="10949" y="14964"/>
                  </a:cubicBezTo>
                  <a:cubicBezTo>
                    <a:pt x="10949" y="14829"/>
                    <a:pt x="10929" y="14731"/>
                    <a:pt x="10901" y="14625"/>
                  </a:cubicBezTo>
                  <a:lnTo>
                    <a:pt x="10901" y="14625"/>
                  </a:lnTo>
                  <a:lnTo>
                    <a:pt x="9512" y="14569"/>
                  </a:lnTo>
                  <a:cubicBezTo>
                    <a:pt x="9536" y="14408"/>
                    <a:pt x="9495" y="14333"/>
                    <a:pt x="9512" y="14171"/>
                  </a:cubicBezTo>
                  <a:lnTo>
                    <a:pt x="9335" y="14171"/>
                  </a:lnTo>
                  <a:lnTo>
                    <a:pt x="8899" y="14267"/>
                  </a:lnTo>
                  <a:lnTo>
                    <a:pt x="8191" y="14267"/>
                  </a:lnTo>
                  <a:lnTo>
                    <a:pt x="8136" y="15297"/>
                  </a:lnTo>
                  <a:lnTo>
                    <a:pt x="7810" y="15339"/>
                  </a:lnTo>
                  <a:cubicBezTo>
                    <a:pt x="7660" y="15339"/>
                    <a:pt x="7578" y="15335"/>
                    <a:pt x="7428" y="15324"/>
                  </a:cubicBezTo>
                  <a:cubicBezTo>
                    <a:pt x="7336" y="15304"/>
                    <a:pt x="7264" y="15284"/>
                    <a:pt x="7169" y="15284"/>
                  </a:cubicBezTo>
                  <a:cubicBezTo>
                    <a:pt x="7047" y="15284"/>
                    <a:pt x="6988" y="15366"/>
                    <a:pt x="6870" y="15393"/>
                  </a:cubicBezTo>
                  <a:cubicBezTo>
                    <a:pt x="6733" y="15428"/>
                    <a:pt x="6655" y="15407"/>
                    <a:pt x="6516" y="15407"/>
                  </a:cubicBezTo>
                  <a:cubicBezTo>
                    <a:pt x="6399" y="15407"/>
                    <a:pt x="6324" y="15438"/>
                    <a:pt x="6216" y="15407"/>
                  </a:cubicBezTo>
                  <a:cubicBezTo>
                    <a:pt x="6147" y="15390"/>
                    <a:pt x="6100" y="15362"/>
                    <a:pt x="6052" y="15311"/>
                  </a:cubicBezTo>
                  <a:cubicBezTo>
                    <a:pt x="5987" y="15239"/>
                    <a:pt x="5987" y="15146"/>
                    <a:pt x="5903" y="15091"/>
                  </a:cubicBezTo>
                  <a:cubicBezTo>
                    <a:pt x="5824" y="15040"/>
                    <a:pt x="5753" y="15033"/>
                    <a:pt x="5684" y="14968"/>
                  </a:cubicBezTo>
                  <a:cubicBezTo>
                    <a:pt x="5617" y="14903"/>
                    <a:pt x="5606" y="14830"/>
                    <a:pt x="5562" y="14748"/>
                  </a:cubicBezTo>
                  <a:cubicBezTo>
                    <a:pt x="5494" y="14621"/>
                    <a:pt x="5436" y="14549"/>
                    <a:pt x="5371" y="14419"/>
                  </a:cubicBezTo>
                  <a:cubicBezTo>
                    <a:pt x="5330" y="14336"/>
                    <a:pt x="5310" y="14281"/>
                    <a:pt x="5276" y="14199"/>
                  </a:cubicBezTo>
                  <a:cubicBezTo>
                    <a:pt x="5235" y="14092"/>
                    <a:pt x="5181" y="14037"/>
                    <a:pt x="5153" y="13924"/>
                  </a:cubicBezTo>
                  <a:cubicBezTo>
                    <a:pt x="5122" y="13793"/>
                    <a:pt x="5140" y="13715"/>
                    <a:pt x="5126" y="13581"/>
                  </a:cubicBezTo>
                  <a:cubicBezTo>
                    <a:pt x="5112" y="13451"/>
                    <a:pt x="5082" y="13378"/>
                    <a:pt x="5058" y="13251"/>
                  </a:cubicBezTo>
                  <a:cubicBezTo>
                    <a:pt x="5051" y="13213"/>
                    <a:pt x="5061" y="13183"/>
                    <a:pt x="5058" y="13141"/>
                  </a:cubicBezTo>
                  <a:cubicBezTo>
                    <a:pt x="5045" y="13032"/>
                    <a:pt x="5010" y="12969"/>
                    <a:pt x="4976" y="12867"/>
                  </a:cubicBezTo>
                  <a:lnTo>
                    <a:pt x="1284" y="12852"/>
                  </a:lnTo>
                  <a:cubicBezTo>
                    <a:pt x="1266" y="12916"/>
                    <a:pt x="1238" y="12980"/>
                    <a:pt x="1190" y="13045"/>
                  </a:cubicBezTo>
                  <a:cubicBezTo>
                    <a:pt x="1121" y="13138"/>
                    <a:pt x="1023" y="13128"/>
                    <a:pt x="907" y="13128"/>
                  </a:cubicBezTo>
                  <a:cubicBezTo>
                    <a:pt x="799" y="13128"/>
                    <a:pt x="747" y="13111"/>
                    <a:pt x="638" y="13107"/>
                  </a:cubicBezTo>
                  <a:lnTo>
                    <a:pt x="638" y="13107"/>
                  </a:lnTo>
                  <a:cubicBezTo>
                    <a:pt x="548" y="13094"/>
                    <a:pt x="495" y="13086"/>
                    <a:pt x="405" y="13086"/>
                  </a:cubicBezTo>
                  <a:lnTo>
                    <a:pt x="184" y="13086"/>
                  </a:lnTo>
                  <a:cubicBezTo>
                    <a:pt x="114" y="13086"/>
                    <a:pt x="122" y="12989"/>
                    <a:pt x="73" y="12942"/>
                  </a:cubicBezTo>
                  <a:cubicBezTo>
                    <a:pt x="37" y="12908"/>
                    <a:pt x="15" y="12873"/>
                    <a:pt x="0" y="12837"/>
                  </a:cubicBezTo>
                  <a:lnTo>
                    <a:pt x="0" y="12837"/>
                  </a:lnTo>
                  <a:cubicBezTo>
                    <a:pt x="112" y="12820"/>
                    <a:pt x="216" y="12777"/>
                    <a:pt x="278" y="12688"/>
                  </a:cubicBezTo>
                  <a:cubicBezTo>
                    <a:pt x="291" y="12668"/>
                    <a:pt x="315" y="12657"/>
                    <a:pt x="318" y="12633"/>
                  </a:cubicBezTo>
                  <a:cubicBezTo>
                    <a:pt x="359" y="12465"/>
                    <a:pt x="339" y="12366"/>
                    <a:pt x="359" y="12194"/>
                  </a:cubicBezTo>
                  <a:cubicBezTo>
                    <a:pt x="369" y="12108"/>
                    <a:pt x="349" y="12050"/>
                    <a:pt x="386" y="11974"/>
                  </a:cubicBezTo>
                  <a:cubicBezTo>
                    <a:pt x="406" y="11930"/>
                    <a:pt x="448" y="11912"/>
                    <a:pt x="482" y="11878"/>
                  </a:cubicBezTo>
                  <a:cubicBezTo>
                    <a:pt x="628" y="11730"/>
                    <a:pt x="730" y="11644"/>
                    <a:pt x="809" y="11453"/>
                  </a:cubicBezTo>
                  <a:lnTo>
                    <a:pt x="809" y="11453"/>
                  </a:lnTo>
                  <a:cubicBezTo>
                    <a:pt x="880" y="11435"/>
                    <a:pt x="911" y="11411"/>
                    <a:pt x="986" y="11411"/>
                  </a:cubicBezTo>
                  <a:cubicBezTo>
                    <a:pt x="1135" y="11411"/>
                    <a:pt x="1217" y="11466"/>
                    <a:pt x="1367" y="11466"/>
                  </a:cubicBezTo>
                  <a:cubicBezTo>
                    <a:pt x="1585" y="11466"/>
                    <a:pt x="1708" y="11377"/>
                    <a:pt x="1898" y="11274"/>
                  </a:cubicBezTo>
                  <a:cubicBezTo>
                    <a:pt x="1997" y="11222"/>
                    <a:pt x="2065" y="11205"/>
                    <a:pt x="2170" y="11164"/>
                  </a:cubicBezTo>
                  <a:cubicBezTo>
                    <a:pt x="2235" y="11140"/>
                    <a:pt x="2262" y="11081"/>
                    <a:pt x="2334" y="11081"/>
                  </a:cubicBezTo>
                  <a:cubicBezTo>
                    <a:pt x="2439" y="11081"/>
                    <a:pt x="2453" y="11215"/>
                    <a:pt x="2484" y="11315"/>
                  </a:cubicBezTo>
                  <a:cubicBezTo>
                    <a:pt x="2532" y="11459"/>
                    <a:pt x="2539" y="11600"/>
                    <a:pt x="2607" y="11738"/>
                  </a:cubicBezTo>
                  <a:cubicBezTo>
                    <a:pt x="2788" y="11718"/>
                    <a:pt x="2892" y="11606"/>
                    <a:pt x="3056" y="11494"/>
                  </a:cubicBezTo>
                  <a:cubicBezTo>
                    <a:pt x="3281" y="11339"/>
                    <a:pt x="3394" y="11213"/>
                    <a:pt x="3546" y="10985"/>
                  </a:cubicBezTo>
                  <a:cubicBezTo>
                    <a:pt x="3612" y="10887"/>
                    <a:pt x="3661" y="10827"/>
                    <a:pt x="3751" y="10752"/>
                  </a:cubicBezTo>
                  <a:cubicBezTo>
                    <a:pt x="3842" y="10676"/>
                    <a:pt x="3951" y="10714"/>
                    <a:pt x="4050" y="10642"/>
                  </a:cubicBezTo>
                  <a:cubicBezTo>
                    <a:pt x="4207" y="10529"/>
                    <a:pt x="4268" y="10381"/>
                    <a:pt x="4268" y="10186"/>
                  </a:cubicBezTo>
                  <a:cubicBezTo>
                    <a:pt x="4268" y="10055"/>
                    <a:pt x="4268" y="9925"/>
                    <a:pt x="4268" y="9794"/>
                  </a:cubicBezTo>
                  <a:cubicBezTo>
                    <a:pt x="4268" y="9588"/>
                    <a:pt x="4381" y="9489"/>
                    <a:pt x="4404" y="9283"/>
                  </a:cubicBezTo>
                  <a:cubicBezTo>
                    <a:pt x="4452" y="8857"/>
                    <a:pt x="4467" y="8604"/>
                    <a:pt x="4663" y="8226"/>
                  </a:cubicBezTo>
                  <a:cubicBezTo>
                    <a:pt x="4736" y="8085"/>
                    <a:pt x="4854" y="8061"/>
                    <a:pt x="4976" y="7965"/>
                  </a:cubicBezTo>
                  <a:cubicBezTo>
                    <a:pt x="5126" y="7848"/>
                    <a:pt x="5021" y="7598"/>
                    <a:pt x="5194" y="7511"/>
                  </a:cubicBezTo>
                  <a:cubicBezTo>
                    <a:pt x="5310" y="7453"/>
                    <a:pt x="5398" y="7497"/>
                    <a:pt x="5521" y="7456"/>
                  </a:cubicBezTo>
                  <a:cubicBezTo>
                    <a:pt x="5667" y="7408"/>
                    <a:pt x="5730" y="7320"/>
                    <a:pt x="5848" y="7223"/>
                  </a:cubicBezTo>
                  <a:cubicBezTo>
                    <a:pt x="6110" y="7009"/>
                    <a:pt x="6160" y="6750"/>
                    <a:pt x="6439" y="6584"/>
                  </a:cubicBezTo>
                  <a:lnTo>
                    <a:pt x="6439" y="6584"/>
                  </a:lnTo>
                  <a:cubicBezTo>
                    <a:pt x="6302" y="6392"/>
                    <a:pt x="6229" y="6265"/>
                    <a:pt x="6229" y="6028"/>
                  </a:cubicBezTo>
                  <a:cubicBezTo>
                    <a:pt x="6229" y="5802"/>
                    <a:pt x="6461" y="5719"/>
                    <a:pt x="6461" y="5493"/>
                  </a:cubicBezTo>
                  <a:cubicBezTo>
                    <a:pt x="6461" y="5290"/>
                    <a:pt x="6311" y="5201"/>
                    <a:pt x="6311" y="4999"/>
                  </a:cubicBezTo>
                  <a:cubicBezTo>
                    <a:pt x="6311" y="4906"/>
                    <a:pt x="6371" y="4861"/>
                    <a:pt x="6406" y="4779"/>
                  </a:cubicBezTo>
                  <a:cubicBezTo>
                    <a:pt x="6504" y="4552"/>
                    <a:pt x="6553" y="4411"/>
                    <a:pt x="6625" y="4175"/>
                  </a:cubicBezTo>
                  <a:cubicBezTo>
                    <a:pt x="6682" y="3983"/>
                    <a:pt x="6661" y="3858"/>
                    <a:pt x="6720" y="3667"/>
                  </a:cubicBezTo>
                  <a:cubicBezTo>
                    <a:pt x="6803" y="3391"/>
                    <a:pt x="6839" y="3227"/>
                    <a:pt x="6924" y="2952"/>
                  </a:cubicBezTo>
                  <a:cubicBezTo>
                    <a:pt x="6975" y="2788"/>
                    <a:pt x="6996" y="2674"/>
                    <a:pt x="7114" y="2554"/>
                  </a:cubicBezTo>
                  <a:cubicBezTo>
                    <a:pt x="7180" y="2489"/>
                    <a:pt x="7278" y="2468"/>
                    <a:pt x="7278" y="2376"/>
                  </a:cubicBezTo>
                  <a:cubicBezTo>
                    <a:pt x="7278" y="2290"/>
                    <a:pt x="7196" y="2256"/>
                    <a:pt x="7196" y="2170"/>
                  </a:cubicBezTo>
                  <a:cubicBezTo>
                    <a:pt x="7196" y="2148"/>
                    <a:pt x="7197" y="2128"/>
                    <a:pt x="7199" y="2109"/>
                  </a:cubicBezTo>
                  <a:cubicBezTo>
                    <a:pt x="7199" y="2109"/>
                    <a:pt x="7199" y="2109"/>
                    <a:pt x="7199" y="210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5" name="Shape 3384"/>
            <p:cNvSpPr/>
            <p:nvPr/>
          </p:nvSpPr>
          <p:spPr>
            <a:xfrm>
              <a:off x="9310175" y="3782515"/>
              <a:ext cx="447207" cy="528424"/>
            </a:xfrm>
            <a:custGeom>
              <a:avLst/>
              <a:gdLst/>
              <a:ahLst/>
              <a:cxnLst>
                <a:cxn ang="0">
                  <a:pos x="wd2" y="hd2"/>
                </a:cxn>
                <a:cxn ang="5400000">
                  <a:pos x="wd2" y="hd2"/>
                </a:cxn>
                <a:cxn ang="10800000">
                  <a:pos x="wd2" y="hd2"/>
                </a:cxn>
                <a:cxn ang="16200000">
                  <a:pos x="wd2" y="hd2"/>
                </a:cxn>
              </a:cxnLst>
              <a:rect l="0" t="0" r="r" b="b"/>
              <a:pathLst>
                <a:path w="21600" h="21600" extrusionOk="0">
                  <a:moveTo>
                    <a:pt x="0" y="2272"/>
                  </a:moveTo>
                  <a:cubicBezTo>
                    <a:pt x="131" y="2174"/>
                    <a:pt x="200" y="2070"/>
                    <a:pt x="307" y="1959"/>
                  </a:cubicBezTo>
                  <a:cubicBezTo>
                    <a:pt x="593" y="1678"/>
                    <a:pt x="826" y="1560"/>
                    <a:pt x="1112" y="1279"/>
                  </a:cubicBezTo>
                  <a:cubicBezTo>
                    <a:pt x="1303" y="1090"/>
                    <a:pt x="1397" y="959"/>
                    <a:pt x="1635" y="810"/>
                  </a:cubicBezTo>
                  <a:cubicBezTo>
                    <a:pt x="1829" y="692"/>
                    <a:pt x="1905" y="548"/>
                    <a:pt x="2130" y="469"/>
                  </a:cubicBezTo>
                  <a:cubicBezTo>
                    <a:pt x="2221" y="437"/>
                    <a:pt x="2291" y="424"/>
                    <a:pt x="2376" y="392"/>
                  </a:cubicBezTo>
                  <a:cubicBezTo>
                    <a:pt x="2771" y="215"/>
                    <a:pt x="3002" y="0"/>
                    <a:pt x="3457" y="0"/>
                  </a:cubicBezTo>
                  <a:cubicBezTo>
                    <a:pt x="3588" y="0"/>
                    <a:pt x="3642" y="72"/>
                    <a:pt x="3764" y="104"/>
                  </a:cubicBezTo>
                  <a:cubicBezTo>
                    <a:pt x="4235" y="229"/>
                    <a:pt x="4567" y="255"/>
                    <a:pt x="5062" y="287"/>
                  </a:cubicBezTo>
                  <a:lnTo>
                    <a:pt x="5062" y="287"/>
                  </a:lnTo>
                  <a:cubicBezTo>
                    <a:pt x="5207" y="307"/>
                    <a:pt x="5354" y="392"/>
                    <a:pt x="5500" y="392"/>
                  </a:cubicBezTo>
                  <a:lnTo>
                    <a:pt x="6103" y="392"/>
                  </a:lnTo>
                  <a:cubicBezTo>
                    <a:pt x="6797" y="392"/>
                    <a:pt x="7176" y="639"/>
                    <a:pt x="7745" y="966"/>
                  </a:cubicBezTo>
                  <a:cubicBezTo>
                    <a:pt x="8030" y="1129"/>
                    <a:pt x="8225" y="1194"/>
                    <a:pt x="8486" y="1384"/>
                  </a:cubicBezTo>
                  <a:cubicBezTo>
                    <a:pt x="8580" y="1449"/>
                    <a:pt x="8595" y="1514"/>
                    <a:pt x="8671" y="1593"/>
                  </a:cubicBezTo>
                  <a:cubicBezTo>
                    <a:pt x="8780" y="1704"/>
                    <a:pt x="8918" y="1737"/>
                    <a:pt x="9042" y="1828"/>
                  </a:cubicBezTo>
                  <a:cubicBezTo>
                    <a:pt x="9258" y="1998"/>
                    <a:pt x="9358" y="2122"/>
                    <a:pt x="9567" y="2299"/>
                  </a:cubicBezTo>
                  <a:cubicBezTo>
                    <a:pt x="9698" y="2409"/>
                    <a:pt x="9813" y="2448"/>
                    <a:pt x="9968" y="2533"/>
                  </a:cubicBezTo>
                  <a:cubicBezTo>
                    <a:pt x="10424" y="2787"/>
                    <a:pt x="10661" y="3029"/>
                    <a:pt x="10986" y="3395"/>
                  </a:cubicBezTo>
                  <a:lnTo>
                    <a:pt x="14596" y="3447"/>
                  </a:lnTo>
                  <a:cubicBezTo>
                    <a:pt x="14821" y="3120"/>
                    <a:pt x="14967" y="2938"/>
                    <a:pt x="15183" y="2611"/>
                  </a:cubicBezTo>
                  <a:cubicBezTo>
                    <a:pt x="15261" y="2494"/>
                    <a:pt x="15283" y="2383"/>
                    <a:pt x="15398" y="2299"/>
                  </a:cubicBezTo>
                  <a:cubicBezTo>
                    <a:pt x="15592" y="2155"/>
                    <a:pt x="15769" y="2148"/>
                    <a:pt x="16017" y="2089"/>
                  </a:cubicBezTo>
                  <a:cubicBezTo>
                    <a:pt x="16240" y="2037"/>
                    <a:pt x="16403" y="2050"/>
                    <a:pt x="16634" y="2011"/>
                  </a:cubicBezTo>
                  <a:cubicBezTo>
                    <a:pt x="17142" y="1926"/>
                    <a:pt x="17530" y="1672"/>
                    <a:pt x="18001" y="1476"/>
                  </a:cubicBezTo>
                  <a:cubicBezTo>
                    <a:pt x="18047" y="1595"/>
                    <a:pt x="18115" y="1693"/>
                    <a:pt x="18269" y="1724"/>
                  </a:cubicBezTo>
                  <a:cubicBezTo>
                    <a:pt x="18524" y="1775"/>
                    <a:pt x="18587" y="1969"/>
                    <a:pt x="18795" y="2089"/>
                  </a:cubicBezTo>
                  <a:cubicBezTo>
                    <a:pt x="19198" y="2323"/>
                    <a:pt x="19551" y="2246"/>
                    <a:pt x="20044" y="2246"/>
                  </a:cubicBezTo>
                  <a:cubicBezTo>
                    <a:pt x="20314" y="2246"/>
                    <a:pt x="20539" y="2285"/>
                    <a:pt x="20739" y="2142"/>
                  </a:cubicBezTo>
                  <a:cubicBezTo>
                    <a:pt x="20931" y="2004"/>
                    <a:pt x="20916" y="1724"/>
                    <a:pt x="21171" y="1724"/>
                  </a:cubicBezTo>
                  <a:cubicBezTo>
                    <a:pt x="21343" y="1724"/>
                    <a:pt x="21480" y="1766"/>
                    <a:pt x="21600" y="1836"/>
                  </a:cubicBezTo>
                  <a:lnTo>
                    <a:pt x="21600" y="1836"/>
                  </a:lnTo>
                  <a:lnTo>
                    <a:pt x="18269" y="5145"/>
                  </a:lnTo>
                  <a:lnTo>
                    <a:pt x="18300" y="13111"/>
                  </a:lnTo>
                  <a:lnTo>
                    <a:pt x="19967" y="14902"/>
                  </a:lnTo>
                  <a:lnTo>
                    <a:pt x="19967" y="14902"/>
                  </a:lnTo>
                  <a:cubicBezTo>
                    <a:pt x="19922" y="14962"/>
                    <a:pt x="19872" y="15024"/>
                    <a:pt x="19813" y="15096"/>
                  </a:cubicBezTo>
                  <a:cubicBezTo>
                    <a:pt x="19717" y="15217"/>
                    <a:pt x="19688" y="15305"/>
                    <a:pt x="19612" y="15436"/>
                  </a:cubicBezTo>
                  <a:cubicBezTo>
                    <a:pt x="19551" y="15544"/>
                    <a:pt x="19503" y="15657"/>
                    <a:pt x="19361" y="15657"/>
                  </a:cubicBezTo>
                  <a:cubicBezTo>
                    <a:pt x="19272" y="15657"/>
                    <a:pt x="19226" y="15644"/>
                    <a:pt x="19137" y="15644"/>
                  </a:cubicBezTo>
                  <a:cubicBezTo>
                    <a:pt x="18917" y="15644"/>
                    <a:pt x="18790" y="15635"/>
                    <a:pt x="18579" y="15684"/>
                  </a:cubicBezTo>
                  <a:cubicBezTo>
                    <a:pt x="18398" y="15726"/>
                    <a:pt x="18420" y="15896"/>
                    <a:pt x="18285" y="16010"/>
                  </a:cubicBezTo>
                  <a:cubicBezTo>
                    <a:pt x="18180" y="16098"/>
                    <a:pt x="18128" y="16170"/>
                    <a:pt x="18023" y="16258"/>
                  </a:cubicBezTo>
                  <a:cubicBezTo>
                    <a:pt x="17949" y="16320"/>
                    <a:pt x="17868" y="16352"/>
                    <a:pt x="17868" y="16441"/>
                  </a:cubicBezTo>
                  <a:cubicBezTo>
                    <a:pt x="17868" y="16529"/>
                    <a:pt x="17914" y="16575"/>
                    <a:pt x="17914" y="16662"/>
                  </a:cubicBezTo>
                  <a:cubicBezTo>
                    <a:pt x="17914" y="16790"/>
                    <a:pt x="17792" y="16872"/>
                    <a:pt x="17652" y="16911"/>
                  </a:cubicBezTo>
                  <a:cubicBezTo>
                    <a:pt x="17478" y="16963"/>
                    <a:pt x="17376" y="17016"/>
                    <a:pt x="17190" y="17016"/>
                  </a:cubicBezTo>
                  <a:cubicBezTo>
                    <a:pt x="17101" y="17016"/>
                    <a:pt x="17055" y="16989"/>
                    <a:pt x="16966" y="16989"/>
                  </a:cubicBezTo>
                  <a:cubicBezTo>
                    <a:pt x="16811" y="16989"/>
                    <a:pt x="16735" y="17075"/>
                    <a:pt x="16634" y="17173"/>
                  </a:cubicBezTo>
                  <a:cubicBezTo>
                    <a:pt x="16560" y="17247"/>
                    <a:pt x="16449" y="17277"/>
                    <a:pt x="16449" y="17377"/>
                  </a:cubicBezTo>
                  <a:lnTo>
                    <a:pt x="16449" y="17750"/>
                  </a:lnTo>
                  <a:cubicBezTo>
                    <a:pt x="16449" y="17926"/>
                    <a:pt x="16340" y="18015"/>
                    <a:pt x="16264" y="18178"/>
                  </a:cubicBezTo>
                  <a:cubicBezTo>
                    <a:pt x="16190" y="18335"/>
                    <a:pt x="16270" y="18456"/>
                    <a:pt x="16187" y="18609"/>
                  </a:cubicBezTo>
                  <a:cubicBezTo>
                    <a:pt x="16087" y="18791"/>
                    <a:pt x="15924" y="18840"/>
                    <a:pt x="15723" y="18948"/>
                  </a:cubicBezTo>
                  <a:cubicBezTo>
                    <a:pt x="15453" y="19095"/>
                    <a:pt x="15496" y="19334"/>
                    <a:pt x="15446" y="19601"/>
                  </a:cubicBezTo>
                  <a:cubicBezTo>
                    <a:pt x="15403" y="19836"/>
                    <a:pt x="15287" y="19947"/>
                    <a:pt x="15167" y="20163"/>
                  </a:cubicBezTo>
                  <a:cubicBezTo>
                    <a:pt x="14967" y="20525"/>
                    <a:pt x="14882" y="20760"/>
                    <a:pt x="14596" y="21077"/>
                  </a:cubicBezTo>
                  <a:cubicBezTo>
                    <a:pt x="14511" y="21171"/>
                    <a:pt x="14494" y="21250"/>
                    <a:pt x="14380" y="21325"/>
                  </a:cubicBezTo>
                  <a:cubicBezTo>
                    <a:pt x="14230" y="21427"/>
                    <a:pt x="14084" y="21419"/>
                    <a:pt x="13949" y="21534"/>
                  </a:cubicBezTo>
                  <a:cubicBezTo>
                    <a:pt x="13925" y="21555"/>
                    <a:pt x="13905" y="21577"/>
                    <a:pt x="13892" y="21600"/>
                  </a:cubicBezTo>
                  <a:lnTo>
                    <a:pt x="13892" y="21600"/>
                  </a:lnTo>
                  <a:cubicBezTo>
                    <a:pt x="13509" y="21437"/>
                    <a:pt x="13277" y="21332"/>
                    <a:pt x="12900" y="21155"/>
                  </a:cubicBezTo>
                  <a:cubicBezTo>
                    <a:pt x="12700" y="21064"/>
                    <a:pt x="12606" y="20953"/>
                    <a:pt x="12405" y="20868"/>
                  </a:cubicBezTo>
                  <a:cubicBezTo>
                    <a:pt x="11974" y="20685"/>
                    <a:pt x="11679" y="20613"/>
                    <a:pt x="11296" y="20371"/>
                  </a:cubicBezTo>
                  <a:cubicBezTo>
                    <a:pt x="11111" y="20254"/>
                    <a:pt x="10995" y="20169"/>
                    <a:pt x="10832" y="20032"/>
                  </a:cubicBezTo>
                  <a:cubicBezTo>
                    <a:pt x="10661" y="19889"/>
                    <a:pt x="10507" y="19836"/>
                    <a:pt x="10339" y="19692"/>
                  </a:cubicBezTo>
                  <a:cubicBezTo>
                    <a:pt x="10215" y="19588"/>
                    <a:pt x="10145" y="19503"/>
                    <a:pt x="10060" y="19379"/>
                  </a:cubicBezTo>
                  <a:cubicBezTo>
                    <a:pt x="9752" y="18961"/>
                    <a:pt x="9613" y="18700"/>
                    <a:pt x="9473" y="18230"/>
                  </a:cubicBezTo>
                  <a:lnTo>
                    <a:pt x="5955" y="16262"/>
                  </a:lnTo>
                  <a:lnTo>
                    <a:pt x="5454" y="15973"/>
                  </a:lnTo>
                  <a:lnTo>
                    <a:pt x="1011" y="13468"/>
                  </a:lnTo>
                  <a:lnTo>
                    <a:pt x="70" y="13511"/>
                  </a:lnTo>
                  <a:lnTo>
                    <a:pt x="70" y="13511"/>
                  </a:lnTo>
                  <a:lnTo>
                    <a:pt x="63" y="10805"/>
                  </a:lnTo>
                  <a:lnTo>
                    <a:pt x="2901" y="8096"/>
                  </a:lnTo>
                  <a:cubicBezTo>
                    <a:pt x="2993" y="8018"/>
                    <a:pt x="3023" y="7946"/>
                    <a:pt x="3023" y="7835"/>
                  </a:cubicBezTo>
                  <a:cubicBezTo>
                    <a:pt x="3023" y="7365"/>
                    <a:pt x="2561" y="7156"/>
                    <a:pt x="2561" y="6687"/>
                  </a:cubicBezTo>
                  <a:cubicBezTo>
                    <a:pt x="2561" y="6581"/>
                    <a:pt x="2561" y="6523"/>
                    <a:pt x="2592" y="6425"/>
                  </a:cubicBezTo>
                  <a:cubicBezTo>
                    <a:pt x="2637" y="6287"/>
                    <a:pt x="2838" y="6255"/>
                    <a:pt x="2838" y="6111"/>
                  </a:cubicBezTo>
                  <a:cubicBezTo>
                    <a:pt x="2838" y="6059"/>
                    <a:pt x="2762" y="6053"/>
                    <a:pt x="2746" y="6007"/>
                  </a:cubicBezTo>
                  <a:cubicBezTo>
                    <a:pt x="2692" y="5883"/>
                    <a:pt x="2622" y="5818"/>
                    <a:pt x="2561" y="5693"/>
                  </a:cubicBezTo>
                  <a:cubicBezTo>
                    <a:pt x="2437" y="5459"/>
                    <a:pt x="2361" y="5315"/>
                    <a:pt x="2284" y="5067"/>
                  </a:cubicBezTo>
                  <a:cubicBezTo>
                    <a:pt x="2136" y="4609"/>
                    <a:pt x="2066" y="4348"/>
                    <a:pt x="1914" y="3892"/>
                  </a:cubicBezTo>
                  <a:cubicBezTo>
                    <a:pt x="1820" y="3617"/>
                    <a:pt x="1790" y="3356"/>
                    <a:pt x="1480" y="3239"/>
                  </a:cubicBezTo>
                  <a:cubicBezTo>
                    <a:pt x="1157" y="3114"/>
                    <a:pt x="933" y="3108"/>
                    <a:pt x="617" y="2978"/>
                  </a:cubicBezTo>
                  <a:cubicBezTo>
                    <a:pt x="408" y="2893"/>
                    <a:pt x="347" y="2762"/>
                    <a:pt x="246" y="2585"/>
                  </a:cubicBezTo>
                  <a:cubicBezTo>
                    <a:pt x="176" y="2462"/>
                    <a:pt x="85" y="2396"/>
                    <a:pt x="0" y="2272"/>
                  </a:cubicBezTo>
                  <a:cubicBezTo>
                    <a:pt x="0" y="2272"/>
                    <a:pt x="0" y="2272"/>
                    <a:pt x="0" y="2272"/>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6" name="Shape 3385"/>
            <p:cNvSpPr/>
            <p:nvPr/>
          </p:nvSpPr>
          <p:spPr>
            <a:xfrm>
              <a:off x="9042913" y="4115109"/>
              <a:ext cx="103669" cy="98745"/>
            </a:xfrm>
            <a:custGeom>
              <a:avLst/>
              <a:gdLst/>
              <a:ahLst/>
              <a:cxnLst>
                <a:cxn ang="0">
                  <a:pos x="wd2" y="hd2"/>
                </a:cxn>
                <a:cxn ang="5400000">
                  <a:pos x="wd2" y="hd2"/>
                </a:cxn>
                <a:cxn ang="10800000">
                  <a:pos x="wd2" y="hd2"/>
                </a:cxn>
                <a:cxn ang="16200000">
                  <a:pos x="wd2" y="hd2"/>
                </a:cxn>
              </a:cxnLst>
              <a:rect l="0" t="0" r="r" b="b"/>
              <a:pathLst>
                <a:path w="21600" h="21600" extrusionOk="0">
                  <a:moveTo>
                    <a:pt x="7955" y="3712"/>
                  </a:moveTo>
                  <a:cubicBezTo>
                    <a:pt x="9714" y="3851"/>
                    <a:pt x="10851" y="3851"/>
                    <a:pt x="12610" y="3851"/>
                  </a:cubicBezTo>
                  <a:cubicBezTo>
                    <a:pt x="13173" y="3851"/>
                    <a:pt x="13513" y="3465"/>
                    <a:pt x="13814" y="3011"/>
                  </a:cubicBezTo>
                  <a:cubicBezTo>
                    <a:pt x="14274" y="2350"/>
                    <a:pt x="14678" y="1964"/>
                    <a:pt x="15140" y="1332"/>
                  </a:cubicBezTo>
                  <a:cubicBezTo>
                    <a:pt x="15242" y="1160"/>
                    <a:pt x="15242" y="917"/>
                    <a:pt x="15411" y="775"/>
                  </a:cubicBezTo>
                  <a:cubicBezTo>
                    <a:pt x="16052" y="173"/>
                    <a:pt x="16794" y="49"/>
                    <a:pt x="17612" y="0"/>
                  </a:cubicBezTo>
                  <a:lnTo>
                    <a:pt x="17612" y="0"/>
                  </a:lnTo>
                  <a:cubicBezTo>
                    <a:pt x="17773" y="420"/>
                    <a:pt x="17650" y="1042"/>
                    <a:pt x="17819" y="1446"/>
                  </a:cubicBezTo>
                  <a:cubicBezTo>
                    <a:pt x="18102" y="2128"/>
                    <a:pt x="18120" y="2399"/>
                    <a:pt x="18534" y="3011"/>
                  </a:cubicBezTo>
                  <a:cubicBezTo>
                    <a:pt x="18798" y="3396"/>
                    <a:pt x="18900" y="3726"/>
                    <a:pt x="19136" y="4131"/>
                  </a:cubicBezTo>
                  <a:cubicBezTo>
                    <a:pt x="19315" y="4442"/>
                    <a:pt x="19380" y="4689"/>
                    <a:pt x="19531" y="5039"/>
                  </a:cubicBezTo>
                  <a:cubicBezTo>
                    <a:pt x="19766" y="5598"/>
                    <a:pt x="20029" y="5914"/>
                    <a:pt x="20330" y="6436"/>
                  </a:cubicBezTo>
                  <a:cubicBezTo>
                    <a:pt x="20697" y="7068"/>
                    <a:pt x="21130" y="7433"/>
                    <a:pt x="21130" y="8185"/>
                  </a:cubicBezTo>
                  <a:cubicBezTo>
                    <a:pt x="21130" y="9146"/>
                    <a:pt x="20866" y="9704"/>
                    <a:pt x="20866" y="10667"/>
                  </a:cubicBezTo>
                  <a:cubicBezTo>
                    <a:pt x="20866" y="11328"/>
                    <a:pt x="20819" y="11728"/>
                    <a:pt x="20932" y="12375"/>
                  </a:cubicBezTo>
                  <a:cubicBezTo>
                    <a:pt x="20979" y="12710"/>
                    <a:pt x="21185" y="12884"/>
                    <a:pt x="21260" y="13219"/>
                  </a:cubicBezTo>
                  <a:cubicBezTo>
                    <a:pt x="21345" y="13545"/>
                    <a:pt x="21337" y="13791"/>
                    <a:pt x="21402" y="14127"/>
                  </a:cubicBezTo>
                  <a:cubicBezTo>
                    <a:pt x="21449" y="14334"/>
                    <a:pt x="21600" y="14453"/>
                    <a:pt x="21600" y="14680"/>
                  </a:cubicBezTo>
                  <a:cubicBezTo>
                    <a:pt x="21600" y="15154"/>
                    <a:pt x="21036" y="15174"/>
                    <a:pt x="20603" y="15242"/>
                  </a:cubicBezTo>
                  <a:cubicBezTo>
                    <a:pt x="20387" y="15277"/>
                    <a:pt x="20218" y="15258"/>
                    <a:pt x="20001" y="15312"/>
                  </a:cubicBezTo>
                  <a:cubicBezTo>
                    <a:pt x="19785" y="15365"/>
                    <a:pt x="19681" y="15519"/>
                    <a:pt x="19455" y="15519"/>
                  </a:cubicBezTo>
                  <a:lnTo>
                    <a:pt x="18599" y="15594"/>
                  </a:lnTo>
                  <a:lnTo>
                    <a:pt x="18599" y="15594"/>
                  </a:lnTo>
                  <a:cubicBezTo>
                    <a:pt x="16926" y="15539"/>
                    <a:pt x="15694" y="15381"/>
                    <a:pt x="14011" y="15381"/>
                  </a:cubicBezTo>
                  <a:cubicBezTo>
                    <a:pt x="12713" y="15381"/>
                    <a:pt x="11942" y="15717"/>
                    <a:pt x="10682" y="15415"/>
                  </a:cubicBezTo>
                  <a:cubicBezTo>
                    <a:pt x="10579" y="16462"/>
                    <a:pt x="10569" y="17074"/>
                    <a:pt x="10419" y="18106"/>
                  </a:cubicBezTo>
                  <a:cubicBezTo>
                    <a:pt x="10334" y="18649"/>
                    <a:pt x="10203" y="18945"/>
                    <a:pt x="10146" y="19508"/>
                  </a:cubicBezTo>
                  <a:cubicBezTo>
                    <a:pt x="10099" y="19976"/>
                    <a:pt x="10118" y="20258"/>
                    <a:pt x="9948" y="20693"/>
                  </a:cubicBezTo>
                  <a:cubicBezTo>
                    <a:pt x="9816" y="21043"/>
                    <a:pt x="9478" y="21112"/>
                    <a:pt x="9149" y="21250"/>
                  </a:cubicBezTo>
                  <a:cubicBezTo>
                    <a:pt x="8567" y="21497"/>
                    <a:pt x="8190" y="21600"/>
                    <a:pt x="7550" y="21600"/>
                  </a:cubicBezTo>
                  <a:cubicBezTo>
                    <a:pt x="6225" y="21600"/>
                    <a:pt x="5660" y="20623"/>
                    <a:pt x="4354" y="20341"/>
                  </a:cubicBezTo>
                  <a:cubicBezTo>
                    <a:pt x="3141" y="20080"/>
                    <a:pt x="2407" y="20061"/>
                    <a:pt x="1166" y="20061"/>
                  </a:cubicBezTo>
                  <a:lnTo>
                    <a:pt x="1166" y="20061"/>
                  </a:lnTo>
                  <a:cubicBezTo>
                    <a:pt x="734" y="18140"/>
                    <a:pt x="0" y="17074"/>
                    <a:pt x="0" y="15080"/>
                  </a:cubicBezTo>
                  <a:lnTo>
                    <a:pt x="3705" y="7775"/>
                  </a:lnTo>
                  <a:cubicBezTo>
                    <a:pt x="4203" y="7251"/>
                    <a:pt x="4720" y="6786"/>
                    <a:pt x="5294" y="6368"/>
                  </a:cubicBezTo>
                  <a:cubicBezTo>
                    <a:pt x="5688" y="6052"/>
                    <a:pt x="5859" y="5632"/>
                    <a:pt x="6225" y="5247"/>
                  </a:cubicBezTo>
                  <a:cubicBezTo>
                    <a:pt x="6921" y="4517"/>
                    <a:pt x="7287" y="4517"/>
                    <a:pt x="7955" y="3712"/>
                  </a:cubicBezTo>
                  <a:cubicBezTo>
                    <a:pt x="7955" y="3712"/>
                    <a:pt x="7955" y="3712"/>
                    <a:pt x="7955" y="3712"/>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7" name="Shape 3386"/>
            <p:cNvSpPr/>
            <p:nvPr/>
          </p:nvSpPr>
          <p:spPr>
            <a:xfrm>
              <a:off x="9048852" y="4186379"/>
              <a:ext cx="91344" cy="117954"/>
            </a:xfrm>
            <a:custGeom>
              <a:avLst/>
              <a:gdLst/>
              <a:ahLst/>
              <a:cxnLst>
                <a:cxn ang="0">
                  <a:pos x="wd2" y="hd2"/>
                </a:cxn>
                <a:cxn ang="5400000">
                  <a:pos x="wd2" y="hd2"/>
                </a:cxn>
                <a:cxn ang="10800000">
                  <a:pos x="wd2" y="hd2"/>
                </a:cxn>
                <a:cxn ang="16200000">
                  <a:pos x="wd2" y="hd2"/>
                </a:cxn>
              </a:cxnLst>
              <a:rect l="0" t="0" r="r" b="b"/>
              <a:pathLst>
                <a:path w="21600" h="21600" extrusionOk="0">
                  <a:moveTo>
                    <a:pt x="0" y="3918"/>
                  </a:moveTo>
                  <a:cubicBezTo>
                    <a:pt x="1409" y="3918"/>
                    <a:pt x="2241" y="3934"/>
                    <a:pt x="3618" y="4153"/>
                  </a:cubicBezTo>
                  <a:cubicBezTo>
                    <a:pt x="5101" y="4389"/>
                    <a:pt x="5741" y="5206"/>
                    <a:pt x="7246" y="5206"/>
                  </a:cubicBezTo>
                  <a:cubicBezTo>
                    <a:pt x="7971" y="5206"/>
                    <a:pt x="8399" y="5120"/>
                    <a:pt x="9060" y="4913"/>
                  </a:cubicBezTo>
                  <a:cubicBezTo>
                    <a:pt x="9433" y="4798"/>
                    <a:pt x="9817" y="4740"/>
                    <a:pt x="9967" y="4447"/>
                  </a:cubicBezTo>
                  <a:cubicBezTo>
                    <a:pt x="10160" y="4083"/>
                    <a:pt x="10138" y="3847"/>
                    <a:pt x="10192" y="3455"/>
                  </a:cubicBezTo>
                  <a:cubicBezTo>
                    <a:pt x="10256" y="2983"/>
                    <a:pt x="10404" y="2736"/>
                    <a:pt x="10502" y="2281"/>
                  </a:cubicBezTo>
                  <a:cubicBezTo>
                    <a:pt x="10672" y="1418"/>
                    <a:pt x="10683" y="905"/>
                    <a:pt x="10799" y="29"/>
                  </a:cubicBezTo>
                  <a:cubicBezTo>
                    <a:pt x="12230" y="281"/>
                    <a:pt x="13105" y="0"/>
                    <a:pt x="14578" y="0"/>
                  </a:cubicBezTo>
                  <a:cubicBezTo>
                    <a:pt x="16488" y="0"/>
                    <a:pt x="17886" y="133"/>
                    <a:pt x="19785" y="178"/>
                  </a:cubicBezTo>
                  <a:lnTo>
                    <a:pt x="19785" y="178"/>
                  </a:lnTo>
                  <a:cubicBezTo>
                    <a:pt x="19444" y="1025"/>
                    <a:pt x="19636" y="1608"/>
                    <a:pt x="19636" y="2517"/>
                  </a:cubicBezTo>
                  <a:cubicBezTo>
                    <a:pt x="19636" y="3422"/>
                    <a:pt x="19338" y="4037"/>
                    <a:pt x="19785" y="4856"/>
                  </a:cubicBezTo>
                  <a:cubicBezTo>
                    <a:pt x="20319" y="5822"/>
                    <a:pt x="21600" y="6145"/>
                    <a:pt x="21600" y="7199"/>
                  </a:cubicBezTo>
                  <a:cubicBezTo>
                    <a:pt x="21600" y="8017"/>
                    <a:pt x="20960" y="8397"/>
                    <a:pt x="20394" y="9066"/>
                  </a:cubicBezTo>
                  <a:cubicBezTo>
                    <a:pt x="19903" y="9625"/>
                    <a:pt x="19519" y="9975"/>
                    <a:pt x="18879" y="10471"/>
                  </a:cubicBezTo>
                  <a:cubicBezTo>
                    <a:pt x="18462" y="10794"/>
                    <a:pt x="18089" y="11000"/>
                    <a:pt x="17823" y="11409"/>
                  </a:cubicBezTo>
                  <a:cubicBezTo>
                    <a:pt x="16841" y="12959"/>
                    <a:pt x="17033" y="14042"/>
                    <a:pt x="16167" y="15620"/>
                  </a:cubicBezTo>
                  <a:cubicBezTo>
                    <a:pt x="15442" y="16910"/>
                    <a:pt x="14194" y="17290"/>
                    <a:pt x="12839" y="18195"/>
                  </a:cubicBezTo>
                  <a:cubicBezTo>
                    <a:pt x="12123" y="18662"/>
                    <a:pt x="11857" y="19161"/>
                    <a:pt x="11024" y="19484"/>
                  </a:cubicBezTo>
                  <a:cubicBezTo>
                    <a:pt x="9669" y="20009"/>
                    <a:pt x="8612" y="19893"/>
                    <a:pt x="7395" y="20534"/>
                  </a:cubicBezTo>
                  <a:cubicBezTo>
                    <a:pt x="6723" y="20885"/>
                    <a:pt x="6382" y="21248"/>
                    <a:pt x="5741" y="21600"/>
                  </a:cubicBezTo>
                  <a:lnTo>
                    <a:pt x="5741" y="21600"/>
                  </a:lnTo>
                  <a:lnTo>
                    <a:pt x="5208" y="18864"/>
                  </a:lnTo>
                  <a:cubicBezTo>
                    <a:pt x="5208" y="18807"/>
                    <a:pt x="5219" y="18757"/>
                    <a:pt x="5261" y="18732"/>
                  </a:cubicBezTo>
                  <a:cubicBezTo>
                    <a:pt x="5261" y="18678"/>
                    <a:pt x="5250" y="18625"/>
                    <a:pt x="5293" y="18604"/>
                  </a:cubicBezTo>
                  <a:cubicBezTo>
                    <a:pt x="5293" y="17988"/>
                    <a:pt x="4621" y="16860"/>
                    <a:pt x="4248" y="16311"/>
                  </a:cubicBezTo>
                  <a:cubicBezTo>
                    <a:pt x="3393" y="15050"/>
                    <a:pt x="2849" y="13463"/>
                    <a:pt x="3063" y="12029"/>
                  </a:cubicBezTo>
                  <a:cubicBezTo>
                    <a:pt x="3233" y="10901"/>
                    <a:pt x="3031" y="10009"/>
                    <a:pt x="2561" y="8951"/>
                  </a:cubicBezTo>
                  <a:cubicBezTo>
                    <a:pt x="2358" y="8703"/>
                    <a:pt x="2208" y="8600"/>
                    <a:pt x="2112" y="8306"/>
                  </a:cubicBezTo>
                  <a:cubicBezTo>
                    <a:pt x="1846" y="7608"/>
                    <a:pt x="2038" y="7136"/>
                    <a:pt x="1813" y="6434"/>
                  </a:cubicBezTo>
                  <a:cubicBezTo>
                    <a:pt x="1697" y="6054"/>
                    <a:pt x="1472" y="5851"/>
                    <a:pt x="1280" y="5501"/>
                  </a:cubicBezTo>
                  <a:cubicBezTo>
                    <a:pt x="918" y="4815"/>
                    <a:pt x="693" y="4463"/>
                    <a:pt x="0" y="3918"/>
                  </a:cubicBezTo>
                  <a:cubicBezTo>
                    <a:pt x="0" y="3918"/>
                    <a:pt x="0" y="3918"/>
                    <a:pt x="0" y="3918"/>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8" name="Shape 3387"/>
            <p:cNvSpPr/>
            <p:nvPr/>
          </p:nvSpPr>
          <p:spPr>
            <a:xfrm>
              <a:off x="8674684" y="4507094"/>
              <a:ext cx="618353" cy="513716"/>
            </a:xfrm>
            <a:custGeom>
              <a:avLst/>
              <a:gdLst/>
              <a:ahLst/>
              <a:cxnLst>
                <a:cxn ang="0">
                  <a:pos x="wd2" y="hd2"/>
                </a:cxn>
                <a:cxn ang="5400000">
                  <a:pos x="wd2" y="hd2"/>
                </a:cxn>
                <a:cxn ang="10800000">
                  <a:pos x="wd2" y="hd2"/>
                </a:cxn>
                <a:cxn ang="16200000">
                  <a:pos x="wd2" y="hd2"/>
                </a:cxn>
              </a:cxnLst>
              <a:rect l="0" t="0" r="r" b="b"/>
              <a:pathLst>
                <a:path w="21600" h="21593" extrusionOk="0">
                  <a:moveTo>
                    <a:pt x="3856" y="5747"/>
                  </a:moveTo>
                  <a:cubicBezTo>
                    <a:pt x="4001" y="5721"/>
                    <a:pt x="4102" y="5668"/>
                    <a:pt x="4236" y="5614"/>
                  </a:cubicBezTo>
                  <a:cubicBezTo>
                    <a:pt x="4291" y="5889"/>
                    <a:pt x="4381" y="6017"/>
                    <a:pt x="4414" y="6285"/>
                  </a:cubicBezTo>
                  <a:cubicBezTo>
                    <a:pt x="4430" y="6412"/>
                    <a:pt x="4481" y="6486"/>
                    <a:pt x="4526" y="6608"/>
                  </a:cubicBezTo>
                  <a:cubicBezTo>
                    <a:pt x="4564" y="6715"/>
                    <a:pt x="4581" y="6849"/>
                    <a:pt x="4682" y="6849"/>
                  </a:cubicBezTo>
                  <a:cubicBezTo>
                    <a:pt x="4760" y="6849"/>
                    <a:pt x="4788" y="6755"/>
                    <a:pt x="4860" y="6741"/>
                  </a:cubicBezTo>
                  <a:cubicBezTo>
                    <a:pt x="4961" y="6721"/>
                    <a:pt x="5023" y="6755"/>
                    <a:pt x="5128" y="6741"/>
                  </a:cubicBezTo>
                  <a:cubicBezTo>
                    <a:pt x="5324" y="6715"/>
                    <a:pt x="5423" y="6634"/>
                    <a:pt x="5619" y="6634"/>
                  </a:cubicBezTo>
                  <a:cubicBezTo>
                    <a:pt x="5742" y="6634"/>
                    <a:pt x="5814" y="6675"/>
                    <a:pt x="5932" y="6715"/>
                  </a:cubicBezTo>
                  <a:cubicBezTo>
                    <a:pt x="5959" y="6721"/>
                    <a:pt x="5994" y="6695"/>
                    <a:pt x="6021" y="6715"/>
                  </a:cubicBezTo>
                  <a:cubicBezTo>
                    <a:pt x="6188" y="6842"/>
                    <a:pt x="6172" y="7064"/>
                    <a:pt x="6289" y="7252"/>
                  </a:cubicBezTo>
                  <a:cubicBezTo>
                    <a:pt x="6440" y="7494"/>
                    <a:pt x="6596" y="7574"/>
                    <a:pt x="6825" y="7709"/>
                  </a:cubicBezTo>
                  <a:cubicBezTo>
                    <a:pt x="6948" y="7783"/>
                    <a:pt x="7047" y="7789"/>
                    <a:pt x="7181" y="7816"/>
                  </a:cubicBezTo>
                  <a:cubicBezTo>
                    <a:pt x="7522" y="7883"/>
                    <a:pt x="7728" y="7870"/>
                    <a:pt x="8075" y="7870"/>
                  </a:cubicBezTo>
                  <a:cubicBezTo>
                    <a:pt x="8354" y="7870"/>
                    <a:pt x="8510" y="7910"/>
                    <a:pt x="8789" y="7870"/>
                  </a:cubicBezTo>
                  <a:cubicBezTo>
                    <a:pt x="8934" y="7849"/>
                    <a:pt x="9062" y="7876"/>
                    <a:pt x="9145" y="7735"/>
                  </a:cubicBezTo>
                  <a:cubicBezTo>
                    <a:pt x="9240" y="7574"/>
                    <a:pt x="9163" y="7427"/>
                    <a:pt x="9190" y="7225"/>
                  </a:cubicBezTo>
                  <a:lnTo>
                    <a:pt x="9458" y="7225"/>
                  </a:lnTo>
                  <a:cubicBezTo>
                    <a:pt x="9648" y="7574"/>
                    <a:pt x="9637" y="7857"/>
                    <a:pt x="9838" y="8192"/>
                  </a:cubicBezTo>
                  <a:cubicBezTo>
                    <a:pt x="9860" y="8232"/>
                    <a:pt x="9905" y="8232"/>
                    <a:pt x="9927" y="8272"/>
                  </a:cubicBezTo>
                  <a:cubicBezTo>
                    <a:pt x="10022" y="8427"/>
                    <a:pt x="10061" y="8568"/>
                    <a:pt x="10195" y="8675"/>
                  </a:cubicBezTo>
                  <a:cubicBezTo>
                    <a:pt x="10413" y="8857"/>
                    <a:pt x="10563" y="8937"/>
                    <a:pt x="10820" y="9024"/>
                  </a:cubicBezTo>
                  <a:cubicBezTo>
                    <a:pt x="11031" y="9098"/>
                    <a:pt x="11182" y="9072"/>
                    <a:pt x="11378" y="9186"/>
                  </a:cubicBezTo>
                  <a:cubicBezTo>
                    <a:pt x="11762" y="9414"/>
                    <a:pt x="11980" y="9615"/>
                    <a:pt x="12226" y="10045"/>
                  </a:cubicBezTo>
                  <a:cubicBezTo>
                    <a:pt x="12292" y="10166"/>
                    <a:pt x="12360" y="10226"/>
                    <a:pt x="12426" y="10340"/>
                  </a:cubicBezTo>
                  <a:cubicBezTo>
                    <a:pt x="12472" y="10414"/>
                    <a:pt x="12477" y="10481"/>
                    <a:pt x="12516" y="10555"/>
                  </a:cubicBezTo>
                  <a:cubicBezTo>
                    <a:pt x="12628" y="10756"/>
                    <a:pt x="12751" y="10851"/>
                    <a:pt x="12850" y="11066"/>
                  </a:cubicBezTo>
                  <a:cubicBezTo>
                    <a:pt x="12951" y="11281"/>
                    <a:pt x="13024" y="11522"/>
                    <a:pt x="13230" y="11522"/>
                  </a:cubicBezTo>
                  <a:cubicBezTo>
                    <a:pt x="13292" y="11522"/>
                    <a:pt x="13314" y="11455"/>
                    <a:pt x="13364" y="11415"/>
                  </a:cubicBezTo>
                  <a:cubicBezTo>
                    <a:pt x="13531" y="11273"/>
                    <a:pt x="13610" y="11092"/>
                    <a:pt x="13810" y="11092"/>
                  </a:cubicBezTo>
                  <a:cubicBezTo>
                    <a:pt x="13850" y="11092"/>
                    <a:pt x="13828" y="11179"/>
                    <a:pt x="13855" y="11199"/>
                  </a:cubicBezTo>
                  <a:cubicBezTo>
                    <a:pt x="13889" y="11227"/>
                    <a:pt x="13911" y="11254"/>
                    <a:pt x="13944" y="11281"/>
                  </a:cubicBezTo>
                  <a:cubicBezTo>
                    <a:pt x="14061" y="11382"/>
                    <a:pt x="14157" y="11401"/>
                    <a:pt x="14302" y="11415"/>
                  </a:cubicBezTo>
                  <a:lnTo>
                    <a:pt x="14168" y="10126"/>
                  </a:lnTo>
                  <a:cubicBezTo>
                    <a:pt x="14206" y="9918"/>
                    <a:pt x="14256" y="9797"/>
                    <a:pt x="14256" y="9582"/>
                  </a:cubicBezTo>
                  <a:lnTo>
                    <a:pt x="14256" y="9058"/>
                  </a:lnTo>
                  <a:cubicBezTo>
                    <a:pt x="14256" y="8957"/>
                    <a:pt x="14201" y="8904"/>
                    <a:pt x="14145" y="8837"/>
                  </a:cubicBezTo>
                  <a:cubicBezTo>
                    <a:pt x="13995" y="9018"/>
                    <a:pt x="14012" y="9212"/>
                    <a:pt x="14012" y="9467"/>
                  </a:cubicBezTo>
                  <a:cubicBezTo>
                    <a:pt x="13911" y="9461"/>
                    <a:pt x="13850" y="9467"/>
                    <a:pt x="13749" y="9467"/>
                  </a:cubicBezTo>
                  <a:cubicBezTo>
                    <a:pt x="13665" y="9467"/>
                    <a:pt x="13637" y="9353"/>
                    <a:pt x="13564" y="9319"/>
                  </a:cubicBezTo>
                  <a:cubicBezTo>
                    <a:pt x="13437" y="9253"/>
                    <a:pt x="13331" y="9306"/>
                    <a:pt x="13208" y="9240"/>
                  </a:cubicBezTo>
                  <a:cubicBezTo>
                    <a:pt x="13096" y="9179"/>
                    <a:pt x="13046" y="9072"/>
                    <a:pt x="12984" y="8944"/>
                  </a:cubicBezTo>
                  <a:cubicBezTo>
                    <a:pt x="12868" y="8715"/>
                    <a:pt x="12756" y="8554"/>
                    <a:pt x="12538" y="8487"/>
                  </a:cubicBezTo>
                  <a:cubicBezTo>
                    <a:pt x="12393" y="8440"/>
                    <a:pt x="12299" y="8453"/>
                    <a:pt x="12160" y="8407"/>
                  </a:cubicBezTo>
                  <a:cubicBezTo>
                    <a:pt x="11925" y="8320"/>
                    <a:pt x="11885" y="8064"/>
                    <a:pt x="11758" y="7816"/>
                  </a:cubicBezTo>
                  <a:cubicBezTo>
                    <a:pt x="11657" y="7614"/>
                    <a:pt x="11534" y="7494"/>
                    <a:pt x="11534" y="7252"/>
                  </a:cubicBezTo>
                  <a:cubicBezTo>
                    <a:pt x="11534" y="7016"/>
                    <a:pt x="11813" y="7016"/>
                    <a:pt x="11868" y="6795"/>
                  </a:cubicBezTo>
                  <a:cubicBezTo>
                    <a:pt x="11908" y="6628"/>
                    <a:pt x="11892" y="6514"/>
                    <a:pt x="11914" y="6339"/>
                  </a:cubicBezTo>
                  <a:cubicBezTo>
                    <a:pt x="11936" y="6157"/>
                    <a:pt x="12013" y="6070"/>
                    <a:pt x="12092" y="5909"/>
                  </a:cubicBezTo>
                  <a:cubicBezTo>
                    <a:pt x="12171" y="5747"/>
                    <a:pt x="12209" y="5647"/>
                    <a:pt x="12270" y="5480"/>
                  </a:cubicBezTo>
                  <a:cubicBezTo>
                    <a:pt x="12371" y="5190"/>
                    <a:pt x="12410" y="5009"/>
                    <a:pt x="12450" y="4700"/>
                  </a:cubicBezTo>
                  <a:cubicBezTo>
                    <a:pt x="12499" y="4291"/>
                    <a:pt x="12606" y="4069"/>
                    <a:pt x="12606" y="3653"/>
                  </a:cubicBezTo>
                  <a:cubicBezTo>
                    <a:pt x="12606" y="3539"/>
                    <a:pt x="12538" y="3478"/>
                    <a:pt x="12494" y="3384"/>
                  </a:cubicBezTo>
                  <a:cubicBezTo>
                    <a:pt x="12376" y="3156"/>
                    <a:pt x="12281" y="2988"/>
                    <a:pt x="12248" y="2713"/>
                  </a:cubicBezTo>
                  <a:cubicBezTo>
                    <a:pt x="12410" y="2243"/>
                    <a:pt x="12545" y="1974"/>
                    <a:pt x="12738" y="1531"/>
                  </a:cubicBezTo>
                  <a:cubicBezTo>
                    <a:pt x="12812" y="1370"/>
                    <a:pt x="12817" y="1236"/>
                    <a:pt x="12896" y="1075"/>
                  </a:cubicBezTo>
                  <a:cubicBezTo>
                    <a:pt x="13013" y="833"/>
                    <a:pt x="13092" y="692"/>
                    <a:pt x="13164" y="430"/>
                  </a:cubicBezTo>
                  <a:cubicBezTo>
                    <a:pt x="13186" y="343"/>
                    <a:pt x="13175" y="242"/>
                    <a:pt x="13230" y="189"/>
                  </a:cubicBezTo>
                  <a:cubicBezTo>
                    <a:pt x="13309" y="107"/>
                    <a:pt x="13393" y="189"/>
                    <a:pt x="13498" y="189"/>
                  </a:cubicBezTo>
                  <a:cubicBezTo>
                    <a:pt x="13705" y="195"/>
                    <a:pt x="13828" y="155"/>
                    <a:pt x="14034" y="135"/>
                  </a:cubicBezTo>
                  <a:cubicBezTo>
                    <a:pt x="14313" y="107"/>
                    <a:pt x="14469" y="95"/>
                    <a:pt x="14748" y="54"/>
                  </a:cubicBezTo>
                  <a:cubicBezTo>
                    <a:pt x="14821" y="48"/>
                    <a:pt x="14860" y="0"/>
                    <a:pt x="14933" y="0"/>
                  </a:cubicBezTo>
                  <a:cubicBezTo>
                    <a:pt x="15278" y="0"/>
                    <a:pt x="15541" y="4"/>
                    <a:pt x="15887" y="37"/>
                  </a:cubicBezTo>
                  <a:lnTo>
                    <a:pt x="16528" y="490"/>
                  </a:lnTo>
                  <a:lnTo>
                    <a:pt x="16528" y="490"/>
                  </a:lnTo>
                  <a:lnTo>
                    <a:pt x="17258" y="940"/>
                  </a:lnTo>
                  <a:cubicBezTo>
                    <a:pt x="17392" y="1021"/>
                    <a:pt x="17500" y="1047"/>
                    <a:pt x="17627" y="1129"/>
                  </a:cubicBezTo>
                  <a:cubicBezTo>
                    <a:pt x="17739" y="1195"/>
                    <a:pt x="17783" y="1297"/>
                    <a:pt x="17895" y="1370"/>
                  </a:cubicBezTo>
                  <a:cubicBezTo>
                    <a:pt x="18051" y="1471"/>
                    <a:pt x="18174" y="1464"/>
                    <a:pt x="18341" y="1531"/>
                  </a:cubicBezTo>
                  <a:cubicBezTo>
                    <a:pt x="18721" y="1679"/>
                    <a:pt x="18955" y="1726"/>
                    <a:pt x="19324" y="1907"/>
                  </a:cubicBezTo>
                  <a:cubicBezTo>
                    <a:pt x="19462" y="1974"/>
                    <a:pt x="19547" y="2062"/>
                    <a:pt x="19680" y="2149"/>
                  </a:cubicBezTo>
                  <a:cubicBezTo>
                    <a:pt x="20088" y="2410"/>
                    <a:pt x="20429" y="2538"/>
                    <a:pt x="20818" y="2848"/>
                  </a:cubicBezTo>
                  <a:lnTo>
                    <a:pt x="20818" y="2848"/>
                  </a:lnTo>
                  <a:cubicBezTo>
                    <a:pt x="20831" y="3015"/>
                    <a:pt x="20780" y="3156"/>
                    <a:pt x="20842" y="3304"/>
                  </a:cubicBezTo>
                  <a:cubicBezTo>
                    <a:pt x="20919" y="3498"/>
                    <a:pt x="21048" y="3559"/>
                    <a:pt x="21154" y="3733"/>
                  </a:cubicBezTo>
                  <a:cubicBezTo>
                    <a:pt x="21310" y="3989"/>
                    <a:pt x="21343" y="4190"/>
                    <a:pt x="21444" y="4486"/>
                  </a:cubicBezTo>
                  <a:cubicBezTo>
                    <a:pt x="21510" y="4680"/>
                    <a:pt x="21600" y="4801"/>
                    <a:pt x="21600" y="5016"/>
                  </a:cubicBezTo>
                  <a:lnTo>
                    <a:pt x="21600" y="5567"/>
                  </a:lnTo>
                  <a:cubicBezTo>
                    <a:pt x="21600" y="5654"/>
                    <a:pt x="21560" y="5694"/>
                    <a:pt x="21534" y="5775"/>
                  </a:cubicBezTo>
                  <a:cubicBezTo>
                    <a:pt x="21483" y="5922"/>
                    <a:pt x="21466" y="6037"/>
                    <a:pt x="21354" y="6124"/>
                  </a:cubicBezTo>
                  <a:cubicBezTo>
                    <a:pt x="21293" y="6171"/>
                    <a:pt x="21237" y="6185"/>
                    <a:pt x="21176" y="6231"/>
                  </a:cubicBezTo>
                  <a:cubicBezTo>
                    <a:pt x="21110" y="6285"/>
                    <a:pt x="21048" y="6333"/>
                    <a:pt x="21020" y="6420"/>
                  </a:cubicBezTo>
                  <a:cubicBezTo>
                    <a:pt x="20965" y="6588"/>
                    <a:pt x="21042" y="6715"/>
                    <a:pt x="21042" y="6903"/>
                  </a:cubicBezTo>
                  <a:lnTo>
                    <a:pt x="20818" y="8998"/>
                  </a:lnTo>
                  <a:cubicBezTo>
                    <a:pt x="20831" y="9078"/>
                    <a:pt x="20835" y="9145"/>
                    <a:pt x="20864" y="9212"/>
                  </a:cubicBezTo>
                  <a:cubicBezTo>
                    <a:pt x="20952" y="9414"/>
                    <a:pt x="21176" y="9441"/>
                    <a:pt x="21176" y="9669"/>
                  </a:cubicBezTo>
                  <a:cubicBezTo>
                    <a:pt x="21176" y="9830"/>
                    <a:pt x="21020" y="9851"/>
                    <a:pt x="20908" y="9938"/>
                  </a:cubicBezTo>
                  <a:cubicBezTo>
                    <a:pt x="20796" y="10025"/>
                    <a:pt x="20745" y="10112"/>
                    <a:pt x="20640" y="10206"/>
                  </a:cubicBezTo>
                  <a:cubicBezTo>
                    <a:pt x="20466" y="10361"/>
                    <a:pt x="20310" y="10448"/>
                    <a:pt x="20238" y="10690"/>
                  </a:cubicBezTo>
                  <a:cubicBezTo>
                    <a:pt x="20150" y="10978"/>
                    <a:pt x="20154" y="11173"/>
                    <a:pt x="20038" y="11441"/>
                  </a:cubicBezTo>
                  <a:cubicBezTo>
                    <a:pt x="19970" y="11589"/>
                    <a:pt x="19859" y="11650"/>
                    <a:pt x="19859" y="11818"/>
                  </a:cubicBezTo>
                  <a:cubicBezTo>
                    <a:pt x="19859" y="11999"/>
                    <a:pt x="19954" y="12080"/>
                    <a:pt x="19994" y="12248"/>
                  </a:cubicBezTo>
                  <a:cubicBezTo>
                    <a:pt x="20088" y="12657"/>
                    <a:pt x="20060" y="12912"/>
                    <a:pt x="20172" y="13321"/>
                  </a:cubicBezTo>
                  <a:lnTo>
                    <a:pt x="20172" y="13321"/>
                  </a:lnTo>
                  <a:lnTo>
                    <a:pt x="15083" y="15443"/>
                  </a:lnTo>
                  <a:cubicBezTo>
                    <a:pt x="15094" y="15652"/>
                    <a:pt x="15083" y="15772"/>
                    <a:pt x="15083" y="15981"/>
                  </a:cubicBezTo>
                  <a:cubicBezTo>
                    <a:pt x="15083" y="16357"/>
                    <a:pt x="15171" y="16489"/>
                    <a:pt x="15147" y="16865"/>
                  </a:cubicBezTo>
                  <a:lnTo>
                    <a:pt x="15147" y="16865"/>
                  </a:lnTo>
                  <a:cubicBezTo>
                    <a:pt x="14914" y="16847"/>
                    <a:pt x="14786" y="16652"/>
                    <a:pt x="14542" y="16652"/>
                  </a:cubicBezTo>
                  <a:cubicBezTo>
                    <a:pt x="14367" y="16652"/>
                    <a:pt x="14192" y="16652"/>
                    <a:pt x="14017" y="16652"/>
                  </a:cubicBezTo>
                  <a:cubicBezTo>
                    <a:pt x="13542" y="16652"/>
                    <a:pt x="13205" y="16799"/>
                    <a:pt x="12830" y="16911"/>
                  </a:cubicBezTo>
                  <a:cubicBezTo>
                    <a:pt x="12741" y="17221"/>
                    <a:pt x="12608" y="17438"/>
                    <a:pt x="12560" y="17753"/>
                  </a:cubicBezTo>
                  <a:cubicBezTo>
                    <a:pt x="12522" y="18009"/>
                    <a:pt x="12545" y="18190"/>
                    <a:pt x="12450" y="18424"/>
                  </a:cubicBezTo>
                  <a:cubicBezTo>
                    <a:pt x="12309" y="18767"/>
                    <a:pt x="12026" y="18828"/>
                    <a:pt x="11707" y="18828"/>
                  </a:cubicBezTo>
                  <a:cubicBezTo>
                    <a:pt x="11554" y="18828"/>
                    <a:pt x="11401" y="18828"/>
                    <a:pt x="11250" y="18828"/>
                  </a:cubicBezTo>
                  <a:cubicBezTo>
                    <a:pt x="11004" y="18828"/>
                    <a:pt x="10921" y="19089"/>
                    <a:pt x="10708" y="19231"/>
                  </a:cubicBezTo>
                  <a:cubicBezTo>
                    <a:pt x="10497" y="19371"/>
                    <a:pt x="10394" y="19525"/>
                    <a:pt x="10217" y="19714"/>
                  </a:cubicBezTo>
                  <a:cubicBezTo>
                    <a:pt x="9959" y="19988"/>
                    <a:pt x="9754" y="20130"/>
                    <a:pt x="9637" y="20520"/>
                  </a:cubicBezTo>
                  <a:cubicBezTo>
                    <a:pt x="9525" y="20889"/>
                    <a:pt x="9469" y="21170"/>
                    <a:pt x="9190" y="21379"/>
                  </a:cubicBezTo>
                  <a:cubicBezTo>
                    <a:pt x="8895" y="21600"/>
                    <a:pt x="8660" y="21593"/>
                    <a:pt x="8308" y="21593"/>
                  </a:cubicBezTo>
                  <a:cubicBezTo>
                    <a:pt x="7612" y="21593"/>
                    <a:pt x="7221" y="21406"/>
                    <a:pt x="6524" y="21406"/>
                  </a:cubicBezTo>
                  <a:cubicBezTo>
                    <a:pt x="6282" y="21406"/>
                    <a:pt x="6131" y="21363"/>
                    <a:pt x="5921" y="21386"/>
                  </a:cubicBezTo>
                  <a:lnTo>
                    <a:pt x="5921" y="21386"/>
                  </a:lnTo>
                  <a:cubicBezTo>
                    <a:pt x="5825" y="21271"/>
                    <a:pt x="5691" y="21144"/>
                    <a:pt x="5597" y="21030"/>
                  </a:cubicBezTo>
                  <a:cubicBezTo>
                    <a:pt x="5535" y="20956"/>
                    <a:pt x="5524" y="20889"/>
                    <a:pt x="5463" y="20815"/>
                  </a:cubicBezTo>
                  <a:cubicBezTo>
                    <a:pt x="5267" y="20579"/>
                    <a:pt x="5073" y="20520"/>
                    <a:pt x="4794" y="20520"/>
                  </a:cubicBezTo>
                  <a:lnTo>
                    <a:pt x="2516" y="21083"/>
                  </a:lnTo>
                  <a:lnTo>
                    <a:pt x="2217" y="21099"/>
                  </a:lnTo>
                  <a:lnTo>
                    <a:pt x="2217" y="21099"/>
                  </a:lnTo>
                  <a:cubicBezTo>
                    <a:pt x="2191" y="21041"/>
                    <a:pt x="2166" y="20983"/>
                    <a:pt x="2138" y="20922"/>
                  </a:cubicBezTo>
                  <a:cubicBezTo>
                    <a:pt x="2020" y="20668"/>
                    <a:pt x="1832" y="20619"/>
                    <a:pt x="1624" y="20466"/>
                  </a:cubicBezTo>
                  <a:cubicBezTo>
                    <a:pt x="1323" y="20243"/>
                    <a:pt x="1184" y="20029"/>
                    <a:pt x="888" y="19794"/>
                  </a:cubicBezTo>
                  <a:cubicBezTo>
                    <a:pt x="692" y="19639"/>
                    <a:pt x="536" y="19547"/>
                    <a:pt x="441" y="19284"/>
                  </a:cubicBezTo>
                  <a:cubicBezTo>
                    <a:pt x="318" y="18942"/>
                    <a:pt x="306" y="18707"/>
                    <a:pt x="106" y="18424"/>
                  </a:cubicBezTo>
                  <a:cubicBezTo>
                    <a:pt x="73" y="18378"/>
                    <a:pt x="38" y="18342"/>
                    <a:pt x="0" y="18311"/>
                  </a:cubicBezTo>
                  <a:lnTo>
                    <a:pt x="129" y="10394"/>
                  </a:lnTo>
                  <a:lnTo>
                    <a:pt x="3990" y="10259"/>
                  </a:lnTo>
                  <a:lnTo>
                    <a:pt x="3812" y="9454"/>
                  </a:lnTo>
                  <a:cubicBezTo>
                    <a:pt x="3845" y="9092"/>
                    <a:pt x="3990" y="8904"/>
                    <a:pt x="3990" y="8541"/>
                  </a:cubicBezTo>
                  <a:cubicBezTo>
                    <a:pt x="3990" y="8206"/>
                    <a:pt x="3946" y="8017"/>
                    <a:pt x="3922" y="7681"/>
                  </a:cubicBezTo>
                  <a:lnTo>
                    <a:pt x="3922" y="7138"/>
                  </a:lnTo>
                  <a:cubicBezTo>
                    <a:pt x="3922" y="7051"/>
                    <a:pt x="3856" y="7016"/>
                    <a:pt x="3856" y="6929"/>
                  </a:cubicBezTo>
                  <a:cubicBezTo>
                    <a:pt x="3856" y="6849"/>
                    <a:pt x="3900" y="6795"/>
                    <a:pt x="3900" y="6715"/>
                  </a:cubicBezTo>
                  <a:cubicBezTo>
                    <a:pt x="3900" y="6634"/>
                    <a:pt x="3874" y="6580"/>
                    <a:pt x="3874" y="6499"/>
                  </a:cubicBezTo>
                  <a:cubicBezTo>
                    <a:pt x="3856" y="6204"/>
                    <a:pt x="3874" y="6043"/>
                    <a:pt x="3856" y="5747"/>
                  </a:cubicBezTo>
                  <a:cubicBezTo>
                    <a:pt x="3856" y="5747"/>
                    <a:pt x="3856" y="5747"/>
                    <a:pt x="3856" y="574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9" name="Shape 3388"/>
            <p:cNvSpPr/>
            <p:nvPr/>
          </p:nvSpPr>
          <p:spPr>
            <a:xfrm>
              <a:off x="9238906" y="4572425"/>
              <a:ext cx="150156" cy="424263"/>
            </a:xfrm>
            <a:custGeom>
              <a:avLst/>
              <a:gdLst/>
              <a:ahLst/>
              <a:cxnLst>
                <a:cxn ang="0">
                  <a:pos x="wd2" y="hd2"/>
                </a:cxn>
                <a:cxn ang="5400000">
                  <a:pos x="wd2" y="hd2"/>
                </a:cxn>
                <a:cxn ang="10800000">
                  <a:pos x="wd2" y="hd2"/>
                </a:cxn>
                <a:cxn ang="16200000">
                  <a:pos x="wd2" y="hd2"/>
                </a:cxn>
              </a:cxnLst>
              <a:rect l="0" t="0" r="r" b="b"/>
              <a:pathLst>
                <a:path w="21600" h="21600" extrusionOk="0">
                  <a:moveTo>
                    <a:pt x="3947" y="0"/>
                  </a:moveTo>
                  <a:cubicBezTo>
                    <a:pt x="4000" y="202"/>
                    <a:pt x="3792" y="374"/>
                    <a:pt x="4045" y="553"/>
                  </a:cubicBezTo>
                  <a:cubicBezTo>
                    <a:pt x="4363" y="788"/>
                    <a:pt x="4895" y="862"/>
                    <a:pt x="5331" y="1073"/>
                  </a:cubicBezTo>
                  <a:cubicBezTo>
                    <a:pt x="5973" y="1382"/>
                    <a:pt x="6110" y="1626"/>
                    <a:pt x="6525" y="1984"/>
                  </a:cubicBezTo>
                  <a:cubicBezTo>
                    <a:pt x="6797" y="2220"/>
                    <a:pt x="7168" y="2366"/>
                    <a:pt x="7168" y="2626"/>
                  </a:cubicBezTo>
                  <a:lnTo>
                    <a:pt x="7168" y="3294"/>
                  </a:lnTo>
                  <a:cubicBezTo>
                    <a:pt x="7168" y="3400"/>
                    <a:pt x="7005" y="3448"/>
                    <a:pt x="6895" y="3546"/>
                  </a:cubicBezTo>
                  <a:cubicBezTo>
                    <a:pt x="6687" y="3724"/>
                    <a:pt x="6615" y="3863"/>
                    <a:pt x="6155" y="3968"/>
                  </a:cubicBezTo>
                  <a:cubicBezTo>
                    <a:pt x="5902" y="4026"/>
                    <a:pt x="5674" y="4042"/>
                    <a:pt x="5421" y="4098"/>
                  </a:cubicBezTo>
                  <a:cubicBezTo>
                    <a:pt x="5149" y="4164"/>
                    <a:pt x="4895" y="4221"/>
                    <a:pt x="4778" y="4327"/>
                  </a:cubicBezTo>
                  <a:cubicBezTo>
                    <a:pt x="4551" y="4530"/>
                    <a:pt x="4869" y="4684"/>
                    <a:pt x="4869" y="4912"/>
                  </a:cubicBezTo>
                  <a:lnTo>
                    <a:pt x="3947" y="7450"/>
                  </a:lnTo>
                  <a:cubicBezTo>
                    <a:pt x="4000" y="7547"/>
                    <a:pt x="4019" y="7627"/>
                    <a:pt x="4136" y="7709"/>
                  </a:cubicBezTo>
                  <a:cubicBezTo>
                    <a:pt x="4500" y="7954"/>
                    <a:pt x="5421" y="7986"/>
                    <a:pt x="5421" y="8263"/>
                  </a:cubicBezTo>
                  <a:cubicBezTo>
                    <a:pt x="5421" y="8457"/>
                    <a:pt x="4778" y="8482"/>
                    <a:pt x="4318" y="8588"/>
                  </a:cubicBezTo>
                  <a:cubicBezTo>
                    <a:pt x="3856" y="8694"/>
                    <a:pt x="3649" y="8799"/>
                    <a:pt x="3214" y="8913"/>
                  </a:cubicBezTo>
                  <a:cubicBezTo>
                    <a:pt x="2500" y="9100"/>
                    <a:pt x="1857" y="9206"/>
                    <a:pt x="1559" y="9499"/>
                  </a:cubicBezTo>
                  <a:cubicBezTo>
                    <a:pt x="1195" y="9848"/>
                    <a:pt x="1214" y="10084"/>
                    <a:pt x="734" y="10409"/>
                  </a:cubicBezTo>
                  <a:cubicBezTo>
                    <a:pt x="455" y="10588"/>
                    <a:pt x="0" y="10662"/>
                    <a:pt x="0" y="10865"/>
                  </a:cubicBezTo>
                  <a:cubicBezTo>
                    <a:pt x="0" y="11085"/>
                    <a:pt x="390" y="11182"/>
                    <a:pt x="552" y="11385"/>
                  </a:cubicBezTo>
                  <a:cubicBezTo>
                    <a:pt x="942" y="11882"/>
                    <a:pt x="824" y="12191"/>
                    <a:pt x="1286" y="12686"/>
                  </a:cubicBezTo>
                  <a:lnTo>
                    <a:pt x="1286" y="12686"/>
                  </a:lnTo>
                  <a:cubicBezTo>
                    <a:pt x="1837" y="12588"/>
                    <a:pt x="2318" y="12524"/>
                    <a:pt x="2941" y="12524"/>
                  </a:cubicBezTo>
                  <a:cubicBezTo>
                    <a:pt x="3104" y="12524"/>
                    <a:pt x="3032" y="12614"/>
                    <a:pt x="3123" y="12654"/>
                  </a:cubicBezTo>
                  <a:cubicBezTo>
                    <a:pt x="3422" y="12784"/>
                    <a:pt x="3584" y="12897"/>
                    <a:pt x="3856" y="13044"/>
                  </a:cubicBezTo>
                  <a:cubicBezTo>
                    <a:pt x="4136" y="13190"/>
                    <a:pt x="4363" y="13272"/>
                    <a:pt x="4687" y="13402"/>
                  </a:cubicBezTo>
                  <a:cubicBezTo>
                    <a:pt x="5421" y="13695"/>
                    <a:pt x="5856" y="14020"/>
                    <a:pt x="6986" y="14020"/>
                  </a:cubicBezTo>
                  <a:cubicBezTo>
                    <a:pt x="7557" y="14020"/>
                    <a:pt x="7927" y="13947"/>
                    <a:pt x="8453" y="13890"/>
                  </a:cubicBezTo>
                  <a:cubicBezTo>
                    <a:pt x="9304" y="13792"/>
                    <a:pt x="9810" y="13760"/>
                    <a:pt x="10660" y="13662"/>
                  </a:cubicBezTo>
                  <a:cubicBezTo>
                    <a:pt x="11213" y="14053"/>
                    <a:pt x="11719" y="14264"/>
                    <a:pt x="11855" y="14703"/>
                  </a:cubicBezTo>
                  <a:cubicBezTo>
                    <a:pt x="11927" y="14955"/>
                    <a:pt x="11855" y="15102"/>
                    <a:pt x="11855" y="15354"/>
                  </a:cubicBezTo>
                  <a:cubicBezTo>
                    <a:pt x="11855" y="15655"/>
                    <a:pt x="12199" y="15940"/>
                    <a:pt x="11576" y="16135"/>
                  </a:cubicBezTo>
                  <a:cubicBezTo>
                    <a:pt x="11031" y="16305"/>
                    <a:pt x="10018" y="16289"/>
                    <a:pt x="10018" y="16558"/>
                  </a:cubicBezTo>
                  <a:cubicBezTo>
                    <a:pt x="10018" y="16809"/>
                    <a:pt x="10291" y="16947"/>
                    <a:pt x="10291" y="17200"/>
                  </a:cubicBezTo>
                  <a:lnTo>
                    <a:pt x="10291" y="17997"/>
                  </a:lnTo>
                  <a:cubicBezTo>
                    <a:pt x="10291" y="18160"/>
                    <a:pt x="10589" y="18249"/>
                    <a:pt x="10842" y="18379"/>
                  </a:cubicBezTo>
                  <a:cubicBezTo>
                    <a:pt x="11283" y="18615"/>
                    <a:pt x="11783" y="18721"/>
                    <a:pt x="12037" y="18997"/>
                  </a:cubicBezTo>
                  <a:cubicBezTo>
                    <a:pt x="12361" y="19355"/>
                    <a:pt x="12407" y="19607"/>
                    <a:pt x="13050" y="19908"/>
                  </a:cubicBezTo>
                  <a:cubicBezTo>
                    <a:pt x="13348" y="20046"/>
                    <a:pt x="13764" y="20063"/>
                    <a:pt x="14063" y="20201"/>
                  </a:cubicBezTo>
                  <a:cubicBezTo>
                    <a:pt x="14523" y="20404"/>
                    <a:pt x="14270" y="20608"/>
                    <a:pt x="14523" y="20851"/>
                  </a:cubicBezTo>
                  <a:cubicBezTo>
                    <a:pt x="14913" y="21234"/>
                    <a:pt x="15484" y="21445"/>
                    <a:pt x="16542" y="21600"/>
                  </a:cubicBezTo>
                  <a:cubicBezTo>
                    <a:pt x="16705" y="21477"/>
                    <a:pt x="16913" y="21429"/>
                    <a:pt x="16913" y="21299"/>
                  </a:cubicBezTo>
                  <a:lnTo>
                    <a:pt x="16913" y="20665"/>
                  </a:lnTo>
                  <a:cubicBezTo>
                    <a:pt x="16913" y="20348"/>
                    <a:pt x="17120" y="20160"/>
                    <a:pt x="17186" y="19843"/>
                  </a:cubicBezTo>
                  <a:cubicBezTo>
                    <a:pt x="17256" y="19477"/>
                    <a:pt x="17231" y="19257"/>
                    <a:pt x="17464" y="18899"/>
                  </a:cubicBezTo>
                  <a:cubicBezTo>
                    <a:pt x="17555" y="18753"/>
                    <a:pt x="17438" y="18607"/>
                    <a:pt x="17737" y="18510"/>
                  </a:cubicBezTo>
                  <a:cubicBezTo>
                    <a:pt x="17828" y="18486"/>
                    <a:pt x="17991" y="18517"/>
                    <a:pt x="18107" y="18510"/>
                  </a:cubicBezTo>
                  <a:cubicBezTo>
                    <a:pt x="18678" y="18436"/>
                    <a:pt x="19094" y="18468"/>
                    <a:pt x="19665" y="18412"/>
                  </a:cubicBezTo>
                  <a:cubicBezTo>
                    <a:pt x="19964" y="18388"/>
                    <a:pt x="20243" y="18370"/>
                    <a:pt x="20405" y="18282"/>
                  </a:cubicBezTo>
                  <a:cubicBezTo>
                    <a:pt x="20561" y="18201"/>
                    <a:pt x="20405" y="18119"/>
                    <a:pt x="20405" y="18013"/>
                  </a:cubicBezTo>
                  <a:lnTo>
                    <a:pt x="20405" y="17379"/>
                  </a:lnTo>
                  <a:cubicBezTo>
                    <a:pt x="20405" y="17118"/>
                    <a:pt x="20542" y="16981"/>
                    <a:pt x="20587" y="16720"/>
                  </a:cubicBezTo>
                  <a:cubicBezTo>
                    <a:pt x="20704" y="16159"/>
                    <a:pt x="20678" y="15834"/>
                    <a:pt x="21049" y="15288"/>
                  </a:cubicBezTo>
                  <a:cubicBezTo>
                    <a:pt x="21210" y="15037"/>
                    <a:pt x="21600" y="14899"/>
                    <a:pt x="21600" y="14638"/>
                  </a:cubicBezTo>
                  <a:cubicBezTo>
                    <a:pt x="21600" y="14582"/>
                    <a:pt x="21320" y="14606"/>
                    <a:pt x="21230" y="14574"/>
                  </a:cubicBezTo>
                  <a:cubicBezTo>
                    <a:pt x="20886" y="14452"/>
                    <a:pt x="20561" y="14410"/>
                    <a:pt x="20218" y="14281"/>
                  </a:cubicBezTo>
                  <a:cubicBezTo>
                    <a:pt x="19899" y="14159"/>
                    <a:pt x="19763" y="14045"/>
                    <a:pt x="19574" y="13890"/>
                  </a:cubicBezTo>
                  <a:cubicBezTo>
                    <a:pt x="19114" y="13525"/>
                    <a:pt x="18633" y="13354"/>
                    <a:pt x="18198" y="12979"/>
                  </a:cubicBezTo>
                  <a:cubicBezTo>
                    <a:pt x="17828" y="12670"/>
                    <a:pt x="17692" y="12474"/>
                    <a:pt x="17367" y="12166"/>
                  </a:cubicBezTo>
                  <a:cubicBezTo>
                    <a:pt x="16958" y="11776"/>
                    <a:pt x="16731" y="11453"/>
                    <a:pt x="15627" y="11323"/>
                  </a:cubicBezTo>
                  <a:cubicBezTo>
                    <a:pt x="15555" y="11323"/>
                    <a:pt x="15179" y="11358"/>
                    <a:pt x="15140" y="11303"/>
                  </a:cubicBezTo>
                  <a:cubicBezTo>
                    <a:pt x="14523" y="11303"/>
                    <a:pt x="13692" y="11020"/>
                    <a:pt x="13121" y="10963"/>
                  </a:cubicBezTo>
                  <a:cubicBezTo>
                    <a:pt x="12985" y="10667"/>
                    <a:pt x="12504" y="10318"/>
                    <a:pt x="12504" y="9942"/>
                  </a:cubicBezTo>
                  <a:cubicBezTo>
                    <a:pt x="12504" y="9459"/>
                    <a:pt x="13342" y="8930"/>
                    <a:pt x="12712" y="8449"/>
                  </a:cubicBezTo>
                  <a:cubicBezTo>
                    <a:pt x="12394" y="8208"/>
                    <a:pt x="12193" y="7989"/>
                    <a:pt x="12231" y="7733"/>
                  </a:cubicBezTo>
                  <a:cubicBezTo>
                    <a:pt x="12258" y="7562"/>
                    <a:pt x="12264" y="7414"/>
                    <a:pt x="12368" y="7247"/>
                  </a:cubicBezTo>
                  <a:cubicBezTo>
                    <a:pt x="12452" y="7114"/>
                    <a:pt x="12920" y="6845"/>
                    <a:pt x="12920" y="6750"/>
                  </a:cubicBezTo>
                  <a:cubicBezTo>
                    <a:pt x="12945" y="6746"/>
                    <a:pt x="13004" y="6706"/>
                    <a:pt x="13056" y="6689"/>
                  </a:cubicBezTo>
                  <a:lnTo>
                    <a:pt x="13946" y="5778"/>
                  </a:lnTo>
                  <a:lnTo>
                    <a:pt x="13946" y="5778"/>
                  </a:lnTo>
                  <a:cubicBezTo>
                    <a:pt x="13946" y="4430"/>
                    <a:pt x="13498" y="3263"/>
                    <a:pt x="12128" y="1989"/>
                  </a:cubicBezTo>
                  <a:cubicBezTo>
                    <a:pt x="11485" y="1385"/>
                    <a:pt x="10083" y="1222"/>
                    <a:pt x="9161" y="732"/>
                  </a:cubicBezTo>
                  <a:cubicBezTo>
                    <a:pt x="7350" y="309"/>
                    <a:pt x="5902" y="341"/>
                    <a:pt x="3947" y="0"/>
                  </a:cubicBezTo>
                  <a:cubicBezTo>
                    <a:pt x="3947" y="0"/>
                    <a:pt x="3947" y="0"/>
                    <a:pt x="3947"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0" name="Shape 3389"/>
            <p:cNvSpPr/>
            <p:nvPr/>
          </p:nvSpPr>
          <p:spPr>
            <a:xfrm>
              <a:off x="8146098" y="4976288"/>
              <a:ext cx="695246" cy="628080"/>
            </a:xfrm>
            <a:custGeom>
              <a:avLst/>
              <a:gdLst/>
              <a:ahLst/>
              <a:cxnLst>
                <a:cxn ang="0">
                  <a:pos x="wd2" y="hd2"/>
                </a:cxn>
                <a:cxn ang="5400000">
                  <a:pos x="wd2" y="hd2"/>
                </a:cxn>
                <a:cxn ang="10800000">
                  <a:pos x="wd2" y="hd2"/>
                </a:cxn>
                <a:cxn ang="16200000">
                  <a:pos x="wd2" y="hd2"/>
                </a:cxn>
              </a:cxnLst>
              <a:rect l="0" t="0" r="r" b="b"/>
              <a:pathLst>
                <a:path w="21600" h="21600" extrusionOk="0">
                  <a:moveTo>
                    <a:pt x="18305" y="1155"/>
                  </a:moveTo>
                  <a:lnTo>
                    <a:pt x="18571" y="1142"/>
                  </a:lnTo>
                  <a:lnTo>
                    <a:pt x="20597" y="681"/>
                  </a:lnTo>
                  <a:cubicBezTo>
                    <a:pt x="20846" y="681"/>
                    <a:pt x="21018" y="730"/>
                    <a:pt x="21192" y="923"/>
                  </a:cubicBezTo>
                  <a:cubicBezTo>
                    <a:pt x="21247" y="983"/>
                    <a:pt x="21257" y="1038"/>
                    <a:pt x="21311" y="1099"/>
                  </a:cubicBezTo>
                  <a:cubicBezTo>
                    <a:pt x="21395" y="1192"/>
                    <a:pt x="21514" y="1296"/>
                    <a:pt x="21600" y="1390"/>
                  </a:cubicBezTo>
                  <a:lnTo>
                    <a:pt x="21600" y="1390"/>
                  </a:lnTo>
                  <a:cubicBezTo>
                    <a:pt x="21565" y="1393"/>
                    <a:pt x="21528" y="1398"/>
                    <a:pt x="21491" y="1406"/>
                  </a:cubicBezTo>
                  <a:cubicBezTo>
                    <a:pt x="21297" y="1445"/>
                    <a:pt x="21231" y="1670"/>
                    <a:pt x="21033" y="1670"/>
                  </a:cubicBezTo>
                  <a:cubicBezTo>
                    <a:pt x="20899" y="1670"/>
                    <a:pt x="20830" y="1626"/>
                    <a:pt x="20696" y="1626"/>
                  </a:cubicBezTo>
                  <a:cubicBezTo>
                    <a:pt x="20299" y="1626"/>
                    <a:pt x="20145" y="1950"/>
                    <a:pt x="19763" y="2066"/>
                  </a:cubicBezTo>
                  <a:cubicBezTo>
                    <a:pt x="19564" y="2125"/>
                    <a:pt x="19420" y="2153"/>
                    <a:pt x="19286" y="2329"/>
                  </a:cubicBezTo>
                  <a:cubicBezTo>
                    <a:pt x="19172" y="2482"/>
                    <a:pt x="19153" y="2725"/>
                    <a:pt x="18970" y="2725"/>
                  </a:cubicBezTo>
                  <a:cubicBezTo>
                    <a:pt x="18790" y="2725"/>
                    <a:pt x="18769" y="2494"/>
                    <a:pt x="18711" y="2307"/>
                  </a:cubicBezTo>
                  <a:cubicBezTo>
                    <a:pt x="18662" y="2153"/>
                    <a:pt x="18626" y="2025"/>
                    <a:pt x="18589" y="1907"/>
                  </a:cubicBezTo>
                  <a:cubicBezTo>
                    <a:pt x="18187" y="2055"/>
                    <a:pt x="17872" y="2115"/>
                    <a:pt x="17461" y="2219"/>
                  </a:cubicBezTo>
                  <a:cubicBezTo>
                    <a:pt x="17297" y="2258"/>
                    <a:pt x="17207" y="2323"/>
                    <a:pt x="17043" y="2351"/>
                  </a:cubicBezTo>
                  <a:cubicBezTo>
                    <a:pt x="16706" y="2417"/>
                    <a:pt x="16513" y="2455"/>
                    <a:pt x="16169" y="2483"/>
                  </a:cubicBezTo>
                  <a:cubicBezTo>
                    <a:pt x="16011" y="2494"/>
                    <a:pt x="15927" y="2549"/>
                    <a:pt x="15768" y="2549"/>
                  </a:cubicBezTo>
                  <a:cubicBezTo>
                    <a:pt x="15337" y="2549"/>
                    <a:pt x="15073" y="2571"/>
                    <a:pt x="14641" y="2571"/>
                  </a:cubicBezTo>
                  <a:lnTo>
                    <a:pt x="14543" y="9141"/>
                  </a:lnTo>
                  <a:lnTo>
                    <a:pt x="12994" y="9207"/>
                  </a:lnTo>
                  <a:lnTo>
                    <a:pt x="12895" y="14239"/>
                  </a:lnTo>
                  <a:lnTo>
                    <a:pt x="12895" y="14239"/>
                  </a:lnTo>
                  <a:lnTo>
                    <a:pt x="12775" y="20917"/>
                  </a:lnTo>
                  <a:cubicBezTo>
                    <a:pt x="12658" y="20888"/>
                    <a:pt x="12538" y="20875"/>
                    <a:pt x="12388" y="20875"/>
                  </a:cubicBezTo>
                  <a:cubicBezTo>
                    <a:pt x="12086" y="20875"/>
                    <a:pt x="11877" y="20968"/>
                    <a:pt x="11664" y="21205"/>
                  </a:cubicBezTo>
                  <a:cubicBezTo>
                    <a:pt x="11545" y="21337"/>
                    <a:pt x="11539" y="21578"/>
                    <a:pt x="11365" y="21578"/>
                  </a:cubicBezTo>
                  <a:cubicBezTo>
                    <a:pt x="11193" y="21578"/>
                    <a:pt x="11103" y="21446"/>
                    <a:pt x="10929" y="21446"/>
                  </a:cubicBezTo>
                  <a:cubicBezTo>
                    <a:pt x="10672" y="21446"/>
                    <a:pt x="10533" y="21600"/>
                    <a:pt x="10275" y="21600"/>
                  </a:cubicBezTo>
                  <a:cubicBezTo>
                    <a:pt x="10011" y="21600"/>
                    <a:pt x="9897" y="21384"/>
                    <a:pt x="9640" y="21337"/>
                  </a:cubicBezTo>
                  <a:cubicBezTo>
                    <a:pt x="9391" y="21291"/>
                    <a:pt x="9202" y="21370"/>
                    <a:pt x="9004" y="21205"/>
                  </a:cubicBezTo>
                  <a:cubicBezTo>
                    <a:pt x="8780" y="21019"/>
                    <a:pt x="8893" y="20733"/>
                    <a:pt x="8805" y="20435"/>
                  </a:cubicBezTo>
                  <a:cubicBezTo>
                    <a:pt x="8739" y="20211"/>
                    <a:pt x="8567" y="20062"/>
                    <a:pt x="8348" y="20062"/>
                  </a:cubicBezTo>
                  <a:cubicBezTo>
                    <a:pt x="7902" y="20062"/>
                    <a:pt x="7872" y="20595"/>
                    <a:pt x="7703" y="21050"/>
                  </a:cubicBezTo>
                  <a:lnTo>
                    <a:pt x="7703" y="21050"/>
                  </a:lnTo>
                  <a:lnTo>
                    <a:pt x="7654" y="21068"/>
                  </a:lnTo>
                  <a:cubicBezTo>
                    <a:pt x="7567" y="21115"/>
                    <a:pt x="7513" y="21128"/>
                    <a:pt x="7416" y="21128"/>
                  </a:cubicBezTo>
                  <a:cubicBezTo>
                    <a:pt x="7155" y="21128"/>
                    <a:pt x="7004" y="21002"/>
                    <a:pt x="6810" y="20809"/>
                  </a:cubicBezTo>
                  <a:cubicBezTo>
                    <a:pt x="6649" y="20650"/>
                    <a:pt x="6570" y="20527"/>
                    <a:pt x="6483" y="20304"/>
                  </a:cubicBezTo>
                  <a:cubicBezTo>
                    <a:pt x="6369" y="20010"/>
                    <a:pt x="6227" y="19892"/>
                    <a:pt x="6076" y="19623"/>
                  </a:cubicBezTo>
                  <a:cubicBezTo>
                    <a:pt x="5974" y="19441"/>
                    <a:pt x="5917" y="19328"/>
                    <a:pt x="5788" y="19173"/>
                  </a:cubicBezTo>
                  <a:cubicBezTo>
                    <a:pt x="5659" y="19016"/>
                    <a:pt x="5550" y="18903"/>
                    <a:pt x="5550" y="18689"/>
                  </a:cubicBezTo>
                  <a:cubicBezTo>
                    <a:pt x="5550" y="18477"/>
                    <a:pt x="5555" y="18340"/>
                    <a:pt x="5471" y="18150"/>
                  </a:cubicBezTo>
                  <a:cubicBezTo>
                    <a:pt x="5384" y="17955"/>
                    <a:pt x="5262" y="17856"/>
                    <a:pt x="5262" y="17637"/>
                  </a:cubicBezTo>
                  <a:lnTo>
                    <a:pt x="5262" y="17335"/>
                  </a:lnTo>
                  <a:cubicBezTo>
                    <a:pt x="5262" y="17296"/>
                    <a:pt x="5292" y="17280"/>
                    <a:pt x="5292" y="17241"/>
                  </a:cubicBezTo>
                  <a:lnTo>
                    <a:pt x="5292" y="16994"/>
                  </a:lnTo>
                  <a:cubicBezTo>
                    <a:pt x="5292" y="16722"/>
                    <a:pt x="4954" y="16675"/>
                    <a:pt x="4954" y="16403"/>
                  </a:cubicBezTo>
                  <a:cubicBezTo>
                    <a:pt x="4954" y="16261"/>
                    <a:pt x="5034" y="16189"/>
                    <a:pt x="5034" y="16047"/>
                  </a:cubicBezTo>
                  <a:cubicBezTo>
                    <a:pt x="5034" y="15863"/>
                    <a:pt x="4889" y="15799"/>
                    <a:pt x="4845" y="15623"/>
                  </a:cubicBezTo>
                  <a:cubicBezTo>
                    <a:pt x="4808" y="15478"/>
                    <a:pt x="4842" y="15381"/>
                    <a:pt x="4835" y="15228"/>
                  </a:cubicBezTo>
                  <a:cubicBezTo>
                    <a:pt x="4830" y="15126"/>
                    <a:pt x="4797" y="15069"/>
                    <a:pt x="4797" y="14967"/>
                  </a:cubicBezTo>
                  <a:lnTo>
                    <a:pt x="4797" y="14203"/>
                  </a:lnTo>
                  <a:cubicBezTo>
                    <a:pt x="4797" y="14011"/>
                    <a:pt x="4652" y="13942"/>
                    <a:pt x="4537" y="13799"/>
                  </a:cubicBezTo>
                  <a:cubicBezTo>
                    <a:pt x="4396" y="13643"/>
                    <a:pt x="4309" y="13503"/>
                    <a:pt x="4309" y="13286"/>
                  </a:cubicBezTo>
                  <a:lnTo>
                    <a:pt x="4309" y="13049"/>
                  </a:lnTo>
                  <a:cubicBezTo>
                    <a:pt x="4309" y="12824"/>
                    <a:pt x="4294" y="12682"/>
                    <a:pt x="4389" y="12481"/>
                  </a:cubicBezTo>
                  <a:cubicBezTo>
                    <a:pt x="4450" y="12349"/>
                    <a:pt x="4528" y="12278"/>
                    <a:pt x="4528" y="12130"/>
                  </a:cubicBezTo>
                  <a:cubicBezTo>
                    <a:pt x="4528" y="11945"/>
                    <a:pt x="4460" y="11825"/>
                    <a:pt x="4329" y="11712"/>
                  </a:cubicBezTo>
                  <a:cubicBezTo>
                    <a:pt x="4262" y="11655"/>
                    <a:pt x="4190" y="11624"/>
                    <a:pt x="4190" y="11531"/>
                  </a:cubicBezTo>
                  <a:cubicBezTo>
                    <a:pt x="4190" y="11382"/>
                    <a:pt x="4309" y="11322"/>
                    <a:pt x="4309" y="11174"/>
                  </a:cubicBezTo>
                  <a:cubicBezTo>
                    <a:pt x="4309" y="10970"/>
                    <a:pt x="4252" y="10855"/>
                    <a:pt x="4150" y="10685"/>
                  </a:cubicBezTo>
                  <a:lnTo>
                    <a:pt x="4428" y="10685"/>
                  </a:lnTo>
                  <a:cubicBezTo>
                    <a:pt x="4421" y="10578"/>
                    <a:pt x="4399" y="10515"/>
                    <a:pt x="4399" y="10407"/>
                  </a:cubicBezTo>
                  <a:lnTo>
                    <a:pt x="4399" y="10116"/>
                  </a:lnTo>
                  <a:cubicBezTo>
                    <a:pt x="4399" y="9632"/>
                    <a:pt x="4244" y="9334"/>
                    <a:pt x="3932" y="8987"/>
                  </a:cubicBezTo>
                  <a:cubicBezTo>
                    <a:pt x="3818" y="8861"/>
                    <a:pt x="3706" y="8850"/>
                    <a:pt x="3585" y="8735"/>
                  </a:cubicBezTo>
                  <a:cubicBezTo>
                    <a:pt x="3448" y="8602"/>
                    <a:pt x="3391" y="8504"/>
                    <a:pt x="3257" y="8372"/>
                  </a:cubicBezTo>
                  <a:cubicBezTo>
                    <a:pt x="3128" y="8242"/>
                    <a:pt x="3108" y="8119"/>
                    <a:pt x="3029" y="7944"/>
                  </a:cubicBezTo>
                  <a:cubicBezTo>
                    <a:pt x="2912" y="7682"/>
                    <a:pt x="2830" y="7532"/>
                    <a:pt x="2800" y="7241"/>
                  </a:cubicBezTo>
                  <a:cubicBezTo>
                    <a:pt x="2768" y="6908"/>
                    <a:pt x="2810" y="6668"/>
                    <a:pt x="2632" y="6406"/>
                  </a:cubicBezTo>
                  <a:cubicBezTo>
                    <a:pt x="2616" y="6161"/>
                    <a:pt x="2602" y="6012"/>
                    <a:pt x="2542" y="5779"/>
                  </a:cubicBezTo>
                  <a:cubicBezTo>
                    <a:pt x="2483" y="5551"/>
                    <a:pt x="2389" y="5435"/>
                    <a:pt x="2374" y="5196"/>
                  </a:cubicBezTo>
                  <a:cubicBezTo>
                    <a:pt x="2363" y="5032"/>
                    <a:pt x="2342" y="4933"/>
                    <a:pt x="2294" y="4779"/>
                  </a:cubicBezTo>
                  <a:cubicBezTo>
                    <a:pt x="2260" y="4664"/>
                    <a:pt x="2274" y="4565"/>
                    <a:pt x="2195" y="4482"/>
                  </a:cubicBezTo>
                  <a:cubicBezTo>
                    <a:pt x="2148" y="4436"/>
                    <a:pt x="2093" y="4441"/>
                    <a:pt x="2036" y="4406"/>
                  </a:cubicBezTo>
                  <a:cubicBezTo>
                    <a:pt x="1910" y="4326"/>
                    <a:pt x="1842" y="4260"/>
                    <a:pt x="1758" y="4131"/>
                  </a:cubicBezTo>
                  <a:cubicBezTo>
                    <a:pt x="1615" y="3911"/>
                    <a:pt x="1617" y="3730"/>
                    <a:pt x="1520" y="3483"/>
                  </a:cubicBezTo>
                  <a:cubicBezTo>
                    <a:pt x="1436" y="3269"/>
                    <a:pt x="1282" y="3219"/>
                    <a:pt x="1143" y="3043"/>
                  </a:cubicBezTo>
                  <a:cubicBezTo>
                    <a:pt x="1002" y="2865"/>
                    <a:pt x="890" y="2780"/>
                    <a:pt x="786" y="2571"/>
                  </a:cubicBezTo>
                  <a:cubicBezTo>
                    <a:pt x="721" y="2439"/>
                    <a:pt x="674" y="2354"/>
                    <a:pt x="557" y="2274"/>
                  </a:cubicBezTo>
                  <a:cubicBezTo>
                    <a:pt x="463" y="2211"/>
                    <a:pt x="386" y="2222"/>
                    <a:pt x="290" y="2164"/>
                  </a:cubicBezTo>
                  <a:cubicBezTo>
                    <a:pt x="175" y="2095"/>
                    <a:pt x="170" y="1953"/>
                    <a:pt x="44" y="1911"/>
                  </a:cubicBezTo>
                  <a:lnTo>
                    <a:pt x="44" y="975"/>
                  </a:lnTo>
                  <a:cubicBezTo>
                    <a:pt x="44" y="860"/>
                    <a:pt x="1" y="799"/>
                    <a:pt x="1" y="684"/>
                  </a:cubicBezTo>
                  <a:lnTo>
                    <a:pt x="1" y="382"/>
                  </a:lnTo>
                  <a:cubicBezTo>
                    <a:pt x="1" y="358"/>
                    <a:pt x="1" y="335"/>
                    <a:pt x="0" y="312"/>
                  </a:cubicBezTo>
                  <a:lnTo>
                    <a:pt x="0" y="312"/>
                  </a:lnTo>
                  <a:cubicBezTo>
                    <a:pt x="45" y="329"/>
                    <a:pt x="81" y="351"/>
                    <a:pt x="130" y="351"/>
                  </a:cubicBezTo>
                  <a:cubicBezTo>
                    <a:pt x="369" y="351"/>
                    <a:pt x="488" y="198"/>
                    <a:pt x="726" y="198"/>
                  </a:cubicBezTo>
                  <a:cubicBezTo>
                    <a:pt x="930" y="198"/>
                    <a:pt x="999" y="439"/>
                    <a:pt x="1202" y="439"/>
                  </a:cubicBezTo>
                  <a:cubicBezTo>
                    <a:pt x="1341" y="439"/>
                    <a:pt x="1401" y="335"/>
                    <a:pt x="1520" y="264"/>
                  </a:cubicBezTo>
                  <a:cubicBezTo>
                    <a:pt x="1664" y="176"/>
                    <a:pt x="1763" y="132"/>
                    <a:pt x="1917" y="66"/>
                  </a:cubicBezTo>
                  <a:cubicBezTo>
                    <a:pt x="1952" y="55"/>
                    <a:pt x="1962" y="5"/>
                    <a:pt x="2002" y="5"/>
                  </a:cubicBezTo>
                  <a:cubicBezTo>
                    <a:pt x="2398" y="5"/>
                    <a:pt x="2627" y="0"/>
                    <a:pt x="3024" y="0"/>
                  </a:cubicBezTo>
                  <a:cubicBezTo>
                    <a:pt x="3138" y="0"/>
                    <a:pt x="3172" y="104"/>
                    <a:pt x="3267" y="176"/>
                  </a:cubicBezTo>
                  <a:cubicBezTo>
                    <a:pt x="3322" y="214"/>
                    <a:pt x="3366" y="230"/>
                    <a:pt x="3425" y="264"/>
                  </a:cubicBezTo>
                  <a:cubicBezTo>
                    <a:pt x="3614" y="368"/>
                    <a:pt x="3689" y="549"/>
                    <a:pt x="3902" y="549"/>
                  </a:cubicBezTo>
                  <a:cubicBezTo>
                    <a:pt x="4160" y="549"/>
                    <a:pt x="4314" y="439"/>
                    <a:pt x="4557" y="351"/>
                  </a:cubicBezTo>
                  <a:lnTo>
                    <a:pt x="10472" y="351"/>
                  </a:lnTo>
                  <a:cubicBezTo>
                    <a:pt x="10547" y="521"/>
                    <a:pt x="10617" y="632"/>
                    <a:pt x="10750" y="747"/>
                  </a:cubicBezTo>
                  <a:cubicBezTo>
                    <a:pt x="10875" y="857"/>
                    <a:pt x="10900" y="994"/>
                    <a:pt x="11049" y="1055"/>
                  </a:cubicBezTo>
                  <a:cubicBezTo>
                    <a:pt x="11133" y="1088"/>
                    <a:pt x="11197" y="1093"/>
                    <a:pt x="11287" y="1121"/>
                  </a:cubicBezTo>
                  <a:cubicBezTo>
                    <a:pt x="11381" y="1148"/>
                    <a:pt x="11430" y="1231"/>
                    <a:pt x="11530" y="1231"/>
                  </a:cubicBezTo>
                  <a:lnTo>
                    <a:pt x="12949" y="1231"/>
                  </a:lnTo>
                  <a:cubicBezTo>
                    <a:pt x="13138" y="1231"/>
                    <a:pt x="13242" y="1258"/>
                    <a:pt x="13431" y="1274"/>
                  </a:cubicBezTo>
                  <a:cubicBezTo>
                    <a:pt x="13490" y="1280"/>
                    <a:pt x="13535" y="1258"/>
                    <a:pt x="13589" y="1274"/>
                  </a:cubicBezTo>
                  <a:cubicBezTo>
                    <a:pt x="13654" y="1291"/>
                    <a:pt x="13689" y="1357"/>
                    <a:pt x="13748" y="1384"/>
                  </a:cubicBezTo>
                  <a:cubicBezTo>
                    <a:pt x="13863" y="1440"/>
                    <a:pt x="13947" y="1456"/>
                    <a:pt x="14066" y="1494"/>
                  </a:cubicBezTo>
                  <a:cubicBezTo>
                    <a:pt x="14274" y="1560"/>
                    <a:pt x="14404" y="1522"/>
                    <a:pt x="14621" y="1538"/>
                  </a:cubicBezTo>
                  <a:cubicBezTo>
                    <a:pt x="14815" y="1554"/>
                    <a:pt x="14909" y="1692"/>
                    <a:pt x="15104" y="1692"/>
                  </a:cubicBezTo>
                  <a:lnTo>
                    <a:pt x="15495" y="1692"/>
                  </a:lnTo>
                  <a:lnTo>
                    <a:pt x="18305" y="1155"/>
                  </a:lnTo>
                  <a:cubicBezTo>
                    <a:pt x="18305" y="1155"/>
                    <a:pt x="18305" y="1155"/>
                    <a:pt x="18305" y="115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1" name="Shape 3390"/>
            <p:cNvSpPr/>
            <p:nvPr/>
          </p:nvSpPr>
          <p:spPr>
            <a:xfrm>
              <a:off x="8561840" y="5017862"/>
              <a:ext cx="469960" cy="484785"/>
            </a:xfrm>
            <a:custGeom>
              <a:avLst/>
              <a:gdLst/>
              <a:ahLst/>
              <a:cxnLst>
                <a:cxn ang="0">
                  <a:pos x="wd2" y="hd2"/>
                </a:cxn>
                <a:cxn ang="5400000">
                  <a:pos x="wd2" y="hd2"/>
                </a:cxn>
                <a:cxn ang="10800000">
                  <a:pos x="wd2" y="hd2"/>
                </a:cxn>
                <a:cxn ang="16200000">
                  <a:pos x="wd2" y="hd2"/>
                </a:cxn>
              </a:cxnLst>
              <a:rect l="0" t="0" r="r" b="b"/>
              <a:pathLst>
                <a:path w="21600" h="21600" extrusionOk="0">
                  <a:moveTo>
                    <a:pt x="0" y="16647"/>
                  </a:moveTo>
                  <a:lnTo>
                    <a:pt x="145" y="10128"/>
                  </a:lnTo>
                  <a:lnTo>
                    <a:pt x="2437" y="10042"/>
                  </a:lnTo>
                  <a:lnTo>
                    <a:pt x="2583" y="1530"/>
                  </a:lnTo>
                  <a:cubicBezTo>
                    <a:pt x="3221" y="1530"/>
                    <a:pt x="3612" y="1501"/>
                    <a:pt x="4250" y="1501"/>
                  </a:cubicBezTo>
                  <a:cubicBezTo>
                    <a:pt x="4485" y="1501"/>
                    <a:pt x="4609" y="1431"/>
                    <a:pt x="4844" y="1416"/>
                  </a:cubicBezTo>
                  <a:cubicBezTo>
                    <a:pt x="5352" y="1380"/>
                    <a:pt x="5638" y="1331"/>
                    <a:pt x="6136" y="1246"/>
                  </a:cubicBezTo>
                  <a:cubicBezTo>
                    <a:pt x="6379" y="1209"/>
                    <a:pt x="6511" y="1124"/>
                    <a:pt x="6754" y="1075"/>
                  </a:cubicBezTo>
                  <a:cubicBezTo>
                    <a:pt x="7362" y="939"/>
                    <a:pt x="7828" y="862"/>
                    <a:pt x="8424" y="670"/>
                  </a:cubicBezTo>
                  <a:cubicBezTo>
                    <a:pt x="8478" y="823"/>
                    <a:pt x="8532" y="989"/>
                    <a:pt x="8604" y="1188"/>
                  </a:cubicBezTo>
                  <a:cubicBezTo>
                    <a:pt x="8689" y="1431"/>
                    <a:pt x="8720" y="1729"/>
                    <a:pt x="8986" y="1729"/>
                  </a:cubicBezTo>
                  <a:cubicBezTo>
                    <a:pt x="9258" y="1729"/>
                    <a:pt x="9285" y="1415"/>
                    <a:pt x="9455" y="1217"/>
                  </a:cubicBezTo>
                  <a:cubicBezTo>
                    <a:pt x="9652" y="988"/>
                    <a:pt x="9865" y="953"/>
                    <a:pt x="10160" y="876"/>
                  </a:cubicBezTo>
                  <a:cubicBezTo>
                    <a:pt x="10724" y="726"/>
                    <a:pt x="10952" y="306"/>
                    <a:pt x="11539" y="306"/>
                  </a:cubicBezTo>
                  <a:cubicBezTo>
                    <a:pt x="11739" y="306"/>
                    <a:pt x="11840" y="363"/>
                    <a:pt x="12039" y="363"/>
                  </a:cubicBezTo>
                  <a:cubicBezTo>
                    <a:pt x="12332" y="363"/>
                    <a:pt x="12429" y="71"/>
                    <a:pt x="12716" y="21"/>
                  </a:cubicBezTo>
                  <a:cubicBezTo>
                    <a:pt x="12772" y="11"/>
                    <a:pt x="12825" y="4"/>
                    <a:pt x="12877" y="0"/>
                  </a:cubicBezTo>
                  <a:lnTo>
                    <a:pt x="12877" y="0"/>
                  </a:lnTo>
                  <a:cubicBezTo>
                    <a:pt x="12869" y="93"/>
                    <a:pt x="12861" y="21"/>
                    <a:pt x="12861" y="114"/>
                  </a:cubicBezTo>
                  <a:cubicBezTo>
                    <a:pt x="12861" y="441"/>
                    <a:pt x="12994" y="626"/>
                    <a:pt x="13155" y="904"/>
                  </a:cubicBezTo>
                  <a:cubicBezTo>
                    <a:pt x="13346" y="1225"/>
                    <a:pt x="13456" y="1416"/>
                    <a:pt x="13713" y="1701"/>
                  </a:cubicBezTo>
                  <a:cubicBezTo>
                    <a:pt x="14000" y="2021"/>
                    <a:pt x="14103" y="2249"/>
                    <a:pt x="14329" y="2612"/>
                  </a:cubicBezTo>
                  <a:cubicBezTo>
                    <a:pt x="14500" y="2883"/>
                    <a:pt x="14638" y="3024"/>
                    <a:pt x="14800" y="3295"/>
                  </a:cubicBezTo>
                  <a:cubicBezTo>
                    <a:pt x="15078" y="3764"/>
                    <a:pt x="15350" y="3986"/>
                    <a:pt x="15622" y="4462"/>
                  </a:cubicBezTo>
                  <a:cubicBezTo>
                    <a:pt x="15740" y="4676"/>
                    <a:pt x="15769" y="4839"/>
                    <a:pt x="15916" y="5032"/>
                  </a:cubicBezTo>
                  <a:cubicBezTo>
                    <a:pt x="16107" y="5274"/>
                    <a:pt x="16327" y="5316"/>
                    <a:pt x="16591" y="5487"/>
                  </a:cubicBezTo>
                  <a:cubicBezTo>
                    <a:pt x="16929" y="5708"/>
                    <a:pt x="17024" y="5957"/>
                    <a:pt x="17325" y="6228"/>
                  </a:cubicBezTo>
                  <a:cubicBezTo>
                    <a:pt x="17486" y="6370"/>
                    <a:pt x="17611" y="6441"/>
                    <a:pt x="17796" y="6540"/>
                  </a:cubicBezTo>
                  <a:cubicBezTo>
                    <a:pt x="17935" y="6619"/>
                    <a:pt x="18067" y="6640"/>
                    <a:pt x="18148" y="6769"/>
                  </a:cubicBezTo>
                  <a:cubicBezTo>
                    <a:pt x="18200" y="6851"/>
                    <a:pt x="18229" y="6930"/>
                    <a:pt x="18240" y="7016"/>
                  </a:cubicBezTo>
                  <a:cubicBezTo>
                    <a:pt x="18235" y="7594"/>
                    <a:pt x="18302" y="7921"/>
                    <a:pt x="18441" y="8477"/>
                  </a:cubicBezTo>
                  <a:cubicBezTo>
                    <a:pt x="18522" y="8797"/>
                    <a:pt x="18632" y="9012"/>
                    <a:pt x="18912" y="9188"/>
                  </a:cubicBezTo>
                  <a:cubicBezTo>
                    <a:pt x="19050" y="9275"/>
                    <a:pt x="19073" y="9473"/>
                    <a:pt x="19241" y="9473"/>
                  </a:cubicBezTo>
                  <a:cubicBezTo>
                    <a:pt x="19443" y="9473"/>
                    <a:pt x="19644" y="9473"/>
                    <a:pt x="19843" y="9473"/>
                  </a:cubicBezTo>
                  <a:cubicBezTo>
                    <a:pt x="19947" y="9473"/>
                    <a:pt x="19998" y="9387"/>
                    <a:pt x="20100" y="9387"/>
                  </a:cubicBezTo>
                  <a:cubicBezTo>
                    <a:pt x="20629" y="9387"/>
                    <a:pt x="20884" y="9794"/>
                    <a:pt x="21144" y="10242"/>
                  </a:cubicBezTo>
                  <a:cubicBezTo>
                    <a:pt x="21303" y="10520"/>
                    <a:pt x="21548" y="10415"/>
                    <a:pt x="21600" y="10735"/>
                  </a:cubicBezTo>
                  <a:lnTo>
                    <a:pt x="21600" y="10735"/>
                  </a:lnTo>
                  <a:cubicBezTo>
                    <a:pt x="21357" y="10781"/>
                    <a:pt x="21258" y="11000"/>
                    <a:pt x="20996" y="11095"/>
                  </a:cubicBezTo>
                  <a:cubicBezTo>
                    <a:pt x="20615" y="11237"/>
                    <a:pt x="20351" y="11239"/>
                    <a:pt x="19998" y="11437"/>
                  </a:cubicBezTo>
                  <a:cubicBezTo>
                    <a:pt x="19654" y="11631"/>
                    <a:pt x="19374" y="11549"/>
                    <a:pt x="18999" y="11693"/>
                  </a:cubicBezTo>
                  <a:cubicBezTo>
                    <a:pt x="18669" y="11820"/>
                    <a:pt x="18575" y="12064"/>
                    <a:pt x="18383" y="12348"/>
                  </a:cubicBezTo>
                  <a:cubicBezTo>
                    <a:pt x="18136" y="12713"/>
                    <a:pt x="17810" y="12761"/>
                    <a:pt x="17472" y="13060"/>
                  </a:cubicBezTo>
                  <a:cubicBezTo>
                    <a:pt x="17208" y="13294"/>
                    <a:pt x="17082" y="13514"/>
                    <a:pt x="16738" y="13601"/>
                  </a:cubicBezTo>
                  <a:cubicBezTo>
                    <a:pt x="16547" y="13649"/>
                    <a:pt x="16391" y="13634"/>
                    <a:pt x="16240" y="13743"/>
                  </a:cubicBezTo>
                  <a:cubicBezTo>
                    <a:pt x="15856" y="14018"/>
                    <a:pt x="15798" y="14412"/>
                    <a:pt x="15798" y="14882"/>
                  </a:cubicBezTo>
                  <a:cubicBezTo>
                    <a:pt x="15798" y="14922"/>
                    <a:pt x="15800" y="14961"/>
                    <a:pt x="15802" y="15002"/>
                  </a:cubicBezTo>
                  <a:cubicBezTo>
                    <a:pt x="15576" y="15465"/>
                    <a:pt x="15180" y="15600"/>
                    <a:pt x="14800" y="16021"/>
                  </a:cubicBezTo>
                  <a:cubicBezTo>
                    <a:pt x="14587" y="16262"/>
                    <a:pt x="14491" y="16455"/>
                    <a:pt x="14213" y="16619"/>
                  </a:cubicBezTo>
                  <a:cubicBezTo>
                    <a:pt x="13993" y="16747"/>
                    <a:pt x="13867" y="16874"/>
                    <a:pt x="13624" y="16960"/>
                  </a:cubicBezTo>
                  <a:cubicBezTo>
                    <a:pt x="13537" y="16989"/>
                    <a:pt x="13448" y="16981"/>
                    <a:pt x="13390" y="17045"/>
                  </a:cubicBezTo>
                  <a:cubicBezTo>
                    <a:pt x="13332" y="17110"/>
                    <a:pt x="13332" y="17188"/>
                    <a:pt x="13303" y="17273"/>
                  </a:cubicBezTo>
                  <a:cubicBezTo>
                    <a:pt x="13214" y="17501"/>
                    <a:pt x="13170" y="17622"/>
                    <a:pt x="13068" y="17843"/>
                  </a:cubicBezTo>
                  <a:cubicBezTo>
                    <a:pt x="12884" y="18241"/>
                    <a:pt x="12606" y="18420"/>
                    <a:pt x="12187" y="18583"/>
                  </a:cubicBezTo>
                  <a:cubicBezTo>
                    <a:pt x="12048" y="18633"/>
                    <a:pt x="11950" y="18661"/>
                    <a:pt x="11805" y="18697"/>
                  </a:cubicBezTo>
                  <a:cubicBezTo>
                    <a:pt x="11635" y="18740"/>
                    <a:pt x="11539" y="18811"/>
                    <a:pt x="11363" y="18811"/>
                  </a:cubicBezTo>
                  <a:cubicBezTo>
                    <a:pt x="10813" y="18811"/>
                    <a:pt x="10504" y="18711"/>
                    <a:pt x="9955" y="18697"/>
                  </a:cubicBezTo>
                  <a:cubicBezTo>
                    <a:pt x="9484" y="18682"/>
                    <a:pt x="9220" y="18782"/>
                    <a:pt x="8750" y="18725"/>
                  </a:cubicBezTo>
                  <a:cubicBezTo>
                    <a:pt x="8318" y="18675"/>
                    <a:pt x="8090" y="18554"/>
                    <a:pt x="7656" y="18554"/>
                  </a:cubicBezTo>
                  <a:lnTo>
                    <a:pt x="6930" y="18554"/>
                  </a:lnTo>
                  <a:cubicBezTo>
                    <a:pt x="6885" y="18548"/>
                    <a:pt x="6864" y="18497"/>
                    <a:pt x="6812" y="18497"/>
                  </a:cubicBezTo>
                  <a:cubicBezTo>
                    <a:pt x="6717" y="18497"/>
                    <a:pt x="6673" y="18583"/>
                    <a:pt x="6607" y="18640"/>
                  </a:cubicBezTo>
                  <a:cubicBezTo>
                    <a:pt x="6356" y="18853"/>
                    <a:pt x="6246" y="19038"/>
                    <a:pt x="6049" y="19294"/>
                  </a:cubicBezTo>
                  <a:cubicBezTo>
                    <a:pt x="5910" y="19479"/>
                    <a:pt x="5777" y="19558"/>
                    <a:pt x="5609" y="19722"/>
                  </a:cubicBezTo>
                  <a:cubicBezTo>
                    <a:pt x="5447" y="19879"/>
                    <a:pt x="5366" y="19992"/>
                    <a:pt x="5167" y="20092"/>
                  </a:cubicBezTo>
                  <a:cubicBezTo>
                    <a:pt x="4947" y="20206"/>
                    <a:pt x="4734" y="20184"/>
                    <a:pt x="4580" y="20376"/>
                  </a:cubicBezTo>
                  <a:cubicBezTo>
                    <a:pt x="4462" y="20526"/>
                    <a:pt x="4493" y="20704"/>
                    <a:pt x="4375" y="20860"/>
                  </a:cubicBezTo>
                  <a:cubicBezTo>
                    <a:pt x="4271" y="20996"/>
                    <a:pt x="4109" y="21003"/>
                    <a:pt x="4022" y="21145"/>
                  </a:cubicBezTo>
                  <a:cubicBezTo>
                    <a:pt x="3927" y="21308"/>
                    <a:pt x="3904" y="21430"/>
                    <a:pt x="3817" y="21600"/>
                  </a:cubicBezTo>
                  <a:lnTo>
                    <a:pt x="3236" y="21600"/>
                  </a:lnTo>
                  <a:cubicBezTo>
                    <a:pt x="2958" y="21600"/>
                    <a:pt x="2802" y="21486"/>
                    <a:pt x="2524" y="21486"/>
                  </a:cubicBezTo>
                  <a:cubicBezTo>
                    <a:pt x="2275" y="21486"/>
                    <a:pt x="2128" y="21572"/>
                    <a:pt x="1879" y="21572"/>
                  </a:cubicBezTo>
                  <a:cubicBezTo>
                    <a:pt x="1695" y="21572"/>
                    <a:pt x="1657" y="21359"/>
                    <a:pt x="1585" y="21202"/>
                  </a:cubicBezTo>
                  <a:cubicBezTo>
                    <a:pt x="1475" y="20968"/>
                    <a:pt x="1290" y="20839"/>
                    <a:pt x="1290" y="20575"/>
                  </a:cubicBezTo>
                  <a:cubicBezTo>
                    <a:pt x="1290" y="20462"/>
                    <a:pt x="1284" y="20398"/>
                    <a:pt x="1321" y="20291"/>
                  </a:cubicBezTo>
                  <a:cubicBezTo>
                    <a:pt x="1350" y="20198"/>
                    <a:pt x="1437" y="20163"/>
                    <a:pt x="1437" y="20064"/>
                  </a:cubicBezTo>
                  <a:cubicBezTo>
                    <a:pt x="1437" y="19615"/>
                    <a:pt x="1313" y="19373"/>
                    <a:pt x="1261" y="18925"/>
                  </a:cubicBezTo>
                  <a:cubicBezTo>
                    <a:pt x="1203" y="18469"/>
                    <a:pt x="1166" y="18184"/>
                    <a:pt x="940" y="17785"/>
                  </a:cubicBezTo>
                  <a:cubicBezTo>
                    <a:pt x="859" y="17644"/>
                    <a:pt x="755" y="17579"/>
                    <a:pt x="674" y="17445"/>
                  </a:cubicBezTo>
                  <a:cubicBezTo>
                    <a:pt x="564" y="17273"/>
                    <a:pt x="512" y="17138"/>
                    <a:pt x="380" y="16989"/>
                  </a:cubicBezTo>
                  <a:cubicBezTo>
                    <a:pt x="351" y="16953"/>
                    <a:pt x="301" y="16960"/>
                    <a:pt x="263" y="16932"/>
                  </a:cubicBezTo>
                  <a:cubicBezTo>
                    <a:pt x="145" y="16825"/>
                    <a:pt x="87" y="16768"/>
                    <a:pt x="0" y="16647"/>
                  </a:cubicBezTo>
                  <a:cubicBezTo>
                    <a:pt x="0" y="16647"/>
                    <a:pt x="0" y="16647"/>
                    <a:pt x="0" y="1664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2" name="Shape 3391"/>
            <p:cNvSpPr/>
            <p:nvPr/>
          </p:nvSpPr>
          <p:spPr>
            <a:xfrm>
              <a:off x="8840981" y="4905018"/>
              <a:ext cx="401265" cy="369876"/>
            </a:xfrm>
            <a:custGeom>
              <a:avLst/>
              <a:gdLst/>
              <a:ahLst/>
              <a:cxnLst>
                <a:cxn ang="0">
                  <a:pos x="wd2" y="hd2"/>
                </a:cxn>
                <a:cxn ang="5400000">
                  <a:pos x="wd2" y="hd2"/>
                </a:cxn>
                <a:cxn ang="10800000">
                  <a:pos x="wd2" y="hd2"/>
                </a:cxn>
                <a:cxn ang="16200000">
                  <a:pos x="wd2" y="hd2"/>
                </a:cxn>
              </a:cxnLst>
              <a:rect l="0" t="0" r="r" b="b"/>
              <a:pathLst>
                <a:path w="21600" h="21600" extrusionOk="0">
                  <a:moveTo>
                    <a:pt x="14237" y="296"/>
                  </a:moveTo>
                  <a:cubicBezTo>
                    <a:pt x="13877" y="271"/>
                    <a:pt x="13680" y="0"/>
                    <a:pt x="13304" y="0"/>
                  </a:cubicBezTo>
                  <a:cubicBezTo>
                    <a:pt x="13034" y="0"/>
                    <a:pt x="12764" y="0"/>
                    <a:pt x="12494" y="0"/>
                  </a:cubicBezTo>
                  <a:cubicBezTo>
                    <a:pt x="11763" y="0"/>
                    <a:pt x="11243" y="204"/>
                    <a:pt x="10665" y="360"/>
                  </a:cubicBezTo>
                  <a:cubicBezTo>
                    <a:pt x="10529" y="791"/>
                    <a:pt x="10323" y="1092"/>
                    <a:pt x="10250" y="1530"/>
                  </a:cubicBezTo>
                  <a:cubicBezTo>
                    <a:pt x="10192" y="1886"/>
                    <a:pt x="10226" y="2137"/>
                    <a:pt x="10080" y="2463"/>
                  </a:cubicBezTo>
                  <a:cubicBezTo>
                    <a:pt x="9863" y="2939"/>
                    <a:pt x="9426" y="3023"/>
                    <a:pt x="8935" y="3023"/>
                  </a:cubicBezTo>
                  <a:cubicBezTo>
                    <a:pt x="8700" y="3023"/>
                    <a:pt x="8464" y="3023"/>
                    <a:pt x="8231" y="3023"/>
                  </a:cubicBezTo>
                  <a:cubicBezTo>
                    <a:pt x="7852" y="3023"/>
                    <a:pt x="7723" y="3387"/>
                    <a:pt x="7395" y="3583"/>
                  </a:cubicBezTo>
                  <a:cubicBezTo>
                    <a:pt x="7070" y="3778"/>
                    <a:pt x="6912" y="3991"/>
                    <a:pt x="6639" y="4254"/>
                  </a:cubicBezTo>
                  <a:cubicBezTo>
                    <a:pt x="6241" y="4635"/>
                    <a:pt x="5925" y="4832"/>
                    <a:pt x="5746" y="5374"/>
                  </a:cubicBezTo>
                  <a:cubicBezTo>
                    <a:pt x="5573" y="5886"/>
                    <a:pt x="5486" y="6278"/>
                    <a:pt x="5056" y="6568"/>
                  </a:cubicBezTo>
                  <a:cubicBezTo>
                    <a:pt x="4601" y="6875"/>
                    <a:pt x="4239" y="6866"/>
                    <a:pt x="3698" y="6866"/>
                  </a:cubicBezTo>
                  <a:cubicBezTo>
                    <a:pt x="2624" y="6866"/>
                    <a:pt x="2021" y="6605"/>
                    <a:pt x="947" y="6605"/>
                  </a:cubicBezTo>
                  <a:cubicBezTo>
                    <a:pt x="576" y="6605"/>
                    <a:pt x="342" y="6546"/>
                    <a:pt x="19" y="6577"/>
                  </a:cubicBezTo>
                  <a:lnTo>
                    <a:pt x="19" y="6577"/>
                  </a:lnTo>
                  <a:cubicBezTo>
                    <a:pt x="10" y="6698"/>
                    <a:pt x="0" y="6605"/>
                    <a:pt x="0" y="6726"/>
                  </a:cubicBezTo>
                  <a:cubicBezTo>
                    <a:pt x="0" y="7156"/>
                    <a:pt x="155" y="7398"/>
                    <a:pt x="345" y="7762"/>
                  </a:cubicBezTo>
                  <a:cubicBezTo>
                    <a:pt x="569" y="8182"/>
                    <a:pt x="697" y="8432"/>
                    <a:pt x="998" y="8807"/>
                  </a:cubicBezTo>
                  <a:cubicBezTo>
                    <a:pt x="1334" y="9226"/>
                    <a:pt x="1455" y="9525"/>
                    <a:pt x="1720" y="10001"/>
                  </a:cubicBezTo>
                  <a:cubicBezTo>
                    <a:pt x="1919" y="10355"/>
                    <a:pt x="2082" y="10541"/>
                    <a:pt x="2271" y="10896"/>
                  </a:cubicBezTo>
                  <a:cubicBezTo>
                    <a:pt x="2597" y="11511"/>
                    <a:pt x="2915" y="11801"/>
                    <a:pt x="3234" y="12425"/>
                  </a:cubicBezTo>
                  <a:cubicBezTo>
                    <a:pt x="3372" y="12706"/>
                    <a:pt x="3406" y="12920"/>
                    <a:pt x="3579" y="13173"/>
                  </a:cubicBezTo>
                  <a:cubicBezTo>
                    <a:pt x="3802" y="13489"/>
                    <a:pt x="4059" y="13544"/>
                    <a:pt x="4368" y="13768"/>
                  </a:cubicBezTo>
                  <a:cubicBezTo>
                    <a:pt x="4764" y="14058"/>
                    <a:pt x="4876" y="14385"/>
                    <a:pt x="5228" y="14739"/>
                  </a:cubicBezTo>
                  <a:cubicBezTo>
                    <a:pt x="5417" y="14925"/>
                    <a:pt x="5563" y="15019"/>
                    <a:pt x="5780" y="15149"/>
                  </a:cubicBezTo>
                  <a:cubicBezTo>
                    <a:pt x="5942" y="15252"/>
                    <a:pt x="6098" y="15280"/>
                    <a:pt x="6192" y="15448"/>
                  </a:cubicBezTo>
                  <a:cubicBezTo>
                    <a:pt x="6253" y="15556"/>
                    <a:pt x="6287" y="15659"/>
                    <a:pt x="6299" y="15773"/>
                  </a:cubicBezTo>
                  <a:cubicBezTo>
                    <a:pt x="6294" y="16530"/>
                    <a:pt x="6372" y="16959"/>
                    <a:pt x="6535" y="17687"/>
                  </a:cubicBezTo>
                  <a:cubicBezTo>
                    <a:pt x="6630" y="18107"/>
                    <a:pt x="6759" y="18388"/>
                    <a:pt x="7087" y="18619"/>
                  </a:cubicBezTo>
                  <a:cubicBezTo>
                    <a:pt x="7249" y="18734"/>
                    <a:pt x="7276" y="18993"/>
                    <a:pt x="7473" y="18993"/>
                  </a:cubicBezTo>
                  <a:cubicBezTo>
                    <a:pt x="7708" y="18993"/>
                    <a:pt x="7944" y="18993"/>
                    <a:pt x="8177" y="18993"/>
                  </a:cubicBezTo>
                  <a:cubicBezTo>
                    <a:pt x="8299" y="18993"/>
                    <a:pt x="8359" y="18880"/>
                    <a:pt x="8479" y="18880"/>
                  </a:cubicBezTo>
                  <a:cubicBezTo>
                    <a:pt x="9098" y="18880"/>
                    <a:pt x="9397" y="19414"/>
                    <a:pt x="9701" y="20000"/>
                  </a:cubicBezTo>
                  <a:cubicBezTo>
                    <a:pt x="9888" y="20365"/>
                    <a:pt x="10174" y="20228"/>
                    <a:pt x="10235" y="20647"/>
                  </a:cubicBezTo>
                  <a:lnTo>
                    <a:pt x="10235" y="20647"/>
                  </a:lnTo>
                  <a:cubicBezTo>
                    <a:pt x="10269" y="20639"/>
                    <a:pt x="10313" y="20634"/>
                    <a:pt x="10354" y="20634"/>
                  </a:cubicBezTo>
                  <a:cubicBezTo>
                    <a:pt x="10483" y="20634"/>
                    <a:pt x="10534" y="20768"/>
                    <a:pt x="10663" y="20784"/>
                  </a:cubicBezTo>
                  <a:cubicBezTo>
                    <a:pt x="11265" y="20853"/>
                    <a:pt x="11608" y="20859"/>
                    <a:pt x="12210" y="20933"/>
                  </a:cubicBezTo>
                  <a:cubicBezTo>
                    <a:pt x="12451" y="20962"/>
                    <a:pt x="12565" y="21147"/>
                    <a:pt x="12796" y="21194"/>
                  </a:cubicBezTo>
                  <a:cubicBezTo>
                    <a:pt x="14044" y="21451"/>
                    <a:pt x="14827" y="21415"/>
                    <a:pt x="15969" y="21600"/>
                  </a:cubicBezTo>
                  <a:lnTo>
                    <a:pt x="15966" y="21600"/>
                  </a:lnTo>
                  <a:cubicBezTo>
                    <a:pt x="16345" y="20779"/>
                    <a:pt x="16561" y="20616"/>
                    <a:pt x="17060" y="19888"/>
                  </a:cubicBezTo>
                  <a:cubicBezTo>
                    <a:pt x="17215" y="19664"/>
                    <a:pt x="17276" y="19487"/>
                    <a:pt x="17439" y="19291"/>
                  </a:cubicBezTo>
                  <a:cubicBezTo>
                    <a:pt x="17601" y="19095"/>
                    <a:pt x="17800" y="19058"/>
                    <a:pt x="17990" y="18880"/>
                  </a:cubicBezTo>
                  <a:cubicBezTo>
                    <a:pt x="18316" y="18573"/>
                    <a:pt x="18505" y="18386"/>
                    <a:pt x="18711" y="17985"/>
                  </a:cubicBezTo>
                  <a:cubicBezTo>
                    <a:pt x="18884" y="17649"/>
                    <a:pt x="18962" y="17425"/>
                    <a:pt x="19056" y="17052"/>
                  </a:cubicBezTo>
                  <a:cubicBezTo>
                    <a:pt x="19098" y="16867"/>
                    <a:pt x="19202" y="16754"/>
                    <a:pt x="19227" y="16567"/>
                  </a:cubicBezTo>
                  <a:cubicBezTo>
                    <a:pt x="19280" y="16269"/>
                    <a:pt x="19219" y="16064"/>
                    <a:pt x="19331" y="15783"/>
                  </a:cubicBezTo>
                  <a:cubicBezTo>
                    <a:pt x="19409" y="15588"/>
                    <a:pt x="19538" y="15522"/>
                    <a:pt x="19673" y="15373"/>
                  </a:cubicBezTo>
                  <a:cubicBezTo>
                    <a:pt x="19873" y="15158"/>
                    <a:pt x="19984" y="15010"/>
                    <a:pt x="20225" y="14852"/>
                  </a:cubicBezTo>
                  <a:cubicBezTo>
                    <a:pt x="20337" y="14776"/>
                    <a:pt x="20431" y="14749"/>
                    <a:pt x="20499" y="14627"/>
                  </a:cubicBezTo>
                  <a:cubicBezTo>
                    <a:pt x="20587" y="14468"/>
                    <a:pt x="20628" y="14347"/>
                    <a:pt x="20706" y="14179"/>
                  </a:cubicBezTo>
                  <a:cubicBezTo>
                    <a:pt x="20774" y="14031"/>
                    <a:pt x="20913" y="13974"/>
                    <a:pt x="20913" y="13806"/>
                  </a:cubicBezTo>
                  <a:cubicBezTo>
                    <a:pt x="20913" y="13518"/>
                    <a:pt x="20662" y="13415"/>
                    <a:pt x="20533" y="13173"/>
                  </a:cubicBezTo>
                  <a:cubicBezTo>
                    <a:pt x="20415" y="12947"/>
                    <a:pt x="20499" y="12771"/>
                    <a:pt x="20499" y="12510"/>
                  </a:cubicBezTo>
                  <a:lnTo>
                    <a:pt x="20499" y="11876"/>
                  </a:lnTo>
                  <a:cubicBezTo>
                    <a:pt x="20499" y="11670"/>
                    <a:pt x="20499" y="11531"/>
                    <a:pt x="20431" y="11344"/>
                  </a:cubicBezTo>
                  <a:cubicBezTo>
                    <a:pt x="20381" y="11213"/>
                    <a:pt x="20225" y="11195"/>
                    <a:pt x="20225" y="11046"/>
                  </a:cubicBezTo>
                  <a:cubicBezTo>
                    <a:pt x="20225" y="10793"/>
                    <a:pt x="20456" y="10710"/>
                    <a:pt x="20638" y="10561"/>
                  </a:cubicBezTo>
                  <a:cubicBezTo>
                    <a:pt x="20784" y="10440"/>
                    <a:pt x="20844" y="10298"/>
                    <a:pt x="20913" y="10113"/>
                  </a:cubicBezTo>
                  <a:cubicBezTo>
                    <a:pt x="20973" y="9944"/>
                    <a:pt x="20990" y="9832"/>
                    <a:pt x="21051" y="9665"/>
                  </a:cubicBezTo>
                  <a:cubicBezTo>
                    <a:pt x="21170" y="9366"/>
                    <a:pt x="21410" y="9253"/>
                    <a:pt x="21410" y="8928"/>
                  </a:cubicBezTo>
                  <a:lnTo>
                    <a:pt x="21410" y="7090"/>
                  </a:lnTo>
                  <a:lnTo>
                    <a:pt x="21600" y="6046"/>
                  </a:lnTo>
                  <a:cubicBezTo>
                    <a:pt x="21522" y="5523"/>
                    <a:pt x="21420" y="5225"/>
                    <a:pt x="21119" y="4814"/>
                  </a:cubicBezTo>
                  <a:lnTo>
                    <a:pt x="21326" y="3881"/>
                  </a:lnTo>
                  <a:cubicBezTo>
                    <a:pt x="21231" y="3592"/>
                    <a:pt x="21058" y="3489"/>
                    <a:pt x="20947" y="3210"/>
                  </a:cubicBezTo>
                  <a:cubicBezTo>
                    <a:pt x="20878" y="3041"/>
                    <a:pt x="20922" y="2893"/>
                    <a:pt x="20810" y="2762"/>
                  </a:cubicBezTo>
                  <a:cubicBezTo>
                    <a:pt x="20750" y="2687"/>
                    <a:pt x="20628" y="2705"/>
                    <a:pt x="20533" y="2687"/>
                  </a:cubicBezTo>
                  <a:cubicBezTo>
                    <a:pt x="20327" y="2641"/>
                    <a:pt x="20198" y="2622"/>
                    <a:pt x="19984" y="2612"/>
                  </a:cubicBezTo>
                  <a:cubicBezTo>
                    <a:pt x="19691" y="2603"/>
                    <a:pt x="19520" y="2584"/>
                    <a:pt x="19227" y="2575"/>
                  </a:cubicBezTo>
                  <a:cubicBezTo>
                    <a:pt x="19013" y="2575"/>
                    <a:pt x="18840" y="2603"/>
                    <a:pt x="18677" y="2463"/>
                  </a:cubicBezTo>
                  <a:cubicBezTo>
                    <a:pt x="18454" y="2276"/>
                    <a:pt x="18420" y="2035"/>
                    <a:pt x="18403" y="1717"/>
                  </a:cubicBezTo>
                  <a:cubicBezTo>
                    <a:pt x="18119" y="1717"/>
                    <a:pt x="17963" y="1699"/>
                    <a:pt x="17679" y="1679"/>
                  </a:cubicBezTo>
                  <a:cubicBezTo>
                    <a:pt x="17516" y="1671"/>
                    <a:pt x="17414" y="1736"/>
                    <a:pt x="17266" y="1679"/>
                  </a:cubicBezTo>
                  <a:cubicBezTo>
                    <a:pt x="17060" y="1605"/>
                    <a:pt x="17137" y="1287"/>
                    <a:pt x="16957" y="1157"/>
                  </a:cubicBezTo>
                  <a:cubicBezTo>
                    <a:pt x="16880" y="1101"/>
                    <a:pt x="16785" y="1157"/>
                    <a:pt x="16683" y="1157"/>
                  </a:cubicBezTo>
                  <a:cubicBezTo>
                    <a:pt x="16561" y="1148"/>
                    <a:pt x="16493" y="1129"/>
                    <a:pt x="16372" y="1120"/>
                  </a:cubicBezTo>
                  <a:cubicBezTo>
                    <a:pt x="15667" y="1063"/>
                    <a:pt x="15194" y="1287"/>
                    <a:pt x="14584" y="896"/>
                  </a:cubicBezTo>
                  <a:cubicBezTo>
                    <a:pt x="14421" y="793"/>
                    <a:pt x="14331" y="474"/>
                    <a:pt x="14237" y="296"/>
                  </a:cubicBezTo>
                  <a:cubicBezTo>
                    <a:pt x="14237" y="296"/>
                    <a:pt x="14237" y="296"/>
                    <a:pt x="14237" y="296"/>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3" name="Shape 3392"/>
            <p:cNvSpPr/>
            <p:nvPr/>
          </p:nvSpPr>
          <p:spPr>
            <a:xfrm>
              <a:off x="9102305" y="4631817"/>
              <a:ext cx="550110" cy="885348"/>
            </a:xfrm>
            <a:custGeom>
              <a:avLst/>
              <a:gdLst/>
              <a:ahLst/>
              <a:cxnLst>
                <a:cxn ang="0">
                  <a:pos x="wd2" y="hd2"/>
                </a:cxn>
                <a:cxn ang="5400000">
                  <a:pos x="wd2" y="hd2"/>
                </a:cxn>
                <a:cxn ang="10800000">
                  <a:pos x="wd2" y="hd2"/>
                </a:cxn>
                <a:cxn ang="16200000">
                  <a:pos x="wd2" y="hd2"/>
                </a:cxn>
              </a:cxnLst>
              <a:rect l="0" t="0" r="r" b="b"/>
              <a:pathLst>
                <a:path w="21600" h="21600" extrusionOk="0">
                  <a:moveTo>
                    <a:pt x="5720" y="4711"/>
                  </a:moveTo>
                  <a:cubicBezTo>
                    <a:pt x="5871" y="4665"/>
                    <a:pt x="6002" y="4634"/>
                    <a:pt x="6172" y="4634"/>
                  </a:cubicBezTo>
                  <a:cubicBezTo>
                    <a:pt x="6216" y="4634"/>
                    <a:pt x="6197" y="4677"/>
                    <a:pt x="6222" y="4696"/>
                  </a:cubicBezTo>
                  <a:cubicBezTo>
                    <a:pt x="6303" y="4758"/>
                    <a:pt x="6348" y="4813"/>
                    <a:pt x="6422" y="4883"/>
                  </a:cubicBezTo>
                  <a:cubicBezTo>
                    <a:pt x="6498" y="4953"/>
                    <a:pt x="6560" y="4992"/>
                    <a:pt x="6649" y="5054"/>
                  </a:cubicBezTo>
                  <a:cubicBezTo>
                    <a:pt x="6849" y="5195"/>
                    <a:pt x="6968" y="5351"/>
                    <a:pt x="7276" y="5351"/>
                  </a:cubicBezTo>
                  <a:cubicBezTo>
                    <a:pt x="7432" y="5351"/>
                    <a:pt x="7533" y="5316"/>
                    <a:pt x="7677" y="5289"/>
                  </a:cubicBezTo>
                  <a:cubicBezTo>
                    <a:pt x="7909" y="5242"/>
                    <a:pt x="8047" y="5226"/>
                    <a:pt x="8279" y="5179"/>
                  </a:cubicBezTo>
                  <a:cubicBezTo>
                    <a:pt x="8430" y="5367"/>
                    <a:pt x="8568" y="5468"/>
                    <a:pt x="8605" y="5678"/>
                  </a:cubicBezTo>
                  <a:cubicBezTo>
                    <a:pt x="8625" y="5799"/>
                    <a:pt x="8605" y="5869"/>
                    <a:pt x="8605" y="5990"/>
                  </a:cubicBezTo>
                  <a:cubicBezTo>
                    <a:pt x="8605" y="6134"/>
                    <a:pt x="8699" y="6271"/>
                    <a:pt x="8529" y="6364"/>
                  </a:cubicBezTo>
                  <a:cubicBezTo>
                    <a:pt x="8380" y="6446"/>
                    <a:pt x="8104" y="6438"/>
                    <a:pt x="8104" y="6567"/>
                  </a:cubicBezTo>
                  <a:cubicBezTo>
                    <a:pt x="8104" y="6687"/>
                    <a:pt x="8178" y="6754"/>
                    <a:pt x="8178" y="6875"/>
                  </a:cubicBezTo>
                  <a:lnTo>
                    <a:pt x="8178" y="7257"/>
                  </a:lnTo>
                  <a:cubicBezTo>
                    <a:pt x="8178" y="7335"/>
                    <a:pt x="8260" y="7377"/>
                    <a:pt x="8329" y="7440"/>
                  </a:cubicBezTo>
                  <a:cubicBezTo>
                    <a:pt x="8449" y="7553"/>
                    <a:pt x="8586" y="7604"/>
                    <a:pt x="8655" y="7736"/>
                  </a:cubicBezTo>
                  <a:cubicBezTo>
                    <a:pt x="8743" y="7907"/>
                    <a:pt x="8756" y="8028"/>
                    <a:pt x="8931" y="8172"/>
                  </a:cubicBezTo>
                  <a:cubicBezTo>
                    <a:pt x="9013" y="8238"/>
                    <a:pt x="9126" y="8247"/>
                    <a:pt x="9208" y="8313"/>
                  </a:cubicBezTo>
                  <a:cubicBezTo>
                    <a:pt x="9333" y="8410"/>
                    <a:pt x="9264" y="8508"/>
                    <a:pt x="9333" y="8624"/>
                  </a:cubicBezTo>
                  <a:cubicBezTo>
                    <a:pt x="9440" y="8808"/>
                    <a:pt x="9596" y="8909"/>
                    <a:pt x="9885" y="8983"/>
                  </a:cubicBezTo>
                  <a:cubicBezTo>
                    <a:pt x="9929" y="8924"/>
                    <a:pt x="9986" y="8901"/>
                    <a:pt x="9986" y="8839"/>
                  </a:cubicBezTo>
                  <a:lnTo>
                    <a:pt x="9986" y="8535"/>
                  </a:lnTo>
                  <a:cubicBezTo>
                    <a:pt x="9986" y="8383"/>
                    <a:pt x="10042" y="8293"/>
                    <a:pt x="10060" y="8141"/>
                  </a:cubicBezTo>
                  <a:cubicBezTo>
                    <a:pt x="10080" y="7966"/>
                    <a:pt x="10073" y="7861"/>
                    <a:pt x="10136" y="7689"/>
                  </a:cubicBezTo>
                  <a:cubicBezTo>
                    <a:pt x="10161" y="7619"/>
                    <a:pt x="10129" y="7549"/>
                    <a:pt x="10211" y="7502"/>
                  </a:cubicBezTo>
                  <a:cubicBezTo>
                    <a:pt x="10236" y="7491"/>
                    <a:pt x="10280" y="7506"/>
                    <a:pt x="10312" y="7502"/>
                  </a:cubicBezTo>
                  <a:cubicBezTo>
                    <a:pt x="10468" y="7467"/>
                    <a:pt x="10581" y="7482"/>
                    <a:pt x="10737" y="7455"/>
                  </a:cubicBezTo>
                  <a:cubicBezTo>
                    <a:pt x="10819" y="7444"/>
                    <a:pt x="10895" y="7436"/>
                    <a:pt x="10939" y="7393"/>
                  </a:cubicBezTo>
                  <a:cubicBezTo>
                    <a:pt x="10982" y="7354"/>
                    <a:pt x="10939" y="7315"/>
                    <a:pt x="10939" y="7264"/>
                  </a:cubicBezTo>
                  <a:lnTo>
                    <a:pt x="10939" y="6961"/>
                  </a:lnTo>
                  <a:cubicBezTo>
                    <a:pt x="10939" y="6836"/>
                    <a:pt x="10976" y="6770"/>
                    <a:pt x="10989" y="6645"/>
                  </a:cubicBezTo>
                  <a:cubicBezTo>
                    <a:pt x="11021" y="6376"/>
                    <a:pt x="11014" y="6220"/>
                    <a:pt x="11115" y="5959"/>
                  </a:cubicBezTo>
                  <a:cubicBezTo>
                    <a:pt x="11159" y="5838"/>
                    <a:pt x="11265" y="5772"/>
                    <a:pt x="11265" y="5647"/>
                  </a:cubicBezTo>
                  <a:cubicBezTo>
                    <a:pt x="11265" y="5620"/>
                    <a:pt x="11189" y="5632"/>
                    <a:pt x="11164" y="5616"/>
                  </a:cubicBezTo>
                  <a:cubicBezTo>
                    <a:pt x="11070" y="5558"/>
                    <a:pt x="10982" y="5538"/>
                    <a:pt x="10888" y="5476"/>
                  </a:cubicBezTo>
                  <a:cubicBezTo>
                    <a:pt x="10801" y="5417"/>
                    <a:pt x="10764" y="5363"/>
                    <a:pt x="10712" y="5289"/>
                  </a:cubicBezTo>
                  <a:cubicBezTo>
                    <a:pt x="10586" y="5113"/>
                    <a:pt x="10455" y="5031"/>
                    <a:pt x="10337" y="4852"/>
                  </a:cubicBezTo>
                  <a:cubicBezTo>
                    <a:pt x="10236" y="4704"/>
                    <a:pt x="10198" y="4610"/>
                    <a:pt x="10110" y="4462"/>
                  </a:cubicBezTo>
                  <a:cubicBezTo>
                    <a:pt x="9998" y="4276"/>
                    <a:pt x="9936" y="4121"/>
                    <a:pt x="9635" y="4059"/>
                  </a:cubicBezTo>
                  <a:cubicBezTo>
                    <a:pt x="9615" y="4059"/>
                    <a:pt x="9512" y="4075"/>
                    <a:pt x="9502" y="4049"/>
                  </a:cubicBezTo>
                  <a:cubicBezTo>
                    <a:pt x="9333" y="4049"/>
                    <a:pt x="9107" y="3913"/>
                    <a:pt x="8951" y="3886"/>
                  </a:cubicBezTo>
                  <a:cubicBezTo>
                    <a:pt x="8914" y="3744"/>
                    <a:pt x="8782" y="3577"/>
                    <a:pt x="8782" y="3397"/>
                  </a:cubicBezTo>
                  <a:cubicBezTo>
                    <a:pt x="8782" y="3165"/>
                    <a:pt x="9011" y="2912"/>
                    <a:pt x="8839" y="2681"/>
                  </a:cubicBezTo>
                  <a:cubicBezTo>
                    <a:pt x="8752" y="2565"/>
                    <a:pt x="8697" y="2461"/>
                    <a:pt x="8708" y="2338"/>
                  </a:cubicBezTo>
                  <a:cubicBezTo>
                    <a:pt x="8715" y="2256"/>
                    <a:pt x="8717" y="2185"/>
                    <a:pt x="8745" y="2105"/>
                  </a:cubicBezTo>
                  <a:cubicBezTo>
                    <a:pt x="8768" y="2041"/>
                    <a:pt x="8896" y="1913"/>
                    <a:pt x="8896" y="1867"/>
                  </a:cubicBezTo>
                  <a:cubicBezTo>
                    <a:pt x="8903" y="1865"/>
                    <a:pt x="8919" y="1846"/>
                    <a:pt x="8933" y="1838"/>
                  </a:cubicBezTo>
                  <a:lnTo>
                    <a:pt x="9176" y="1401"/>
                  </a:lnTo>
                  <a:lnTo>
                    <a:pt x="9176" y="1401"/>
                  </a:lnTo>
                  <a:cubicBezTo>
                    <a:pt x="9559" y="1440"/>
                    <a:pt x="10381" y="1485"/>
                    <a:pt x="10764" y="1485"/>
                  </a:cubicBezTo>
                  <a:cubicBezTo>
                    <a:pt x="11063" y="1485"/>
                    <a:pt x="11058" y="1220"/>
                    <a:pt x="11340" y="1158"/>
                  </a:cubicBezTo>
                  <a:cubicBezTo>
                    <a:pt x="11409" y="1142"/>
                    <a:pt x="11465" y="1142"/>
                    <a:pt x="11540" y="1142"/>
                  </a:cubicBezTo>
                  <a:cubicBezTo>
                    <a:pt x="11873" y="1142"/>
                    <a:pt x="11992" y="1301"/>
                    <a:pt x="12243" y="1438"/>
                  </a:cubicBezTo>
                  <a:cubicBezTo>
                    <a:pt x="12500" y="1575"/>
                    <a:pt x="12738" y="1625"/>
                    <a:pt x="13083" y="1625"/>
                  </a:cubicBezTo>
                  <a:cubicBezTo>
                    <a:pt x="13209" y="1625"/>
                    <a:pt x="13278" y="1633"/>
                    <a:pt x="13397" y="1610"/>
                  </a:cubicBezTo>
                  <a:cubicBezTo>
                    <a:pt x="13555" y="1578"/>
                    <a:pt x="13629" y="1500"/>
                    <a:pt x="13799" y="1500"/>
                  </a:cubicBezTo>
                  <a:cubicBezTo>
                    <a:pt x="13923" y="1500"/>
                    <a:pt x="13980" y="1548"/>
                    <a:pt x="14099" y="1563"/>
                  </a:cubicBezTo>
                  <a:cubicBezTo>
                    <a:pt x="14262" y="1586"/>
                    <a:pt x="14357" y="1578"/>
                    <a:pt x="14526" y="1578"/>
                  </a:cubicBezTo>
                  <a:cubicBezTo>
                    <a:pt x="14683" y="1578"/>
                    <a:pt x="14778" y="1551"/>
                    <a:pt x="14928" y="1532"/>
                  </a:cubicBezTo>
                  <a:cubicBezTo>
                    <a:pt x="15116" y="1508"/>
                    <a:pt x="15266" y="1548"/>
                    <a:pt x="15430" y="1485"/>
                  </a:cubicBezTo>
                  <a:cubicBezTo>
                    <a:pt x="15586" y="1426"/>
                    <a:pt x="15623" y="1348"/>
                    <a:pt x="15756" y="1267"/>
                  </a:cubicBezTo>
                  <a:cubicBezTo>
                    <a:pt x="15818" y="1228"/>
                    <a:pt x="15874" y="1212"/>
                    <a:pt x="15931" y="1173"/>
                  </a:cubicBezTo>
                  <a:cubicBezTo>
                    <a:pt x="16044" y="1099"/>
                    <a:pt x="16087" y="986"/>
                    <a:pt x="16257" y="986"/>
                  </a:cubicBezTo>
                  <a:cubicBezTo>
                    <a:pt x="16346" y="986"/>
                    <a:pt x="16383" y="1041"/>
                    <a:pt x="16457" y="1064"/>
                  </a:cubicBezTo>
                  <a:cubicBezTo>
                    <a:pt x="16684" y="1138"/>
                    <a:pt x="16803" y="1220"/>
                    <a:pt x="17060" y="1220"/>
                  </a:cubicBezTo>
                  <a:cubicBezTo>
                    <a:pt x="17186" y="1220"/>
                    <a:pt x="17235" y="1165"/>
                    <a:pt x="17336" y="1126"/>
                  </a:cubicBezTo>
                  <a:cubicBezTo>
                    <a:pt x="17430" y="1087"/>
                    <a:pt x="17524" y="1091"/>
                    <a:pt x="17638" y="1080"/>
                  </a:cubicBezTo>
                  <a:cubicBezTo>
                    <a:pt x="17831" y="1060"/>
                    <a:pt x="17944" y="1041"/>
                    <a:pt x="18139" y="1017"/>
                  </a:cubicBezTo>
                  <a:cubicBezTo>
                    <a:pt x="18409" y="986"/>
                    <a:pt x="18577" y="971"/>
                    <a:pt x="18841" y="924"/>
                  </a:cubicBezTo>
                  <a:cubicBezTo>
                    <a:pt x="18992" y="896"/>
                    <a:pt x="19080" y="858"/>
                    <a:pt x="19243" y="846"/>
                  </a:cubicBezTo>
                  <a:cubicBezTo>
                    <a:pt x="19436" y="834"/>
                    <a:pt x="19562" y="854"/>
                    <a:pt x="19745" y="815"/>
                  </a:cubicBezTo>
                  <a:cubicBezTo>
                    <a:pt x="20051" y="744"/>
                    <a:pt x="20165" y="616"/>
                    <a:pt x="20397" y="472"/>
                  </a:cubicBezTo>
                  <a:cubicBezTo>
                    <a:pt x="20572" y="363"/>
                    <a:pt x="20723" y="331"/>
                    <a:pt x="20898" y="222"/>
                  </a:cubicBezTo>
                  <a:cubicBezTo>
                    <a:pt x="21037" y="137"/>
                    <a:pt x="21081" y="78"/>
                    <a:pt x="21226" y="0"/>
                  </a:cubicBezTo>
                  <a:lnTo>
                    <a:pt x="21226" y="0"/>
                  </a:lnTo>
                  <a:cubicBezTo>
                    <a:pt x="21237" y="55"/>
                    <a:pt x="21325" y="75"/>
                    <a:pt x="21387" y="121"/>
                  </a:cubicBezTo>
                  <a:cubicBezTo>
                    <a:pt x="21501" y="205"/>
                    <a:pt x="21600" y="257"/>
                    <a:pt x="21600" y="366"/>
                  </a:cubicBezTo>
                  <a:cubicBezTo>
                    <a:pt x="21600" y="462"/>
                    <a:pt x="21506" y="503"/>
                    <a:pt x="21437" y="589"/>
                  </a:cubicBezTo>
                  <a:cubicBezTo>
                    <a:pt x="21322" y="735"/>
                    <a:pt x="21341" y="840"/>
                    <a:pt x="21224" y="986"/>
                  </a:cubicBezTo>
                  <a:cubicBezTo>
                    <a:pt x="21166" y="1062"/>
                    <a:pt x="21049" y="1095"/>
                    <a:pt x="21049" y="1181"/>
                  </a:cubicBezTo>
                  <a:cubicBezTo>
                    <a:pt x="21049" y="1294"/>
                    <a:pt x="21187" y="1347"/>
                    <a:pt x="21187" y="1459"/>
                  </a:cubicBezTo>
                  <a:lnTo>
                    <a:pt x="21187" y="2015"/>
                  </a:lnTo>
                  <a:lnTo>
                    <a:pt x="21412" y="2709"/>
                  </a:lnTo>
                  <a:cubicBezTo>
                    <a:pt x="21416" y="2788"/>
                    <a:pt x="21425" y="2834"/>
                    <a:pt x="21425" y="2913"/>
                  </a:cubicBezTo>
                  <a:lnTo>
                    <a:pt x="21425" y="3015"/>
                  </a:lnTo>
                  <a:cubicBezTo>
                    <a:pt x="21425" y="3095"/>
                    <a:pt x="21448" y="3157"/>
                    <a:pt x="21362" y="3215"/>
                  </a:cubicBezTo>
                  <a:cubicBezTo>
                    <a:pt x="21306" y="3254"/>
                    <a:pt x="21187" y="3254"/>
                    <a:pt x="21187" y="3309"/>
                  </a:cubicBezTo>
                  <a:cubicBezTo>
                    <a:pt x="21187" y="3367"/>
                    <a:pt x="21237" y="3396"/>
                    <a:pt x="21237" y="3455"/>
                  </a:cubicBezTo>
                  <a:lnTo>
                    <a:pt x="21237" y="3638"/>
                  </a:lnTo>
                  <a:cubicBezTo>
                    <a:pt x="21237" y="3792"/>
                    <a:pt x="21086" y="3870"/>
                    <a:pt x="20911" y="3979"/>
                  </a:cubicBezTo>
                  <a:lnTo>
                    <a:pt x="20974" y="4213"/>
                  </a:lnTo>
                  <a:cubicBezTo>
                    <a:pt x="21008" y="4351"/>
                    <a:pt x="21049" y="4429"/>
                    <a:pt x="21049" y="4567"/>
                  </a:cubicBezTo>
                  <a:cubicBezTo>
                    <a:pt x="21049" y="4685"/>
                    <a:pt x="20962" y="4749"/>
                    <a:pt x="20962" y="4866"/>
                  </a:cubicBezTo>
                  <a:lnTo>
                    <a:pt x="20962" y="5096"/>
                  </a:lnTo>
                  <a:cubicBezTo>
                    <a:pt x="20962" y="5140"/>
                    <a:pt x="21031" y="5172"/>
                    <a:pt x="21102" y="5172"/>
                  </a:cubicBezTo>
                  <a:lnTo>
                    <a:pt x="21249" y="5172"/>
                  </a:lnTo>
                  <a:cubicBezTo>
                    <a:pt x="21256" y="5203"/>
                    <a:pt x="21256" y="5220"/>
                    <a:pt x="21256" y="5252"/>
                  </a:cubicBezTo>
                  <a:cubicBezTo>
                    <a:pt x="21256" y="5312"/>
                    <a:pt x="21224" y="5345"/>
                    <a:pt x="21224" y="5405"/>
                  </a:cubicBezTo>
                  <a:cubicBezTo>
                    <a:pt x="21224" y="5499"/>
                    <a:pt x="21362" y="5538"/>
                    <a:pt x="21362" y="5632"/>
                  </a:cubicBezTo>
                  <a:cubicBezTo>
                    <a:pt x="21362" y="5780"/>
                    <a:pt x="21212" y="5849"/>
                    <a:pt x="21037" y="5951"/>
                  </a:cubicBezTo>
                  <a:cubicBezTo>
                    <a:pt x="20914" y="6021"/>
                    <a:pt x="21015" y="6124"/>
                    <a:pt x="20935" y="6216"/>
                  </a:cubicBezTo>
                  <a:cubicBezTo>
                    <a:pt x="20895" y="6267"/>
                    <a:pt x="20808" y="6265"/>
                    <a:pt x="20723" y="6286"/>
                  </a:cubicBezTo>
                  <a:cubicBezTo>
                    <a:pt x="20638" y="6307"/>
                    <a:pt x="20661" y="6370"/>
                    <a:pt x="20661" y="6426"/>
                  </a:cubicBezTo>
                  <a:cubicBezTo>
                    <a:pt x="20661" y="6506"/>
                    <a:pt x="20661" y="6565"/>
                    <a:pt x="20585" y="6629"/>
                  </a:cubicBezTo>
                  <a:cubicBezTo>
                    <a:pt x="20519" y="6685"/>
                    <a:pt x="20416" y="6668"/>
                    <a:pt x="20321" y="6707"/>
                  </a:cubicBezTo>
                  <a:cubicBezTo>
                    <a:pt x="20181" y="6766"/>
                    <a:pt x="20234" y="6867"/>
                    <a:pt x="20234" y="6972"/>
                  </a:cubicBezTo>
                  <a:cubicBezTo>
                    <a:pt x="20234" y="7069"/>
                    <a:pt x="20087" y="7097"/>
                    <a:pt x="19996" y="7175"/>
                  </a:cubicBezTo>
                  <a:cubicBezTo>
                    <a:pt x="19908" y="7251"/>
                    <a:pt x="19886" y="7309"/>
                    <a:pt x="19794" y="7385"/>
                  </a:cubicBezTo>
                  <a:cubicBezTo>
                    <a:pt x="19615" y="7533"/>
                    <a:pt x="19529" y="7629"/>
                    <a:pt x="19318" y="7759"/>
                  </a:cubicBezTo>
                  <a:cubicBezTo>
                    <a:pt x="19149" y="7864"/>
                    <a:pt x="18961" y="7882"/>
                    <a:pt x="18853" y="8016"/>
                  </a:cubicBezTo>
                  <a:cubicBezTo>
                    <a:pt x="18797" y="8089"/>
                    <a:pt x="18751" y="8129"/>
                    <a:pt x="18678" y="8196"/>
                  </a:cubicBezTo>
                  <a:cubicBezTo>
                    <a:pt x="18641" y="8233"/>
                    <a:pt x="18649" y="8287"/>
                    <a:pt x="18577" y="8297"/>
                  </a:cubicBezTo>
                  <a:cubicBezTo>
                    <a:pt x="18453" y="8317"/>
                    <a:pt x="18368" y="8266"/>
                    <a:pt x="18253" y="8297"/>
                  </a:cubicBezTo>
                  <a:cubicBezTo>
                    <a:pt x="18151" y="8324"/>
                    <a:pt x="18063" y="8305"/>
                    <a:pt x="17976" y="8344"/>
                  </a:cubicBezTo>
                  <a:cubicBezTo>
                    <a:pt x="17907" y="8373"/>
                    <a:pt x="17932" y="8428"/>
                    <a:pt x="17875" y="8468"/>
                  </a:cubicBezTo>
                  <a:cubicBezTo>
                    <a:pt x="17788" y="8531"/>
                    <a:pt x="17693" y="8554"/>
                    <a:pt x="17650" y="8632"/>
                  </a:cubicBezTo>
                  <a:cubicBezTo>
                    <a:pt x="17625" y="8677"/>
                    <a:pt x="17655" y="8720"/>
                    <a:pt x="17611" y="8757"/>
                  </a:cubicBezTo>
                  <a:cubicBezTo>
                    <a:pt x="17515" y="8835"/>
                    <a:pt x="17381" y="8817"/>
                    <a:pt x="17235" y="8858"/>
                  </a:cubicBezTo>
                  <a:cubicBezTo>
                    <a:pt x="16998" y="8926"/>
                    <a:pt x="16837" y="8926"/>
                    <a:pt x="16583" y="8967"/>
                  </a:cubicBezTo>
                  <a:cubicBezTo>
                    <a:pt x="16395" y="8996"/>
                    <a:pt x="16289" y="9020"/>
                    <a:pt x="16094" y="9038"/>
                  </a:cubicBezTo>
                  <a:cubicBezTo>
                    <a:pt x="16005" y="9045"/>
                    <a:pt x="15968" y="9092"/>
                    <a:pt x="15881" y="9092"/>
                  </a:cubicBezTo>
                  <a:cubicBezTo>
                    <a:pt x="15756" y="9092"/>
                    <a:pt x="15711" y="9030"/>
                    <a:pt x="15605" y="8991"/>
                  </a:cubicBezTo>
                  <a:cubicBezTo>
                    <a:pt x="15474" y="8944"/>
                    <a:pt x="15369" y="8948"/>
                    <a:pt x="15229" y="8913"/>
                  </a:cubicBezTo>
                  <a:cubicBezTo>
                    <a:pt x="15173" y="8993"/>
                    <a:pt x="15235" y="9075"/>
                    <a:pt x="15128" y="9131"/>
                  </a:cubicBezTo>
                  <a:cubicBezTo>
                    <a:pt x="15063" y="9166"/>
                    <a:pt x="14994" y="9156"/>
                    <a:pt x="14916" y="9178"/>
                  </a:cubicBezTo>
                  <a:cubicBezTo>
                    <a:pt x="14774" y="9217"/>
                    <a:pt x="14692" y="9248"/>
                    <a:pt x="14551" y="9287"/>
                  </a:cubicBezTo>
                  <a:cubicBezTo>
                    <a:pt x="14416" y="9324"/>
                    <a:pt x="14334" y="9343"/>
                    <a:pt x="14187" y="9365"/>
                  </a:cubicBezTo>
                  <a:cubicBezTo>
                    <a:pt x="13987" y="9396"/>
                    <a:pt x="13918" y="9513"/>
                    <a:pt x="13711" y="9513"/>
                  </a:cubicBezTo>
                  <a:cubicBezTo>
                    <a:pt x="13638" y="9513"/>
                    <a:pt x="13597" y="9501"/>
                    <a:pt x="13535" y="9482"/>
                  </a:cubicBezTo>
                  <a:cubicBezTo>
                    <a:pt x="13500" y="9610"/>
                    <a:pt x="13523" y="9706"/>
                    <a:pt x="13385" y="9801"/>
                  </a:cubicBezTo>
                  <a:cubicBezTo>
                    <a:pt x="13312" y="9852"/>
                    <a:pt x="13225" y="9850"/>
                    <a:pt x="13145" y="9895"/>
                  </a:cubicBezTo>
                  <a:cubicBezTo>
                    <a:pt x="13059" y="9946"/>
                    <a:pt x="13112" y="10015"/>
                    <a:pt x="13083" y="10090"/>
                  </a:cubicBezTo>
                  <a:cubicBezTo>
                    <a:pt x="13052" y="10170"/>
                    <a:pt x="12933" y="10176"/>
                    <a:pt x="12846" y="10238"/>
                  </a:cubicBezTo>
                  <a:cubicBezTo>
                    <a:pt x="12701" y="10341"/>
                    <a:pt x="12578" y="10380"/>
                    <a:pt x="12382" y="10441"/>
                  </a:cubicBezTo>
                  <a:cubicBezTo>
                    <a:pt x="11990" y="10561"/>
                    <a:pt x="11917" y="10766"/>
                    <a:pt x="11779" y="11025"/>
                  </a:cubicBezTo>
                  <a:lnTo>
                    <a:pt x="11730" y="11017"/>
                  </a:lnTo>
                  <a:cubicBezTo>
                    <a:pt x="11730" y="10968"/>
                    <a:pt x="11653" y="10953"/>
                    <a:pt x="11628" y="10908"/>
                  </a:cubicBezTo>
                  <a:cubicBezTo>
                    <a:pt x="11572" y="10815"/>
                    <a:pt x="11528" y="10744"/>
                    <a:pt x="11377" y="10698"/>
                  </a:cubicBezTo>
                  <a:cubicBezTo>
                    <a:pt x="11359" y="10717"/>
                    <a:pt x="11340" y="10729"/>
                    <a:pt x="11340" y="10752"/>
                  </a:cubicBezTo>
                  <a:cubicBezTo>
                    <a:pt x="11340" y="10846"/>
                    <a:pt x="11347" y="10896"/>
                    <a:pt x="11347" y="10990"/>
                  </a:cubicBezTo>
                  <a:cubicBezTo>
                    <a:pt x="11347" y="11052"/>
                    <a:pt x="11387" y="11091"/>
                    <a:pt x="11352" y="11150"/>
                  </a:cubicBezTo>
                  <a:cubicBezTo>
                    <a:pt x="11283" y="11267"/>
                    <a:pt x="11115" y="11278"/>
                    <a:pt x="10964" y="11360"/>
                  </a:cubicBezTo>
                  <a:cubicBezTo>
                    <a:pt x="10694" y="11506"/>
                    <a:pt x="10544" y="11594"/>
                    <a:pt x="10248" y="11719"/>
                  </a:cubicBezTo>
                  <a:cubicBezTo>
                    <a:pt x="9925" y="11855"/>
                    <a:pt x="9782" y="11961"/>
                    <a:pt x="9445" y="12085"/>
                  </a:cubicBezTo>
                  <a:cubicBezTo>
                    <a:pt x="9250" y="12157"/>
                    <a:pt x="9170" y="12264"/>
                    <a:pt x="8944" y="12264"/>
                  </a:cubicBezTo>
                  <a:cubicBezTo>
                    <a:pt x="8743" y="12264"/>
                    <a:pt x="8637" y="12224"/>
                    <a:pt x="8448" y="12179"/>
                  </a:cubicBezTo>
                  <a:lnTo>
                    <a:pt x="8448" y="12430"/>
                  </a:lnTo>
                  <a:cubicBezTo>
                    <a:pt x="8448" y="12555"/>
                    <a:pt x="8533" y="12660"/>
                    <a:pt x="8392" y="12748"/>
                  </a:cubicBezTo>
                  <a:cubicBezTo>
                    <a:pt x="8316" y="12795"/>
                    <a:pt x="8185" y="12746"/>
                    <a:pt x="8129" y="12802"/>
                  </a:cubicBezTo>
                  <a:cubicBezTo>
                    <a:pt x="8084" y="12847"/>
                    <a:pt x="8079" y="12882"/>
                    <a:pt x="8079" y="12935"/>
                  </a:cubicBezTo>
                  <a:cubicBezTo>
                    <a:pt x="8079" y="13050"/>
                    <a:pt x="8047" y="13135"/>
                    <a:pt x="8166" y="13223"/>
                  </a:cubicBezTo>
                  <a:cubicBezTo>
                    <a:pt x="8394" y="13391"/>
                    <a:pt x="8650" y="13442"/>
                    <a:pt x="8743" y="13652"/>
                  </a:cubicBezTo>
                  <a:cubicBezTo>
                    <a:pt x="8781" y="13739"/>
                    <a:pt x="8837" y="13786"/>
                    <a:pt x="8845" y="13878"/>
                  </a:cubicBezTo>
                  <a:cubicBezTo>
                    <a:pt x="8846" y="13944"/>
                    <a:pt x="8789" y="14000"/>
                    <a:pt x="8857" y="14049"/>
                  </a:cubicBezTo>
                  <a:cubicBezTo>
                    <a:pt x="8912" y="14090"/>
                    <a:pt x="9029" y="14061"/>
                    <a:pt x="9070" y="14112"/>
                  </a:cubicBezTo>
                  <a:cubicBezTo>
                    <a:pt x="9147" y="14211"/>
                    <a:pt x="9144" y="14279"/>
                    <a:pt x="9144" y="14390"/>
                  </a:cubicBezTo>
                  <a:lnTo>
                    <a:pt x="9144" y="14540"/>
                  </a:lnTo>
                  <a:cubicBezTo>
                    <a:pt x="9167" y="14632"/>
                    <a:pt x="9183" y="14682"/>
                    <a:pt x="9183" y="14774"/>
                  </a:cubicBezTo>
                  <a:cubicBezTo>
                    <a:pt x="9183" y="14891"/>
                    <a:pt x="9085" y="14947"/>
                    <a:pt x="9045" y="15062"/>
                  </a:cubicBezTo>
                  <a:cubicBezTo>
                    <a:pt x="8988" y="15220"/>
                    <a:pt x="8968" y="15312"/>
                    <a:pt x="8968" y="15474"/>
                  </a:cubicBezTo>
                  <a:cubicBezTo>
                    <a:pt x="8968" y="15505"/>
                    <a:pt x="8975" y="15523"/>
                    <a:pt x="8981" y="15553"/>
                  </a:cubicBezTo>
                  <a:cubicBezTo>
                    <a:pt x="9050" y="15517"/>
                    <a:pt x="9013" y="15421"/>
                    <a:pt x="9107" y="15421"/>
                  </a:cubicBezTo>
                  <a:cubicBezTo>
                    <a:pt x="9257" y="15421"/>
                    <a:pt x="9420" y="15466"/>
                    <a:pt x="9420" y="15560"/>
                  </a:cubicBezTo>
                  <a:lnTo>
                    <a:pt x="9420" y="15758"/>
                  </a:lnTo>
                  <a:cubicBezTo>
                    <a:pt x="9420" y="15838"/>
                    <a:pt x="9371" y="15883"/>
                    <a:pt x="9371" y="15963"/>
                  </a:cubicBezTo>
                  <a:cubicBezTo>
                    <a:pt x="9371" y="16074"/>
                    <a:pt x="9433" y="16123"/>
                    <a:pt x="9534" y="16216"/>
                  </a:cubicBezTo>
                  <a:cubicBezTo>
                    <a:pt x="9534" y="16288"/>
                    <a:pt x="9537" y="16329"/>
                    <a:pt x="9537" y="16401"/>
                  </a:cubicBezTo>
                  <a:cubicBezTo>
                    <a:pt x="9537" y="16777"/>
                    <a:pt x="9310" y="16974"/>
                    <a:pt x="9082" y="17323"/>
                  </a:cubicBezTo>
                  <a:cubicBezTo>
                    <a:pt x="8967" y="17502"/>
                    <a:pt x="8845" y="17605"/>
                    <a:pt x="8845" y="17799"/>
                  </a:cubicBezTo>
                  <a:cubicBezTo>
                    <a:pt x="8845" y="17927"/>
                    <a:pt x="8898" y="18046"/>
                    <a:pt x="9094" y="18086"/>
                  </a:cubicBezTo>
                  <a:cubicBezTo>
                    <a:pt x="8997" y="18270"/>
                    <a:pt x="8885" y="18365"/>
                    <a:pt x="8655" y="18492"/>
                  </a:cubicBezTo>
                  <a:cubicBezTo>
                    <a:pt x="8354" y="18660"/>
                    <a:pt x="8185" y="18767"/>
                    <a:pt x="7815" y="18866"/>
                  </a:cubicBezTo>
                  <a:cubicBezTo>
                    <a:pt x="7163" y="19043"/>
                    <a:pt x="6821" y="19178"/>
                    <a:pt x="6135" y="19279"/>
                  </a:cubicBezTo>
                  <a:cubicBezTo>
                    <a:pt x="5476" y="19376"/>
                    <a:pt x="5130" y="19488"/>
                    <a:pt x="4528" y="19685"/>
                  </a:cubicBezTo>
                  <a:cubicBezTo>
                    <a:pt x="4365" y="19737"/>
                    <a:pt x="4262" y="19756"/>
                    <a:pt x="4102" y="19817"/>
                  </a:cubicBezTo>
                  <a:cubicBezTo>
                    <a:pt x="3945" y="19877"/>
                    <a:pt x="3895" y="19938"/>
                    <a:pt x="3739" y="19996"/>
                  </a:cubicBezTo>
                  <a:lnTo>
                    <a:pt x="2961" y="20285"/>
                  </a:lnTo>
                  <a:cubicBezTo>
                    <a:pt x="3004" y="20366"/>
                    <a:pt x="3057" y="20427"/>
                    <a:pt x="3186" y="20456"/>
                  </a:cubicBezTo>
                  <a:cubicBezTo>
                    <a:pt x="3287" y="20480"/>
                    <a:pt x="3374" y="20462"/>
                    <a:pt x="3462" y="20503"/>
                  </a:cubicBezTo>
                  <a:cubicBezTo>
                    <a:pt x="3548" y="20542"/>
                    <a:pt x="3569" y="20612"/>
                    <a:pt x="3675" y="20612"/>
                  </a:cubicBezTo>
                  <a:cubicBezTo>
                    <a:pt x="3773" y="20612"/>
                    <a:pt x="3805" y="20542"/>
                    <a:pt x="3902" y="20542"/>
                  </a:cubicBezTo>
                  <a:cubicBezTo>
                    <a:pt x="3961" y="20542"/>
                    <a:pt x="4001" y="20575"/>
                    <a:pt x="4001" y="20612"/>
                  </a:cubicBezTo>
                  <a:cubicBezTo>
                    <a:pt x="4001" y="20731"/>
                    <a:pt x="3961" y="20801"/>
                    <a:pt x="3876" y="20908"/>
                  </a:cubicBezTo>
                  <a:cubicBezTo>
                    <a:pt x="3732" y="21127"/>
                    <a:pt x="3631" y="21242"/>
                    <a:pt x="3487" y="21461"/>
                  </a:cubicBezTo>
                  <a:cubicBezTo>
                    <a:pt x="3454" y="21513"/>
                    <a:pt x="3450" y="21555"/>
                    <a:pt x="3441" y="21600"/>
                  </a:cubicBezTo>
                  <a:lnTo>
                    <a:pt x="3441" y="21600"/>
                  </a:lnTo>
                  <a:cubicBezTo>
                    <a:pt x="2888" y="21546"/>
                    <a:pt x="2509" y="21532"/>
                    <a:pt x="1981" y="21423"/>
                  </a:cubicBezTo>
                  <a:lnTo>
                    <a:pt x="1981" y="21423"/>
                  </a:lnTo>
                  <a:cubicBezTo>
                    <a:pt x="2020" y="21275"/>
                    <a:pt x="2094" y="21193"/>
                    <a:pt x="2132" y="21048"/>
                  </a:cubicBezTo>
                  <a:cubicBezTo>
                    <a:pt x="2151" y="20979"/>
                    <a:pt x="2107" y="20928"/>
                    <a:pt x="2158" y="20861"/>
                  </a:cubicBezTo>
                  <a:cubicBezTo>
                    <a:pt x="2176" y="20834"/>
                    <a:pt x="2240" y="20842"/>
                    <a:pt x="2258" y="20814"/>
                  </a:cubicBezTo>
                  <a:cubicBezTo>
                    <a:pt x="2307" y="20752"/>
                    <a:pt x="2307" y="20702"/>
                    <a:pt x="2307" y="20628"/>
                  </a:cubicBezTo>
                  <a:cubicBezTo>
                    <a:pt x="2307" y="20472"/>
                    <a:pt x="2183" y="20378"/>
                    <a:pt x="2033" y="20253"/>
                  </a:cubicBezTo>
                  <a:lnTo>
                    <a:pt x="2033" y="20253"/>
                  </a:lnTo>
                  <a:lnTo>
                    <a:pt x="2119" y="19380"/>
                  </a:lnTo>
                  <a:lnTo>
                    <a:pt x="2119" y="18690"/>
                  </a:lnTo>
                  <a:cubicBezTo>
                    <a:pt x="2119" y="18472"/>
                    <a:pt x="2057" y="18352"/>
                    <a:pt x="2033" y="18133"/>
                  </a:cubicBezTo>
                  <a:cubicBezTo>
                    <a:pt x="2020" y="18036"/>
                    <a:pt x="2070" y="17981"/>
                    <a:pt x="2057" y="17884"/>
                  </a:cubicBezTo>
                  <a:cubicBezTo>
                    <a:pt x="2045" y="17763"/>
                    <a:pt x="2020" y="17689"/>
                    <a:pt x="1981" y="17572"/>
                  </a:cubicBezTo>
                  <a:cubicBezTo>
                    <a:pt x="1944" y="17452"/>
                    <a:pt x="1901" y="17381"/>
                    <a:pt x="1857" y="17261"/>
                  </a:cubicBezTo>
                  <a:cubicBezTo>
                    <a:pt x="1800" y="17116"/>
                    <a:pt x="1756" y="17034"/>
                    <a:pt x="1731" y="16886"/>
                  </a:cubicBezTo>
                  <a:cubicBezTo>
                    <a:pt x="1699" y="16715"/>
                    <a:pt x="1756" y="16614"/>
                    <a:pt x="1682" y="16450"/>
                  </a:cubicBezTo>
                  <a:cubicBezTo>
                    <a:pt x="1556" y="16177"/>
                    <a:pt x="1504" y="15929"/>
                    <a:pt x="1334" y="15668"/>
                  </a:cubicBezTo>
                  <a:lnTo>
                    <a:pt x="1334" y="15668"/>
                  </a:lnTo>
                  <a:cubicBezTo>
                    <a:pt x="1611" y="15325"/>
                    <a:pt x="1768" y="15257"/>
                    <a:pt x="2132" y="14953"/>
                  </a:cubicBezTo>
                  <a:cubicBezTo>
                    <a:pt x="2245" y="14860"/>
                    <a:pt x="2289" y="14786"/>
                    <a:pt x="2408" y="14704"/>
                  </a:cubicBezTo>
                  <a:cubicBezTo>
                    <a:pt x="2527" y="14622"/>
                    <a:pt x="2672" y="14606"/>
                    <a:pt x="2810" y="14532"/>
                  </a:cubicBezTo>
                  <a:cubicBezTo>
                    <a:pt x="3048" y="14404"/>
                    <a:pt x="3186" y="14326"/>
                    <a:pt x="3337" y="14158"/>
                  </a:cubicBezTo>
                  <a:cubicBezTo>
                    <a:pt x="3462" y="14018"/>
                    <a:pt x="3519" y="13924"/>
                    <a:pt x="3588" y="13769"/>
                  </a:cubicBezTo>
                  <a:cubicBezTo>
                    <a:pt x="3618" y="13691"/>
                    <a:pt x="3695" y="13644"/>
                    <a:pt x="3713" y="13566"/>
                  </a:cubicBezTo>
                  <a:cubicBezTo>
                    <a:pt x="3751" y="13442"/>
                    <a:pt x="3707" y="13356"/>
                    <a:pt x="3789" y="13238"/>
                  </a:cubicBezTo>
                  <a:cubicBezTo>
                    <a:pt x="3845" y="13157"/>
                    <a:pt x="3939" y="13129"/>
                    <a:pt x="4038" y="13067"/>
                  </a:cubicBezTo>
                  <a:cubicBezTo>
                    <a:pt x="4184" y="12977"/>
                    <a:pt x="4265" y="12915"/>
                    <a:pt x="4441" y="12849"/>
                  </a:cubicBezTo>
                  <a:cubicBezTo>
                    <a:pt x="4522" y="12818"/>
                    <a:pt x="4591" y="12806"/>
                    <a:pt x="4641" y="12755"/>
                  </a:cubicBezTo>
                  <a:cubicBezTo>
                    <a:pt x="4705" y="12689"/>
                    <a:pt x="4735" y="12638"/>
                    <a:pt x="4792" y="12568"/>
                  </a:cubicBezTo>
                  <a:cubicBezTo>
                    <a:pt x="4841" y="12506"/>
                    <a:pt x="4942" y="12482"/>
                    <a:pt x="4942" y="12412"/>
                  </a:cubicBezTo>
                  <a:cubicBezTo>
                    <a:pt x="4942" y="12292"/>
                    <a:pt x="4760" y="12249"/>
                    <a:pt x="4666" y="12148"/>
                  </a:cubicBezTo>
                  <a:cubicBezTo>
                    <a:pt x="4579" y="12054"/>
                    <a:pt x="4641" y="11980"/>
                    <a:pt x="4641" y="11871"/>
                  </a:cubicBezTo>
                  <a:lnTo>
                    <a:pt x="4641" y="11606"/>
                  </a:lnTo>
                  <a:cubicBezTo>
                    <a:pt x="4641" y="11520"/>
                    <a:pt x="4641" y="11462"/>
                    <a:pt x="4591" y="11384"/>
                  </a:cubicBezTo>
                  <a:cubicBezTo>
                    <a:pt x="4554" y="11329"/>
                    <a:pt x="4441" y="11321"/>
                    <a:pt x="4441" y="11259"/>
                  </a:cubicBezTo>
                  <a:cubicBezTo>
                    <a:pt x="4441" y="11153"/>
                    <a:pt x="4609" y="11119"/>
                    <a:pt x="4742" y="11057"/>
                  </a:cubicBezTo>
                  <a:cubicBezTo>
                    <a:pt x="4848" y="11006"/>
                    <a:pt x="4893" y="10947"/>
                    <a:pt x="4942" y="10869"/>
                  </a:cubicBezTo>
                  <a:cubicBezTo>
                    <a:pt x="4986" y="10799"/>
                    <a:pt x="4999" y="10752"/>
                    <a:pt x="5043" y="10682"/>
                  </a:cubicBezTo>
                  <a:cubicBezTo>
                    <a:pt x="5130" y="10557"/>
                    <a:pt x="5306" y="10510"/>
                    <a:pt x="5306" y="10374"/>
                  </a:cubicBezTo>
                  <a:lnTo>
                    <a:pt x="5306" y="9606"/>
                  </a:lnTo>
                  <a:lnTo>
                    <a:pt x="5444" y="9170"/>
                  </a:lnTo>
                  <a:cubicBezTo>
                    <a:pt x="5387" y="8952"/>
                    <a:pt x="5313" y="8827"/>
                    <a:pt x="5093" y="8656"/>
                  </a:cubicBezTo>
                  <a:lnTo>
                    <a:pt x="5244" y="8266"/>
                  </a:lnTo>
                  <a:cubicBezTo>
                    <a:pt x="5174" y="8145"/>
                    <a:pt x="5049" y="8102"/>
                    <a:pt x="4967" y="7986"/>
                  </a:cubicBezTo>
                  <a:cubicBezTo>
                    <a:pt x="4917" y="7915"/>
                    <a:pt x="4949" y="7853"/>
                    <a:pt x="4868" y="7798"/>
                  </a:cubicBezTo>
                  <a:cubicBezTo>
                    <a:pt x="4824" y="7767"/>
                    <a:pt x="4735" y="7775"/>
                    <a:pt x="4666" y="7767"/>
                  </a:cubicBezTo>
                  <a:cubicBezTo>
                    <a:pt x="4515" y="7748"/>
                    <a:pt x="4421" y="7740"/>
                    <a:pt x="4265" y="7736"/>
                  </a:cubicBezTo>
                  <a:cubicBezTo>
                    <a:pt x="4051" y="7732"/>
                    <a:pt x="3927" y="7724"/>
                    <a:pt x="3713" y="7720"/>
                  </a:cubicBezTo>
                  <a:cubicBezTo>
                    <a:pt x="3557" y="7720"/>
                    <a:pt x="3431" y="7732"/>
                    <a:pt x="3312" y="7673"/>
                  </a:cubicBezTo>
                  <a:cubicBezTo>
                    <a:pt x="3149" y="7595"/>
                    <a:pt x="3124" y="7495"/>
                    <a:pt x="3112" y="7362"/>
                  </a:cubicBezTo>
                  <a:cubicBezTo>
                    <a:pt x="2904" y="7362"/>
                    <a:pt x="2791" y="7354"/>
                    <a:pt x="2584" y="7346"/>
                  </a:cubicBezTo>
                  <a:cubicBezTo>
                    <a:pt x="2465" y="7343"/>
                    <a:pt x="2391" y="7370"/>
                    <a:pt x="2282" y="7346"/>
                  </a:cubicBezTo>
                  <a:cubicBezTo>
                    <a:pt x="2132" y="7315"/>
                    <a:pt x="2189" y="7182"/>
                    <a:pt x="2057" y="7128"/>
                  </a:cubicBezTo>
                  <a:cubicBezTo>
                    <a:pt x="2001" y="7105"/>
                    <a:pt x="1931" y="7128"/>
                    <a:pt x="1857" y="7128"/>
                  </a:cubicBezTo>
                  <a:cubicBezTo>
                    <a:pt x="1768" y="7124"/>
                    <a:pt x="1719" y="7116"/>
                    <a:pt x="1630" y="7113"/>
                  </a:cubicBezTo>
                  <a:cubicBezTo>
                    <a:pt x="1116" y="7089"/>
                    <a:pt x="771" y="7182"/>
                    <a:pt x="326" y="7019"/>
                  </a:cubicBezTo>
                  <a:cubicBezTo>
                    <a:pt x="207" y="6976"/>
                    <a:pt x="142" y="6843"/>
                    <a:pt x="73" y="6768"/>
                  </a:cubicBezTo>
                  <a:lnTo>
                    <a:pt x="73" y="6768"/>
                  </a:lnTo>
                  <a:cubicBezTo>
                    <a:pt x="99" y="6550"/>
                    <a:pt x="0" y="6473"/>
                    <a:pt x="0" y="6255"/>
                  </a:cubicBezTo>
                  <a:cubicBezTo>
                    <a:pt x="0" y="6134"/>
                    <a:pt x="12" y="6064"/>
                    <a:pt x="0" y="5943"/>
                  </a:cubicBezTo>
                  <a:lnTo>
                    <a:pt x="5720" y="4711"/>
                  </a:lnTo>
                  <a:cubicBezTo>
                    <a:pt x="5720" y="4711"/>
                    <a:pt x="5720" y="4711"/>
                    <a:pt x="5720" y="4711"/>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4" name="Shape 3393"/>
            <p:cNvSpPr/>
            <p:nvPr/>
          </p:nvSpPr>
          <p:spPr>
            <a:xfrm>
              <a:off x="9684343" y="3378651"/>
              <a:ext cx="533824" cy="770944"/>
            </a:xfrm>
            <a:custGeom>
              <a:avLst/>
              <a:gdLst/>
              <a:ahLst/>
              <a:cxnLst>
                <a:cxn ang="0">
                  <a:pos x="wd2" y="hd2"/>
                </a:cxn>
                <a:cxn ang="5400000">
                  <a:pos x="wd2" y="hd2"/>
                </a:cxn>
                <a:cxn ang="10800000">
                  <a:pos x="wd2" y="hd2"/>
                </a:cxn>
                <a:cxn ang="16200000">
                  <a:pos x="wd2" y="hd2"/>
                </a:cxn>
              </a:cxnLst>
              <a:rect l="0" t="0" r="r" b="b"/>
              <a:pathLst>
                <a:path w="21600" h="21600" extrusionOk="0">
                  <a:moveTo>
                    <a:pt x="2790" y="12644"/>
                  </a:moveTo>
                  <a:lnTo>
                    <a:pt x="0" y="14912"/>
                  </a:lnTo>
                  <a:lnTo>
                    <a:pt x="26" y="20372"/>
                  </a:lnTo>
                  <a:lnTo>
                    <a:pt x="1423" y="21600"/>
                  </a:lnTo>
                  <a:lnTo>
                    <a:pt x="1423" y="21600"/>
                  </a:lnTo>
                  <a:cubicBezTo>
                    <a:pt x="1507" y="21511"/>
                    <a:pt x="1571" y="21431"/>
                    <a:pt x="1642" y="21312"/>
                  </a:cubicBezTo>
                  <a:cubicBezTo>
                    <a:pt x="1804" y="21200"/>
                    <a:pt x="1861" y="21097"/>
                    <a:pt x="2016" y="20990"/>
                  </a:cubicBezTo>
                  <a:cubicBezTo>
                    <a:pt x="2381" y="20737"/>
                    <a:pt x="2604" y="20600"/>
                    <a:pt x="2909" y="20310"/>
                  </a:cubicBezTo>
                  <a:cubicBezTo>
                    <a:pt x="3052" y="20173"/>
                    <a:pt x="3115" y="20077"/>
                    <a:pt x="3309" y="19969"/>
                  </a:cubicBezTo>
                  <a:cubicBezTo>
                    <a:pt x="3539" y="19844"/>
                    <a:pt x="3645" y="19750"/>
                    <a:pt x="3839" y="19602"/>
                  </a:cubicBezTo>
                  <a:cubicBezTo>
                    <a:pt x="4295" y="19260"/>
                    <a:pt x="4585" y="19092"/>
                    <a:pt x="5042" y="18752"/>
                  </a:cubicBezTo>
                  <a:cubicBezTo>
                    <a:pt x="5128" y="18685"/>
                    <a:pt x="5214" y="18663"/>
                    <a:pt x="5300" y="18590"/>
                  </a:cubicBezTo>
                  <a:cubicBezTo>
                    <a:pt x="5416" y="18494"/>
                    <a:pt x="5480" y="18430"/>
                    <a:pt x="5610" y="18340"/>
                  </a:cubicBezTo>
                  <a:cubicBezTo>
                    <a:pt x="5858" y="18168"/>
                    <a:pt x="6021" y="18069"/>
                    <a:pt x="6167" y="17848"/>
                  </a:cubicBezTo>
                  <a:cubicBezTo>
                    <a:pt x="6273" y="17686"/>
                    <a:pt x="6399" y="17622"/>
                    <a:pt x="6567" y="17490"/>
                  </a:cubicBezTo>
                  <a:cubicBezTo>
                    <a:pt x="6664" y="17414"/>
                    <a:pt x="6709" y="17351"/>
                    <a:pt x="6839" y="17302"/>
                  </a:cubicBezTo>
                  <a:cubicBezTo>
                    <a:pt x="6907" y="17275"/>
                    <a:pt x="6971" y="17291"/>
                    <a:pt x="7045" y="17275"/>
                  </a:cubicBezTo>
                  <a:cubicBezTo>
                    <a:pt x="7210" y="17241"/>
                    <a:pt x="7281" y="17170"/>
                    <a:pt x="7394" y="17078"/>
                  </a:cubicBezTo>
                  <a:cubicBezTo>
                    <a:pt x="7553" y="16953"/>
                    <a:pt x="7628" y="16870"/>
                    <a:pt x="7768" y="16738"/>
                  </a:cubicBezTo>
                  <a:cubicBezTo>
                    <a:pt x="7865" y="16646"/>
                    <a:pt x="7990" y="16633"/>
                    <a:pt x="8132" y="16577"/>
                  </a:cubicBezTo>
                  <a:cubicBezTo>
                    <a:pt x="8296" y="16512"/>
                    <a:pt x="8402" y="16472"/>
                    <a:pt x="8596" y="16460"/>
                  </a:cubicBezTo>
                  <a:cubicBezTo>
                    <a:pt x="8875" y="16445"/>
                    <a:pt x="8926" y="16259"/>
                    <a:pt x="9153" y="16147"/>
                  </a:cubicBezTo>
                  <a:cubicBezTo>
                    <a:pt x="9253" y="16098"/>
                    <a:pt x="9279" y="16037"/>
                    <a:pt x="9385" y="15995"/>
                  </a:cubicBezTo>
                  <a:cubicBezTo>
                    <a:pt x="9438" y="15975"/>
                    <a:pt x="9481" y="15986"/>
                    <a:pt x="9540" y="15977"/>
                  </a:cubicBezTo>
                  <a:cubicBezTo>
                    <a:pt x="9666" y="15957"/>
                    <a:pt x="9708" y="15892"/>
                    <a:pt x="9812" y="15843"/>
                  </a:cubicBezTo>
                  <a:cubicBezTo>
                    <a:pt x="9905" y="15798"/>
                    <a:pt x="9976" y="15771"/>
                    <a:pt x="10044" y="15709"/>
                  </a:cubicBezTo>
                  <a:cubicBezTo>
                    <a:pt x="10141" y="15619"/>
                    <a:pt x="10157" y="15527"/>
                    <a:pt x="10303" y="15476"/>
                  </a:cubicBezTo>
                  <a:cubicBezTo>
                    <a:pt x="10594" y="15371"/>
                    <a:pt x="10791" y="15344"/>
                    <a:pt x="11026" y="15181"/>
                  </a:cubicBezTo>
                  <a:cubicBezTo>
                    <a:pt x="11337" y="14894"/>
                    <a:pt x="11543" y="14764"/>
                    <a:pt x="11867" y="14482"/>
                  </a:cubicBezTo>
                  <a:cubicBezTo>
                    <a:pt x="11983" y="14382"/>
                    <a:pt x="12038" y="14319"/>
                    <a:pt x="12139" y="14214"/>
                  </a:cubicBezTo>
                  <a:cubicBezTo>
                    <a:pt x="12226" y="14122"/>
                    <a:pt x="12203" y="14046"/>
                    <a:pt x="12228" y="13937"/>
                  </a:cubicBezTo>
                  <a:cubicBezTo>
                    <a:pt x="12257" y="13820"/>
                    <a:pt x="12416" y="13796"/>
                    <a:pt x="12566" y="13739"/>
                  </a:cubicBezTo>
                  <a:cubicBezTo>
                    <a:pt x="13134" y="13518"/>
                    <a:pt x="13373" y="13306"/>
                    <a:pt x="13832" y="12988"/>
                  </a:cubicBezTo>
                  <a:cubicBezTo>
                    <a:pt x="13939" y="12914"/>
                    <a:pt x="14045" y="12907"/>
                    <a:pt x="14142" y="12826"/>
                  </a:cubicBezTo>
                  <a:cubicBezTo>
                    <a:pt x="14332" y="12670"/>
                    <a:pt x="14348" y="12536"/>
                    <a:pt x="14503" y="12361"/>
                  </a:cubicBezTo>
                  <a:cubicBezTo>
                    <a:pt x="14617" y="12236"/>
                    <a:pt x="14792" y="12233"/>
                    <a:pt x="14969" y="12155"/>
                  </a:cubicBezTo>
                  <a:cubicBezTo>
                    <a:pt x="15212" y="12050"/>
                    <a:pt x="15280" y="11909"/>
                    <a:pt x="15356" y="11717"/>
                  </a:cubicBezTo>
                  <a:cubicBezTo>
                    <a:pt x="15409" y="11587"/>
                    <a:pt x="15448" y="11515"/>
                    <a:pt x="15486" y="11385"/>
                  </a:cubicBezTo>
                  <a:cubicBezTo>
                    <a:pt x="15552" y="11171"/>
                    <a:pt x="15493" y="11005"/>
                    <a:pt x="15720" y="10849"/>
                  </a:cubicBezTo>
                  <a:cubicBezTo>
                    <a:pt x="15816" y="10781"/>
                    <a:pt x="15906" y="10766"/>
                    <a:pt x="16030" y="10723"/>
                  </a:cubicBezTo>
                  <a:cubicBezTo>
                    <a:pt x="16145" y="10682"/>
                    <a:pt x="16178" y="10620"/>
                    <a:pt x="16288" y="10571"/>
                  </a:cubicBezTo>
                  <a:cubicBezTo>
                    <a:pt x="16397" y="10522"/>
                    <a:pt x="16510" y="10517"/>
                    <a:pt x="16573" y="10436"/>
                  </a:cubicBezTo>
                  <a:cubicBezTo>
                    <a:pt x="16624" y="10369"/>
                    <a:pt x="16624" y="10318"/>
                    <a:pt x="16662" y="10249"/>
                  </a:cubicBezTo>
                  <a:cubicBezTo>
                    <a:pt x="16779" y="10045"/>
                    <a:pt x="16863" y="9929"/>
                    <a:pt x="17038" y="9747"/>
                  </a:cubicBezTo>
                  <a:cubicBezTo>
                    <a:pt x="17131" y="9649"/>
                    <a:pt x="17296" y="9615"/>
                    <a:pt x="17296" y="9497"/>
                  </a:cubicBezTo>
                  <a:cubicBezTo>
                    <a:pt x="17319" y="9459"/>
                    <a:pt x="17378" y="9425"/>
                    <a:pt x="17378" y="9383"/>
                  </a:cubicBezTo>
                  <a:lnTo>
                    <a:pt x="17378" y="8635"/>
                  </a:lnTo>
                  <a:cubicBezTo>
                    <a:pt x="17378" y="8317"/>
                    <a:pt x="17601" y="8163"/>
                    <a:pt x="17774" y="7868"/>
                  </a:cubicBezTo>
                  <a:cubicBezTo>
                    <a:pt x="17895" y="7662"/>
                    <a:pt x="17904" y="7523"/>
                    <a:pt x="18085" y="7340"/>
                  </a:cubicBezTo>
                  <a:cubicBezTo>
                    <a:pt x="18269" y="7154"/>
                    <a:pt x="18444" y="7084"/>
                    <a:pt x="18614" y="6892"/>
                  </a:cubicBezTo>
                  <a:cubicBezTo>
                    <a:pt x="18773" y="6715"/>
                    <a:pt x="18793" y="6581"/>
                    <a:pt x="18810" y="6373"/>
                  </a:cubicBezTo>
                  <a:cubicBezTo>
                    <a:pt x="18811" y="6301"/>
                    <a:pt x="18879" y="6267"/>
                    <a:pt x="18937" y="6212"/>
                  </a:cubicBezTo>
                  <a:cubicBezTo>
                    <a:pt x="19063" y="6095"/>
                    <a:pt x="19135" y="6017"/>
                    <a:pt x="19235" y="5889"/>
                  </a:cubicBezTo>
                  <a:cubicBezTo>
                    <a:pt x="19441" y="5630"/>
                    <a:pt x="19445" y="5431"/>
                    <a:pt x="19752" y="5218"/>
                  </a:cubicBezTo>
                  <a:cubicBezTo>
                    <a:pt x="19995" y="5050"/>
                    <a:pt x="20075" y="4898"/>
                    <a:pt x="20101" y="4663"/>
                  </a:cubicBezTo>
                  <a:cubicBezTo>
                    <a:pt x="20115" y="4538"/>
                    <a:pt x="20133" y="4462"/>
                    <a:pt x="20217" y="4350"/>
                  </a:cubicBezTo>
                  <a:cubicBezTo>
                    <a:pt x="20292" y="4251"/>
                    <a:pt x="20424" y="4213"/>
                    <a:pt x="20424" y="4101"/>
                  </a:cubicBezTo>
                  <a:cubicBezTo>
                    <a:pt x="20424" y="4086"/>
                    <a:pt x="20411" y="4079"/>
                    <a:pt x="20411" y="4063"/>
                  </a:cubicBezTo>
                  <a:cubicBezTo>
                    <a:pt x="20460" y="3983"/>
                    <a:pt x="20493" y="3931"/>
                    <a:pt x="20493" y="3842"/>
                  </a:cubicBezTo>
                  <a:lnTo>
                    <a:pt x="20493" y="3104"/>
                  </a:lnTo>
                  <a:cubicBezTo>
                    <a:pt x="20493" y="2889"/>
                    <a:pt x="20596" y="2710"/>
                    <a:pt x="20877" y="2623"/>
                  </a:cubicBezTo>
                  <a:cubicBezTo>
                    <a:pt x="21048" y="2569"/>
                    <a:pt x="21162" y="2560"/>
                    <a:pt x="21343" y="2524"/>
                  </a:cubicBezTo>
                  <a:cubicBezTo>
                    <a:pt x="21447" y="2504"/>
                    <a:pt x="21600" y="2520"/>
                    <a:pt x="21600" y="2444"/>
                  </a:cubicBezTo>
                  <a:cubicBezTo>
                    <a:pt x="21600" y="2387"/>
                    <a:pt x="21574" y="2318"/>
                    <a:pt x="21494" y="2318"/>
                  </a:cubicBezTo>
                  <a:lnTo>
                    <a:pt x="21178" y="2318"/>
                  </a:lnTo>
                  <a:cubicBezTo>
                    <a:pt x="21133" y="2318"/>
                    <a:pt x="21112" y="2345"/>
                    <a:pt x="21068" y="2345"/>
                  </a:cubicBezTo>
                  <a:lnTo>
                    <a:pt x="20968" y="2345"/>
                  </a:lnTo>
                  <a:lnTo>
                    <a:pt x="20968" y="2282"/>
                  </a:lnTo>
                  <a:cubicBezTo>
                    <a:pt x="21023" y="2188"/>
                    <a:pt x="21094" y="2139"/>
                    <a:pt x="21136" y="2041"/>
                  </a:cubicBezTo>
                  <a:cubicBezTo>
                    <a:pt x="21209" y="1873"/>
                    <a:pt x="21175" y="1768"/>
                    <a:pt x="21175" y="1593"/>
                  </a:cubicBezTo>
                  <a:cubicBezTo>
                    <a:pt x="21175" y="1481"/>
                    <a:pt x="21207" y="1414"/>
                    <a:pt x="21175" y="1307"/>
                  </a:cubicBezTo>
                  <a:cubicBezTo>
                    <a:pt x="21149" y="1215"/>
                    <a:pt x="21014" y="1204"/>
                    <a:pt x="20955" y="1118"/>
                  </a:cubicBezTo>
                  <a:cubicBezTo>
                    <a:pt x="20910" y="1051"/>
                    <a:pt x="20926" y="1005"/>
                    <a:pt x="20915" y="931"/>
                  </a:cubicBezTo>
                  <a:cubicBezTo>
                    <a:pt x="20897" y="817"/>
                    <a:pt x="20855" y="752"/>
                    <a:pt x="20855" y="637"/>
                  </a:cubicBezTo>
                  <a:lnTo>
                    <a:pt x="20855" y="125"/>
                  </a:lnTo>
                  <a:cubicBezTo>
                    <a:pt x="20747" y="125"/>
                    <a:pt x="20696" y="85"/>
                    <a:pt x="20592" y="72"/>
                  </a:cubicBezTo>
                  <a:cubicBezTo>
                    <a:pt x="20493" y="58"/>
                    <a:pt x="20386" y="67"/>
                    <a:pt x="20347" y="0"/>
                  </a:cubicBezTo>
                  <a:lnTo>
                    <a:pt x="20282" y="0"/>
                  </a:lnTo>
                  <a:cubicBezTo>
                    <a:pt x="19986" y="186"/>
                    <a:pt x="19872" y="342"/>
                    <a:pt x="19546" y="501"/>
                  </a:cubicBezTo>
                  <a:cubicBezTo>
                    <a:pt x="19494" y="525"/>
                    <a:pt x="19478" y="561"/>
                    <a:pt x="19416" y="573"/>
                  </a:cubicBezTo>
                  <a:cubicBezTo>
                    <a:pt x="19188" y="618"/>
                    <a:pt x="19054" y="651"/>
                    <a:pt x="18835" y="716"/>
                  </a:cubicBezTo>
                  <a:cubicBezTo>
                    <a:pt x="18505" y="814"/>
                    <a:pt x="18320" y="913"/>
                    <a:pt x="17966" y="913"/>
                  </a:cubicBezTo>
                  <a:cubicBezTo>
                    <a:pt x="17845" y="913"/>
                    <a:pt x="17778" y="899"/>
                    <a:pt x="17657" y="913"/>
                  </a:cubicBezTo>
                  <a:cubicBezTo>
                    <a:pt x="17657" y="1025"/>
                    <a:pt x="17648" y="1121"/>
                    <a:pt x="17517" y="1181"/>
                  </a:cubicBezTo>
                  <a:cubicBezTo>
                    <a:pt x="17413" y="1229"/>
                    <a:pt x="17329" y="1224"/>
                    <a:pt x="17206" y="1244"/>
                  </a:cubicBezTo>
                  <a:cubicBezTo>
                    <a:pt x="16903" y="1295"/>
                    <a:pt x="16753" y="1405"/>
                    <a:pt x="16443" y="1405"/>
                  </a:cubicBezTo>
                  <a:cubicBezTo>
                    <a:pt x="16207" y="1405"/>
                    <a:pt x="16085" y="1316"/>
                    <a:pt x="15849" y="1316"/>
                  </a:cubicBezTo>
                  <a:cubicBezTo>
                    <a:pt x="15586" y="1316"/>
                    <a:pt x="15426" y="1325"/>
                    <a:pt x="15188" y="1405"/>
                  </a:cubicBezTo>
                  <a:cubicBezTo>
                    <a:pt x="15077" y="1443"/>
                    <a:pt x="15015" y="1486"/>
                    <a:pt x="14893" y="1503"/>
                  </a:cubicBezTo>
                  <a:cubicBezTo>
                    <a:pt x="14701" y="1533"/>
                    <a:pt x="14587" y="1535"/>
                    <a:pt x="14401" y="1566"/>
                  </a:cubicBezTo>
                  <a:cubicBezTo>
                    <a:pt x="14230" y="1595"/>
                    <a:pt x="14138" y="1656"/>
                    <a:pt x="13961" y="1656"/>
                  </a:cubicBezTo>
                  <a:cubicBezTo>
                    <a:pt x="13797" y="1656"/>
                    <a:pt x="13689" y="1624"/>
                    <a:pt x="13561" y="1557"/>
                  </a:cubicBezTo>
                  <a:cubicBezTo>
                    <a:pt x="13505" y="1531"/>
                    <a:pt x="13474" y="1495"/>
                    <a:pt x="13402" y="1495"/>
                  </a:cubicBezTo>
                  <a:lnTo>
                    <a:pt x="13138" y="1495"/>
                  </a:lnTo>
                  <a:cubicBezTo>
                    <a:pt x="13015" y="1495"/>
                    <a:pt x="12986" y="1589"/>
                    <a:pt x="12874" y="1620"/>
                  </a:cubicBezTo>
                  <a:cubicBezTo>
                    <a:pt x="12836" y="1631"/>
                    <a:pt x="12798" y="1608"/>
                    <a:pt x="12759" y="1620"/>
                  </a:cubicBezTo>
                  <a:cubicBezTo>
                    <a:pt x="12621" y="1662"/>
                    <a:pt x="12584" y="1745"/>
                    <a:pt x="12462" y="1808"/>
                  </a:cubicBezTo>
                  <a:cubicBezTo>
                    <a:pt x="12252" y="1915"/>
                    <a:pt x="12113" y="1967"/>
                    <a:pt x="11945" y="2112"/>
                  </a:cubicBezTo>
                  <a:cubicBezTo>
                    <a:pt x="11731" y="2105"/>
                    <a:pt x="11596" y="2059"/>
                    <a:pt x="11401" y="2121"/>
                  </a:cubicBezTo>
                  <a:cubicBezTo>
                    <a:pt x="11236" y="2173"/>
                    <a:pt x="11185" y="2291"/>
                    <a:pt x="11001" y="2291"/>
                  </a:cubicBezTo>
                  <a:cubicBezTo>
                    <a:pt x="10800" y="2291"/>
                    <a:pt x="10698" y="2258"/>
                    <a:pt x="10510" y="2193"/>
                  </a:cubicBezTo>
                  <a:cubicBezTo>
                    <a:pt x="10354" y="2193"/>
                    <a:pt x="10267" y="2184"/>
                    <a:pt x="10112" y="2184"/>
                  </a:cubicBezTo>
                  <a:cubicBezTo>
                    <a:pt x="9934" y="2184"/>
                    <a:pt x="9841" y="2236"/>
                    <a:pt x="9670" y="2265"/>
                  </a:cubicBezTo>
                  <a:cubicBezTo>
                    <a:pt x="9547" y="2287"/>
                    <a:pt x="9452" y="2278"/>
                    <a:pt x="9346" y="2327"/>
                  </a:cubicBezTo>
                  <a:cubicBezTo>
                    <a:pt x="9266" y="2363"/>
                    <a:pt x="9259" y="2423"/>
                    <a:pt x="9178" y="2461"/>
                  </a:cubicBezTo>
                  <a:cubicBezTo>
                    <a:pt x="9058" y="2520"/>
                    <a:pt x="8939" y="2477"/>
                    <a:pt x="8804" y="2515"/>
                  </a:cubicBezTo>
                  <a:cubicBezTo>
                    <a:pt x="8658" y="2555"/>
                    <a:pt x="8603" y="2623"/>
                    <a:pt x="8455" y="2658"/>
                  </a:cubicBezTo>
                  <a:cubicBezTo>
                    <a:pt x="8075" y="2750"/>
                    <a:pt x="7840" y="2774"/>
                    <a:pt x="7440" y="2774"/>
                  </a:cubicBezTo>
                  <a:cubicBezTo>
                    <a:pt x="7016" y="2774"/>
                    <a:pt x="6715" y="2786"/>
                    <a:pt x="6373" y="2614"/>
                  </a:cubicBezTo>
                  <a:cubicBezTo>
                    <a:pt x="6290" y="2571"/>
                    <a:pt x="6290" y="2506"/>
                    <a:pt x="6205" y="2461"/>
                  </a:cubicBezTo>
                  <a:cubicBezTo>
                    <a:pt x="5979" y="2336"/>
                    <a:pt x="5902" y="2226"/>
                    <a:pt x="5714" y="2076"/>
                  </a:cubicBezTo>
                  <a:cubicBezTo>
                    <a:pt x="5630" y="2009"/>
                    <a:pt x="5539" y="2007"/>
                    <a:pt x="5429" y="1960"/>
                  </a:cubicBezTo>
                  <a:cubicBezTo>
                    <a:pt x="5265" y="1890"/>
                    <a:pt x="5185" y="1837"/>
                    <a:pt x="5029" y="1755"/>
                  </a:cubicBezTo>
                  <a:cubicBezTo>
                    <a:pt x="4861" y="1665"/>
                    <a:pt x="4808" y="1573"/>
                    <a:pt x="4640" y="1486"/>
                  </a:cubicBezTo>
                  <a:cubicBezTo>
                    <a:pt x="4554" y="1442"/>
                    <a:pt x="4476" y="1415"/>
                    <a:pt x="4392" y="1397"/>
                  </a:cubicBezTo>
                  <a:lnTo>
                    <a:pt x="4392" y="1397"/>
                  </a:lnTo>
                  <a:lnTo>
                    <a:pt x="3671" y="2184"/>
                  </a:lnTo>
                  <a:lnTo>
                    <a:pt x="3671" y="2184"/>
                  </a:lnTo>
                  <a:cubicBezTo>
                    <a:pt x="3451" y="2412"/>
                    <a:pt x="3258" y="2555"/>
                    <a:pt x="3258" y="2828"/>
                  </a:cubicBezTo>
                  <a:cubicBezTo>
                    <a:pt x="3258" y="3079"/>
                    <a:pt x="3439" y="3213"/>
                    <a:pt x="3671" y="3401"/>
                  </a:cubicBezTo>
                  <a:cubicBezTo>
                    <a:pt x="3839" y="3536"/>
                    <a:pt x="3904" y="3634"/>
                    <a:pt x="4085" y="3759"/>
                  </a:cubicBezTo>
                  <a:cubicBezTo>
                    <a:pt x="4220" y="3853"/>
                    <a:pt x="4363" y="3898"/>
                    <a:pt x="4421" y="4027"/>
                  </a:cubicBezTo>
                  <a:cubicBezTo>
                    <a:pt x="4525" y="4270"/>
                    <a:pt x="4467" y="4426"/>
                    <a:pt x="4551" y="4672"/>
                  </a:cubicBezTo>
                  <a:lnTo>
                    <a:pt x="13004" y="6481"/>
                  </a:lnTo>
                  <a:lnTo>
                    <a:pt x="14712" y="6498"/>
                  </a:lnTo>
                  <a:lnTo>
                    <a:pt x="8481" y="11493"/>
                  </a:lnTo>
                  <a:cubicBezTo>
                    <a:pt x="8041" y="11489"/>
                    <a:pt x="7789" y="11457"/>
                    <a:pt x="7349" y="11457"/>
                  </a:cubicBezTo>
                  <a:cubicBezTo>
                    <a:pt x="7097" y="11457"/>
                    <a:pt x="6949" y="11479"/>
                    <a:pt x="6697" y="11493"/>
                  </a:cubicBezTo>
                  <a:cubicBezTo>
                    <a:pt x="6373" y="11511"/>
                    <a:pt x="6173" y="11489"/>
                    <a:pt x="5869" y="11564"/>
                  </a:cubicBezTo>
                  <a:cubicBezTo>
                    <a:pt x="5701" y="11605"/>
                    <a:pt x="5617" y="11663"/>
                    <a:pt x="5455" y="11707"/>
                  </a:cubicBezTo>
                  <a:cubicBezTo>
                    <a:pt x="5248" y="11765"/>
                    <a:pt x="5113" y="11806"/>
                    <a:pt x="4938" y="11905"/>
                  </a:cubicBezTo>
                  <a:cubicBezTo>
                    <a:pt x="4744" y="12012"/>
                    <a:pt x="4653" y="12092"/>
                    <a:pt x="4447" y="12191"/>
                  </a:cubicBezTo>
                  <a:cubicBezTo>
                    <a:pt x="4202" y="12307"/>
                    <a:pt x="4118" y="12455"/>
                    <a:pt x="3826" y="12495"/>
                  </a:cubicBezTo>
                  <a:cubicBezTo>
                    <a:pt x="3335" y="12562"/>
                    <a:pt x="3190" y="12438"/>
                    <a:pt x="2790" y="12644"/>
                  </a:cubicBezTo>
                  <a:cubicBezTo>
                    <a:pt x="2790" y="12644"/>
                    <a:pt x="2790" y="12644"/>
                    <a:pt x="2790" y="12644"/>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5" name="Shape 3394"/>
            <p:cNvSpPr/>
            <p:nvPr/>
          </p:nvSpPr>
          <p:spPr>
            <a:xfrm>
              <a:off x="9423020" y="3063875"/>
              <a:ext cx="357893" cy="313057"/>
            </a:xfrm>
            <a:custGeom>
              <a:avLst/>
              <a:gdLst/>
              <a:ahLst/>
              <a:cxnLst>
                <a:cxn ang="0">
                  <a:pos x="wd2" y="hd2"/>
                </a:cxn>
                <a:cxn ang="5400000">
                  <a:pos x="wd2" y="hd2"/>
                </a:cxn>
                <a:cxn ang="10800000">
                  <a:pos x="wd2" y="hd2"/>
                </a:cxn>
                <a:cxn ang="16200000">
                  <a:pos x="wd2" y="hd2"/>
                </a:cxn>
              </a:cxnLst>
              <a:rect l="0" t="0" r="r" b="b"/>
              <a:pathLst>
                <a:path w="21600" h="21600" extrusionOk="0">
                  <a:moveTo>
                    <a:pt x="21600" y="19757"/>
                  </a:moveTo>
                  <a:cubicBezTo>
                    <a:pt x="21502" y="19867"/>
                    <a:pt x="21401" y="19981"/>
                    <a:pt x="21325" y="20102"/>
                  </a:cubicBezTo>
                  <a:cubicBezTo>
                    <a:pt x="20987" y="20587"/>
                    <a:pt x="20669" y="20730"/>
                    <a:pt x="20244" y="21116"/>
                  </a:cubicBezTo>
                  <a:cubicBezTo>
                    <a:pt x="20069" y="21270"/>
                    <a:pt x="19985" y="21413"/>
                    <a:pt x="19819" y="21600"/>
                  </a:cubicBezTo>
                  <a:lnTo>
                    <a:pt x="19819" y="21600"/>
                  </a:lnTo>
                  <a:cubicBezTo>
                    <a:pt x="19127" y="21027"/>
                    <a:pt x="18914" y="20565"/>
                    <a:pt x="18163" y="20102"/>
                  </a:cubicBezTo>
                  <a:cubicBezTo>
                    <a:pt x="17738" y="19848"/>
                    <a:pt x="17468" y="19771"/>
                    <a:pt x="17043" y="19529"/>
                  </a:cubicBezTo>
                  <a:cubicBezTo>
                    <a:pt x="16398" y="19165"/>
                    <a:pt x="15973" y="19043"/>
                    <a:pt x="15346" y="18646"/>
                  </a:cubicBezTo>
                  <a:cubicBezTo>
                    <a:pt x="15087" y="18481"/>
                    <a:pt x="14989" y="18284"/>
                    <a:pt x="14768" y="18073"/>
                  </a:cubicBezTo>
                  <a:cubicBezTo>
                    <a:pt x="14480" y="17798"/>
                    <a:pt x="14286" y="17644"/>
                    <a:pt x="13960" y="17412"/>
                  </a:cubicBezTo>
                  <a:cubicBezTo>
                    <a:pt x="13254" y="16917"/>
                    <a:pt x="12916" y="16520"/>
                    <a:pt x="12263" y="15958"/>
                  </a:cubicBezTo>
                  <a:cubicBezTo>
                    <a:pt x="12089" y="15814"/>
                    <a:pt x="11952" y="15715"/>
                    <a:pt x="11800" y="15560"/>
                  </a:cubicBezTo>
                  <a:cubicBezTo>
                    <a:pt x="11538" y="15285"/>
                    <a:pt x="11364" y="15152"/>
                    <a:pt x="11067" y="14944"/>
                  </a:cubicBezTo>
                  <a:cubicBezTo>
                    <a:pt x="10604" y="14612"/>
                    <a:pt x="10304" y="14447"/>
                    <a:pt x="9833" y="14150"/>
                  </a:cubicBezTo>
                  <a:cubicBezTo>
                    <a:pt x="9147" y="13720"/>
                    <a:pt x="8733" y="13312"/>
                    <a:pt x="7943" y="13312"/>
                  </a:cubicBezTo>
                  <a:cubicBezTo>
                    <a:pt x="7567" y="13312"/>
                    <a:pt x="7354" y="13401"/>
                    <a:pt x="6979" y="13401"/>
                  </a:cubicBezTo>
                  <a:cubicBezTo>
                    <a:pt x="6670" y="13401"/>
                    <a:pt x="6488" y="13368"/>
                    <a:pt x="6208" y="13224"/>
                  </a:cubicBezTo>
                  <a:cubicBezTo>
                    <a:pt x="5938" y="13093"/>
                    <a:pt x="5813" y="12828"/>
                    <a:pt x="5513" y="12828"/>
                  </a:cubicBezTo>
                  <a:cubicBezTo>
                    <a:pt x="5099" y="12828"/>
                    <a:pt x="4818" y="13080"/>
                    <a:pt x="4625" y="13488"/>
                  </a:cubicBezTo>
                  <a:cubicBezTo>
                    <a:pt x="4473" y="13820"/>
                    <a:pt x="4385" y="14028"/>
                    <a:pt x="4241" y="14371"/>
                  </a:cubicBezTo>
                  <a:cubicBezTo>
                    <a:pt x="4192" y="14488"/>
                    <a:pt x="4105" y="14905"/>
                    <a:pt x="4050" y="14995"/>
                  </a:cubicBezTo>
                  <a:cubicBezTo>
                    <a:pt x="3838" y="14927"/>
                    <a:pt x="3541" y="14978"/>
                    <a:pt x="3277" y="14944"/>
                  </a:cubicBezTo>
                  <a:cubicBezTo>
                    <a:pt x="2863" y="14890"/>
                    <a:pt x="2650" y="14679"/>
                    <a:pt x="2236" y="14679"/>
                  </a:cubicBezTo>
                  <a:cubicBezTo>
                    <a:pt x="1449" y="14679"/>
                    <a:pt x="1002" y="15028"/>
                    <a:pt x="259" y="15072"/>
                  </a:cubicBezTo>
                  <a:lnTo>
                    <a:pt x="259" y="15072"/>
                  </a:lnTo>
                  <a:cubicBezTo>
                    <a:pt x="199" y="14234"/>
                    <a:pt x="0" y="13666"/>
                    <a:pt x="0" y="12828"/>
                  </a:cubicBezTo>
                  <a:cubicBezTo>
                    <a:pt x="0" y="12056"/>
                    <a:pt x="172" y="11615"/>
                    <a:pt x="384" y="10888"/>
                  </a:cubicBezTo>
                  <a:cubicBezTo>
                    <a:pt x="520" y="10402"/>
                    <a:pt x="577" y="10094"/>
                    <a:pt x="733" y="9610"/>
                  </a:cubicBezTo>
                  <a:cubicBezTo>
                    <a:pt x="953" y="8915"/>
                    <a:pt x="1193" y="8529"/>
                    <a:pt x="1193" y="7791"/>
                  </a:cubicBezTo>
                  <a:lnTo>
                    <a:pt x="1193" y="5256"/>
                  </a:lnTo>
                  <a:cubicBezTo>
                    <a:pt x="1193" y="4827"/>
                    <a:pt x="1174" y="4551"/>
                    <a:pt x="1272" y="4143"/>
                  </a:cubicBezTo>
                  <a:cubicBezTo>
                    <a:pt x="1367" y="3757"/>
                    <a:pt x="1735" y="3757"/>
                    <a:pt x="2081" y="3657"/>
                  </a:cubicBezTo>
                  <a:cubicBezTo>
                    <a:pt x="2438" y="3559"/>
                    <a:pt x="2650" y="3503"/>
                    <a:pt x="3007" y="3438"/>
                  </a:cubicBezTo>
                  <a:cubicBezTo>
                    <a:pt x="3181" y="3404"/>
                    <a:pt x="3315" y="3449"/>
                    <a:pt x="3470" y="3349"/>
                  </a:cubicBezTo>
                  <a:cubicBezTo>
                    <a:pt x="3595" y="3271"/>
                    <a:pt x="3642" y="3151"/>
                    <a:pt x="3740" y="3041"/>
                  </a:cubicBezTo>
                  <a:cubicBezTo>
                    <a:pt x="4066" y="2666"/>
                    <a:pt x="4355" y="2512"/>
                    <a:pt x="4818" y="2423"/>
                  </a:cubicBezTo>
                  <a:cubicBezTo>
                    <a:pt x="5088" y="2379"/>
                    <a:pt x="5407" y="2379"/>
                    <a:pt x="5475" y="2071"/>
                  </a:cubicBezTo>
                  <a:cubicBezTo>
                    <a:pt x="5505" y="1949"/>
                    <a:pt x="5467" y="1850"/>
                    <a:pt x="5475" y="1717"/>
                  </a:cubicBezTo>
                  <a:cubicBezTo>
                    <a:pt x="5505" y="1431"/>
                    <a:pt x="5600" y="1288"/>
                    <a:pt x="5668" y="1012"/>
                  </a:cubicBezTo>
                  <a:cubicBezTo>
                    <a:pt x="5755" y="671"/>
                    <a:pt x="5788" y="364"/>
                    <a:pt x="5837" y="0"/>
                  </a:cubicBezTo>
                  <a:lnTo>
                    <a:pt x="5837" y="0"/>
                  </a:lnTo>
                  <a:cubicBezTo>
                    <a:pt x="5949" y="76"/>
                    <a:pt x="6066" y="123"/>
                    <a:pt x="6170" y="263"/>
                  </a:cubicBezTo>
                  <a:cubicBezTo>
                    <a:pt x="6327" y="478"/>
                    <a:pt x="6319" y="671"/>
                    <a:pt x="6458" y="903"/>
                  </a:cubicBezTo>
                  <a:cubicBezTo>
                    <a:pt x="6641" y="1205"/>
                    <a:pt x="6760" y="1381"/>
                    <a:pt x="6883" y="1717"/>
                  </a:cubicBezTo>
                  <a:cubicBezTo>
                    <a:pt x="7196" y="2197"/>
                    <a:pt x="7185" y="2594"/>
                    <a:pt x="7327" y="3173"/>
                  </a:cubicBezTo>
                  <a:cubicBezTo>
                    <a:pt x="7479" y="3812"/>
                    <a:pt x="7586" y="4165"/>
                    <a:pt x="7749" y="4803"/>
                  </a:cubicBezTo>
                  <a:cubicBezTo>
                    <a:pt x="7910" y="5437"/>
                    <a:pt x="8098" y="5751"/>
                    <a:pt x="8289" y="6370"/>
                  </a:cubicBezTo>
                  <a:cubicBezTo>
                    <a:pt x="8463" y="6926"/>
                    <a:pt x="8520" y="7626"/>
                    <a:pt x="9043" y="7626"/>
                  </a:cubicBezTo>
                  <a:lnTo>
                    <a:pt x="9043" y="7852"/>
                  </a:lnTo>
                  <a:cubicBezTo>
                    <a:pt x="9043" y="8032"/>
                    <a:pt x="8907" y="8116"/>
                    <a:pt x="8907" y="8297"/>
                  </a:cubicBezTo>
                  <a:cubicBezTo>
                    <a:pt x="8907" y="8425"/>
                    <a:pt x="9019" y="8479"/>
                    <a:pt x="9100" y="8551"/>
                  </a:cubicBezTo>
                  <a:cubicBezTo>
                    <a:pt x="9264" y="8700"/>
                    <a:pt x="9335" y="8833"/>
                    <a:pt x="9408" y="9059"/>
                  </a:cubicBezTo>
                  <a:cubicBezTo>
                    <a:pt x="9509" y="9378"/>
                    <a:pt x="9384" y="9653"/>
                    <a:pt x="9583" y="9918"/>
                  </a:cubicBezTo>
                  <a:cubicBezTo>
                    <a:pt x="9727" y="10111"/>
                    <a:pt x="9858" y="10172"/>
                    <a:pt x="9967" y="10380"/>
                  </a:cubicBezTo>
                  <a:cubicBezTo>
                    <a:pt x="10155" y="10728"/>
                    <a:pt x="10146" y="11114"/>
                    <a:pt x="10487" y="11240"/>
                  </a:cubicBezTo>
                  <a:cubicBezTo>
                    <a:pt x="10498" y="11202"/>
                    <a:pt x="10528" y="11174"/>
                    <a:pt x="10528" y="11129"/>
                  </a:cubicBezTo>
                  <a:cubicBezTo>
                    <a:pt x="10528" y="10806"/>
                    <a:pt x="10315" y="10662"/>
                    <a:pt x="10315" y="10337"/>
                  </a:cubicBezTo>
                  <a:cubicBezTo>
                    <a:pt x="10315" y="10078"/>
                    <a:pt x="10511" y="9874"/>
                    <a:pt x="10737" y="9874"/>
                  </a:cubicBezTo>
                  <a:cubicBezTo>
                    <a:pt x="10797" y="9874"/>
                    <a:pt x="10811" y="9946"/>
                    <a:pt x="10855" y="9983"/>
                  </a:cubicBezTo>
                  <a:cubicBezTo>
                    <a:pt x="10993" y="10105"/>
                    <a:pt x="11105" y="10183"/>
                    <a:pt x="11162" y="10380"/>
                  </a:cubicBezTo>
                  <a:cubicBezTo>
                    <a:pt x="11230" y="10617"/>
                    <a:pt x="11364" y="10728"/>
                    <a:pt x="11375" y="10975"/>
                  </a:cubicBezTo>
                  <a:cubicBezTo>
                    <a:pt x="11399" y="11444"/>
                    <a:pt x="11783" y="11643"/>
                    <a:pt x="12184" y="11748"/>
                  </a:cubicBezTo>
                  <a:cubicBezTo>
                    <a:pt x="12595" y="11858"/>
                    <a:pt x="12865" y="11769"/>
                    <a:pt x="13246" y="11967"/>
                  </a:cubicBezTo>
                  <a:cubicBezTo>
                    <a:pt x="13371" y="12028"/>
                    <a:pt x="13499" y="12012"/>
                    <a:pt x="13573" y="12145"/>
                  </a:cubicBezTo>
                  <a:cubicBezTo>
                    <a:pt x="13728" y="12420"/>
                    <a:pt x="13853" y="12602"/>
                    <a:pt x="14131" y="12696"/>
                  </a:cubicBezTo>
                  <a:cubicBezTo>
                    <a:pt x="14469" y="12806"/>
                    <a:pt x="14693" y="12844"/>
                    <a:pt x="14962" y="13093"/>
                  </a:cubicBezTo>
                  <a:cubicBezTo>
                    <a:pt x="15183" y="13295"/>
                    <a:pt x="15221" y="13505"/>
                    <a:pt x="15403" y="13753"/>
                  </a:cubicBezTo>
                  <a:cubicBezTo>
                    <a:pt x="15738" y="14200"/>
                    <a:pt x="15997" y="14360"/>
                    <a:pt x="16310" y="14812"/>
                  </a:cubicBezTo>
                  <a:cubicBezTo>
                    <a:pt x="16523" y="15120"/>
                    <a:pt x="16523" y="15428"/>
                    <a:pt x="16792" y="15671"/>
                  </a:cubicBezTo>
                  <a:cubicBezTo>
                    <a:pt x="17054" y="15908"/>
                    <a:pt x="17318" y="15736"/>
                    <a:pt x="17642" y="15825"/>
                  </a:cubicBezTo>
                  <a:lnTo>
                    <a:pt x="17642" y="15914"/>
                  </a:lnTo>
                  <a:cubicBezTo>
                    <a:pt x="18152" y="15914"/>
                    <a:pt x="18214" y="16635"/>
                    <a:pt x="18702" y="16795"/>
                  </a:cubicBezTo>
                  <a:cubicBezTo>
                    <a:pt x="18890" y="16856"/>
                    <a:pt x="19040" y="16823"/>
                    <a:pt x="19184" y="16971"/>
                  </a:cubicBezTo>
                  <a:cubicBezTo>
                    <a:pt x="19424" y="17225"/>
                    <a:pt x="19208" y="17577"/>
                    <a:pt x="19339" y="17919"/>
                  </a:cubicBezTo>
                  <a:cubicBezTo>
                    <a:pt x="19445" y="18195"/>
                    <a:pt x="19710" y="18173"/>
                    <a:pt x="19974" y="18184"/>
                  </a:cubicBezTo>
                  <a:cubicBezTo>
                    <a:pt x="20263" y="18200"/>
                    <a:pt x="20249" y="18597"/>
                    <a:pt x="20437" y="18846"/>
                  </a:cubicBezTo>
                  <a:cubicBezTo>
                    <a:pt x="20682" y="19169"/>
                    <a:pt x="20775" y="19490"/>
                    <a:pt x="21132" y="19616"/>
                  </a:cubicBezTo>
                  <a:cubicBezTo>
                    <a:pt x="21300" y="19671"/>
                    <a:pt x="21415" y="19616"/>
                    <a:pt x="21595" y="19616"/>
                  </a:cubicBezTo>
                  <a:cubicBezTo>
                    <a:pt x="21595" y="19666"/>
                    <a:pt x="21595" y="19713"/>
                    <a:pt x="21600" y="19757"/>
                  </a:cubicBezTo>
                  <a:cubicBezTo>
                    <a:pt x="21600" y="19757"/>
                    <a:pt x="21600" y="19757"/>
                    <a:pt x="21600" y="19757"/>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6" name="Shape 3395"/>
            <p:cNvSpPr/>
            <p:nvPr/>
          </p:nvSpPr>
          <p:spPr>
            <a:xfrm>
              <a:off x="9719978" y="3354895"/>
              <a:ext cx="79837" cy="107865"/>
            </a:xfrm>
            <a:custGeom>
              <a:avLst/>
              <a:gdLst/>
              <a:ahLst/>
              <a:cxnLst>
                <a:cxn ang="0">
                  <a:pos x="wd2" y="hd2"/>
                </a:cxn>
                <a:cxn ang="5400000">
                  <a:pos x="wd2" y="hd2"/>
                </a:cxn>
                <a:cxn ang="10800000">
                  <a:pos x="wd2" y="hd2"/>
                </a:cxn>
                <a:cxn ang="16200000">
                  <a:pos x="wd2" y="hd2"/>
                </a:cxn>
              </a:cxnLst>
              <a:rect l="0" t="0" r="r" b="b"/>
              <a:pathLst>
                <a:path w="21600" h="21600" extrusionOk="0">
                  <a:moveTo>
                    <a:pt x="15494" y="0"/>
                  </a:moveTo>
                  <a:cubicBezTo>
                    <a:pt x="15617" y="972"/>
                    <a:pt x="16215" y="1604"/>
                    <a:pt x="16935" y="2535"/>
                  </a:cubicBezTo>
                  <a:cubicBezTo>
                    <a:pt x="17606" y="3398"/>
                    <a:pt x="17803" y="4008"/>
                    <a:pt x="18755" y="4713"/>
                  </a:cubicBezTo>
                  <a:cubicBezTo>
                    <a:pt x="20073" y="5689"/>
                    <a:pt x="21600" y="6150"/>
                    <a:pt x="21600" y="7528"/>
                  </a:cubicBezTo>
                  <a:cubicBezTo>
                    <a:pt x="21600" y="8468"/>
                    <a:pt x="20611" y="9155"/>
                    <a:pt x="19353" y="9318"/>
                  </a:cubicBezTo>
                  <a:cubicBezTo>
                    <a:pt x="18730" y="9400"/>
                    <a:pt x="18426" y="9734"/>
                    <a:pt x="17803" y="9829"/>
                  </a:cubicBezTo>
                  <a:cubicBezTo>
                    <a:pt x="16094" y="10100"/>
                    <a:pt x="14945" y="10213"/>
                    <a:pt x="13566" y="10981"/>
                  </a:cubicBezTo>
                  <a:cubicBezTo>
                    <a:pt x="12613" y="11510"/>
                    <a:pt x="11745" y="11939"/>
                    <a:pt x="11745" y="12838"/>
                  </a:cubicBezTo>
                  <a:cubicBezTo>
                    <a:pt x="11745" y="13299"/>
                    <a:pt x="12356" y="13475"/>
                    <a:pt x="12442" y="13923"/>
                  </a:cubicBezTo>
                  <a:cubicBezTo>
                    <a:pt x="12552" y="14433"/>
                    <a:pt x="12332" y="15206"/>
                    <a:pt x="13053" y="15206"/>
                  </a:cubicBezTo>
                  <a:cubicBezTo>
                    <a:pt x="13517" y="15206"/>
                    <a:pt x="13517" y="14754"/>
                    <a:pt x="13908" y="14565"/>
                  </a:cubicBezTo>
                  <a:cubicBezTo>
                    <a:pt x="14713" y="14162"/>
                    <a:pt x="15361" y="14054"/>
                    <a:pt x="16324" y="14054"/>
                  </a:cubicBezTo>
                  <a:cubicBezTo>
                    <a:pt x="16985" y="14054"/>
                    <a:pt x="17351" y="14275"/>
                    <a:pt x="17974" y="14370"/>
                  </a:cubicBezTo>
                  <a:cubicBezTo>
                    <a:pt x="18719" y="14479"/>
                    <a:pt x="19340" y="14555"/>
                    <a:pt x="19940" y="14695"/>
                  </a:cubicBezTo>
                  <a:lnTo>
                    <a:pt x="19940" y="14695"/>
                  </a:lnTo>
                  <a:lnTo>
                    <a:pt x="15116" y="20321"/>
                  </a:lnTo>
                  <a:lnTo>
                    <a:pt x="15116" y="20321"/>
                  </a:lnTo>
                  <a:lnTo>
                    <a:pt x="8290" y="18848"/>
                  </a:lnTo>
                  <a:cubicBezTo>
                    <a:pt x="7618" y="18961"/>
                    <a:pt x="7325" y="19187"/>
                    <a:pt x="6740" y="19426"/>
                  </a:cubicBezTo>
                  <a:cubicBezTo>
                    <a:pt x="6300" y="19603"/>
                    <a:pt x="5958" y="19648"/>
                    <a:pt x="5531" y="19811"/>
                  </a:cubicBezTo>
                  <a:cubicBezTo>
                    <a:pt x="5054" y="19987"/>
                    <a:pt x="4773" y="20113"/>
                    <a:pt x="4408" y="20385"/>
                  </a:cubicBezTo>
                  <a:cubicBezTo>
                    <a:pt x="3688" y="20913"/>
                    <a:pt x="3407" y="21600"/>
                    <a:pt x="2417" y="21600"/>
                  </a:cubicBezTo>
                  <a:cubicBezTo>
                    <a:pt x="1806" y="21600"/>
                    <a:pt x="1489" y="21184"/>
                    <a:pt x="1293" y="20769"/>
                  </a:cubicBezTo>
                  <a:cubicBezTo>
                    <a:pt x="1098" y="20385"/>
                    <a:pt x="989" y="20145"/>
                    <a:pt x="854" y="19747"/>
                  </a:cubicBezTo>
                  <a:cubicBezTo>
                    <a:pt x="562" y="18803"/>
                    <a:pt x="0" y="18306"/>
                    <a:pt x="0" y="17330"/>
                  </a:cubicBezTo>
                  <a:lnTo>
                    <a:pt x="0" y="15956"/>
                  </a:lnTo>
                  <a:cubicBezTo>
                    <a:pt x="0" y="15030"/>
                    <a:pt x="537" y="14533"/>
                    <a:pt x="1208" y="13733"/>
                  </a:cubicBezTo>
                  <a:cubicBezTo>
                    <a:pt x="1354" y="13538"/>
                    <a:pt x="1403" y="13362"/>
                    <a:pt x="1550" y="13155"/>
                  </a:cubicBezTo>
                  <a:cubicBezTo>
                    <a:pt x="2087" y="12454"/>
                    <a:pt x="2503" y="12052"/>
                    <a:pt x="2930" y="11302"/>
                  </a:cubicBezTo>
                  <a:cubicBezTo>
                    <a:pt x="3126" y="10949"/>
                    <a:pt x="3455" y="10822"/>
                    <a:pt x="3626" y="10470"/>
                  </a:cubicBezTo>
                  <a:cubicBezTo>
                    <a:pt x="3821" y="10055"/>
                    <a:pt x="3859" y="9783"/>
                    <a:pt x="4140" y="9381"/>
                  </a:cubicBezTo>
                  <a:cubicBezTo>
                    <a:pt x="4334" y="9078"/>
                    <a:pt x="4579" y="8902"/>
                    <a:pt x="4835" y="8613"/>
                  </a:cubicBezTo>
                  <a:cubicBezTo>
                    <a:pt x="5079" y="8342"/>
                    <a:pt x="5177" y="8120"/>
                    <a:pt x="5445" y="7845"/>
                  </a:cubicBezTo>
                  <a:cubicBezTo>
                    <a:pt x="5531" y="7750"/>
                    <a:pt x="5702" y="7750"/>
                    <a:pt x="5787" y="7655"/>
                  </a:cubicBezTo>
                  <a:cubicBezTo>
                    <a:pt x="5958" y="7479"/>
                    <a:pt x="6068" y="7321"/>
                    <a:pt x="6214" y="7144"/>
                  </a:cubicBezTo>
                  <a:cubicBezTo>
                    <a:pt x="6824" y="6471"/>
                    <a:pt x="7105" y="6105"/>
                    <a:pt x="7509" y="5350"/>
                  </a:cubicBezTo>
                  <a:lnTo>
                    <a:pt x="7509" y="5350"/>
                  </a:lnTo>
                  <a:cubicBezTo>
                    <a:pt x="8254" y="4808"/>
                    <a:pt x="8632" y="4393"/>
                    <a:pt x="9414" y="3945"/>
                  </a:cubicBezTo>
                  <a:cubicBezTo>
                    <a:pt x="11319" y="2825"/>
                    <a:pt x="12747" y="2409"/>
                    <a:pt x="14261" y="1003"/>
                  </a:cubicBezTo>
                  <a:cubicBezTo>
                    <a:pt x="14603" y="651"/>
                    <a:pt x="15055" y="321"/>
                    <a:pt x="15494" y="0"/>
                  </a:cubicBezTo>
                  <a:cubicBezTo>
                    <a:pt x="15494" y="0"/>
                    <a:pt x="15494" y="0"/>
                    <a:pt x="15494"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7" name="Shape 3396"/>
            <p:cNvSpPr/>
            <p:nvPr/>
          </p:nvSpPr>
          <p:spPr>
            <a:xfrm>
              <a:off x="9072608" y="4109170"/>
              <a:ext cx="580002" cy="584890"/>
            </a:xfrm>
            <a:custGeom>
              <a:avLst/>
              <a:gdLst/>
              <a:ahLst/>
              <a:cxnLst>
                <a:cxn ang="0">
                  <a:pos x="wd2" y="hd2"/>
                </a:cxn>
                <a:cxn ang="5400000">
                  <a:pos x="wd2" y="hd2"/>
                </a:cxn>
                <a:cxn ang="10800000">
                  <a:pos x="wd2" y="hd2"/>
                </a:cxn>
                <a:cxn ang="16200000">
                  <a:pos x="wd2" y="hd2"/>
                </a:cxn>
              </a:cxnLst>
              <a:rect l="0" t="0" r="r" b="b"/>
              <a:pathLst>
                <a:path w="21554" h="21590" extrusionOk="0">
                  <a:moveTo>
                    <a:pt x="13421" y="2523"/>
                  </a:moveTo>
                  <a:lnTo>
                    <a:pt x="16128" y="4300"/>
                  </a:lnTo>
                  <a:cubicBezTo>
                    <a:pt x="16236" y="4725"/>
                    <a:pt x="16343" y="4960"/>
                    <a:pt x="16580" y="5338"/>
                  </a:cubicBezTo>
                  <a:cubicBezTo>
                    <a:pt x="16645" y="5450"/>
                    <a:pt x="16699" y="5527"/>
                    <a:pt x="16794" y="5621"/>
                  </a:cubicBezTo>
                  <a:cubicBezTo>
                    <a:pt x="16923" y="5751"/>
                    <a:pt x="17042" y="5798"/>
                    <a:pt x="17173" y="5927"/>
                  </a:cubicBezTo>
                  <a:cubicBezTo>
                    <a:pt x="17299" y="6052"/>
                    <a:pt x="17388" y="6128"/>
                    <a:pt x="17531" y="6234"/>
                  </a:cubicBezTo>
                  <a:cubicBezTo>
                    <a:pt x="17826" y="6452"/>
                    <a:pt x="18052" y="6517"/>
                    <a:pt x="18384" y="6682"/>
                  </a:cubicBezTo>
                  <a:cubicBezTo>
                    <a:pt x="18538" y="6759"/>
                    <a:pt x="18611" y="6860"/>
                    <a:pt x="18765" y="6942"/>
                  </a:cubicBezTo>
                  <a:cubicBezTo>
                    <a:pt x="19055" y="7101"/>
                    <a:pt x="19233" y="7196"/>
                    <a:pt x="19528" y="7344"/>
                  </a:cubicBezTo>
                  <a:lnTo>
                    <a:pt x="19528" y="7344"/>
                  </a:lnTo>
                  <a:cubicBezTo>
                    <a:pt x="19483" y="7439"/>
                    <a:pt x="19516" y="7550"/>
                    <a:pt x="19464" y="7661"/>
                  </a:cubicBezTo>
                  <a:cubicBezTo>
                    <a:pt x="19399" y="7803"/>
                    <a:pt x="19251" y="7852"/>
                    <a:pt x="19251" y="8013"/>
                  </a:cubicBezTo>
                  <a:lnTo>
                    <a:pt x="19251" y="8301"/>
                  </a:lnTo>
                  <a:cubicBezTo>
                    <a:pt x="19251" y="8407"/>
                    <a:pt x="19144" y="8428"/>
                    <a:pt x="19074" y="8511"/>
                  </a:cubicBezTo>
                  <a:cubicBezTo>
                    <a:pt x="18894" y="8716"/>
                    <a:pt x="18788" y="8814"/>
                    <a:pt x="18669" y="9053"/>
                  </a:cubicBezTo>
                  <a:lnTo>
                    <a:pt x="18669" y="9539"/>
                  </a:lnTo>
                  <a:cubicBezTo>
                    <a:pt x="18669" y="9681"/>
                    <a:pt x="18589" y="9748"/>
                    <a:pt x="18538" y="9878"/>
                  </a:cubicBezTo>
                  <a:cubicBezTo>
                    <a:pt x="18471" y="10058"/>
                    <a:pt x="18433" y="10173"/>
                    <a:pt x="18433" y="10367"/>
                  </a:cubicBezTo>
                  <a:cubicBezTo>
                    <a:pt x="18433" y="10580"/>
                    <a:pt x="18485" y="10706"/>
                    <a:pt x="18587" y="10892"/>
                  </a:cubicBezTo>
                  <a:cubicBezTo>
                    <a:pt x="18646" y="11001"/>
                    <a:pt x="18643" y="11096"/>
                    <a:pt x="18741" y="11175"/>
                  </a:cubicBezTo>
                  <a:cubicBezTo>
                    <a:pt x="18882" y="11294"/>
                    <a:pt x="19032" y="11267"/>
                    <a:pt x="19179" y="11376"/>
                  </a:cubicBezTo>
                  <a:cubicBezTo>
                    <a:pt x="19266" y="11438"/>
                    <a:pt x="19275" y="11524"/>
                    <a:pt x="19310" y="11624"/>
                  </a:cubicBezTo>
                  <a:cubicBezTo>
                    <a:pt x="19364" y="11771"/>
                    <a:pt x="19463" y="11833"/>
                    <a:pt x="19595" y="11918"/>
                  </a:cubicBezTo>
                  <a:cubicBezTo>
                    <a:pt x="19785" y="12039"/>
                    <a:pt x="20070" y="12024"/>
                    <a:pt x="20070" y="12248"/>
                  </a:cubicBezTo>
                  <a:cubicBezTo>
                    <a:pt x="20070" y="12407"/>
                    <a:pt x="19904" y="12449"/>
                    <a:pt x="19761" y="12520"/>
                  </a:cubicBezTo>
                  <a:cubicBezTo>
                    <a:pt x="19518" y="12640"/>
                    <a:pt x="19310" y="12788"/>
                    <a:pt x="19310" y="13059"/>
                  </a:cubicBezTo>
                  <a:lnTo>
                    <a:pt x="19310" y="13372"/>
                  </a:lnTo>
                  <a:cubicBezTo>
                    <a:pt x="19310" y="13430"/>
                    <a:pt x="19320" y="13481"/>
                    <a:pt x="19370" y="13510"/>
                  </a:cubicBezTo>
                  <a:cubicBezTo>
                    <a:pt x="19437" y="13548"/>
                    <a:pt x="19501" y="13481"/>
                    <a:pt x="19572" y="13510"/>
                  </a:cubicBezTo>
                  <a:cubicBezTo>
                    <a:pt x="19640" y="13540"/>
                    <a:pt x="19645" y="13611"/>
                    <a:pt x="19656" y="13688"/>
                  </a:cubicBezTo>
                  <a:cubicBezTo>
                    <a:pt x="19676" y="13873"/>
                    <a:pt x="19738" y="13973"/>
                    <a:pt x="19738" y="14159"/>
                  </a:cubicBezTo>
                  <a:cubicBezTo>
                    <a:pt x="19738" y="14510"/>
                    <a:pt x="19347" y="14622"/>
                    <a:pt x="19347" y="14973"/>
                  </a:cubicBezTo>
                  <a:cubicBezTo>
                    <a:pt x="19347" y="15020"/>
                    <a:pt x="19417" y="15002"/>
                    <a:pt x="19453" y="15032"/>
                  </a:cubicBezTo>
                  <a:cubicBezTo>
                    <a:pt x="19488" y="15061"/>
                    <a:pt x="19498" y="15097"/>
                    <a:pt x="19513" y="15138"/>
                  </a:cubicBezTo>
                  <a:cubicBezTo>
                    <a:pt x="19619" y="15398"/>
                    <a:pt x="19718" y="15527"/>
                    <a:pt x="19796" y="15798"/>
                  </a:cubicBezTo>
                  <a:cubicBezTo>
                    <a:pt x="19869" y="16034"/>
                    <a:pt x="19926" y="16158"/>
                    <a:pt x="19952" y="16400"/>
                  </a:cubicBezTo>
                  <a:cubicBezTo>
                    <a:pt x="19961" y="16497"/>
                    <a:pt x="20070" y="16526"/>
                    <a:pt x="20070" y="16624"/>
                  </a:cubicBezTo>
                  <a:cubicBezTo>
                    <a:pt x="20070" y="16756"/>
                    <a:pt x="19880" y="16775"/>
                    <a:pt x="19880" y="16906"/>
                  </a:cubicBezTo>
                  <a:cubicBezTo>
                    <a:pt x="19880" y="17122"/>
                    <a:pt x="20046" y="17222"/>
                    <a:pt x="20046" y="17438"/>
                  </a:cubicBezTo>
                  <a:cubicBezTo>
                    <a:pt x="20065" y="17490"/>
                    <a:pt x="20058" y="17523"/>
                    <a:pt x="20058" y="17579"/>
                  </a:cubicBezTo>
                  <a:cubicBezTo>
                    <a:pt x="20058" y="17773"/>
                    <a:pt x="19927" y="17867"/>
                    <a:pt x="19927" y="18062"/>
                  </a:cubicBezTo>
                  <a:cubicBezTo>
                    <a:pt x="19927" y="18186"/>
                    <a:pt x="20058" y="18213"/>
                    <a:pt x="20165" y="18275"/>
                  </a:cubicBezTo>
                  <a:cubicBezTo>
                    <a:pt x="20385" y="18401"/>
                    <a:pt x="20539" y="18419"/>
                    <a:pt x="20771" y="18522"/>
                  </a:cubicBezTo>
                  <a:cubicBezTo>
                    <a:pt x="20929" y="18593"/>
                    <a:pt x="21006" y="18670"/>
                    <a:pt x="21175" y="18711"/>
                  </a:cubicBezTo>
                  <a:cubicBezTo>
                    <a:pt x="21329" y="18750"/>
                    <a:pt x="21554" y="18717"/>
                    <a:pt x="21554" y="18876"/>
                  </a:cubicBezTo>
                  <a:cubicBezTo>
                    <a:pt x="21554" y="18985"/>
                    <a:pt x="21400" y="19003"/>
                    <a:pt x="21400" y="19112"/>
                  </a:cubicBezTo>
                  <a:cubicBezTo>
                    <a:pt x="21400" y="19118"/>
                    <a:pt x="21400" y="19124"/>
                    <a:pt x="21401" y="19130"/>
                  </a:cubicBezTo>
                  <a:lnTo>
                    <a:pt x="21401" y="19130"/>
                  </a:lnTo>
                  <a:cubicBezTo>
                    <a:pt x="21264" y="19247"/>
                    <a:pt x="21222" y="19336"/>
                    <a:pt x="21091" y="19466"/>
                  </a:cubicBezTo>
                  <a:cubicBezTo>
                    <a:pt x="20925" y="19631"/>
                    <a:pt x="20783" y="19678"/>
                    <a:pt x="20616" y="19843"/>
                  </a:cubicBezTo>
                  <a:cubicBezTo>
                    <a:pt x="20397" y="20061"/>
                    <a:pt x="20289" y="20256"/>
                    <a:pt x="19999" y="20362"/>
                  </a:cubicBezTo>
                  <a:cubicBezTo>
                    <a:pt x="19826" y="20421"/>
                    <a:pt x="19708" y="20391"/>
                    <a:pt x="19525" y="20409"/>
                  </a:cubicBezTo>
                  <a:cubicBezTo>
                    <a:pt x="19370" y="20427"/>
                    <a:pt x="19287" y="20486"/>
                    <a:pt x="19144" y="20527"/>
                  </a:cubicBezTo>
                  <a:cubicBezTo>
                    <a:pt x="18894" y="20598"/>
                    <a:pt x="18735" y="20621"/>
                    <a:pt x="18480" y="20669"/>
                  </a:cubicBezTo>
                  <a:cubicBezTo>
                    <a:pt x="18295" y="20705"/>
                    <a:pt x="18188" y="20734"/>
                    <a:pt x="18005" y="20763"/>
                  </a:cubicBezTo>
                  <a:cubicBezTo>
                    <a:pt x="17898" y="20780"/>
                    <a:pt x="17809" y="20775"/>
                    <a:pt x="17720" y="20834"/>
                  </a:cubicBezTo>
                  <a:cubicBezTo>
                    <a:pt x="17624" y="20893"/>
                    <a:pt x="17578" y="20975"/>
                    <a:pt x="17458" y="20975"/>
                  </a:cubicBezTo>
                  <a:cubicBezTo>
                    <a:pt x="17215" y="20975"/>
                    <a:pt x="17103" y="20851"/>
                    <a:pt x="16888" y="20740"/>
                  </a:cubicBezTo>
                  <a:cubicBezTo>
                    <a:pt x="16818" y="20705"/>
                    <a:pt x="16782" y="20621"/>
                    <a:pt x="16699" y="20621"/>
                  </a:cubicBezTo>
                  <a:cubicBezTo>
                    <a:pt x="16538" y="20621"/>
                    <a:pt x="16497" y="20792"/>
                    <a:pt x="16390" y="20905"/>
                  </a:cubicBezTo>
                  <a:cubicBezTo>
                    <a:pt x="16336" y="20964"/>
                    <a:pt x="16283" y="20987"/>
                    <a:pt x="16224" y="21046"/>
                  </a:cubicBezTo>
                  <a:cubicBezTo>
                    <a:pt x="16098" y="21169"/>
                    <a:pt x="16063" y="21288"/>
                    <a:pt x="15915" y="21376"/>
                  </a:cubicBezTo>
                  <a:cubicBezTo>
                    <a:pt x="15761" y="21471"/>
                    <a:pt x="15619" y="21412"/>
                    <a:pt x="15441" y="21447"/>
                  </a:cubicBezTo>
                  <a:cubicBezTo>
                    <a:pt x="15298" y="21476"/>
                    <a:pt x="15209" y="21518"/>
                    <a:pt x="15060" y="21518"/>
                  </a:cubicBezTo>
                  <a:cubicBezTo>
                    <a:pt x="14901" y="21518"/>
                    <a:pt x="14810" y="21529"/>
                    <a:pt x="14656" y="21494"/>
                  </a:cubicBezTo>
                  <a:cubicBezTo>
                    <a:pt x="14544" y="21471"/>
                    <a:pt x="14490" y="21399"/>
                    <a:pt x="14372" y="21399"/>
                  </a:cubicBezTo>
                  <a:cubicBezTo>
                    <a:pt x="14211" y="21399"/>
                    <a:pt x="14141" y="21518"/>
                    <a:pt x="13992" y="21565"/>
                  </a:cubicBezTo>
                  <a:cubicBezTo>
                    <a:pt x="13879" y="21600"/>
                    <a:pt x="13814" y="21588"/>
                    <a:pt x="13695" y="21588"/>
                  </a:cubicBezTo>
                  <a:cubicBezTo>
                    <a:pt x="13368" y="21588"/>
                    <a:pt x="13143" y="21512"/>
                    <a:pt x="12900" y="21305"/>
                  </a:cubicBezTo>
                  <a:cubicBezTo>
                    <a:pt x="12662" y="21099"/>
                    <a:pt x="12549" y="20858"/>
                    <a:pt x="12234" y="20858"/>
                  </a:cubicBezTo>
                  <a:cubicBezTo>
                    <a:pt x="12164" y="20858"/>
                    <a:pt x="12110" y="20858"/>
                    <a:pt x="12045" y="20881"/>
                  </a:cubicBezTo>
                  <a:cubicBezTo>
                    <a:pt x="11778" y="20975"/>
                    <a:pt x="11783" y="21376"/>
                    <a:pt x="11500" y="21376"/>
                  </a:cubicBezTo>
                  <a:cubicBezTo>
                    <a:pt x="11137" y="21376"/>
                    <a:pt x="10359" y="21309"/>
                    <a:pt x="9997" y="21249"/>
                  </a:cubicBezTo>
                  <a:lnTo>
                    <a:pt x="9997" y="21249"/>
                  </a:lnTo>
                  <a:cubicBezTo>
                    <a:pt x="9997" y="20272"/>
                    <a:pt x="9881" y="19426"/>
                    <a:pt x="9527" y="18502"/>
                  </a:cubicBezTo>
                  <a:cubicBezTo>
                    <a:pt x="9361" y="18065"/>
                    <a:pt x="8999" y="17947"/>
                    <a:pt x="8761" y="17591"/>
                  </a:cubicBezTo>
                  <a:cubicBezTo>
                    <a:pt x="8293" y="17284"/>
                    <a:pt x="7919" y="17308"/>
                    <a:pt x="7414" y="17060"/>
                  </a:cubicBezTo>
                  <a:lnTo>
                    <a:pt x="7414" y="17060"/>
                  </a:lnTo>
                  <a:cubicBezTo>
                    <a:pt x="7000" y="16789"/>
                    <a:pt x="6638" y="16676"/>
                    <a:pt x="6203" y="16446"/>
                  </a:cubicBezTo>
                  <a:cubicBezTo>
                    <a:pt x="6062" y="16371"/>
                    <a:pt x="5972" y="16293"/>
                    <a:pt x="5824" y="16235"/>
                  </a:cubicBezTo>
                  <a:cubicBezTo>
                    <a:pt x="5432" y="16075"/>
                    <a:pt x="5183" y="16034"/>
                    <a:pt x="4779" y="15904"/>
                  </a:cubicBezTo>
                  <a:cubicBezTo>
                    <a:pt x="4601" y="15845"/>
                    <a:pt x="4471" y="15852"/>
                    <a:pt x="4305" y="15762"/>
                  </a:cubicBezTo>
                  <a:cubicBezTo>
                    <a:pt x="4185" y="15698"/>
                    <a:pt x="4138" y="15609"/>
                    <a:pt x="4019" y="15551"/>
                  </a:cubicBezTo>
                  <a:cubicBezTo>
                    <a:pt x="3884" y="15479"/>
                    <a:pt x="3769" y="15456"/>
                    <a:pt x="3627" y="15385"/>
                  </a:cubicBezTo>
                  <a:lnTo>
                    <a:pt x="2850" y="14990"/>
                  </a:lnTo>
                  <a:lnTo>
                    <a:pt x="2850" y="14990"/>
                  </a:lnTo>
                  <a:lnTo>
                    <a:pt x="2894" y="14791"/>
                  </a:lnTo>
                  <a:lnTo>
                    <a:pt x="2554" y="13735"/>
                  </a:lnTo>
                  <a:lnTo>
                    <a:pt x="2550" y="13730"/>
                  </a:lnTo>
                  <a:lnTo>
                    <a:pt x="2545" y="13726"/>
                  </a:lnTo>
                  <a:cubicBezTo>
                    <a:pt x="2525" y="13582"/>
                    <a:pt x="2384" y="13372"/>
                    <a:pt x="2310" y="13233"/>
                  </a:cubicBezTo>
                  <a:cubicBezTo>
                    <a:pt x="2185" y="12991"/>
                    <a:pt x="2091" y="12720"/>
                    <a:pt x="1948" y="12485"/>
                  </a:cubicBezTo>
                  <a:cubicBezTo>
                    <a:pt x="1846" y="12316"/>
                    <a:pt x="1698" y="12151"/>
                    <a:pt x="1621" y="11970"/>
                  </a:cubicBezTo>
                  <a:cubicBezTo>
                    <a:pt x="1376" y="11908"/>
                    <a:pt x="499" y="10980"/>
                    <a:pt x="392" y="10746"/>
                  </a:cubicBezTo>
                  <a:cubicBezTo>
                    <a:pt x="90" y="10088"/>
                    <a:pt x="268" y="9761"/>
                    <a:pt x="268" y="9090"/>
                  </a:cubicBezTo>
                  <a:cubicBezTo>
                    <a:pt x="268" y="8696"/>
                    <a:pt x="132" y="8515"/>
                    <a:pt x="46" y="8166"/>
                  </a:cubicBezTo>
                  <a:cubicBezTo>
                    <a:pt x="-46" y="7784"/>
                    <a:pt x="-1" y="7458"/>
                    <a:pt x="197" y="7133"/>
                  </a:cubicBezTo>
                  <a:lnTo>
                    <a:pt x="197" y="7133"/>
                  </a:lnTo>
                  <a:cubicBezTo>
                    <a:pt x="298" y="7062"/>
                    <a:pt x="351" y="6989"/>
                    <a:pt x="457" y="6918"/>
                  </a:cubicBezTo>
                  <a:cubicBezTo>
                    <a:pt x="648" y="6789"/>
                    <a:pt x="814" y="6812"/>
                    <a:pt x="1027" y="6706"/>
                  </a:cubicBezTo>
                  <a:cubicBezTo>
                    <a:pt x="1158" y="6641"/>
                    <a:pt x="1200" y="6541"/>
                    <a:pt x="1313" y="6446"/>
                  </a:cubicBezTo>
                  <a:cubicBezTo>
                    <a:pt x="1525" y="6264"/>
                    <a:pt x="1722" y="6187"/>
                    <a:pt x="1836" y="5927"/>
                  </a:cubicBezTo>
                  <a:cubicBezTo>
                    <a:pt x="1972" y="5609"/>
                    <a:pt x="1941" y="5391"/>
                    <a:pt x="2096" y="5079"/>
                  </a:cubicBezTo>
                  <a:cubicBezTo>
                    <a:pt x="2138" y="4996"/>
                    <a:pt x="2196" y="4955"/>
                    <a:pt x="2262" y="4890"/>
                  </a:cubicBezTo>
                  <a:cubicBezTo>
                    <a:pt x="2362" y="4790"/>
                    <a:pt x="2423" y="4719"/>
                    <a:pt x="2500" y="4606"/>
                  </a:cubicBezTo>
                  <a:cubicBezTo>
                    <a:pt x="2589" y="4471"/>
                    <a:pt x="2689" y="4395"/>
                    <a:pt x="2689" y="4230"/>
                  </a:cubicBezTo>
                  <a:cubicBezTo>
                    <a:pt x="2689" y="4018"/>
                    <a:pt x="2488" y="3952"/>
                    <a:pt x="2404" y="3758"/>
                  </a:cubicBezTo>
                  <a:cubicBezTo>
                    <a:pt x="2334" y="3593"/>
                    <a:pt x="2381" y="3469"/>
                    <a:pt x="2381" y="3286"/>
                  </a:cubicBezTo>
                  <a:cubicBezTo>
                    <a:pt x="2381" y="3103"/>
                    <a:pt x="2351" y="2985"/>
                    <a:pt x="2404" y="2815"/>
                  </a:cubicBezTo>
                  <a:lnTo>
                    <a:pt x="2404" y="2815"/>
                  </a:lnTo>
                  <a:lnTo>
                    <a:pt x="2557" y="2802"/>
                  </a:lnTo>
                  <a:cubicBezTo>
                    <a:pt x="2597" y="2802"/>
                    <a:pt x="2616" y="2776"/>
                    <a:pt x="2654" y="2767"/>
                  </a:cubicBezTo>
                  <a:cubicBezTo>
                    <a:pt x="2693" y="2758"/>
                    <a:pt x="2723" y="2761"/>
                    <a:pt x="2762" y="2755"/>
                  </a:cubicBezTo>
                  <a:cubicBezTo>
                    <a:pt x="2839" y="2744"/>
                    <a:pt x="2939" y="2740"/>
                    <a:pt x="2939" y="2661"/>
                  </a:cubicBezTo>
                  <a:cubicBezTo>
                    <a:pt x="2939" y="2622"/>
                    <a:pt x="2912" y="2602"/>
                    <a:pt x="2904" y="2567"/>
                  </a:cubicBezTo>
                  <a:cubicBezTo>
                    <a:pt x="2892" y="2510"/>
                    <a:pt x="2894" y="2469"/>
                    <a:pt x="2879" y="2414"/>
                  </a:cubicBezTo>
                  <a:cubicBezTo>
                    <a:pt x="2865" y="2357"/>
                    <a:pt x="2829" y="2328"/>
                    <a:pt x="2820" y="2272"/>
                  </a:cubicBezTo>
                  <a:cubicBezTo>
                    <a:pt x="2800" y="2162"/>
                    <a:pt x="2809" y="2095"/>
                    <a:pt x="2809" y="1983"/>
                  </a:cubicBezTo>
                  <a:cubicBezTo>
                    <a:pt x="2809" y="1821"/>
                    <a:pt x="2856" y="1727"/>
                    <a:pt x="2856" y="1564"/>
                  </a:cubicBezTo>
                  <a:cubicBezTo>
                    <a:pt x="2856" y="1438"/>
                    <a:pt x="2778" y="1376"/>
                    <a:pt x="2713" y="1269"/>
                  </a:cubicBezTo>
                  <a:cubicBezTo>
                    <a:pt x="2659" y="1181"/>
                    <a:pt x="2612" y="1128"/>
                    <a:pt x="2570" y="1034"/>
                  </a:cubicBezTo>
                  <a:cubicBezTo>
                    <a:pt x="2543" y="975"/>
                    <a:pt x="2532" y="933"/>
                    <a:pt x="2500" y="880"/>
                  </a:cubicBezTo>
                  <a:cubicBezTo>
                    <a:pt x="2458" y="812"/>
                    <a:pt x="2440" y="756"/>
                    <a:pt x="2393" y="691"/>
                  </a:cubicBezTo>
                  <a:cubicBezTo>
                    <a:pt x="2319" y="588"/>
                    <a:pt x="2315" y="542"/>
                    <a:pt x="2265" y="427"/>
                  </a:cubicBezTo>
                  <a:cubicBezTo>
                    <a:pt x="2235" y="359"/>
                    <a:pt x="2257" y="254"/>
                    <a:pt x="2228" y="183"/>
                  </a:cubicBezTo>
                  <a:lnTo>
                    <a:pt x="2228" y="183"/>
                  </a:lnTo>
                  <a:cubicBezTo>
                    <a:pt x="2292" y="180"/>
                    <a:pt x="2359" y="178"/>
                    <a:pt x="2428" y="172"/>
                  </a:cubicBezTo>
                  <a:lnTo>
                    <a:pt x="8893" y="38"/>
                  </a:lnTo>
                  <a:lnTo>
                    <a:pt x="8893" y="38"/>
                  </a:lnTo>
                  <a:lnTo>
                    <a:pt x="9618" y="0"/>
                  </a:lnTo>
                  <a:lnTo>
                    <a:pt x="13036" y="2262"/>
                  </a:lnTo>
                  <a:cubicBezTo>
                    <a:pt x="13036" y="2262"/>
                    <a:pt x="13421" y="2523"/>
                    <a:pt x="13421" y="2523"/>
                  </a:cubicBezTo>
                  <a:close/>
                  <a:moveTo>
                    <a:pt x="20497" y="8051"/>
                  </a:moveTo>
                  <a:cubicBezTo>
                    <a:pt x="20497" y="7985"/>
                    <a:pt x="20459" y="7921"/>
                    <a:pt x="20394" y="7921"/>
                  </a:cubicBezTo>
                  <a:cubicBezTo>
                    <a:pt x="20335" y="7921"/>
                    <a:pt x="20301" y="7929"/>
                    <a:pt x="20242" y="7923"/>
                  </a:cubicBezTo>
                  <a:lnTo>
                    <a:pt x="20242" y="8360"/>
                  </a:lnTo>
                  <a:cubicBezTo>
                    <a:pt x="20242" y="8498"/>
                    <a:pt x="20254" y="8590"/>
                    <a:pt x="20189" y="8711"/>
                  </a:cubicBezTo>
                  <a:cubicBezTo>
                    <a:pt x="20133" y="8817"/>
                    <a:pt x="20011" y="8850"/>
                    <a:pt x="20011" y="8970"/>
                  </a:cubicBezTo>
                  <a:cubicBezTo>
                    <a:pt x="20011" y="9017"/>
                    <a:pt x="20065" y="9026"/>
                    <a:pt x="20107" y="9041"/>
                  </a:cubicBezTo>
                  <a:cubicBezTo>
                    <a:pt x="20180" y="9070"/>
                    <a:pt x="20216" y="9100"/>
                    <a:pt x="20296" y="9112"/>
                  </a:cubicBezTo>
                  <a:cubicBezTo>
                    <a:pt x="20350" y="8979"/>
                    <a:pt x="20355" y="8888"/>
                    <a:pt x="20415" y="8758"/>
                  </a:cubicBezTo>
                  <a:cubicBezTo>
                    <a:pt x="20432" y="8714"/>
                    <a:pt x="20474" y="8690"/>
                    <a:pt x="20474" y="8640"/>
                  </a:cubicBezTo>
                  <a:cubicBezTo>
                    <a:pt x="20474" y="8555"/>
                    <a:pt x="20415" y="8513"/>
                    <a:pt x="20415" y="8428"/>
                  </a:cubicBezTo>
                  <a:cubicBezTo>
                    <a:pt x="20415" y="8277"/>
                    <a:pt x="20497" y="8201"/>
                    <a:pt x="20497" y="8051"/>
                  </a:cubicBezTo>
                  <a:cubicBezTo>
                    <a:pt x="20497" y="8051"/>
                    <a:pt x="20497" y="8051"/>
                    <a:pt x="20497" y="8051"/>
                  </a:cubicBezTo>
                  <a:close/>
                  <a:moveTo>
                    <a:pt x="19501" y="9890"/>
                  </a:moveTo>
                  <a:cubicBezTo>
                    <a:pt x="19340" y="9902"/>
                    <a:pt x="19144" y="9943"/>
                    <a:pt x="19144" y="10102"/>
                  </a:cubicBezTo>
                  <a:cubicBezTo>
                    <a:pt x="19144" y="10235"/>
                    <a:pt x="19243" y="10291"/>
                    <a:pt x="19275" y="10421"/>
                  </a:cubicBezTo>
                  <a:cubicBezTo>
                    <a:pt x="19293" y="10497"/>
                    <a:pt x="19263" y="10545"/>
                    <a:pt x="19275" y="10621"/>
                  </a:cubicBezTo>
                  <a:cubicBezTo>
                    <a:pt x="19298" y="10760"/>
                    <a:pt x="19417" y="10801"/>
                    <a:pt x="19513" y="10905"/>
                  </a:cubicBezTo>
                  <a:cubicBezTo>
                    <a:pt x="19592" y="10993"/>
                    <a:pt x="19598" y="11093"/>
                    <a:pt x="19703" y="11152"/>
                  </a:cubicBezTo>
                  <a:cubicBezTo>
                    <a:pt x="19783" y="11196"/>
                    <a:pt x="19848" y="11190"/>
                    <a:pt x="19939" y="11211"/>
                  </a:cubicBezTo>
                  <a:cubicBezTo>
                    <a:pt x="19964" y="11116"/>
                    <a:pt x="19987" y="11060"/>
                    <a:pt x="19987" y="10963"/>
                  </a:cubicBezTo>
                  <a:cubicBezTo>
                    <a:pt x="19987" y="10807"/>
                    <a:pt x="19838" y="10763"/>
                    <a:pt x="19773" y="10621"/>
                  </a:cubicBezTo>
                  <a:cubicBezTo>
                    <a:pt x="19657" y="10365"/>
                    <a:pt x="19607" y="10149"/>
                    <a:pt x="19501" y="9890"/>
                  </a:cubicBezTo>
                  <a:cubicBezTo>
                    <a:pt x="19501" y="9890"/>
                    <a:pt x="19501" y="9890"/>
                    <a:pt x="19501" y="989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8" name="Shape 3397"/>
            <p:cNvSpPr/>
            <p:nvPr/>
          </p:nvSpPr>
          <p:spPr>
            <a:xfrm>
              <a:off x="9090426" y="5433604"/>
              <a:ext cx="73474" cy="93920"/>
            </a:xfrm>
            <a:custGeom>
              <a:avLst/>
              <a:gdLst/>
              <a:ahLst/>
              <a:cxnLst>
                <a:cxn ang="0">
                  <a:pos x="wd2" y="hd2"/>
                </a:cxn>
                <a:cxn ang="5400000">
                  <a:pos x="wd2" y="hd2"/>
                </a:cxn>
                <a:cxn ang="10800000">
                  <a:pos x="wd2" y="hd2"/>
                </a:cxn>
                <a:cxn ang="16200000">
                  <a:pos x="wd2" y="hd2"/>
                </a:cxn>
              </a:cxnLst>
              <a:rect l="0" t="0" r="r" b="b"/>
              <a:pathLst>
                <a:path w="21600" h="21600" extrusionOk="0">
                  <a:moveTo>
                    <a:pt x="19544" y="5585"/>
                  </a:moveTo>
                  <a:cubicBezTo>
                    <a:pt x="20671" y="6763"/>
                    <a:pt x="21600" y="7645"/>
                    <a:pt x="21600" y="9113"/>
                  </a:cubicBezTo>
                  <a:cubicBezTo>
                    <a:pt x="21600" y="9810"/>
                    <a:pt x="21600" y="10287"/>
                    <a:pt x="21228" y="10873"/>
                  </a:cubicBezTo>
                  <a:cubicBezTo>
                    <a:pt x="21095" y="11133"/>
                    <a:pt x="20618" y="11059"/>
                    <a:pt x="20485" y="11314"/>
                  </a:cubicBezTo>
                  <a:cubicBezTo>
                    <a:pt x="20101" y="11942"/>
                    <a:pt x="20432" y="12420"/>
                    <a:pt x="20287" y="13079"/>
                  </a:cubicBezTo>
                  <a:cubicBezTo>
                    <a:pt x="20007" y="14438"/>
                    <a:pt x="19450" y="15212"/>
                    <a:pt x="19158" y="16609"/>
                  </a:cubicBezTo>
                  <a:lnTo>
                    <a:pt x="19158" y="16609"/>
                  </a:lnTo>
                  <a:cubicBezTo>
                    <a:pt x="17990" y="18004"/>
                    <a:pt x="16771" y="19322"/>
                    <a:pt x="15218" y="20427"/>
                  </a:cubicBezTo>
                  <a:cubicBezTo>
                    <a:pt x="14474" y="20941"/>
                    <a:pt x="13997" y="21600"/>
                    <a:pt x="12962" y="21600"/>
                  </a:cubicBezTo>
                  <a:cubicBezTo>
                    <a:pt x="10481" y="21600"/>
                    <a:pt x="9074" y="21160"/>
                    <a:pt x="6580" y="21160"/>
                  </a:cubicBezTo>
                  <a:cubicBezTo>
                    <a:pt x="5825" y="21160"/>
                    <a:pt x="5361" y="21419"/>
                    <a:pt x="4698" y="21600"/>
                  </a:cubicBezTo>
                  <a:lnTo>
                    <a:pt x="0" y="12783"/>
                  </a:lnTo>
                  <a:cubicBezTo>
                    <a:pt x="477" y="11869"/>
                    <a:pt x="1180" y="11356"/>
                    <a:pt x="1698" y="10433"/>
                  </a:cubicBezTo>
                  <a:cubicBezTo>
                    <a:pt x="2162" y="9591"/>
                    <a:pt x="2215" y="8963"/>
                    <a:pt x="2639" y="8081"/>
                  </a:cubicBezTo>
                  <a:cubicBezTo>
                    <a:pt x="3105" y="7018"/>
                    <a:pt x="3860" y="6540"/>
                    <a:pt x="4895" y="5730"/>
                  </a:cubicBezTo>
                  <a:cubicBezTo>
                    <a:pt x="6116" y="4775"/>
                    <a:pt x="6674" y="4043"/>
                    <a:pt x="7337" y="2792"/>
                  </a:cubicBezTo>
                  <a:cubicBezTo>
                    <a:pt x="7562" y="2352"/>
                    <a:pt x="7523" y="1984"/>
                    <a:pt x="7895" y="1619"/>
                  </a:cubicBezTo>
                  <a:cubicBezTo>
                    <a:pt x="8505" y="1028"/>
                    <a:pt x="9301" y="919"/>
                    <a:pt x="10150" y="587"/>
                  </a:cubicBezTo>
                  <a:cubicBezTo>
                    <a:pt x="10706" y="369"/>
                    <a:pt x="10999" y="0"/>
                    <a:pt x="11649" y="0"/>
                  </a:cubicBezTo>
                  <a:cubicBezTo>
                    <a:pt x="12406" y="0"/>
                    <a:pt x="12684" y="587"/>
                    <a:pt x="13148" y="1028"/>
                  </a:cubicBezTo>
                  <a:cubicBezTo>
                    <a:pt x="13852" y="1693"/>
                    <a:pt x="14422" y="2020"/>
                    <a:pt x="15218" y="2648"/>
                  </a:cubicBezTo>
                  <a:cubicBezTo>
                    <a:pt x="15736" y="3052"/>
                    <a:pt x="15789" y="3494"/>
                    <a:pt x="16347" y="3820"/>
                  </a:cubicBezTo>
                  <a:cubicBezTo>
                    <a:pt x="17474" y="4521"/>
                    <a:pt x="18509" y="4775"/>
                    <a:pt x="19544" y="5585"/>
                  </a:cubicBezTo>
                  <a:cubicBezTo>
                    <a:pt x="19544" y="5585"/>
                    <a:pt x="19544" y="5585"/>
                    <a:pt x="19544" y="5585"/>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9" name="Shape 3398"/>
            <p:cNvSpPr/>
            <p:nvPr/>
          </p:nvSpPr>
          <p:spPr>
            <a:xfrm>
              <a:off x="8395543" y="5255430"/>
              <a:ext cx="799433" cy="667072"/>
            </a:xfrm>
            <a:custGeom>
              <a:avLst/>
              <a:gdLst/>
              <a:ahLst/>
              <a:cxnLst>
                <a:cxn ang="0">
                  <a:pos x="wd2" y="hd2"/>
                </a:cxn>
                <a:cxn ang="5400000">
                  <a:pos x="wd2" y="hd2"/>
                </a:cxn>
                <a:cxn ang="10800000">
                  <a:pos x="wd2" y="hd2"/>
                </a:cxn>
                <a:cxn ang="16200000">
                  <a:pos x="wd2" y="hd2"/>
                </a:cxn>
              </a:cxnLst>
              <a:rect l="0" t="0" r="r" b="b"/>
              <a:pathLst>
                <a:path w="21600" h="21600" extrusionOk="0">
                  <a:moveTo>
                    <a:pt x="4576" y="4304"/>
                  </a:moveTo>
                  <a:lnTo>
                    <a:pt x="4576" y="4304"/>
                  </a:lnTo>
                  <a:cubicBezTo>
                    <a:pt x="4627" y="4391"/>
                    <a:pt x="4661" y="4433"/>
                    <a:pt x="4730" y="4511"/>
                  </a:cubicBezTo>
                  <a:cubicBezTo>
                    <a:pt x="4752" y="4531"/>
                    <a:pt x="4782" y="4526"/>
                    <a:pt x="4799" y="4552"/>
                  </a:cubicBezTo>
                  <a:cubicBezTo>
                    <a:pt x="4877" y="4660"/>
                    <a:pt x="4907" y="4759"/>
                    <a:pt x="4972" y="4883"/>
                  </a:cubicBezTo>
                  <a:cubicBezTo>
                    <a:pt x="5019" y="4981"/>
                    <a:pt x="5081" y="5028"/>
                    <a:pt x="5128" y="5131"/>
                  </a:cubicBezTo>
                  <a:cubicBezTo>
                    <a:pt x="5261" y="5421"/>
                    <a:pt x="5283" y="5628"/>
                    <a:pt x="5317" y="5959"/>
                  </a:cubicBezTo>
                  <a:cubicBezTo>
                    <a:pt x="5348" y="6285"/>
                    <a:pt x="5421" y="6461"/>
                    <a:pt x="5421" y="6787"/>
                  </a:cubicBezTo>
                  <a:cubicBezTo>
                    <a:pt x="5421" y="6859"/>
                    <a:pt x="5370" y="6885"/>
                    <a:pt x="5352" y="6952"/>
                  </a:cubicBezTo>
                  <a:cubicBezTo>
                    <a:pt x="5330" y="7029"/>
                    <a:pt x="5334" y="7076"/>
                    <a:pt x="5334" y="7159"/>
                  </a:cubicBezTo>
                  <a:cubicBezTo>
                    <a:pt x="5334" y="7350"/>
                    <a:pt x="5443" y="7444"/>
                    <a:pt x="5507" y="7614"/>
                  </a:cubicBezTo>
                  <a:cubicBezTo>
                    <a:pt x="5550" y="7728"/>
                    <a:pt x="5572" y="7883"/>
                    <a:pt x="5680" y="7883"/>
                  </a:cubicBezTo>
                  <a:cubicBezTo>
                    <a:pt x="5827" y="7883"/>
                    <a:pt x="5913" y="7821"/>
                    <a:pt x="6060" y="7821"/>
                  </a:cubicBezTo>
                  <a:cubicBezTo>
                    <a:pt x="6223" y="7821"/>
                    <a:pt x="6314" y="7903"/>
                    <a:pt x="6478" y="7903"/>
                  </a:cubicBezTo>
                  <a:lnTo>
                    <a:pt x="6819" y="7903"/>
                  </a:lnTo>
                  <a:cubicBezTo>
                    <a:pt x="6871" y="7780"/>
                    <a:pt x="6884" y="7691"/>
                    <a:pt x="6940" y="7573"/>
                  </a:cubicBezTo>
                  <a:cubicBezTo>
                    <a:pt x="6991" y="7469"/>
                    <a:pt x="7086" y="7464"/>
                    <a:pt x="7147" y="7365"/>
                  </a:cubicBezTo>
                  <a:cubicBezTo>
                    <a:pt x="7217" y="7252"/>
                    <a:pt x="7199" y="7123"/>
                    <a:pt x="7268" y="7014"/>
                  </a:cubicBezTo>
                  <a:cubicBezTo>
                    <a:pt x="7358" y="6874"/>
                    <a:pt x="7484" y="6890"/>
                    <a:pt x="7613" y="6807"/>
                  </a:cubicBezTo>
                  <a:cubicBezTo>
                    <a:pt x="7730" y="6735"/>
                    <a:pt x="7778" y="6652"/>
                    <a:pt x="7873" y="6538"/>
                  </a:cubicBezTo>
                  <a:cubicBezTo>
                    <a:pt x="7972" y="6419"/>
                    <a:pt x="8050" y="6362"/>
                    <a:pt x="8132" y="6228"/>
                  </a:cubicBezTo>
                  <a:cubicBezTo>
                    <a:pt x="8247" y="6041"/>
                    <a:pt x="8312" y="5907"/>
                    <a:pt x="8460" y="5752"/>
                  </a:cubicBezTo>
                  <a:cubicBezTo>
                    <a:pt x="8499" y="5710"/>
                    <a:pt x="8524" y="5648"/>
                    <a:pt x="8580" y="5648"/>
                  </a:cubicBezTo>
                  <a:cubicBezTo>
                    <a:pt x="8611" y="5648"/>
                    <a:pt x="8623" y="5685"/>
                    <a:pt x="8650" y="5690"/>
                  </a:cubicBezTo>
                  <a:lnTo>
                    <a:pt x="9077" y="5690"/>
                  </a:lnTo>
                  <a:cubicBezTo>
                    <a:pt x="9331" y="5690"/>
                    <a:pt x="9466" y="5778"/>
                    <a:pt x="9719" y="5814"/>
                  </a:cubicBezTo>
                  <a:cubicBezTo>
                    <a:pt x="9996" y="5855"/>
                    <a:pt x="10151" y="5783"/>
                    <a:pt x="10428" y="5794"/>
                  </a:cubicBezTo>
                  <a:cubicBezTo>
                    <a:pt x="10751" y="5804"/>
                    <a:pt x="10932" y="5876"/>
                    <a:pt x="11256" y="5876"/>
                  </a:cubicBezTo>
                  <a:cubicBezTo>
                    <a:pt x="11359" y="5876"/>
                    <a:pt x="11415" y="5824"/>
                    <a:pt x="11515" y="5794"/>
                  </a:cubicBezTo>
                  <a:cubicBezTo>
                    <a:pt x="11601" y="5767"/>
                    <a:pt x="11658" y="5747"/>
                    <a:pt x="11740" y="5710"/>
                  </a:cubicBezTo>
                  <a:cubicBezTo>
                    <a:pt x="11986" y="5592"/>
                    <a:pt x="12149" y="5462"/>
                    <a:pt x="12258" y="5173"/>
                  </a:cubicBezTo>
                  <a:cubicBezTo>
                    <a:pt x="12318" y="5013"/>
                    <a:pt x="12343" y="4924"/>
                    <a:pt x="12396" y="4759"/>
                  </a:cubicBezTo>
                  <a:cubicBezTo>
                    <a:pt x="12413" y="4697"/>
                    <a:pt x="12413" y="4640"/>
                    <a:pt x="12447" y="4593"/>
                  </a:cubicBezTo>
                  <a:cubicBezTo>
                    <a:pt x="12481" y="4546"/>
                    <a:pt x="12534" y="4552"/>
                    <a:pt x="12585" y="4531"/>
                  </a:cubicBezTo>
                  <a:cubicBezTo>
                    <a:pt x="12728" y="4469"/>
                    <a:pt x="12802" y="4376"/>
                    <a:pt x="12931" y="4283"/>
                  </a:cubicBezTo>
                  <a:cubicBezTo>
                    <a:pt x="13095" y="4164"/>
                    <a:pt x="13151" y="4024"/>
                    <a:pt x="13276" y="3848"/>
                  </a:cubicBezTo>
                  <a:cubicBezTo>
                    <a:pt x="13499" y="3543"/>
                    <a:pt x="13732" y="3445"/>
                    <a:pt x="13865" y="3108"/>
                  </a:cubicBezTo>
                  <a:cubicBezTo>
                    <a:pt x="13864" y="3078"/>
                    <a:pt x="13863" y="3050"/>
                    <a:pt x="13863" y="3021"/>
                  </a:cubicBezTo>
                  <a:cubicBezTo>
                    <a:pt x="13863" y="2679"/>
                    <a:pt x="13897" y="2393"/>
                    <a:pt x="14123" y="2194"/>
                  </a:cubicBezTo>
                  <a:cubicBezTo>
                    <a:pt x="14212" y="2114"/>
                    <a:pt x="14303" y="2125"/>
                    <a:pt x="14415" y="2090"/>
                  </a:cubicBezTo>
                  <a:cubicBezTo>
                    <a:pt x="14618" y="2027"/>
                    <a:pt x="14692" y="1867"/>
                    <a:pt x="14847" y="1697"/>
                  </a:cubicBezTo>
                  <a:cubicBezTo>
                    <a:pt x="15046" y="1480"/>
                    <a:pt x="15237" y="1445"/>
                    <a:pt x="15382" y="1179"/>
                  </a:cubicBezTo>
                  <a:cubicBezTo>
                    <a:pt x="15496" y="973"/>
                    <a:pt x="15551" y="796"/>
                    <a:pt x="15744" y="704"/>
                  </a:cubicBezTo>
                  <a:cubicBezTo>
                    <a:pt x="15965" y="599"/>
                    <a:pt x="16130" y="658"/>
                    <a:pt x="16332" y="517"/>
                  </a:cubicBezTo>
                  <a:cubicBezTo>
                    <a:pt x="16539" y="373"/>
                    <a:pt x="16694" y="372"/>
                    <a:pt x="16919" y="269"/>
                  </a:cubicBezTo>
                  <a:cubicBezTo>
                    <a:pt x="17072" y="199"/>
                    <a:pt x="17131" y="41"/>
                    <a:pt x="17274" y="7"/>
                  </a:cubicBezTo>
                  <a:lnTo>
                    <a:pt x="17274" y="7"/>
                  </a:lnTo>
                  <a:cubicBezTo>
                    <a:pt x="17291" y="3"/>
                    <a:pt x="17313" y="0"/>
                    <a:pt x="17333" y="0"/>
                  </a:cubicBezTo>
                  <a:cubicBezTo>
                    <a:pt x="17398" y="0"/>
                    <a:pt x="17424" y="75"/>
                    <a:pt x="17488" y="83"/>
                  </a:cubicBezTo>
                  <a:cubicBezTo>
                    <a:pt x="17791" y="121"/>
                    <a:pt x="17962" y="125"/>
                    <a:pt x="18265" y="166"/>
                  </a:cubicBezTo>
                  <a:cubicBezTo>
                    <a:pt x="18386" y="182"/>
                    <a:pt x="18443" y="284"/>
                    <a:pt x="18559" y="311"/>
                  </a:cubicBezTo>
                  <a:cubicBezTo>
                    <a:pt x="19186" y="453"/>
                    <a:pt x="19578" y="433"/>
                    <a:pt x="20151" y="536"/>
                  </a:cubicBezTo>
                  <a:lnTo>
                    <a:pt x="20150" y="536"/>
                  </a:lnTo>
                  <a:cubicBezTo>
                    <a:pt x="20267" y="882"/>
                    <a:pt x="20303" y="1211"/>
                    <a:pt x="20389" y="1572"/>
                  </a:cubicBezTo>
                  <a:cubicBezTo>
                    <a:pt x="20440" y="1790"/>
                    <a:pt x="20401" y="1925"/>
                    <a:pt x="20423" y="2152"/>
                  </a:cubicBezTo>
                  <a:cubicBezTo>
                    <a:pt x="20440" y="2348"/>
                    <a:pt x="20471" y="2457"/>
                    <a:pt x="20510" y="2649"/>
                  </a:cubicBezTo>
                  <a:cubicBezTo>
                    <a:pt x="20540" y="2809"/>
                    <a:pt x="20570" y="2902"/>
                    <a:pt x="20595" y="3062"/>
                  </a:cubicBezTo>
                  <a:cubicBezTo>
                    <a:pt x="20622" y="3217"/>
                    <a:pt x="20639" y="3316"/>
                    <a:pt x="20648" y="3476"/>
                  </a:cubicBezTo>
                  <a:cubicBezTo>
                    <a:pt x="20656" y="3605"/>
                    <a:pt x="20622" y="3678"/>
                    <a:pt x="20631" y="3807"/>
                  </a:cubicBezTo>
                  <a:cubicBezTo>
                    <a:pt x="20648" y="4097"/>
                    <a:pt x="20690" y="4257"/>
                    <a:pt x="20690" y="4546"/>
                  </a:cubicBezTo>
                  <a:lnTo>
                    <a:pt x="20690" y="5462"/>
                  </a:lnTo>
                  <a:lnTo>
                    <a:pt x="20631" y="6621"/>
                  </a:lnTo>
                  <a:lnTo>
                    <a:pt x="20631" y="6621"/>
                  </a:lnTo>
                  <a:cubicBezTo>
                    <a:pt x="20535" y="6507"/>
                    <a:pt x="20440" y="6471"/>
                    <a:pt x="20337" y="6372"/>
                  </a:cubicBezTo>
                  <a:cubicBezTo>
                    <a:pt x="20286" y="6326"/>
                    <a:pt x="20281" y="6264"/>
                    <a:pt x="20233" y="6207"/>
                  </a:cubicBezTo>
                  <a:cubicBezTo>
                    <a:pt x="20160" y="6119"/>
                    <a:pt x="20107" y="6073"/>
                    <a:pt x="20043" y="5979"/>
                  </a:cubicBezTo>
                  <a:cubicBezTo>
                    <a:pt x="20000" y="5917"/>
                    <a:pt x="19975" y="5835"/>
                    <a:pt x="19905" y="5835"/>
                  </a:cubicBezTo>
                  <a:cubicBezTo>
                    <a:pt x="19845" y="5835"/>
                    <a:pt x="19818" y="5887"/>
                    <a:pt x="19767" y="5917"/>
                  </a:cubicBezTo>
                  <a:cubicBezTo>
                    <a:pt x="19689" y="5964"/>
                    <a:pt x="19616" y="5979"/>
                    <a:pt x="19560" y="6063"/>
                  </a:cubicBezTo>
                  <a:cubicBezTo>
                    <a:pt x="19526" y="6114"/>
                    <a:pt x="19529" y="6166"/>
                    <a:pt x="19509" y="6228"/>
                  </a:cubicBezTo>
                  <a:cubicBezTo>
                    <a:pt x="19448" y="6404"/>
                    <a:pt x="19396" y="6507"/>
                    <a:pt x="19284" y="6641"/>
                  </a:cubicBezTo>
                  <a:cubicBezTo>
                    <a:pt x="19189" y="6755"/>
                    <a:pt x="19120" y="6823"/>
                    <a:pt x="19077" y="6972"/>
                  </a:cubicBezTo>
                  <a:cubicBezTo>
                    <a:pt x="19038" y="7096"/>
                    <a:pt x="19033" y="7185"/>
                    <a:pt x="18990" y="7303"/>
                  </a:cubicBezTo>
                  <a:cubicBezTo>
                    <a:pt x="18943" y="7433"/>
                    <a:pt x="18878" y="7506"/>
                    <a:pt x="18834" y="7634"/>
                  </a:cubicBezTo>
                  <a:lnTo>
                    <a:pt x="19266" y="8876"/>
                  </a:lnTo>
                  <a:cubicBezTo>
                    <a:pt x="19327" y="8850"/>
                    <a:pt x="19370" y="8814"/>
                    <a:pt x="19439" y="8814"/>
                  </a:cubicBezTo>
                  <a:cubicBezTo>
                    <a:pt x="19668" y="8814"/>
                    <a:pt x="19798" y="8876"/>
                    <a:pt x="20026" y="8876"/>
                  </a:cubicBezTo>
                  <a:cubicBezTo>
                    <a:pt x="20121" y="8876"/>
                    <a:pt x="20165" y="8783"/>
                    <a:pt x="20233" y="8711"/>
                  </a:cubicBezTo>
                  <a:cubicBezTo>
                    <a:pt x="20376" y="8555"/>
                    <a:pt x="20488" y="8369"/>
                    <a:pt x="20595" y="8173"/>
                  </a:cubicBezTo>
                  <a:lnTo>
                    <a:pt x="20595" y="8173"/>
                  </a:lnTo>
                  <a:cubicBezTo>
                    <a:pt x="20959" y="8318"/>
                    <a:pt x="21220" y="8336"/>
                    <a:pt x="21600" y="8408"/>
                  </a:cubicBezTo>
                  <a:lnTo>
                    <a:pt x="21600" y="8408"/>
                  </a:lnTo>
                  <a:cubicBezTo>
                    <a:pt x="21596" y="8444"/>
                    <a:pt x="21592" y="8482"/>
                    <a:pt x="21579" y="8524"/>
                  </a:cubicBezTo>
                  <a:cubicBezTo>
                    <a:pt x="21492" y="8860"/>
                    <a:pt x="21478" y="9083"/>
                    <a:pt x="21304" y="9362"/>
                  </a:cubicBezTo>
                  <a:cubicBezTo>
                    <a:pt x="21150" y="9608"/>
                    <a:pt x="21139" y="9805"/>
                    <a:pt x="21088" y="10107"/>
                  </a:cubicBezTo>
                  <a:cubicBezTo>
                    <a:pt x="21026" y="10474"/>
                    <a:pt x="20913" y="10656"/>
                    <a:pt x="20768" y="10987"/>
                  </a:cubicBezTo>
                  <a:cubicBezTo>
                    <a:pt x="20718" y="11103"/>
                    <a:pt x="20704" y="11182"/>
                    <a:pt x="20639" y="11286"/>
                  </a:cubicBezTo>
                  <a:cubicBezTo>
                    <a:pt x="20482" y="11540"/>
                    <a:pt x="20306" y="11589"/>
                    <a:pt x="20070" y="11731"/>
                  </a:cubicBezTo>
                  <a:cubicBezTo>
                    <a:pt x="19992" y="11778"/>
                    <a:pt x="19972" y="11847"/>
                    <a:pt x="19896" y="11896"/>
                  </a:cubicBezTo>
                  <a:cubicBezTo>
                    <a:pt x="19703" y="12026"/>
                    <a:pt x="19599" y="12119"/>
                    <a:pt x="19405" y="12249"/>
                  </a:cubicBezTo>
                  <a:cubicBezTo>
                    <a:pt x="19299" y="12318"/>
                    <a:pt x="19212" y="12313"/>
                    <a:pt x="19128" y="12414"/>
                  </a:cubicBezTo>
                  <a:cubicBezTo>
                    <a:pt x="19072" y="12481"/>
                    <a:pt x="19077" y="12559"/>
                    <a:pt x="19025" y="12631"/>
                  </a:cubicBezTo>
                  <a:cubicBezTo>
                    <a:pt x="18949" y="12737"/>
                    <a:pt x="18861" y="12763"/>
                    <a:pt x="18809" y="12889"/>
                  </a:cubicBezTo>
                  <a:cubicBezTo>
                    <a:pt x="18733" y="13073"/>
                    <a:pt x="18747" y="13205"/>
                    <a:pt x="18688" y="13396"/>
                  </a:cubicBezTo>
                  <a:cubicBezTo>
                    <a:pt x="18591" y="13712"/>
                    <a:pt x="18520" y="13880"/>
                    <a:pt x="18394" y="14183"/>
                  </a:cubicBezTo>
                  <a:cubicBezTo>
                    <a:pt x="18237" y="14561"/>
                    <a:pt x="18116" y="14710"/>
                    <a:pt x="17954" y="15063"/>
                  </a:cubicBezTo>
                  <a:cubicBezTo>
                    <a:pt x="17833" y="15323"/>
                    <a:pt x="17767" y="15481"/>
                    <a:pt x="17609" y="15714"/>
                  </a:cubicBezTo>
                  <a:cubicBezTo>
                    <a:pt x="17538" y="15820"/>
                    <a:pt x="17516" y="15908"/>
                    <a:pt x="17419" y="15983"/>
                  </a:cubicBezTo>
                  <a:cubicBezTo>
                    <a:pt x="17082" y="16241"/>
                    <a:pt x="16877" y="16350"/>
                    <a:pt x="16538" y="16603"/>
                  </a:cubicBezTo>
                  <a:cubicBezTo>
                    <a:pt x="16226" y="16837"/>
                    <a:pt x="16127" y="17079"/>
                    <a:pt x="15839" y="17358"/>
                  </a:cubicBezTo>
                  <a:cubicBezTo>
                    <a:pt x="15696" y="17498"/>
                    <a:pt x="15618" y="17586"/>
                    <a:pt x="15477" y="17731"/>
                  </a:cubicBezTo>
                  <a:cubicBezTo>
                    <a:pt x="15041" y="18186"/>
                    <a:pt x="14807" y="18447"/>
                    <a:pt x="14329" y="18838"/>
                  </a:cubicBezTo>
                  <a:cubicBezTo>
                    <a:pt x="14129" y="19001"/>
                    <a:pt x="14003" y="19060"/>
                    <a:pt x="13793" y="19211"/>
                  </a:cubicBezTo>
                  <a:cubicBezTo>
                    <a:pt x="13683" y="19288"/>
                    <a:pt x="13635" y="19355"/>
                    <a:pt x="13518" y="19418"/>
                  </a:cubicBezTo>
                  <a:cubicBezTo>
                    <a:pt x="13416" y="19469"/>
                    <a:pt x="13388" y="19557"/>
                    <a:pt x="13302" y="19634"/>
                  </a:cubicBezTo>
                  <a:cubicBezTo>
                    <a:pt x="13110" y="19805"/>
                    <a:pt x="12996" y="19976"/>
                    <a:pt x="12754" y="19976"/>
                  </a:cubicBezTo>
                  <a:cubicBezTo>
                    <a:pt x="12626" y="19976"/>
                    <a:pt x="12553" y="19945"/>
                    <a:pt x="12425" y="19945"/>
                  </a:cubicBezTo>
                  <a:cubicBezTo>
                    <a:pt x="12266" y="19945"/>
                    <a:pt x="12182" y="20028"/>
                    <a:pt x="12023" y="20028"/>
                  </a:cubicBezTo>
                  <a:lnTo>
                    <a:pt x="11793" y="20028"/>
                  </a:lnTo>
                  <a:cubicBezTo>
                    <a:pt x="11675" y="20028"/>
                    <a:pt x="11608" y="19976"/>
                    <a:pt x="11490" y="19976"/>
                  </a:cubicBezTo>
                  <a:cubicBezTo>
                    <a:pt x="11347" y="19976"/>
                    <a:pt x="11373" y="20286"/>
                    <a:pt x="11230" y="20286"/>
                  </a:cubicBezTo>
                  <a:cubicBezTo>
                    <a:pt x="11023" y="20286"/>
                    <a:pt x="10908" y="20263"/>
                    <a:pt x="10703" y="20224"/>
                  </a:cubicBezTo>
                  <a:cubicBezTo>
                    <a:pt x="10643" y="20214"/>
                    <a:pt x="10619" y="20142"/>
                    <a:pt x="10557" y="20142"/>
                  </a:cubicBezTo>
                  <a:cubicBezTo>
                    <a:pt x="10456" y="20142"/>
                    <a:pt x="10383" y="20191"/>
                    <a:pt x="10324" y="20286"/>
                  </a:cubicBezTo>
                  <a:cubicBezTo>
                    <a:pt x="10317" y="20318"/>
                    <a:pt x="10324" y="20348"/>
                    <a:pt x="10324" y="20382"/>
                  </a:cubicBezTo>
                  <a:cubicBezTo>
                    <a:pt x="10324" y="20459"/>
                    <a:pt x="10339" y="20501"/>
                    <a:pt x="10324" y="20579"/>
                  </a:cubicBezTo>
                  <a:cubicBezTo>
                    <a:pt x="10119" y="20579"/>
                    <a:pt x="10005" y="20576"/>
                    <a:pt x="9800" y="20576"/>
                  </a:cubicBezTo>
                  <a:cubicBezTo>
                    <a:pt x="9469" y="20576"/>
                    <a:pt x="9317" y="20296"/>
                    <a:pt x="8986" y="20296"/>
                  </a:cubicBezTo>
                  <a:cubicBezTo>
                    <a:pt x="8855" y="20296"/>
                    <a:pt x="8802" y="20402"/>
                    <a:pt x="8675" y="20451"/>
                  </a:cubicBezTo>
                  <a:cubicBezTo>
                    <a:pt x="8501" y="20521"/>
                    <a:pt x="8395" y="20524"/>
                    <a:pt x="8213" y="20524"/>
                  </a:cubicBezTo>
                  <a:cubicBezTo>
                    <a:pt x="8031" y="20524"/>
                    <a:pt x="7924" y="20527"/>
                    <a:pt x="7751" y="20462"/>
                  </a:cubicBezTo>
                  <a:cubicBezTo>
                    <a:pt x="7694" y="20441"/>
                    <a:pt x="7667" y="20379"/>
                    <a:pt x="7605" y="20379"/>
                  </a:cubicBezTo>
                  <a:cubicBezTo>
                    <a:pt x="7461" y="20379"/>
                    <a:pt x="7380" y="20451"/>
                    <a:pt x="7251" y="20524"/>
                  </a:cubicBezTo>
                  <a:cubicBezTo>
                    <a:pt x="7158" y="20576"/>
                    <a:pt x="7108" y="20630"/>
                    <a:pt x="7010" y="20659"/>
                  </a:cubicBezTo>
                  <a:cubicBezTo>
                    <a:pt x="6923" y="20684"/>
                    <a:pt x="6865" y="20666"/>
                    <a:pt x="6785" y="20710"/>
                  </a:cubicBezTo>
                  <a:cubicBezTo>
                    <a:pt x="6722" y="20744"/>
                    <a:pt x="6716" y="20816"/>
                    <a:pt x="6655" y="20855"/>
                  </a:cubicBezTo>
                  <a:cubicBezTo>
                    <a:pt x="6435" y="21002"/>
                    <a:pt x="6282" y="21062"/>
                    <a:pt x="6029" y="21062"/>
                  </a:cubicBezTo>
                  <a:cubicBezTo>
                    <a:pt x="5913" y="21062"/>
                    <a:pt x="5846" y="21067"/>
                    <a:pt x="5732" y="21041"/>
                  </a:cubicBezTo>
                  <a:cubicBezTo>
                    <a:pt x="5667" y="21029"/>
                    <a:pt x="5634" y="20980"/>
                    <a:pt x="5567" y="20980"/>
                  </a:cubicBezTo>
                  <a:cubicBezTo>
                    <a:pt x="5479" y="20980"/>
                    <a:pt x="5443" y="21054"/>
                    <a:pt x="5370" y="21114"/>
                  </a:cubicBezTo>
                  <a:cubicBezTo>
                    <a:pt x="5306" y="21163"/>
                    <a:pt x="5263" y="21178"/>
                    <a:pt x="5196" y="21217"/>
                  </a:cubicBezTo>
                  <a:cubicBezTo>
                    <a:pt x="5166" y="21235"/>
                    <a:pt x="5160" y="21279"/>
                    <a:pt x="5126" y="21279"/>
                  </a:cubicBezTo>
                  <a:lnTo>
                    <a:pt x="4888" y="21279"/>
                  </a:lnTo>
                  <a:cubicBezTo>
                    <a:pt x="4838" y="21279"/>
                    <a:pt x="4815" y="21238"/>
                    <a:pt x="4765" y="21238"/>
                  </a:cubicBezTo>
                  <a:cubicBezTo>
                    <a:pt x="4526" y="21238"/>
                    <a:pt x="4470" y="21600"/>
                    <a:pt x="4229" y="21600"/>
                  </a:cubicBezTo>
                  <a:cubicBezTo>
                    <a:pt x="4131" y="21600"/>
                    <a:pt x="4077" y="21546"/>
                    <a:pt x="3979" y="21528"/>
                  </a:cubicBezTo>
                  <a:cubicBezTo>
                    <a:pt x="3837" y="21499"/>
                    <a:pt x="3729" y="21494"/>
                    <a:pt x="3634" y="21362"/>
                  </a:cubicBezTo>
                  <a:cubicBezTo>
                    <a:pt x="3528" y="21215"/>
                    <a:pt x="3450" y="21153"/>
                    <a:pt x="3349" y="21000"/>
                  </a:cubicBezTo>
                  <a:cubicBezTo>
                    <a:pt x="3287" y="20904"/>
                    <a:pt x="3228" y="20824"/>
                    <a:pt x="3124" y="20824"/>
                  </a:cubicBezTo>
                  <a:cubicBezTo>
                    <a:pt x="3076" y="20824"/>
                    <a:pt x="3045" y="20844"/>
                    <a:pt x="2995" y="20844"/>
                  </a:cubicBezTo>
                  <a:cubicBezTo>
                    <a:pt x="2935" y="20844"/>
                    <a:pt x="2866" y="20868"/>
                    <a:pt x="2840" y="20804"/>
                  </a:cubicBezTo>
                  <a:cubicBezTo>
                    <a:pt x="2799" y="20703"/>
                    <a:pt x="2842" y="20619"/>
                    <a:pt x="2805" y="20514"/>
                  </a:cubicBezTo>
                  <a:cubicBezTo>
                    <a:pt x="2788" y="20465"/>
                    <a:pt x="2737" y="20475"/>
                    <a:pt x="2693" y="20462"/>
                  </a:cubicBezTo>
                  <a:cubicBezTo>
                    <a:pt x="2642" y="20446"/>
                    <a:pt x="2617" y="20410"/>
                    <a:pt x="2564" y="20410"/>
                  </a:cubicBezTo>
                  <a:cubicBezTo>
                    <a:pt x="2471" y="20410"/>
                    <a:pt x="2415" y="20493"/>
                    <a:pt x="2383" y="20597"/>
                  </a:cubicBezTo>
                  <a:cubicBezTo>
                    <a:pt x="2289" y="20485"/>
                    <a:pt x="2317" y="20361"/>
                    <a:pt x="2297" y="20204"/>
                  </a:cubicBezTo>
                  <a:cubicBezTo>
                    <a:pt x="2272" y="20033"/>
                    <a:pt x="2154" y="19979"/>
                    <a:pt x="2132" y="19811"/>
                  </a:cubicBezTo>
                  <a:cubicBezTo>
                    <a:pt x="2115" y="19681"/>
                    <a:pt x="2149" y="19596"/>
                    <a:pt x="2123" y="19469"/>
                  </a:cubicBezTo>
                  <a:cubicBezTo>
                    <a:pt x="2092" y="19309"/>
                    <a:pt x="2036" y="19228"/>
                    <a:pt x="1951" y="19097"/>
                  </a:cubicBezTo>
                  <a:cubicBezTo>
                    <a:pt x="1888" y="18998"/>
                    <a:pt x="1806" y="18980"/>
                    <a:pt x="1761" y="18869"/>
                  </a:cubicBezTo>
                  <a:cubicBezTo>
                    <a:pt x="1694" y="18706"/>
                    <a:pt x="1737" y="18584"/>
                    <a:pt x="1727" y="18403"/>
                  </a:cubicBezTo>
                  <a:lnTo>
                    <a:pt x="1571" y="18403"/>
                  </a:lnTo>
                  <a:lnTo>
                    <a:pt x="1571" y="18279"/>
                  </a:lnTo>
                  <a:cubicBezTo>
                    <a:pt x="1571" y="18261"/>
                    <a:pt x="1588" y="18254"/>
                    <a:pt x="1588" y="18235"/>
                  </a:cubicBezTo>
                  <a:cubicBezTo>
                    <a:pt x="1588" y="18178"/>
                    <a:pt x="1597" y="18147"/>
                    <a:pt x="1597" y="18090"/>
                  </a:cubicBezTo>
                  <a:cubicBezTo>
                    <a:pt x="1597" y="17969"/>
                    <a:pt x="1558" y="17865"/>
                    <a:pt x="1632" y="17783"/>
                  </a:cubicBezTo>
                  <a:cubicBezTo>
                    <a:pt x="1717" y="17684"/>
                    <a:pt x="1826" y="17677"/>
                    <a:pt x="1873" y="17545"/>
                  </a:cubicBezTo>
                  <a:cubicBezTo>
                    <a:pt x="1972" y="17271"/>
                    <a:pt x="2011" y="17092"/>
                    <a:pt x="2011" y="16795"/>
                  </a:cubicBezTo>
                  <a:cubicBezTo>
                    <a:pt x="2011" y="16443"/>
                    <a:pt x="1938" y="16239"/>
                    <a:pt x="1795" y="15931"/>
                  </a:cubicBezTo>
                  <a:cubicBezTo>
                    <a:pt x="1643" y="15600"/>
                    <a:pt x="1582" y="15393"/>
                    <a:pt x="1416" y="15073"/>
                  </a:cubicBezTo>
                  <a:cubicBezTo>
                    <a:pt x="1340" y="14925"/>
                    <a:pt x="1265" y="14870"/>
                    <a:pt x="1191" y="14721"/>
                  </a:cubicBezTo>
                  <a:cubicBezTo>
                    <a:pt x="1073" y="14475"/>
                    <a:pt x="1034" y="14320"/>
                    <a:pt x="949" y="14059"/>
                  </a:cubicBezTo>
                  <a:cubicBezTo>
                    <a:pt x="773" y="13513"/>
                    <a:pt x="715" y="13187"/>
                    <a:pt x="518" y="12652"/>
                  </a:cubicBezTo>
                  <a:cubicBezTo>
                    <a:pt x="434" y="12422"/>
                    <a:pt x="457" y="12259"/>
                    <a:pt x="363" y="12031"/>
                  </a:cubicBezTo>
                  <a:cubicBezTo>
                    <a:pt x="315" y="11918"/>
                    <a:pt x="270" y="11863"/>
                    <a:pt x="224" y="11752"/>
                  </a:cubicBezTo>
                  <a:cubicBezTo>
                    <a:pt x="205" y="11705"/>
                    <a:pt x="213" y="11656"/>
                    <a:pt x="181" y="11617"/>
                  </a:cubicBezTo>
                  <a:cubicBezTo>
                    <a:pt x="101" y="11522"/>
                    <a:pt x="0" y="11480"/>
                    <a:pt x="0" y="11345"/>
                  </a:cubicBezTo>
                  <a:cubicBezTo>
                    <a:pt x="0" y="11271"/>
                    <a:pt x="9" y="11226"/>
                    <a:pt x="9" y="11152"/>
                  </a:cubicBezTo>
                  <a:cubicBezTo>
                    <a:pt x="9" y="11110"/>
                    <a:pt x="2" y="11090"/>
                    <a:pt x="0" y="11048"/>
                  </a:cubicBezTo>
                  <a:lnTo>
                    <a:pt x="0" y="10787"/>
                  </a:lnTo>
                  <a:cubicBezTo>
                    <a:pt x="0" y="10748"/>
                    <a:pt x="32" y="10735"/>
                    <a:pt x="60" y="10717"/>
                  </a:cubicBezTo>
                  <a:lnTo>
                    <a:pt x="60" y="10717"/>
                  </a:lnTo>
                  <a:cubicBezTo>
                    <a:pt x="207" y="10288"/>
                    <a:pt x="233" y="9786"/>
                    <a:pt x="621" y="9786"/>
                  </a:cubicBezTo>
                  <a:cubicBezTo>
                    <a:pt x="812" y="9786"/>
                    <a:pt x="961" y="9926"/>
                    <a:pt x="1018" y="10138"/>
                  </a:cubicBezTo>
                  <a:cubicBezTo>
                    <a:pt x="1094" y="10418"/>
                    <a:pt x="997" y="10687"/>
                    <a:pt x="1191" y="10862"/>
                  </a:cubicBezTo>
                  <a:cubicBezTo>
                    <a:pt x="1363" y="11018"/>
                    <a:pt x="1528" y="10944"/>
                    <a:pt x="1744" y="10987"/>
                  </a:cubicBezTo>
                  <a:cubicBezTo>
                    <a:pt x="1968" y="11031"/>
                    <a:pt x="2067" y="11234"/>
                    <a:pt x="2297" y="11234"/>
                  </a:cubicBezTo>
                  <a:cubicBezTo>
                    <a:pt x="2521" y="11234"/>
                    <a:pt x="2642" y="11090"/>
                    <a:pt x="2866" y="11090"/>
                  </a:cubicBezTo>
                  <a:cubicBezTo>
                    <a:pt x="3017" y="11090"/>
                    <a:pt x="3095" y="11214"/>
                    <a:pt x="3245" y="11214"/>
                  </a:cubicBezTo>
                  <a:cubicBezTo>
                    <a:pt x="3396" y="11214"/>
                    <a:pt x="3401" y="10987"/>
                    <a:pt x="3505" y="10862"/>
                  </a:cubicBezTo>
                  <a:cubicBezTo>
                    <a:pt x="3690" y="10640"/>
                    <a:pt x="3872" y="10552"/>
                    <a:pt x="4134" y="10552"/>
                  </a:cubicBezTo>
                  <a:cubicBezTo>
                    <a:pt x="4265" y="10552"/>
                    <a:pt x="4370" y="10564"/>
                    <a:pt x="4471" y="10591"/>
                  </a:cubicBezTo>
                  <a:cubicBezTo>
                    <a:pt x="4471" y="10591"/>
                    <a:pt x="4576" y="4304"/>
                    <a:pt x="4576" y="4304"/>
                  </a:cubicBezTo>
                  <a:close/>
                  <a:moveTo>
                    <a:pt x="15848" y="10862"/>
                  </a:moveTo>
                  <a:cubicBezTo>
                    <a:pt x="15671" y="11131"/>
                    <a:pt x="15452" y="11136"/>
                    <a:pt x="15175" y="11234"/>
                  </a:cubicBezTo>
                  <a:cubicBezTo>
                    <a:pt x="15024" y="11286"/>
                    <a:pt x="14920" y="11307"/>
                    <a:pt x="14796" y="11421"/>
                  </a:cubicBezTo>
                  <a:cubicBezTo>
                    <a:pt x="14718" y="11493"/>
                    <a:pt x="14701" y="11576"/>
                    <a:pt x="14640" y="11669"/>
                  </a:cubicBezTo>
                  <a:cubicBezTo>
                    <a:pt x="14601" y="11731"/>
                    <a:pt x="14549" y="11736"/>
                    <a:pt x="14502" y="11793"/>
                  </a:cubicBezTo>
                  <a:cubicBezTo>
                    <a:pt x="14316" y="12016"/>
                    <a:pt x="14225" y="12165"/>
                    <a:pt x="14104" y="12434"/>
                  </a:cubicBezTo>
                  <a:cubicBezTo>
                    <a:pt x="14057" y="12543"/>
                    <a:pt x="14040" y="12620"/>
                    <a:pt x="13984" y="12724"/>
                  </a:cubicBezTo>
                  <a:cubicBezTo>
                    <a:pt x="13897" y="12884"/>
                    <a:pt x="13785" y="12936"/>
                    <a:pt x="13638" y="13014"/>
                  </a:cubicBezTo>
                  <a:cubicBezTo>
                    <a:pt x="13501" y="13086"/>
                    <a:pt x="13436" y="13164"/>
                    <a:pt x="13293" y="13220"/>
                  </a:cubicBezTo>
                  <a:cubicBezTo>
                    <a:pt x="13366" y="13309"/>
                    <a:pt x="13436" y="13314"/>
                    <a:pt x="13518" y="13386"/>
                  </a:cubicBezTo>
                  <a:cubicBezTo>
                    <a:pt x="13677" y="13526"/>
                    <a:pt x="13716" y="13682"/>
                    <a:pt x="13829" y="13882"/>
                  </a:cubicBezTo>
                  <a:cubicBezTo>
                    <a:pt x="13885" y="13981"/>
                    <a:pt x="13945" y="14023"/>
                    <a:pt x="14019" y="14110"/>
                  </a:cubicBezTo>
                  <a:cubicBezTo>
                    <a:pt x="14165" y="14287"/>
                    <a:pt x="14260" y="14374"/>
                    <a:pt x="14432" y="14503"/>
                  </a:cubicBezTo>
                  <a:cubicBezTo>
                    <a:pt x="14505" y="14555"/>
                    <a:pt x="14566" y="14586"/>
                    <a:pt x="14640" y="14648"/>
                  </a:cubicBezTo>
                  <a:cubicBezTo>
                    <a:pt x="14683" y="14685"/>
                    <a:pt x="14704" y="14752"/>
                    <a:pt x="14760" y="14752"/>
                  </a:cubicBezTo>
                  <a:cubicBezTo>
                    <a:pt x="14830" y="14752"/>
                    <a:pt x="14835" y="14658"/>
                    <a:pt x="14864" y="14586"/>
                  </a:cubicBezTo>
                  <a:cubicBezTo>
                    <a:pt x="14911" y="14478"/>
                    <a:pt x="14964" y="14426"/>
                    <a:pt x="15037" y="14338"/>
                  </a:cubicBezTo>
                  <a:cubicBezTo>
                    <a:pt x="15132" y="14224"/>
                    <a:pt x="15209" y="14162"/>
                    <a:pt x="15330" y="14090"/>
                  </a:cubicBezTo>
                  <a:cubicBezTo>
                    <a:pt x="15568" y="13950"/>
                    <a:pt x="15719" y="13888"/>
                    <a:pt x="15952" y="13738"/>
                  </a:cubicBezTo>
                  <a:cubicBezTo>
                    <a:pt x="16164" y="13603"/>
                    <a:pt x="16254" y="13448"/>
                    <a:pt x="16400" y="13220"/>
                  </a:cubicBezTo>
                  <a:cubicBezTo>
                    <a:pt x="16444" y="13149"/>
                    <a:pt x="16500" y="13138"/>
                    <a:pt x="16556" y="13076"/>
                  </a:cubicBezTo>
                  <a:cubicBezTo>
                    <a:pt x="16625" y="13003"/>
                    <a:pt x="16660" y="12931"/>
                    <a:pt x="16728" y="12848"/>
                  </a:cubicBezTo>
                  <a:cubicBezTo>
                    <a:pt x="16832" y="12724"/>
                    <a:pt x="16936" y="12637"/>
                    <a:pt x="16936" y="12455"/>
                  </a:cubicBezTo>
                  <a:cubicBezTo>
                    <a:pt x="16936" y="12378"/>
                    <a:pt x="16868" y="12352"/>
                    <a:pt x="16815" y="12311"/>
                  </a:cubicBezTo>
                  <a:cubicBezTo>
                    <a:pt x="16716" y="12227"/>
                    <a:pt x="16638" y="12197"/>
                    <a:pt x="16538" y="12124"/>
                  </a:cubicBezTo>
                  <a:cubicBezTo>
                    <a:pt x="16405" y="12026"/>
                    <a:pt x="16288" y="11969"/>
                    <a:pt x="16228" y="11793"/>
                  </a:cubicBezTo>
                  <a:cubicBezTo>
                    <a:pt x="16176" y="11638"/>
                    <a:pt x="16198" y="11519"/>
                    <a:pt x="16159" y="11359"/>
                  </a:cubicBezTo>
                  <a:cubicBezTo>
                    <a:pt x="16111" y="11147"/>
                    <a:pt x="15930" y="11059"/>
                    <a:pt x="15848" y="10862"/>
                  </a:cubicBezTo>
                  <a:cubicBezTo>
                    <a:pt x="15848" y="10862"/>
                    <a:pt x="15848" y="10862"/>
                    <a:pt x="15848" y="10862"/>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0" name="Shape 3399"/>
            <p:cNvSpPr/>
            <p:nvPr/>
          </p:nvSpPr>
          <p:spPr>
            <a:xfrm>
              <a:off x="8882556" y="5593962"/>
              <a:ext cx="134809" cy="120118"/>
            </a:xfrm>
            <a:custGeom>
              <a:avLst/>
              <a:gdLst/>
              <a:ahLst/>
              <a:cxnLst>
                <a:cxn ang="0">
                  <a:pos x="wd2" y="hd2"/>
                </a:cxn>
                <a:cxn ang="5400000">
                  <a:pos x="wd2" y="hd2"/>
                </a:cxn>
                <a:cxn ang="10800000">
                  <a:pos x="wd2" y="hd2"/>
                </a:cxn>
                <a:cxn ang="16200000">
                  <a:pos x="wd2" y="hd2"/>
                </a:cxn>
              </a:cxnLst>
              <a:rect l="0" t="0" r="r" b="b"/>
              <a:pathLst>
                <a:path w="21600" h="21600" extrusionOk="0">
                  <a:moveTo>
                    <a:pt x="15150" y="0"/>
                  </a:moveTo>
                  <a:cubicBezTo>
                    <a:pt x="14101" y="1494"/>
                    <a:pt x="12799" y="1522"/>
                    <a:pt x="11158" y="2066"/>
                  </a:cubicBezTo>
                  <a:cubicBezTo>
                    <a:pt x="10261" y="2354"/>
                    <a:pt x="9647" y="2468"/>
                    <a:pt x="8909" y="3101"/>
                  </a:cubicBezTo>
                  <a:cubicBezTo>
                    <a:pt x="8447" y="3502"/>
                    <a:pt x="8345" y="3964"/>
                    <a:pt x="7984" y="4480"/>
                  </a:cubicBezTo>
                  <a:cubicBezTo>
                    <a:pt x="7752" y="4825"/>
                    <a:pt x="7448" y="4853"/>
                    <a:pt x="7167" y="5170"/>
                  </a:cubicBezTo>
                  <a:cubicBezTo>
                    <a:pt x="6067" y="6404"/>
                    <a:pt x="5525" y="7235"/>
                    <a:pt x="4809" y="8729"/>
                  </a:cubicBezTo>
                  <a:cubicBezTo>
                    <a:pt x="4527" y="9334"/>
                    <a:pt x="4425" y="9763"/>
                    <a:pt x="4094" y="10340"/>
                  </a:cubicBezTo>
                  <a:cubicBezTo>
                    <a:pt x="3580" y="11229"/>
                    <a:pt x="2914" y="11517"/>
                    <a:pt x="2046" y="11946"/>
                  </a:cubicBezTo>
                  <a:cubicBezTo>
                    <a:pt x="1229" y="12349"/>
                    <a:pt x="847" y="12783"/>
                    <a:pt x="0" y="13095"/>
                  </a:cubicBezTo>
                  <a:cubicBezTo>
                    <a:pt x="434" y="13586"/>
                    <a:pt x="847" y="13614"/>
                    <a:pt x="1331" y="14017"/>
                  </a:cubicBezTo>
                  <a:cubicBezTo>
                    <a:pt x="2278" y="14791"/>
                    <a:pt x="2509" y="15656"/>
                    <a:pt x="3175" y="16771"/>
                  </a:cubicBezTo>
                  <a:cubicBezTo>
                    <a:pt x="3507" y="17320"/>
                    <a:pt x="3862" y="17550"/>
                    <a:pt x="4303" y="18037"/>
                  </a:cubicBezTo>
                  <a:cubicBezTo>
                    <a:pt x="5171" y="19016"/>
                    <a:pt x="5735" y="19503"/>
                    <a:pt x="6754" y="20220"/>
                  </a:cubicBezTo>
                  <a:cubicBezTo>
                    <a:pt x="7188" y="20509"/>
                    <a:pt x="7550" y="20679"/>
                    <a:pt x="7984" y="21024"/>
                  </a:cubicBezTo>
                  <a:cubicBezTo>
                    <a:pt x="8244" y="21227"/>
                    <a:pt x="8367" y="21600"/>
                    <a:pt x="8699" y="21600"/>
                  </a:cubicBezTo>
                  <a:cubicBezTo>
                    <a:pt x="9112" y="21600"/>
                    <a:pt x="9141" y="21081"/>
                    <a:pt x="9314" y="20679"/>
                  </a:cubicBezTo>
                  <a:cubicBezTo>
                    <a:pt x="9596" y="20078"/>
                    <a:pt x="9907" y="19790"/>
                    <a:pt x="10341" y="19299"/>
                  </a:cubicBezTo>
                  <a:cubicBezTo>
                    <a:pt x="10905" y="18670"/>
                    <a:pt x="11361" y="18326"/>
                    <a:pt x="12076" y="17924"/>
                  </a:cubicBezTo>
                  <a:cubicBezTo>
                    <a:pt x="13487" y="17149"/>
                    <a:pt x="14383" y="16803"/>
                    <a:pt x="15765" y="15968"/>
                  </a:cubicBezTo>
                  <a:cubicBezTo>
                    <a:pt x="17023" y="15221"/>
                    <a:pt x="17557" y="14361"/>
                    <a:pt x="18425" y="13095"/>
                  </a:cubicBezTo>
                  <a:cubicBezTo>
                    <a:pt x="18686" y="12697"/>
                    <a:pt x="19018" y="12637"/>
                    <a:pt x="19351" y="12291"/>
                  </a:cubicBezTo>
                  <a:cubicBezTo>
                    <a:pt x="19756" y="11890"/>
                    <a:pt x="19966" y="11488"/>
                    <a:pt x="20371" y="11029"/>
                  </a:cubicBezTo>
                  <a:cubicBezTo>
                    <a:pt x="20986" y="10340"/>
                    <a:pt x="21600" y="9853"/>
                    <a:pt x="21600" y="8847"/>
                  </a:cubicBezTo>
                  <a:cubicBezTo>
                    <a:pt x="21600" y="8416"/>
                    <a:pt x="21196" y="8270"/>
                    <a:pt x="20884" y="8042"/>
                  </a:cubicBezTo>
                  <a:cubicBezTo>
                    <a:pt x="20299" y="7580"/>
                    <a:pt x="19836" y="7410"/>
                    <a:pt x="19243" y="7008"/>
                  </a:cubicBezTo>
                  <a:cubicBezTo>
                    <a:pt x="18454" y="6460"/>
                    <a:pt x="17760" y="6144"/>
                    <a:pt x="17406" y="5170"/>
                  </a:cubicBezTo>
                  <a:cubicBezTo>
                    <a:pt x="17095" y="4305"/>
                    <a:pt x="17226" y="3648"/>
                    <a:pt x="16994" y="2756"/>
                  </a:cubicBezTo>
                  <a:cubicBezTo>
                    <a:pt x="16712" y="1579"/>
                    <a:pt x="15635" y="1092"/>
                    <a:pt x="15150"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1" name="Shape 3400"/>
            <p:cNvSpPr/>
            <p:nvPr/>
          </p:nvSpPr>
          <p:spPr>
            <a:xfrm>
              <a:off x="9737796" y="4744661"/>
              <a:ext cx="408127" cy="742756"/>
            </a:xfrm>
            <a:custGeom>
              <a:avLst/>
              <a:gdLst/>
              <a:ahLst/>
              <a:cxnLst>
                <a:cxn ang="0">
                  <a:pos x="wd2" y="hd2"/>
                </a:cxn>
                <a:cxn ang="5400000">
                  <a:pos x="wd2" y="hd2"/>
                </a:cxn>
                <a:cxn ang="10800000">
                  <a:pos x="wd2" y="hd2"/>
                </a:cxn>
                <a:cxn ang="16200000">
                  <a:pos x="wd2" y="hd2"/>
                </a:cxn>
              </a:cxnLst>
              <a:rect l="0" t="0" r="r" b="b"/>
              <a:pathLst>
                <a:path w="21595" h="21600" extrusionOk="0">
                  <a:moveTo>
                    <a:pt x="11732" y="17726"/>
                  </a:moveTo>
                  <a:cubicBezTo>
                    <a:pt x="11548" y="17928"/>
                    <a:pt x="11493" y="18051"/>
                    <a:pt x="11360" y="18265"/>
                  </a:cubicBezTo>
                  <a:cubicBezTo>
                    <a:pt x="11233" y="18465"/>
                    <a:pt x="11042" y="18548"/>
                    <a:pt x="10870" y="18739"/>
                  </a:cubicBezTo>
                  <a:cubicBezTo>
                    <a:pt x="10574" y="19064"/>
                    <a:pt x="10459" y="19247"/>
                    <a:pt x="10108" y="19556"/>
                  </a:cubicBezTo>
                  <a:cubicBezTo>
                    <a:pt x="9707" y="19910"/>
                    <a:pt x="9478" y="20097"/>
                    <a:pt x="8993" y="20411"/>
                  </a:cubicBezTo>
                  <a:cubicBezTo>
                    <a:pt x="8747" y="20569"/>
                    <a:pt x="8582" y="20646"/>
                    <a:pt x="8317" y="20792"/>
                  </a:cubicBezTo>
                  <a:cubicBezTo>
                    <a:pt x="8021" y="20955"/>
                    <a:pt x="7818" y="21099"/>
                    <a:pt x="7400" y="21099"/>
                  </a:cubicBezTo>
                  <a:lnTo>
                    <a:pt x="7037" y="21099"/>
                  </a:lnTo>
                  <a:cubicBezTo>
                    <a:pt x="6947" y="21099"/>
                    <a:pt x="6896" y="21080"/>
                    <a:pt x="6808" y="21080"/>
                  </a:cubicBezTo>
                  <a:cubicBezTo>
                    <a:pt x="6574" y="21080"/>
                    <a:pt x="6440" y="21071"/>
                    <a:pt x="6209" y="21071"/>
                  </a:cubicBezTo>
                  <a:cubicBezTo>
                    <a:pt x="5638" y="21071"/>
                    <a:pt x="5325" y="21173"/>
                    <a:pt x="4833" y="21340"/>
                  </a:cubicBezTo>
                  <a:cubicBezTo>
                    <a:pt x="4580" y="21426"/>
                    <a:pt x="4496" y="21573"/>
                    <a:pt x="4200" y="21573"/>
                  </a:cubicBezTo>
                  <a:cubicBezTo>
                    <a:pt x="4079" y="21573"/>
                    <a:pt x="4009" y="21554"/>
                    <a:pt x="3888" y="21554"/>
                  </a:cubicBezTo>
                  <a:cubicBezTo>
                    <a:pt x="3646" y="21554"/>
                    <a:pt x="3513" y="21600"/>
                    <a:pt x="3271" y="21600"/>
                  </a:cubicBezTo>
                  <a:cubicBezTo>
                    <a:pt x="3076" y="21600"/>
                    <a:pt x="2999" y="21508"/>
                    <a:pt x="2908" y="21414"/>
                  </a:cubicBezTo>
                  <a:cubicBezTo>
                    <a:pt x="2810" y="21317"/>
                    <a:pt x="2667" y="21294"/>
                    <a:pt x="2536" y="21210"/>
                  </a:cubicBezTo>
                  <a:cubicBezTo>
                    <a:pt x="2323" y="21076"/>
                    <a:pt x="2209" y="20975"/>
                    <a:pt x="1910" y="20904"/>
                  </a:cubicBezTo>
                  <a:cubicBezTo>
                    <a:pt x="1796" y="20876"/>
                    <a:pt x="1640" y="20874"/>
                    <a:pt x="1640" y="20803"/>
                  </a:cubicBezTo>
                  <a:lnTo>
                    <a:pt x="1640" y="20560"/>
                  </a:lnTo>
                  <a:cubicBezTo>
                    <a:pt x="1347" y="20400"/>
                    <a:pt x="1027" y="20397"/>
                    <a:pt x="812" y="20207"/>
                  </a:cubicBezTo>
                  <a:cubicBezTo>
                    <a:pt x="685" y="20095"/>
                    <a:pt x="692" y="20007"/>
                    <a:pt x="692" y="19875"/>
                  </a:cubicBezTo>
                  <a:lnTo>
                    <a:pt x="692" y="19675"/>
                  </a:lnTo>
                  <a:cubicBezTo>
                    <a:pt x="692" y="19593"/>
                    <a:pt x="786" y="19503"/>
                    <a:pt x="659" y="19463"/>
                  </a:cubicBezTo>
                  <a:cubicBezTo>
                    <a:pt x="561" y="19433"/>
                    <a:pt x="473" y="19419"/>
                    <a:pt x="439" y="19362"/>
                  </a:cubicBezTo>
                  <a:cubicBezTo>
                    <a:pt x="389" y="19273"/>
                    <a:pt x="389" y="19215"/>
                    <a:pt x="389" y="19120"/>
                  </a:cubicBezTo>
                  <a:cubicBezTo>
                    <a:pt x="389" y="18997"/>
                    <a:pt x="430" y="18927"/>
                    <a:pt x="456" y="18804"/>
                  </a:cubicBezTo>
                  <a:lnTo>
                    <a:pt x="829" y="17749"/>
                  </a:lnTo>
                  <a:cubicBezTo>
                    <a:pt x="829" y="17455"/>
                    <a:pt x="609" y="17304"/>
                    <a:pt x="406" y="17029"/>
                  </a:cubicBezTo>
                  <a:cubicBezTo>
                    <a:pt x="241" y="16809"/>
                    <a:pt x="267" y="16663"/>
                    <a:pt x="186" y="16426"/>
                  </a:cubicBezTo>
                  <a:cubicBezTo>
                    <a:pt x="119" y="16221"/>
                    <a:pt x="0" y="16115"/>
                    <a:pt x="0" y="15908"/>
                  </a:cubicBezTo>
                  <a:lnTo>
                    <a:pt x="0" y="15661"/>
                  </a:lnTo>
                  <a:cubicBezTo>
                    <a:pt x="0" y="15566"/>
                    <a:pt x="67" y="15517"/>
                    <a:pt x="83" y="15422"/>
                  </a:cubicBezTo>
                  <a:cubicBezTo>
                    <a:pt x="110" y="15290"/>
                    <a:pt x="-5" y="15175"/>
                    <a:pt x="169" y="15088"/>
                  </a:cubicBezTo>
                  <a:cubicBezTo>
                    <a:pt x="341" y="15000"/>
                    <a:pt x="468" y="14960"/>
                    <a:pt x="609" y="14855"/>
                  </a:cubicBezTo>
                  <a:cubicBezTo>
                    <a:pt x="769" y="14733"/>
                    <a:pt x="917" y="14679"/>
                    <a:pt x="1065" y="14549"/>
                  </a:cubicBezTo>
                  <a:cubicBezTo>
                    <a:pt x="1199" y="14428"/>
                    <a:pt x="1256" y="14330"/>
                    <a:pt x="1471" y="14251"/>
                  </a:cubicBezTo>
                  <a:cubicBezTo>
                    <a:pt x="1657" y="14182"/>
                    <a:pt x="1829" y="14182"/>
                    <a:pt x="1944" y="14075"/>
                  </a:cubicBezTo>
                  <a:cubicBezTo>
                    <a:pt x="2099" y="13931"/>
                    <a:pt x="2082" y="13822"/>
                    <a:pt x="2230" y="13675"/>
                  </a:cubicBezTo>
                  <a:cubicBezTo>
                    <a:pt x="2345" y="13562"/>
                    <a:pt x="2519" y="13536"/>
                    <a:pt x="2636" y="13425"/>
                  </a:cubicBezTo>
                  <a:cubicBezTo>
                    <a:pt x="2708" y="13357"/>
                    <a:pt x="2713" y="13311"/>
                    <a:pt x="2772" y="13239"/>
                  </a:cubicBezTo>
                  <a:cubicBezTo>
                    <a:pt x="2949" y="13025"/>
                    <a:pt x="3076" y="12904"/>
                    <a:pt x="3329" y="12719"/>
                  </a:cubicBezTo>
                  <a:cubicBezTo>
                    <a:pt x="3503" y="12591"/>
                    <a:pt x="3718" y="12528"/>
                    <a:pt x="3718" y="12367"/>
                  </a:cubicBezTo>
                  <a:lnTo>
                    <a:pt x="3718" y="12171"/>
                  </a:lnTo>
                  <a:cubicBezTo>
                    <a:pt x="3799" y="11903"/>
                    <a:pt x="3938" y="11769"/>
                    <a:pt x="3938" y="11501"/>
                  </a:cubicBezTo>
                  <a:cubicBezTo>
                    <a:pt x="3938" y="11288"/>
                    <a:pt x="3837" y="11169"/>
                    <a:pt x="3837" y="10956"/>
                  </a:cubicBezTo>
                  <a:lnTo>
                    <a:pt x="3837" y="10765"/>
                  </a:lnTo>
                  <a:cubicBezTo>
                    <a:pt x="3837" y="10324"/>
                    <a:pt x="3532" y="10090"/>
                    <a:pt x="3532" y="9648"/>
                  </a:cubicBezTo>
                  <a:cubicBezTo>
                    <a:pt x="3532" y="9467"/>
                    <a:pt x="3735" y="9379"/>
                    <a:pt x="3735" y="9197"/>
                  </a:cubicBezTo>
                  <a:cubicBezTo>
                    <a:pt x="3735" y="9107"/>
                    <a:pt x="3549" y="9074"/>
                    <a:pt x="3549" y="8984"/>
                  </a:cubicBezTo>
                  <a:cubicBezTo>
                    <a:pt x="3549" y="8809"/>
                    <a:pt x="3591" y="8712"/>
                    <a:pt x="3618" y="8538"/>
                  </a:cubicBezTo>
                  <a:lnTo>
                    <a:pt x="3618" y="8219"/>
                  </a:lnTo>
                  <a:cubicBezTo>
                    <a:pt x="3618" y="7855"/>
                    <a:pt x="3878" y="7660"/>
                    <a:pt x="4157" y="7330"/>
                  </a:cubicBezTo>
                  <a:cubicBezTo>
                    <a:pt x="4277" y="7186"/>
                    <a:pt x="4415" y="7121"/>
                    <a:pt x="4547" y="6977"/>
                  </a:cubicBezTo>
                  <a:cubicBezTo>
                    <a:pt x="4707" y="6801"/>
                    <a:pt x="4886" y="6701"/>
                    <a:pt x="4886" y="6503"/>
                  </a:cubicBezTo>
                  <a:cubicBezTo>
                    <a:pt x="4886" y="6417"/>
                    <a:pt x="4800" y="6375"/>
                    <a:pt x="4800" y="6289"/>
                  </a:cubicBezTo>
                  <a:cubicBezTo>
                    <a:pt x="4800" y="6206"/>
                    <a:pt x="4919" y="6131"/>
                    <a:pt x="5070" y="6131"/>
                  </a:cubicBezTo>
                  <a:cubicBezTo>
                    <a:pt x="5129" y="6131"/>
                    <a:pt x="5156" y="6164"/>
                    <a:pt x="5206" y="6178"/>
                  </a:cubicBezTo>
                  <a:cubicBezTo>
                    <a:pt x="5375" y="6224"/>
                    <a:pt x="5495" y="6243"/>
                    <a:pt x="5683" y="6243"/>
                  </a:cubicBezTo>
                  <a:lnTo>
                    <a:pt x="6116" y="6243"/>
                  </a:lnTo>
                  <a:cubicBezTo>
                    <a:pt x="6302" y="6243"/>
                    <a:pt x="6297" y="6113"/>
                    <a:pt x="6424" y="6039"/>
                  </a:cubicBezTo>
                  <a:cubicBezTo>
                    <a:pt x="6529" y="5976"/>
                    <a:pt x="6622" y="5948"/>
                    <a:pt x="6710" y="5880"/>
                  </a:cubicBezTo>
                  <a:cubicBezTo>
                    <a:pt x="6748" y="5853"/>
                    <a:pt x="6798" y="5834"/>
                    <a:pt x="6863" y="5834"/>
                  </a:cubicBezTo>
                  <a:cubicBezTo>
                    <a:pt x="7054" y="5834"/>
                    <a:pt x="7078" y="5983"/>
                    <a:pt x="7269" y="5983"/>
                  </a:cubicBezTo>
                  <a:cubicBezTo>
                    <a:pt x="7455" y="5983"/>
                    <a:pt x="7534" y="5918"/>
                    <a:pt x="7708" y="5880"/>
                  </a:cubicBezTo>
                  <a:cubicBezTo>
                    <a:pt x="7914" y="5837"/>
                    <a:pt x="8110" y="5883"/>
                    <a:pt x="8265" y="5797"/>
                  </a:cubicBezTo>
                  <a:cubicBezTo>
                    <a:pt x="8339" y="5758"/>
                    <a:pt x="8284" y="5707"/>
                    <a:pt x="8284" y="5648"/>
                  </a:cubicBezTo>
                  <a:cubicBezTo>
                    <a:pt x="8523" y="5630"/>
                    <a:pt x="8654" y="5592"/>
                    <a:pt x="8895" y="5592"/>
                  </a:cubicBezTo>
                  <a:lnTo>
                    <a:pt x="9378" y="5592"/>
                  </a:lnTo>
                  <a:cubicBezTo>
                    <a:pt x="9437" y="5592"/>
                    <a:pt x="9476" y="5574"/>
                    <a:pt x="9533" y="5574"/>
                  </a:cubicBezTo>
                  <a:cubicBezTo>
                    <a:pt x="9695" y="5574"/>
                    <a:pt x="9652" y="5699"/>
                    <a:pt x="9669" y="5788"/>
                  </a:cubicBezTo>
                  <a:cubicBezTo>
                    <a:pt x="9691" y="5895"/>
                    <a:pt x="9800" y="5941"/>
                    <a:pt x="9905" y="6030"/>
                  </a:cubicBezTo>
                  <a:cubicBezTo>
                    <a:pt x="10075" y="5913"/>
                    <a:pt x="10008" y="5806"/>
                    <a:pt x="10041" y="5658"/>
                  </a:cubicBezTo>
                  <a:cubicBezTo>
                    <a:pt x="10070" y="5518"/>
                    <a:pt x="10197" y="5458"/>
                    <a:pt x="10311" y="5333"/>
                  </a:cubicBezTo>
                  <a:cubicBezTo>
                    <a:pt x="10471" y="5153"/>
                    <a:pt x="10741" y="5126"/>
                    <a:pt x="11054" y="5026"/>
                  </a:cubicBezTo>
                  <a:cubicBezTo>
                    <a:pt x="11183" y="4987"/>
                    <a:pt x="11271" y="4968"/>
                    <a:pt x="11393" y="4924"/>
                  </a:cubicBezTo>
                  <a:cubicBezTo>
                    <a:pt x="11498" y="4884"/>
                    <a:pt x="11553" y="4831"/>
                    <a:pt x="11685" y="4831"/>
                  </a:cubicBezTo>
                  <a:lnTo>
                    <a:pt x="11832" y="4831"/>
                  </a:lnTo>
                  <a:cubicBezTo>
                    <a:pt x="11866" y="4989"/>
                    <a:pt x="11985" y="5156"/>
                    <a:pt x="12272" y="5156"/>
                  </a:cubicBezTo>
                  <a:cubicBezTo>
                    <a:pt x="12487" y="5156"/>
                    <a:pt x="12559" y="5014"/>
                    <a:pt x="12559" y="4895"/>
                  </a:cubicBezTo>
                  <a:cubicBezTo>
                    <a:pt x="12559" y="4821"/>
                    <a:pt x="12475" y="4785"/>
                    <a:pt x="12475" y="4710"/>
                  </a:cubicBezTo>
                  <a:cubicBezTo>
                    <a:pt x="12475" y="4531"/>
                    <a:pt x="12687" y="4453"/>
                    <a:pt x="12831" y="4292"/>
                  </a:cubicBezTo>
                  <a:cubicBezTo>
                    <a:pt x="12979" y="4129"/>
                    <a:pt x="13058" y="3985"/>
                    <a:pt x="13371" y="3929"/>
                  </a:cubicBezTo>
                  <a:cubicBezTo>
                    <a:pt x="13414" y="3962"/>
                    <a:pt x="13421" y="3990"/>
                    <a:pt x="13421" y="4032"/>
                  </a:cubicBezTo>
                  <a:cubicBezTo>
                    <a:pt x="13421" y="4176"/>
                    <a:pt x="13304" y="4250"/>
                    <a:pt x="13304" y="4394"/>
                  </a:cubicBezTo>
                  <a:cubicBezTo>
                    <a:pt x="13468" y="4385"/>
                    <a:pt x="13621" y="4417"/>
                    <a:pt x="13726" y="4348"/>
                  </a:cubicBezTo>
                  <a:cubicBezTo>
                    <a:pt x="13793" y="4301"/>
                    <a:pt x="13781" y="4250"/>
                    <a:pt x="13810" y="4190"/>
                  </a:cubicBezTo>
                  <a:cubicBezTo>
                    <a:pt x="13858" y="4095"/>
                    <a:pt x="13891" y="4013"/>
                    <a:pt x="14046" y="3967"/>
                  </a:cubicBezTo>
                  <a:cubicBezTo>
                    <a:pt x="14139" y="3939"/>
                    <a:pt x="14283" y="3951"/>
                    <a:pt x="14283" y="3892"/>
                  </a:cubicBezTo>
                  <a:cubicBezTo>
                    <a:pt x="14283" y="3779"/>
                    <a:pt x="14082" y="3737"/>
                    <a:pt x="14082" y="3623"/>
                  </a:cubicBezTo>
                  <a:cubicBezTo>
                    <a:pt x="14082" y="3558"/>
                    <a:pt x="14166" y="3525"/>
                    <a:pt x="14233" y="3474"/>
                  </a:cubicBezTo>
                  <a:cubicBezTo>
                    <a:pt x="14462" y="3305"/>
                    <a:pt x="14782" y="3296"/>
                    <a:pt x="15171" y="3279"/>
                  </a:cubicBezTo>
                  <a:lnTo>
                    <a:pt x="15171" y="3059"/>
                  </a:lnTo>
                  <a:cubicBezTo>
                    <a:pt x="15171" y="2838"/>
                    <a:pt x="15011" y="2719"/>
                    <a:pt x="15011" y="2499"/>
                  </a:cubicBezTo>
                  <a:cubicBezTo>
                    <a:pt x="15011" y="2392"/>
                    <a:pt x="15164" y="2345"/>
                    <a:pt x="15164" y="2239"/>
                  </a:cubicBezTo>
                  <a:cubicBezTo>
                    <a:pt x="15164" y="2174"/>
                    <a:pt x="15111" y="2137"/>
                    <a:pt x="15111" y="2072"/>
                  </a:cubicBezTo>
                  <a:cubicBezTo>
                    <a:pt x="15111" y="1958"/>
                    <a:pt x="15345" y="1904"/>
                    <a:pt x="15551" y="1904"/>
                  </a:cubicBezTo>
                  <a:cubicBezTo>
                    <a:pt x="15775" y="1904"/>
                    <a:pt x="15906" y="1986"/>
                    <a:pt x="16024" y="2090"/>
                  </a:cubicBezTo>
                  <a:cubicBezTo>
                    <a:pt x="16076" y="2137"/>
                    <a:pt x="16043" y="2220"/>
                    <a:pt x="16143" y="2220"/>
                  </a:cubicBezTo>
                  <a:cubicBezTo>
                    <a:pt x="16258" y="2220"/>
                    <a:pt x="16312" y="2183"/>
                    <a:pt x="16413" y="2155"/>
                  </a:cubicBezTo>
                  <a:cubicBezTo>
                    <a:pt x="16528" y="2125"/>
                    <a:pt x="16633" y="2111"/>
                    <a:pt x="16702" y="2053"/>
                  </a:cubicBezTo>
                  <a:cubicBezTo>
                    <a:pt x="16769" y="1995"/>
                    <a:pt x="16769" y="1939"/>
                    <a:pt x="16869" y="1895"/>
                  </a:cubicBezTo>
                  <a:cubicBezTo>
                    <a:pt x="16907" y="1923"/>
                    <a:pt x="16922" y="1969"/>
                    <a:pt x="16988" y="1969"/>
                  </a:cubicBezTo>
                  <a:cubicBezTo>
                    <a:pt x="17208" y="1969"/>
                    <a:pt x="17433" y="1946"/>
                    <a:pt x="17495" y="1830"/>
                  </a:cubicBezTo>
                  <a:cubicBezTo>
                    <a:pt x="17554" y="1716"/>
                    <a:pt x="17526" y="1642"/>
                    <a:pt x="17528" y="1523"/>
                  </a:cubicBezTo>
                  <a:cubicBezTo>
                    <a:pt x="17533" y="1447"/>
                    <a:pt x="17626" y="1412"/>
                    <a:pt x="17698" y="1347"/>
                  </a:cubicBezTo>
                  <a:cubicBezTo>
                    <a:pt x="17843" y="1215"/>
                    <a:pt x="17824" y="1105"/>
                    <a:pt x="17824" y="950"/>
                  </a:cubicBezTo>
                  <a:lnTo>
                    <a:pt x="17824" y="251"/>
                  </a:lnTo>
                  <a:cubicBezTo>
                    <a:pt x="17953" y="297"/>
                    <a:pt x="18003" y="371"/>
                    <a:pt x="18154" y="371"/>
                  </a:cubicBezTo>
                  <a:cubicBezTo>
                    <a:pt x="18653" y="371"/>
                    <a:pt x="18722" y="0"/>
                    <a:pt x="19219" y="0"/>
                  </a:cubicBezTo>
                  <a:cubicBezTo>
                    <a:pt x="19312" y="104"/>
                    <a:pt x="19255" y="176"/>
                    <a:pt x="19338" y="278"/>
                  </a:cubicBezTo>
                  <a:cubicBezTo>
                    <a:pt x="19415" y="371"/>
                    <a:pt x="19622" y="344"/>
                    <a:pt x="19744" y="418"/>
                  </a:cubicBezTo>
                  <a:cubicBezTo>
                    <a:pt x="19899" y="511"/>
                    <a:pt x="19964" y="596"/>
                    <a:pt x="19997" y="724"/>
                  </a:cubicBezTo>
                  <a:cubicBezTo>
                    <a:pt x="20019" y="806"/>
                    <a:pt x="19988" y="884"/>
                    <a:pt x="20114" y="929"/>
                  </a:cubicBezTo>
                  <a:cubicBezTo>
                    <a:pt x="20243" y="973"/>
                    <a:pt x="20386" y="971"/>
                    <a:pt x="20437" y="1049"/>
                  </a:cubicBezTo>
                  <a:cubicBezTo>
                    <a:pt x="20487" y="1131"/>
                    <a:pt x="20487" y="1186"/>
                    <a:pt x="20520" y="1272"/>
                  </a:cubicBezTo>
                  <a:cubicBezTo>
                    <a:pt x="20590" y="1433"/>
                    <a:pt x="20573" y="1535"/>
                    <a:pt x="20657" y="1690"/>
                  </a:cubicBezTo>
                  <a:cubicBezTo>
                    <a:pt x="20771" y="1893"/>
                    <a:pt x="21046" y="1951"/>
                    <a:pt x="21232" y="2137"/>
                  </a:cubicBezTo>
                  <a:cubicBezTo>
                    <a:pt x="21401" y="2304"/>
                    <a:pt x="21315" y="2440"/>
                    <a:pt x="21315" y="2633"/>
                  </a:cubicBezTo>
                  <a:cubicBezTo>
                    <a:pt x="21315" y="2884"/>
                    <a:pt x="21215" y="3024"/>
                    <a:pt x="21215" y="3275"/>
                  </a:cubicBezTo>
                  <a:cubicBezTo>
                    <a:pt x="21215" y="3442"/>
                    <a:pt x="21595" y="3481"/>
                    <a:pt x="21595" y="3649"/>
                  </a:cubicBezTo>
                  <a:lnTo>
                    <a:pt x="21595" y="4443"/>
                  </a:lnTo>
                  <a:cubicBezTo>
                    <a:pt x="21595" y="4740"/>
                    <a:pt x="21485" y="4905"/>
                    <a:pt x="21485" y="5203"/>
                  </a:cubicBezTo>
                  <a:cubicBezTo>
                    <a:pt x="21485" y="5272"/>
                    <a:pt x="21535" y="5310"/>
                    <a:pt x="21535" y="5379"/>
                  </a:cubicBezTo>
                  <a:cubicBezTo>
                    <a:pt x="21535" y="5577"/>
                    <a:pt x="21342" y="5667"/>
                    <a:pt x="21215" y="5853"/>
                  </a:cubicBezTo>
                  <a:cubicBezTo>
                    <a:pt x="21139" y="5964"/>
                    <a:pt x="21019" y="6016"/>
                    <a:pt x="20962" y="6131"/>
                  </a:cubicBezTo>
                  <a:cubicBezTo>
                    <a:pt x="20931" y="6192"/>
                    <a:pt x="20924" y="6271"/>
                    <a:pt x="20809" y="6271"/>
                  </a:cubicBezTo>
                  <a:cubicBezTo>
                    <a:pt x="20707" y="6271"/>
                    <a:pt x="20690" y="6208"/>
                    <a:pt x="20623" y="6169"/>
                  </a:cubicBezTo>
                  <a:cubicBezTo>
                    <a:pt x="20453" y="6069"/>
                    <a:pt x="20281" y="6034"/>
                    <a:pt x="20167" y="5909"/>
                  </a:cubicBezTo>
                  <a:cubicBezTo>
                    <a:pt x="20057" y="5788"/>
                    <a:pt x="20024" y="5639"/>
                    <a:pt x="19778" y="5639"/>
                  </a:cubicBezTo>
                  <a:cubicBezTo>
                    <a:pt x="19622" y="5639"/>
                    <a:pt x="19546" y="5695"/>
                    <a:pt x="19388" y="5695"/>
                  </a:cubicBezTo>
                  <a:lnTo>
                    <a:pt x="19388" y="5837"/>
                  </a:lnTo>
                  <a:cubicBezTo>
                    <a:pt x="19388" y="5960"/>
                    <a:pt x="19558" y="6018"/>
                    <a:pt x="19558" y="6140"/>
                  </a:cubicBezTo>
                  <a:cubicBezTo>
                    <a:pt x="19558" y="6268"/>
                    <a:pt x="19372" y="6327"/>
                    <a:pt x="19372" y="6455"/>
                  </a:cubicBezTo>
                  <a:cubicBezTo>
                    <a:pt x="19372" y="6485"/>
                    <a:pt x="19355" y="6510"/>
                    <a:pt x="19355" y="6540"/>
                  </a:cubicBezTo>
                  <a:cubicBezTo>
                    <a:pt x="19305" y="6875"/>
                    <a:pt x="19257" y="7058"/>
                    <a:pt x="19118" y="7386"/>
                  </a:cubicBezTo>
                  <a:cubicBezTo>
                    <a:pt x="19004" y="7653"/>
                    <a:pt x="18779" y="7774"/>
                    <a:pt x="18510" y="7999"/>
                  </a:cubicBezTo>
                  <a:cubicBezTo>
                    <a:pt x="18412" y="8080"/>
                    <a:pt x="18206" y="8087"/>
                    <a:pt x="18206" y="8185"/>
                  </a:cubicBezTo>
                  <a:cubicBezTo>
                    <a:pt x="18206" y="8225"/>
                    <a:pt x="18278" y="8240"/>
                    <a:pt x="18290" y="8278"/>
                  </a:cubicBezTo>
                  <a:cubicBezTo>
                    <a:pt x="18321" y="8368"/>
                    <a:pt x="18307" y="8421"/>
                    <a:pt x="18307" y="8515"/>
                  </a:cubicBezTo>
                  <a:cubicBezTo>
                    <a:pt x="18307" y="8858"/>
                    <a:pt x="18154" y="9065"/>
                    <a:pt x="17817" y="9355"/>
                  </a:cubicBezTo>
                  <a:cubicBezTo>
                    <a:pt x="17719" y="9441"/>
                    <a:pt x="17698" y="9511"/>
                    <a:pt x="17581" y="9588"/>
                  </a:cubicBezTo>
                  <a:cubicBezTo>
                    <a:pt x="17339" y="9743"/>
                    <a:pt x="17263" y="9859"/>
                    <a:pt x="17141" y="10052"/>
                  </a:cubicBezTo>
                  <a:cubicBezTo>
                    <a:pt x="17039" y="10208"/>
                    <a:pt x="17036" y="10310"/>
                    <a:pt x="16905" y="10461"/>
                  </a:cubicBezTo>
                  <a:cubicBezTo>
                    <a:pt x="16802" y="10577"/>
                    <a:pt x="16692" y="10624"/>
                    <a:pt x="16566" y="10730"/>
                  </a:cubicBezTo>
                  <a:cubicBezTo>
                    <a:pt x="16449" y="10828"/>
                    <a:pt x="16456" y="10914"/>
                    <a:pt x="16363" y="11018"/>
                  </a:cubicBezTo>
                  <a:cubicBezTo>
                    <a:pt x="16155" y="11248"/>
                    <a:pt x="16050" y="11392"/>
                    <a:pt x="15957" y="11650"/>
                  </a:cubicBezTo>
                  <a:cubicBezTo>
                    <a:pt x="15868" y="11949"/>
                    <a:pt x="15675" y="12089"/>
                    <a:pt x="15551" y="12384"/>
                  </a:cubicBezTo>
                  <a:cubicBezTo>
                    <a:pt x="15384" y="12786"/>
                    <a:pt x="15238" y="13002"/>
                    <a:pt x="14994" y="13387"/>
                  </a:cubicBezTo>
                  <a:cubicBezTo>
                    <a:pt x="14906" y="13527"/>
                    <a:pt x="14808" y="13597"/>
                    <a:pt x="14722" y="13740"/>
                  </a:cubicBezTo>
                  <a:cubicBezTo>
                    <a:pt x="14634" y="13891"/>
                    <a:pt x="14567" y="13975"/>
                    <a:pt x="14436" y="14112"/>
                  </a:cubicBezTo>
                  <a:cubicBezTo>
                    <a:pt x="14247" y="14309"/>
                    <a:pt x="14199" y="14440"/>
                    <a:pt x="14029" y="14642"/>
                  </a:cubicBezTo>
                  <a:cubicBezTo>
                    <a:pt x="13726" y="15002"/>
                    <a:pt x="13569" y="15211"/>
                    <a:pt x="13304" y="15580"/>
                  </a:cubicBezTo>
                  <a:cubicBezTo>
                    <a:pt x="13222" y="15694"/>
                    <a:pt x="13091" y="15747"/>
                    <a:pt x="13051" y="15868"/>
                  </a:cubicBezTo>
                  <a:cubicBezTo>
                    <a:pt x="12996" y="16017"/>
                    <a:pt x="13017" y="16109"/>
                    <a:pt x="12914" y="16249"/>
                  </a:cubicBezTo>
                  <a:cubicBezTo>
                    <a:pt x="12594" y="16678"/>
                    <a:pt x="12322" y="16901"/>
                    <a:pt x="12002" y="17327"/>
                  </a:cubicBezTo>
                  <a:cubicBezTo>
                    <a:pt x="11883" y="17487"/>
                    <a:pt x="11739" y="17571"/>
                    <a:pt x="11713" y="17745"/>
                  </a:cubicBezTo>
                  <a:cubicBezTo>
                    <a:pt x="11713" y="17745"/>
                    <a:pt x="11732" y="17726"/>
                    <a:pt x="11732" y="17726"/>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2" name="Shape 3401"/>
            <p:cNvSpPr/>
            <p:nvPr/>
          </p:nvSpPr>
          <p:spPr>
            <a:xfrm>
              <a:off x="9779370" y="4691208"/>
              <a:ext cx="66271" cy="64218"/>
            </a:xfrm>
            <a:custGeom>
              <a:avLst/>
              <a:gdLst/>
              <a:ahLst/>
              <a:cxnLst>
                <a:cxn ang="0">
                  <a:pos x="wd2" y="hd2"/>
                </a:cxn>
                <a:cxn ang="5400000">
                  <a:pos x="wd2" y="hd2"/>
                </a:cxn>
                <a:cxn ang="10800000">
                  <a:pos x="wd2" y="hd2"/>
                </a:cxn>
                <a:cxn ang="16200000">
                  <a:pos x="wd2" y="hd2"/>
                </a:cxn>
              </a:cxnLst>
              <a:rect l="0" t="0" r="r" b="b"/>
              <a:pathLst>
                <a:path w="21459" h="21600" extrusionOk="0">
                  <a:moveTo>
                    <a:pt x="21408" y="15476"/>
                  </a:moveTo>
                  <a:cubicBezTo>
                    <a:pt x="21044" y="14723"/>
                    <a:pt x="20531" y="14292"/>
                    <a:pt x="19758" y="14292"/>
                  </a:cubicBezTo>
                  <a:cubicBezTo>
                    <a:pt x="19260" y="14292"/>
                    <a:pt x="19232" y="14883"/>
                    <a:pt x="18926" y="15264"/>
                  </a:cubicBezTo>
                  <a:cubicBezTo>
                    <a:pt x="18544" y="15718"/>
                    <a:pt x="17682" y="15689"/>
                    <a:pt x="17682" y="16333"/>
                  </a:cubicBezTo>
                  <a:cubicBezTo>
                    <a:pt x="17682" y="17624"/>
                    <a:pt x="18721" y="18701"/>
                    <a:pt x="19962" y="18701"/>
                  </a:cubicBezTo>
                  <a:cubicBezTo>
                    <a:pt x="21277" y="18701"/>
                    <a:pt x="21600" y="16842"/>
                    <a:pt x="21408" y="15476"/>
                  </a:cubicBezTo>
                  <a:close/>
                  <a:moveTo>
                    <a:pt x="11896" y="18588"/>
                  </a:moveTo>
                  <a:cubicBezTo>
                    <a:pt x="11120" y="18003"/>
                    <a:pt x="10698" y="17540"/>
                    <a:pt x="9821" y="17084"/>
                  </a:cubicBezTo>
                  <a:lnTo>
                    <a:pt x="9002" y="17084"/>
                  </a:lnTo>
                  <a:cubicBezTo>
                    <a:pt x="9103" y="17837"/>
                    <a:pt x="9002" y="18291"/>
                    <a:pt x="9002" y="19050"/>
                  </a:cubicBezTo>
                  <a:cubicBezTo>
                    <a:pt x="9002" y="20227"/>
                    <a:pt x="9513" y="21600"/>
                    <a:pt x="10653" y="21600"/>
                  </a:cubicBezTo>
                  <a:cubicBezTo>
                    <a:pt x="11120" y="21600"/>
                    <a:pt x="11588" y="21327"/>
                    <a:pt x="11588" y="20841"/>
                  </a:cubicBezTo>
                  <a:cubicBezTo>
                    <a:pt x="11588" y="19961"/>
                    <a:pt x="11793" y="19476"/>
                    <a:pt x="11896" y="18588"/>
                  </a:cubicBezTo>
                  <a:cubicBezTo>
                    <a:pt x="11896" y="18588"/>
                    <a:pt x="11896" y="18588"/>
                    <a:pt x="11896" y="18588"/>
                  </a:cubicBezTo>
                  <a:close/>
                  <a:moveTo>
                    <a:pt x="3726" y="0"/>
                  </a:moveTo>
                  <a:cubicBezTo>
                    <a:pt x="2586" y="0"/>
                    <a:pt x="2528" y="1449"/>
                    <a:pt x="1856" y="2366"/>
                  </a:cubicBezTo>
                  <a:cubicBezTo>
                    <a:pt x="1183" y="3277"/>
                    <a:pt x="0" y="3469"/>
                    <a:pt x="0" y="4622"/>
                  </a:cubicBezTo>
                  <a:cubicBezTo>
                    <a:pt x="0" y="5425"/>
                    <a:pt x="541" y="5829"/>
                    <a:pt x="817" y="6557"/>
                  </a:cubicBezTo>
                  <a:cubicBezTo>
                    <a:pt x="1388" y="8030"/>
                    <a:pt x="1446" y="9996"/>
                    <a:pt x="2996" y="9996"/>
                  </a:cubicBezTo>
                  <a:cubicBezTo>
                    <a:pt x="3799" y="9996"/>
                    <a:pt x="4209" y="9487"/>
                    <a:pt x="4866" y="9025"/>
                  </a:cubicBezTo>
                  <a:cubicBezTo>
                    <a:pt x="6181" y="8082"/>
                    <a:pt x="7131" y="7148"/>
                    <a:pt x="7131" y="5478"/>
                  </a:cubicBezTo>
                  <a:cubicBezTo>
                    <a:pt x="7131" y="3437"/>
                    <a:pt x="5508" y="0"/>
                    <a:pt x="3726" y="0"/>
                  </a:cubicBezTo>
                  <a:cubicBezTo>
                    <a:pt x="3726" y="0"/>
                    <a:pt x="3726" y="0"/>
                    <a:pt x="3726"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3" name="Shape 3402"/>
            <p:cNvSpPr/>
            <p:nvPr/>
          </p:nvSpPr>
          <p:spPr>
            <a:xfrm>
              <a:off x="9874397" y="4756539"/>
              <a:ext cx="13723" cy="30984"/>
            </a:xfrm>
            <a:custGeom>
              <a:avLst/>
              <a:gdLst/>
              <a:ahLst/>
              <a:cxnLst>
                <a:cxn ang="0">
                  <a:pos x="wd2" y="hd2"/>
                </a:cxn>
                <a:cxn ang="5400000">
                  <a:pos x="wd2" y="hd2"/>
                </a:cxn>
                <a:cxn ang="10800000">
                  <a:pos x="wd2" y="hd2"/>
                </a:cxn>
                <a:cxn ang="16200000">
                  <a:pos x="wd2" y="hd2"/>
                </a:cxn>
              </a:cxnLst>
              <a:rect l="0" t="0" r="r" b="b"/>
              <a:pathLst>
                <a:path w="21600" h="21600" extrusionOk="0">
                  <a:moveTo>
                    <a:pt x="4473" y="0"/>
                  </a:moveTo>
                  <a:cubicBezTo>
                    <a:pt x="1853" y="0"/>
                    <a:pt x="0" y="1055"/>
                    <a:pt x="0" y="2216"/>
                  </a:cubicBezTo>
                  <a:cubicBezTo>
                    <a:pt x="0" y="5236"/>
                    <a:pt x="7532" y="6231"/>
                    <a:pt x="7532" y="9251"/>
                  </a:cubicBezTo>
                  <a:cubicBezTo>
                    <a:pt x="7532" y="11799"/>
                    <a:pt x="4975" y="13137"/>
                    <a:pt x="4975" y="15701"/>
                  </a:cubicBezTo>
                  <a:cubicBezTo>
                    <a:pt x="4975" y="18155"/>
                    <a:pt x="4975" y="21600"/>
                    <a:pt x="10517" y="21600"/>
                  </a:cubicBezTo>
                  <a:cubicBezTo>
                    <a:pt x="14424" y="21600"/>
                    <a:pt x="15200" y="19647"/>
                    <a:pt x="16551" y="18046"/>
                  </a:cubicBezTo>
                  <a:cubicBezTo>
                    <a:pt x="19327" y="14754"/>
                    <a:pt x="21600" y="12866"/>
                    <a:pt x="21600" y="9344"/>
                  </a:cubicBezTo>
                  <a:cubicBezTo>
                    <a:pt x="21600" y="4670"/>
                    <a:pt x="15063" y="0"/>
                    <a:pt x="4473" y="0"/>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4" name="Shape 3403"/>
            <p:cNvSpPr/>
            <p:nvPr/>
          </p:nvSpPr>
          <p:spPr>
            <a:xfrm>
              <a:off x="8140159" y="4293284"/>
              <a:ext cx="647588" cy="729039"/>
            </a:xfrm>
            <a:custGeom>
              <a:avLst/>
              <a:gdLst/>
              <a:ahLst/>
              <a:cxnLst>
                <a:cxn ang="0">
                  <a:pos x="wd2" y="hd2"/>
                </a:cxn>
                <a:cxn ang="5400000">
                  <a:pos x="wd2" y="hd2"/>
                </a:cxn>
                <a:cxn ang="10800000">
                  <a:pos x="wd2" y="hd2"/>
                </a:cxn>
                <a:cxn ang="16200000">
                  <a:pos x="wd2" y="hd2"/>
                </a:cxn>
              </a:cxnLst>
              <a:rect l="0" t="0" r="r" b="b"/>
              <a:pathLst>
                <a:path w="21600" h="21600" extrusionOk="0">
                  <a:moveTo>
                    <a:pt x="21472" y="10317"/>
                  </a:moveTo>
                  <a:cubicBezTo>
                    <a:pt x="21489" y="10525"/>
                    <a:pt x="21472" y="10639"/>
                    <a:pt x="21489" y="10847"/>
                  </a:cubicBezTo>
                  <a:cubicBezTo>
                    <a:pt x="21489" y="10904"/>
                    <a:pt x="21514" y="10942"/>
                    <a:pt x="21514" y="10999"/>
                  </a:cubicBezTo>
                  <a:cubicBezTo>
                    <a:pt x="21514" y="11056"/>
                    <a:pt x="21472" y="11094"/>
                    <a:pt x="21472" y="11150"/>
                  </a:cubicBezTo>
                  <a:cubicBezTo>
                    <a:pt x="21472" y="11211"/>
                    <a:pt x="21535" y="11236"/>
                    <a:pt x="21535" y="11297"/>
                  </a:cubicBezTo>
                  <a:lnTo>
                    <a:pt x="21535" y="11680"/>
                  </a:lnTo>
                  <a:cubicBezTo>
                    <a:pt x="21558" y="11917"/>
                    <a:pt x="21600" y="12050"/>
                    <a:pt x="21600" y="12286"/>
                  </a:cubicBezTo>
                  <a:cubicBezTo>
                    <a:pt x="21600" y="12542"/>
                    <a:pt x="21461" y="12674"/>
                    <a:pt x="21430" y="12930"/>
                  </a:cubicBezTo>
                  <a:lnTo>
                    <a:pt x="21600" y="13497"/>
                  </a:lnTo>
                  <a:lnTo>
                    <a:pt x="17913" y="13592"/>
                  </a:lnTo>
                  <a:lnTo>
                    <a:pt x="17790" y="19173"/>
                  </a:lnTo>
                  <a:cubicBezTo>
                    <a:pt x="17826" y="19194"/>
                    <a:pt x="17859" y="19220"/>
                    <a:pt x="17891" y="19252"/>
                  </a:cubicBezTo>
                  <a:cubicBezTo>
                    <a:pt x="18082" y="19452"/>
                    <a:pt x="18094" y="19618"/>
                    <a:pt x="18211" y="19858"/>
                  </a:cubicBezTo>
                  <a:cubicBezTo>
                    <a:pt x="18302" y="20043"/>
                    <a:pt x="18451" y="20109"/>
                    <a:pt x="18637" y="20218"/>
                  </a:cubicBezTo>
                  <a:cubicBezTo>
                    <a:pt x="18920" y="20384"/>
                    <a:pt x="19053" y="20534"/>
                    <a:pt x="19340" y="20691"/>
                  </a:cubicBezTo>
                  <a:cubicBezTo>
                    <a:pt x="19539" y="20800"/>
                    <a:pt x="19718" y="20834"/>
                    <a:pt x="19831" y="21013"/>
                  </a:cubicBezTo>
                  <a:cubicBezTo>
                    <a:pt x="19858" y="21056"/>
                    <a:pt x="19882" y="21097"/>
                    <a:pt x="19906" y="21138"/>
                  </a:cubicBezTo>
                  <a:lnTo>
                    <a:pt x="19906" y="21138"/>
                  </a:lnTo>
                  <a:lnTo>
                    <a:pt x="16890" y="21600"/>
                  </a:lnTo>
                  <a:lnTo>
                    <a:pt x="16470" y="21600"/>
                  </a:lnTo>
                  <a:cubicBezTo>
                    <a:pt x="16260" y="21600"/>
                    <a:pt x="16160" y="21482"/>
                    <a:pt x="15952" y="21468"/>
                  </a:cubicBezTo>
                  <a:cubicBezTo>
                    <a:pt x="15719" y="21453"/>
                    <a:pt x="15578" y="21486"/>
                    <a:pt x="15356" y="21429"/>
                  </a:cubicBezTo>
                  <a:cubicBezTo>
                    <a:pt x="15228" y="21397"/>
                    <a:pt x="15137" y="21383"/>
                    <a:pt x="15014" y="21335"/>
                  </a:cubicBezTo>
                  <a:cubicBezTo>
                    <a:pt x="14951" y="21311"/>
                    <a:pt x="14913" y="21254"/>
                    <a:pt x="14844" y="21240"/>
                  </a:cubicBezTo>
                  <a:cubicBezTo>
                    <a:pt x="14785" y="21226"/>
                    <a:pt x="14737" y="21245"/>
                    <a:pt x="14674" y="21240"/>
                  </a:cubicBezTo>
                  <a:cubicBezTo>
                    <a:pt x="14471" y="21226"/>
                    <a:pt x="14359" y="21203"/>
                    <a:pt x="14156" y="21203"/>
                  </a:cubicBezTo>
                  <a:lnTo>
                    <a:pt x="12633" y="21203"/>
                  </a:lnTo>
                  <a:cubicBezTo>
                    <a:pt x="12526" y="21203"/>
                    <a:pt x="12473" y="21131"/>
                    <a:pt x="12372" y="21108"/>
                  </a:cubicBezTo>
                  <a:cubicBezTo>
                    <a:pt x="12276" y="21084"/>
                    <a:pt x="12207" y="21080"/>
                    <a:pt x="12116" y="21051"/>
                  </a:cubicBezTo>
                  <a:cubicBezTo>
                    <a:pt x="11957" y="20999"/>
                    <a:pt x="11930" y="20880"/>
                    <a:pt x="11795" y="20786"/>
                  </a:cubicBezTo>
                  <a:cubicBezTo>
                    <a:pt x="11653" y="20687"/>
                    <a:pt x="11577" y="20592"/>
                    <a:pt x="11498" y="20445"/>
                  </a:cubicBezTo>
                  <a:lnTo>
                    <a:pt x="5147" y="20445"/>
                  </a:lnTo>
                  <a:cubicBezTo>
                    <a:pt x="4886" y="20521"/>
                    <a:pt x="4721" y="20616"/>
                    <a:pt x="4444" y="20616"/>
                  </a:cubicBezTo>
                  <a:cubicBezTo>
                    <a:pt x="4215" y="20616"/>
                    <a:pt x="4134" y="20459"/>
                    <a:pt x="3932" y="20370"/>
                  </a:cubicBezTo>
                  <a:cubicBezTo>
                    <a:pt x="3868" y="20341"/>
                    <a:pt x="3821" y="20327"/>
                    <a:pt x="3762" y="20294"/>
                  </a:cubicBezTo>
                  <a:cubicBezTo>
                    <a:pt x="3660" y="20232"/>
                    <a:pt x="3623" y="20142"/>
                    <a:pt x="3501" y="20142"/>
                  </a:cubicBezTo>
                  <a:cubicBezTo>
                    <a:pt x="3075" y="20142"/>
                    <a:pt x="2829" y="20147"/>
                    <a:pt x="2403" y="20147"/>
                  </a:cubicBezTo>
                  <a:cubicBezTo>
                    <a:pt x="2360" y="20147"/>
                    <a:pt x="2350" y="20190"/>
                    <a:pt x="2312" y="20199"/>
                  </a:cubicBezTo>
                  <a:cubicBezTo>
                    <a:pt x="2147" y="20256"/>
                    <a:pt x="2040" y="20294"/>
                    <a:pt x="1886" y="20370"/>
                  </a:cubicBezTo>
                  <a:cubicBezTo>
                    <a:pt x="1758" y="20431"/>
                    <a:pt x="1694" y="20521"/>
                    <a:pt x="1545" y="20521"/>
                  </a:cubicBezTo>
                  <a:cubicBezTo>
                    <a:pt x="1327" y="20521"/>
                    <a:pt x="1252" y="20313"/>
                    <a:pt x="1033" y="20313"/>
                  </a:cubicBezTo>
                  <a:cubicBezTo>
                    <a:pt x="778" y="20313"/>
                    <a:pt x="650" y="20445"/>
                    <a:pt x="394" y="20445"/>
                  </a:cubicBezTo>
                  <a:cubicBezTo>
                    <a:pt x="341" y="20445"/>
                    <a:pt x="303" y="20426"/>
                    <a:pt x="254" y="20411"/>
                  </a:cubicBezTo>
                  <a:lnTo>
                    <a:pt x="254" y="20411"/>
                  </a:lnTo>
                  <a:cubicBezTo>
                    <a:pt x="233" y="19995"/>
                    <a:pt x="0" y="19763"/>
                    <a:pt x="0" y="19328"/>
                  </a:cubicBezTo>
                  <a:cubicBezTo>
                    <a:pt x="0" y="19295"/>
                    <a:pt x="11" y="19274"/>
                    <a:pt x="22" y="19243"/>
                  </a:cubicBezTo>
                  <a:cubicBezTo>
                    <a:pt x="93" y="19328"/>
                    <a:pt x="128" y="19395"/>
                    <a:pt x="160" y="19499"/>
                  </a:cubicBezTo>
                  <a:lnTo>
                    <a:pt x="202" y="19489"/>
                  </a:lnTo>
                  <a:lnTo>
                    <a:pt x="202" y="18902"/>
                  </a:lnTo>
                  <a:cubicBezTo>
                    <a:pt x="173" y="18819"/>
                    <a:pt x="171" y="18746"/>
                    <a:pt x="171" y="18659"/>
                  </a:cubicBezTo>
                  <a:cubicBezTo>
                    <a:pt x="171" y="18490"/>
                    <a:pt x="181" y="18398"/>
                    <a:pt x="181" y="18230"/>
                  </a:cubicBezTo>
                  <a:cubicBezTo>
                    <a:pt x="181" y="18152"/>
                    <a:pt x="171" y="18107"/>
                    <a:pt x="171" y="18029"/>
                  </a:cubicBezTo>
                  <a:cubicBezTo>
                    <a:pt x="171" y="17963"/>
                    <a:pt x="275" y="17975"/>
                    <a:pt x="341" y="17947"/>
                  </a:cubicBezTo>
                  <a:cubicBezTo>
                    <a:pt x="477" y="17887"/>
                    <a:pt x="552" y="17824"/>
                    <a:pt x="704" y="17824"/>
                  </a:cubicBezTo>
                  <a:lnTo>
                    <a:pt x="704" y="17537"/>
                  </a:lnTo>
                  <a:cubicBezTo>
                    <a:pt x="704" y="17443"/>
                    <a:pt x="757" y="17391"/>
                    <a:pt x="757" y="17296"/>
                  </a:cubicBezTo>
                  <a:lnTo>
                    <a:pt x="757" y="17083"/>
                  </a:lnTo>
                  <a:cubicBezTo>
                    <a:pt x="757" y="16988"/>
                    <a:pt x="789" y="16936"/>
                    <a:pt x="789" y="16842"/>
                  </a:cubicBezTo>
                  <a:lnTo>
                    <a:pt x="789" y="16628"/>
                  </a:lnTo>
                  <a:cubicBezTo>
                    <a:pt x="789" y="16318"/>
                    <a:pt x="954" y="16164"/>
                    <a:pt x="991" y="15855"/>
                  </a:cubicBezTo>
                  <a:cubicBezTo>
                    <a:pt x="1033" y="15514"/>
                    <a:pt x="1045" y="15320"/>
                    <a:pt x="1161" y="14993"/>
                  </a:cubicBezTo>
                  <a:cubicBezTo>
                    <a:pt x="1215" y="14845"/>
                    <a:pt x="1255" y="14756"/>
                    <a:pt x="1289" y="14605"/>
                  </a:cubicBezTo>
                  <a:cubicBezTo>
                    <a:pt x="1324" y="14449"/>
                    <a:pt x="1311" y="14328"/>
                    <a:pt x="1428" y="14207"/>
                  </a:cubicBezTo>
                  <a:cubicBezTo>
                    <a:pt x="1554" y="14080"/>
                    <a:pt x="1532" y="13955"/>
                    <a:pt x="1641" y="13820"/>
                  </a:cubicBezTo>
                  <a:cubicBezTo>
                    <a:pt x="1737" y="13701"/>
                    <a:pt x="1830" y="13666"/>
                    <a:pt x="1940" y="13554"/>
                  </a:cubicBezTo>
                  <a:cubicBezTo>
                    <a:pt x="1977" y="13517"/>
                    <a:pt x="2046" y="13512"/>
                    <a:pt x="2046" y="13462"/>
                  </a:cubicBezTo>
                  <a:lnTo>
                    <a:pt x="2046" y="13223"/>
                  </a:lnTo>
                  <a:cubicBezTo>
                    <a:pt x="2113" y="13171"/>
                    <a:pt x="2171" y="13157"/>
                    <a:pt x="2249" y="13119"/>
                  </a:cubicBezTo>
                  <a:cubicBezTo>
                    <a:pt x="2520" y="12939"/>
                    <a:pt x="2688" y="12862"/>
                    <a:pt x="2930" y="12645"/>
                  </a:cubicBezTo>
                  <a:cubicBezTo>
                    <a:pt x="3179" y="12426"/>
                    <a:pt x="3389" y="12274"/>
                    <a:pt x="3389" y="11966"/>
                  </a:cubicBezTo>
                  <a:lnTo>
                    <a:pt x="3389" y="11498"/>
                  </a:lnTo>
                  <a:cubicBezTo>
                    <a:pt x="3389" y="11403"/>
                    <a:pt x="3447" y="11356"/>
                    <a:pt x="3463" y="11264"/>
                  </a:cubicBezTo>
                  <a:cubicBezTo>
                    <a:pt x="3514" y="10982"/>
                    <a:pt x="3538" y="10822"/>
                    <a:pt x="3538" y="10535"/>
                  </a:cubicBezTo>
                  <a:cubicBezTo>
                    <a:pt x="3538" y="10350"/>
                    <a:pt x="3559" y="10227"/>
                    <a:pt x="3474" y="10062"/>
                  </a:cubicBezTo>
                  <a:cubicBezTo>
                    <a:pt x="3450" y="10012"/>
                    <a:pt x="3386" y="10009"/>
                    <a:pt x="3346" y="9967"/>
                  </a:cubicBezTo>
                  <a:cubicBezTo>
                    <a:pt x="3266" y="9884"/>
                    <a:pt x="3245" y="9813"/>
                    <a:pt x="3165" y="9731"/>
                  </a:cubicBezTo>
                  <a:cubicBezTo>
                    <a:pt x="3122" y="9686"/>
                    <a:pt x="3061" y="9695"/>
                    <a:pt x="3027" y="9645"/>
                  </a:cubicBezTo>
                  <a:cubicBezTo>
                    <a:pt x="2912" y="9482"/>
                    <a:pt x="2893" y="9359"/>
                    <a:pt x="2749" y="9219"/>
                  </a:cubicBezTo>
                  <a:cubicBezTo>
                    <a:pt x="2608" y="9082"/>
                    <a:pt x="2582" y="8957"/>
                    <a:pt x="2526" y="8774"/>
                  </a:cubicBezTo>
                  <a:cubicBezTo>
                    <a:pt x="2473" y="8602"/>
                    <a:pt x="2427" y="8507"/>
                    <a:pt x="2388" y="8330"/>
                  </a:cubicBezTo>
                  <a:cubicBezTo>
                    <a:pt x="2345" y="8131"/>
                    <a:pt x="2376" y="8015"/>
                    <a:pt x="2323" y="7818"/>
                  </a:cubicBezTo>
                  <a:cubicBezTo>
                    <a:pt x="2217" y="7818"/>
                    <a:pt x="2150" y="7788"/>
                    <a:pt x="2068" y="7733"/>
                  </a:cubicBezTo>
                  <a:cubicBezTo>
                    <a:pt x="2006" y="7693"/>
                    <a:pt x="1929" y="7672"/>
                    <a:pt x="1929" y="7600"/>
                  </a:cubicBezTo>
                  <a:cubicBezTo>
                    <a:pt x="1929" y="7530"/>
                    <a:pt x="1990" y="7497"/>
                    <a:pt x="2014" y="7431"/>
                  </a:cubicBezTo>
                  <a:cubicBezTo>
                    <a:pt x="2033" y="7376"/>
                    <a:pt x="2009" y="7334"/>
                    <a:pt x="2035" y="7279"/>
                  </a:cubicBezTo>
                  <a:cubicBezTo>
                    <a:pt x="2070" y="7208"/>
                    <a:pt x="2150" y="7205"/>
                    <a:pt x="2206" y="7146"/>
                  </a:cubicBezTo>
                  <a:cubicBezTo>
                    <a:pt x="2278" y="7073"/>
                    <a:pt x="2329" y="7037"/>
                    <a:pt x="2388" y="6957"/>
                  </a:cubicBezTo>
                  <a:cubicBezTo>
                    <a:pt x="2427" y="6902"/>
                    <a:pt x="2419" y="6848"/>
                    <a:pt x="2473" y="6805"/>
                  </a:cubicBezTo>
                  <a:cubicBezTo>
                    <a:pt x="2533" y="6759"/>
                    <a:pt x="2611" y="6770"/>
                    <a:pt x="2664" y="6711"/>
                  </a:cubicBezTo>
                  <a:cubicBezTo>
                    <a:pt x="2717" y="6650"/>
                    <a:pt x="2728" y="6595"/>
                    <a:pt x="2760" y="6522"/>
                  </a:cubicBezTo>
                  <a:cubicBezTo>
                    <a:pt x="2779" y="6453"/>
                    <a:pt x="2824" y="6408"/>
                    <a:pt x="2824" y="6338"/>
                  </a:cubicBezTo>
                  <a:cubicBezTo>
                    <a:pt x="2824" y="6216"/>
                    <a:pt x="2752" y="6157"/>
                    <a:pt x="2696" y="6049"/>
                  </a:cubicBezTo>
                  <a:cubicBezTo>
                    <a:pt x="2648" y="5954"/>
                    <a:pt x="2632" y="5895"/>
                    <a:pt x="2579" y="5803"/>
                  </a:cubicBezTo>
                  <a:cubicBezTo>
                    <a:pt x="2475" y="5627"/>
                    <a:pt x="2523" y="5485"/>
                    <a:pt x="2409" y="5320"/>
                  </a:cubicBezTo>
                  <a:cubicBezTo>
                    <a:pt x="2315" y="5185"/>
                    <a:pt x="2153" y="5185"/>
                    <a:pt x="2057" y="5054"/>
                  </a:cubicBezTo>
                  <a:cubicBezTo>
                    <a:pt x="1945" y="4905"/>
                    <a:pt x="1950" y="4787"/>
                    <a:pt x="1919" y="4610"/>
                  </a:cubicBezTo>
                  <a:cubicBezTo>
                    <a:pt x="1892" y="4470"/>
                    <a:pt x="1900" y="4385"/>
                    <a:pt x="1855" y="4250"/>
                  </a:cubicBezTo>
                  <a:cubicBezTo>
                    <a:pt x="1817" y="4139"/>
                    <a:pt x="1697" y="4132"/>
                    <a:pt x="1609" y="4042"/>
                  </a:cubicBezTo>
                  <a:cubicBezTo>
                    <a:pt x="1516" y="3945"/>
                    <a:pt x="1476" y="3876"/>
                    <a:pt x="1407" y="3767"/>
                  </a:cubicBezTo>
                  <a:cubicBezTo>
                    <a:pt x="1249" y="3525"/>
                    <a:pt x="1095" y="3426"/>
                    <a:pt x="917" y="3199"/>
                  </a:cubicBezTo>
                  <a:cubicBezTo>
                    <a:pt x="850" y="3114"/>
                    <a:pt x="783" y="3076"/>
                    <a:pt x="735" y="2982"/>
                  </a:cubicBezTo>
                  <a:cubicBezTo>
                    <a:pt x="717" y="2946"/>
                    <a:pt x="671" y="2936"/>
                    <a:pt x="671" y="2896"/>
                  </a:cubicBezTo>
                  <a:cubicBezTo>
                    <a:pt x="671" y="2823"/>
                    <a:pt x="720" y="2745"/>
                    <a:pt x="802" y="2745"/>
                  </a:cubicBezTo>
                  <a:cubicBezTo>
                    <a:pt x="1079" y="2745"/>
                    <a:pt x="1234" y="2753"/>
                    <a:pt x="1511" y="2753"/>
                  </a:cubicBezTo>
                  <a:cubicBezTo>
                    <a:pt x="1578" y="2753"/>
                    <a:pt x="1630" y="2730"/>
                    <a:pt x="1663" y="2679"/>
                  </a:cubicBezTo>
                  <a:lnTo>
                    <a:pt x="1663" y="2679"/>
                  </a:lnTo>
                  <a:cubicBezTo>
                    <a:pt x="1833" y="2684"/>
                    <a:pt x="1913" y="2707"/>
                    <a:pt x="2083" y="2707"/>
                  </a:cubicBezTo>
                  <a:cubicBezTo>
                    <a:pt x="2265" y="2707"/>
                    <a:pt x="2418" y="2721"/>
                    <a:pt x="2526" y="2593"/>
                  </a:cubicBezTo>
                  <a:cubicBezTo>
                    <a:pt x="2601" y="2504"/>
                    <a:pt x="2644" y="2416"/>
                    <a:pt x="2673" y="2327"/>
                  </a:cubicBezTo>
                  <a:lnTo>
                    <a:pt x="8450" y="2347"/>
                  </a:lnTo>
                  <a:cubicBezTo>
                    <a:pt x="8504" y="2489"/>
                    <a:pt x="8557" y="2575"/>
                    <a:pt x="8578" y="2726"/>
                  </a:cubicBezTo>
                  <a:cubicBezTo>
                    <a:pt x="8584" y="2783"/>
                    <a:pt x="8568" y="2825"/>
                    <a:pt x="8578" y="2877"/>
                  </a:cubicBezTo>
                  <a:cubicBezTo>
                    <a:pt x="8616" y="3053"/>
                    <a:pt x="8663" y="3152"/>
                    <a:pt x="8685" y="3332"/>
                  </a:cubicBezTo>
                  <a:cubicBezTo>
                    <a:pt x="8706" y="3517"/>
                    <a:pt x="8679" y="3625"/>
                    <a:pt x="8727" y="3805"/>
                  </a:cubicBezTo>
                  <a:cubicBezTo>
                    <a:pt x="8770" y="3961"/>
                    <a:pt x="8855" y="4037"/>
                    <a:pt x="8919" y="4184"/>
                  </a:cubicBezTo>
                  <a:cubicBezTo>
                    <a:pt x="8973" y="4297"/>
                    <a:pt x="9004" y="4373"/>
                    <a:pt x="9068" y="4487"/>
                  </a:cubicBezTo>
                  <a:cubicBezTo>
                    <a:pt x="9170" y="4667"/>
                    <a:pt x="9260" y="4766"/>
                    <a:pt x="9367" y="4941"/>
                  </a:cubicBezTo>
                  <a:cubicBezTo>
                    <a:pt x="9436" y="5054"/>
                    <a:pt x="9452" y="5154"/>
                    <a:pt x="9558" y="5244"/>
                  </a:cubicBezTo>
                  <a:cubicBezTo>
                    <a:pt x="9665" y="5334"/>
                    <a:pt x="9777" y="5343"/>
                    <a:pt x="9900" y="5414"/>
                  </a:cubicBezTo>
                  <a:cubicBezTo>
                    <a:pt x="10032" y="5490"/>
                    <a:pt x="10032" y="5618"/>
                    <a:pt x="10134" y="5717"/>
                  </a:cubicBezTo>
                  <a:cubicBezTo>
                    <a:pt x="10209" y="5788"/>
                    <a:pt x="10283" y="5826"/>
                    <a:pt x="10390" y="5849"/>
                  </a:cubicBezTo>
                  <a:cubicBezTo>
                    <a:pt x="10560" y="5892"/>
                    <a:pt x="10677" y="5849"/>
                    <a:pt x="10859" y="5849"/>
                  </a:cubicBezTo>
                  <a:cubicBezTo>
                    <a:pt x="11078" y="5849"/>
                    <a:pt x="11199" y="5878"/>
                    <a:pt x="11413" y="5831"/>
                  </a:cubicBezTo>
                  <a:cubicBezTo>
                    <a:pt x="11598" y="5793"/>
                    <a:pt x="11690" y="5680"/>
                    <a:pt x="11881" y="5680"/>
                  </a:cubicBezTo>
                  <a:cubicBezTo>
                    <a:pt x="12030" y="5680"/>
                    <a:pt x="12143" y="5708"/>
                    <a:pt x="12286" y="5736"/>
                  </a:cubicBezTo>
                  <a:cubicBezTo>
                    <a:pt x="12521" y="5751"/>
                    <a:pt x="12649" y="5755"/>
                    <a:pt x="12884" y="5755"/>
                  </a:cubicBezTo>
                  <a:lnTo>
                    <a:pt x="13394" y="5698"/>
                  </a:lnTo>
                  <a:lnTo>
                    <a:pt x="13480" y="4278"/>
                  </a:lnTo>
                  <a:lnTo>
                    <a:pt x="14588" y="4278"/>
                  </a:lnTo>
                  <a:lnTo>
                    <a:pt x="15270" y="4146"/>
                  </a:lnTo>
                  <a:lnTo>
                    <a:pt x="15547" y="4146"/>
                  </a:lnTo>
                  <a:cubicBezTo>
                    <a:pt x="15521" y="4368"/>
                    <a:pt x="15584" y="4473"/>
                    <a:pt x="15547" y="4695"/>
                  </a:cubicBezTo>
                  <a:lnTo>
                    <a:pt x="17721" y="4771"/>
                  </a:lnTo>
                  <a:lnTo>
                    <a:pt x="17721" y="4771"/>
                  </a:lnTo>
                  <a:cubicBezTo>
                    <a:pt x="17764" y="4918"/>
                    <a:pt x="17796" y="5052"/>
                    <a:pt x="17796" y="5239"/>
                  </a:cubicBezTo>
                  <a:cubicBezTo>
                    <a:pt x="17796" y="5571"/>
                    <a:pt x="17796" y="5902"/>
                    <a:pt x="17796" y="6233"/>
                  </a:cubicBezTo>
                  <a:cubicBezTo>
                    <a:pt x="17796" y="6361"/>
                    <a:pt x="17910" y="6422"/>
                    <a:pt x="17891" y="6550"/>
                  </a:cubicBezTo>
                  <a:cubicBezTo>
                    <a:pt x="17846" y="6854"/>
                    <a:pt x="17668" y="7135"/>
                    <a:pt x="17636" y="7440"/>
                  </a:cubicBezTo>
                  <a:cubicBezTo>
                    <a:pt x="17614" y="7654"/>
                    <a:pt x="17775" y="7752"/>
                    <a:pt x="17849" y="7951"/>
                  </a:cubicBezTo>
                  <a:cubicBezTo>
                    <a:pt x="17903" y="8097"/>
                    <a:pt x="17886" y="8216"/>
                    <a:pt x="17998" y="8330"/>
                  </a:cubicBezTo>
                  <a:cubicBezTo>
                    <a:pt x="18237" y="8571"/>
                    <a:pt x="18510" y="8718"/>
                    <a:pt x="18510" y="9044"/>
                  </a:cubicBezTo>
                  <a:cubicBezTo>
                    <a:pt x="18510" y="9186"/>
                    <a:pt x="18510" y="9328"/>
                    <a:pt x="18510" y="9470"/>
                  </a:cubicBezTo>
                  <a:cubicBezTo>
                    <a:pt x="18510" y="9541"/>
                    <a:pt x="18552" y="9584"/>
                    <a:pt x="18552" y="9655"/>
                  </a:cubicBezTo>
                  <a:cubicBezTo>
                    <a:pt x="18552" y="9815"/>
                    <a:pt x="18665" y="10001"/>
                    <a:pt x="18595" y="10147"/>
                  </a:cubicBezTo>
                  <a:cubicBezTo>
                    <a:pt x="18562" y="10213"/>
                    <a:pt x="18457" y="10209"/>
                    <a:pt x="18424" y="10279"/>
                  </a:cubicBezTo>
                  <a:cubicBezTo>
                    <a:pt x="18403" y="10332"/>
                    <a:pt x="18403" y="10374"/>
                    <a:pt x="18403" y="10431"/>
                  </a:cubicBezTo>
                  <a:cubicBezTo>
                    <a:pt x="18403" y="10488"/>
                    <a:pt x="18457" y="10521"/>
                    <a:pt x="18488" y="10564"/>
                  </a:cubicBezTo>
                  <a:cubicBezTo>
                    <a:pt x="18552" y="10644"/>
                    <a:pt x="18627" y="10715"/>
                    <a:pt x="18744" y="10715"/>
                  </a:cubicBezTo>
                  <a:cubicBezTo>
                    <a:pt x="18797" y="10715"/>
                    <a:pt x="18829" y="10677"/>
                    <a:pt x="18872" y="10658"/>
                  </a:cubicBezTo>
                  <a:cubicBezTo>
                    <a:pt x="19005" y="10587"/>
                    <a:pt x="19095" y="10507"/>
                    <a:pt x="19256" y="10507"/>
                  </a:cubicBezTo>
                  <a:cubicBezTo>
                    <a:pt x="19340" y="10507"/>
                    <a:pt x="19383" y="10554"/>
                    <a:pt x="19468" y="10564"/>
                  </a:cubicBezTo>
                  <a:cubicBezTo>
                    <a:pt x="19649" y="10582"/>
                    <a:pt x="19756" y="10601"/>
                    <a:pt x="19938" y="10601"/>
                  </a:cubicBezTo>
                  <a:cubicBezTo>
                    <a:pt x="20278" y="10601"/>
                    <a:pt x="20406" y="10341"/>
                    <a:pt x="20748" y="10318"/>
                  </a:cubicBezTo>
                  <a:cubicBezTo>
                    <a:pt x="21014" y="10298"/>
                    <a:pt x="21206" y="10355"/>
                    <a:pt x="21472" y="10318"/>
                  </a:cubicBezTo>
                  <a:cubicBezTo>
                    <a:pt x="21472" y="10318"/>
                    <a:pt x="21472" y="10317"/>
                    <a:pt x="21472" y="10317"/>
                  </a:cubicBezTo>
                  <a:close/>
                  <a:moveTo>
                    <a:pt x="664" y="2306"/>
                  </a:moveTo>
                  <a:cubicBezTo>
                    <a:pt x="615" y="2202"/>
                    <a:pt x="613" y="2087"/>
                    <a:pt x="576" y="1950"/>
                  </a:cubicBezTo>
                  <a:cubicBezTo>
                    <a:pt x="554" y="1874"/>
                    <a:pt x="522" y="1836"/>
                    <a:pt x="501" y="1760"/>
                  </a:cubicBezTo>
                  <a:cubicBezTo>
                    <a:pt x="472" y="1654"/>
                    <a:pt x="496" y="1588"/>
                    <a:pt x="458" y="1486"/>
                  </a:cubicBezTo>
                  <a:cubicBezTo>
                    <a:pt x="413" y="1360"/>
                    <a:pt x="303" y="1323"/>
                    <a:pt x="245" y="1202"/>
                  </a:cubicBezTo>
                  <a:cubicBezTo>
                    <a:pt x="205" y="1119"/>
                    <a:pt x="261" y="1053"/>
                    <a:pt x="235" y="965"/>
                  </a:cubicBezTo>
                  <a:cubicBezTo>
                    <a:pt x="232" y="956"/>
                    <a:pt x="228" y="948"/>
                    <a:pt x="225" y="939"/>
                  </a:cubicBezTo>
                  <a:lnTo>
                    <a:pt x="225" y="939"/>
                  </a:lnTo>
                  <a:cubicBezTo>
                    <a:pt x="369" y="770"/>
                    <a:pt x="517" y="677"/>
                    <a:pt x="692" y="530"/>
                  </a:cubicBezTo>
                  <a:cubicBezTo>
                    <a:pt x="741" y="492"/>
                    <a:pt x="768" y="450"/>
                    <a:pt x="820" y="417"/>
                  </a:cubicBezTo>
                  <a:cubicBezTo>
                    <a:pt x="954" y="327"/>
                    <a:pt x="1024" y="255"/>
                    <a:pt x="1140" y="152"/>
                  </a:cubicBezTo>
                  <a:cubicBezTo>
                    <a:pt x="1231" y="71"/>
                    <a:pt x="1289" y="0"/>
                    <a:pt x="1417" y="0"/>
                  </a:cubicBezTo>
                  <a:cubicBezTo>
                    <a:pt x="1540" y="0"/>
                    <a:pt x="1647" y="24"/>
                    <a:pt x="1716" y="114"/>
                  </a:cubicBezTo>
                  <a:cubicBezTo>
                    <a:pt x="1796" y="223"/>
                    <a:pt x="1822" y="303"/>
                    <a:pt x="1929" y="398"/>
                  </a:cubicBezTo>
                  <a:lnTo>
                    <a:pt x="1929" y="398"/>
                  </a:lnTo>
                  <a:cubicBezTo>
                    <a:pt x="1806" y="662"/>
                    <a:pt x="1647" y="781"/>
                    <a:pt x="1417" y="985"/>
                  </a:cubicBezTo>
                  <a:cubicBezTo>
                    <a:pt x="1365" y="1032"/>
                    <a:pt x="1300" y="1056"/>
                    <a:pt x="1268" y="1117"/>
                  </a:cubicBezTo>
                  <a:cubicBezTo>
                    <a:pt x="1210" y="1221"/>
                    <a:pt x="1241" y="1302"/>
                    <a:pt x="1226" y="1420"/>
                  </a:cubicBezTo>
                  <a:cubicBezTo>
                    <a:pt x="1194" y="1657"/>
                    <a:pt x="1226" y="1794"/>
                    <a:pt x="1161" y="2026"/>
                  </a:cubicBezTo>
                  <a:cubicBezTo>
                    <a:pt x="1157" y="2058"/>
                    <a:pt x="1119" y="2073"/>
                    <a:pt x="1098" y="2101"/>
                  </a:cubicBezTo>
                  <a:cubicBezTo>
                    <a:pt x="1002" y="2224"/>
                    <a:pt x="839" y="2283"/>
                    <a:pt x="664" y="2306"/>
                  </a:cubicBezTo>
                  <a:lnTo>
                    <a:pt x="664" y="2306"/>
                  </a:lnTo>
                  <a:cubicBezTo>
                    <a:pt x="664" y="2306"/>
                    <a:pt x="664" y="2306"/>
                    <a:pt x="664" y="2306"/>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5" name="Shape 3404"/>
            <p:cNvSpPr/>
            <p:nvPr/>
          </p:nvSpPr>
          <p:spPr>
            <a:xfrm>
              <a:off x="7967923" y="3936933"/>
              <a:ext cx="321367" cy="334314"/>
            </a:xfrm>
            <a:custGeom>
              <a:avLst/>
              <a:gdLst/>
              <a:ahLst/>
              <a:cxnLst>
                <a:cxn ang="0">
                  <a:pos x="wd2" y="hd2"/>
                </a:cxn>
                <a:cxn ang="5400000">
                  <a:pos x="wd2" y="hd2"/>
                </a:cxn>
                <a:cxn ang="10800000">
                  <a:pos x="wd2" y="hd2"/>
                </a:cxn>
                <a:cxn ang="16200000">
                  <a:pos x="wd2" y="hd2"/>
                </a:cxn>
              </a:cxnLst>
              <a:rect l="0" t="0" r="r" b="b"/>
              <a:pathLst>
                <a:path w="21567" h="21600" extrusionOk="0">
                  <a:moveTo>
                    <a:pt x="9511" y="785"/>
                  </a:moveTo>
                  <a:cubicBezTo>
                    <a:pt x="10058" y="526"/>
                    <a:pt x="10497" y="618"/>
                    <a:pt x="11109" y="618"/>
                  </a:cubicBezTo>
                  <a:cubicBezTo>
                    <a:pt x="11441" y="618"/>
                    <a:pt x="11622" y="701"/>
                    <a:pt x="11955" y="701"/>
                  </a:cubicBezTo>
                  <a:cubicBezTo>
                    <a:pt x="12287" y="701"/>
                    <a:pt x="12479" y="660"/>
                    <a:pt x="12812" y="640"/>
                  </a:cubicBezTo>
                  <a:cubicBezTo>
                    <a:pt x="13178" y="423"/>
                    <a:pt x="13274" y="0"/>
                    <a:pt x="13712" y="0"/>
                  </a:cubicBezTo>
                  <a:cubicBezTo>
                    <a:pt x="13970" y="0"/>
                    <a:pt x="14077" y="207"/>
                    <a:pt x="14313" y="289"/>
                  </a:cubicBezTo>
                  <a:cubicBezTo>
                    <a:pt x="14689" y="423"/>
                    <a:pt x="14934" y="464"/>
                    <a:pt x="15343" y="496"/>
                  </a:cubicBezTo>
                  <a:cubicBezTo>
                    <a:pt x="15878" y="536"/>
                    <a:pt x="16135" y="660"/>
                    <a:pt x="16671" y="701"/>
                  </a:cubicBezTo>
                  <a:lnTo>
                    <a:pt x="16671" y="701"/>
                  </a:lnTo>
                  <a:cubicBezTo>
                    <a:pt x="16532" y="1104"/>
                    <a:pt x="16200" y="1270"/>
                    <a:pt x="16200" y="1693"/>
                  </a:cubicBezTo>
                  <a:cubicBezTo>
                    <a:pt x="16200" y="1981"/>
                    <a:pt x="16371" y="2146"/>
                    <a:pt x="16371" y="2435"/>
                  </a:cubicBezTo>
                  <a:cubicBezTo>
                    <a:pt x="16371" y="2693"/>
                    <a:pt x="16243" y="2839"/>
                    <a:pt x="16243" y="3095"/>
                  </a:cubicBezTo>
                  <a:cubicBezTo>
                    <a:pt x="16243" y="3199"/>
                    <a:pt x="16340" y="3251"/>
                    <a:pt x="16371" y="3343"/>
                  </a:cubicBezTo>
                  <a:cubicBezTo>
                    <a:pt x="16424" y="3520"/>
                    <a:pt x="16490" y="3644"/>
                    <a:pt x="16629" y="3756"/>
                  </a:cubicBezTo>
                  <a:cubicBezTo>
                    <a:pt x="17026" y="3509"/>
                    <a:pt x="17347" y="3540"/>
                    <a:pt x="17830" y="3467"/>
                  </a:cubicBezTo>
                  <a:lnTo>
                    <a:pt x="18172" y="3550"/>
                  </a:lnTo>
                  <a:cubicBezTo>
                    <a:pt x="18366" y="3477"/>
                    <a:pt x="18495" y="3437"/>
                    <a:pt x="18687" y="3343"/>
                  </a:cubicBezTo>
                  <a:cubicBezTo>
                    <a:pt x="18966" y="3209"/>
                    <a:pt x="19062" y="2931"/>
                    <a:pt x="19373" y="2931"/>
                  </a:cubicBezTo>
                  <a:cubicBezTo>
                    <a:pt x="19780" y="2931"/>
                    <a:pt x="20017" y="3034"/>
                    <a:pt x="20403" y="3137"/>
                  </a:cubicBezTo>
                  <a:cubicBezTo>
                    <a:pt x="20681" y="3209"/>
                    <a:pt x="20874" y="3219"/>
                    <a:pt x="21131" y="3343"/>
                  </a:cubicBezTo>
                  <a:cubicBezTo>
                    <a:pt x="21239" y="3396"/>
                    <a:pt x="21389" y="3426"/>
                    <a:pt x="21389" y="3550"/>
                  </a:cubicBezTo>
                  <a:cubicBezTo>
                    <a:pt x="21389" y="3756"/>
                    <a:pt x="21228" y="3849"/>
                    <a:pt x="21174" y="4046"/>
                  </a:cubicBezTo>
                  <a:cubicBezTo>
                    <a:pt x="21089" y="4375"/>
                    <a:pt x="21152" y="4593"/>
                    <a:pt x="21045" y="4912"/>
                  </a:cubicBezTo>
                  <a:cubicBezTo>
                    <a:pt x="20949" y="5192"/>
                    <a:pt x="20831" y="5367"/>
                    <a:pt x="20616" y="5573"/>
                  </a:cubicBezTo>
                  <a:cubicBezTo>
                    <a:pt x="20382" y="5800"/>
                    <a:pt x="20145" y="5863"/>
                    <a:pt x="20017" y="6151"/>
                  </a:cubicBezTo>
                  <a:cubicBezTo>
                    <a:pt x="19802" y="6625"/>
                    <a:pt x="19962" y="6987"/>
                    <a:pt x="19802" y="7472"/>
                  </a:cubicBezTo>
                  <a:cubicBezTo>
                    <a:pt x="19641" y="7948"/>
                    <a:pt x="19362" y="8143"/>
                    <a:pt x="19202" y="8628"/>
                  </a:cubicBezTo>
                  <a:cubicBezTo>
                    <a:pt x="19331" y="8608"/>
                    <a:pt x="19405" y="8586"/>
                    <a:pt x="19533" y="8586"/>
                  </a:cubicBezTo>
                  <a:cubicBezTo>
                    <a:pt x="19985" y="8586"/>
                    <a:pt x="20188" y="8876"/>
                    <a:pt x="20488" y="9206"/>
                  </a:cubicBezTo>
                  <a:cubicBezTo>
                    <a:pt x="20788" y="9547"/>
                    <a:pt x="21217" y="9691"/>
                    <a:pt x="21217" y="10145"/>
                  </a:cubicBezTo>
                  <a:lnTo>
                    <a:pt x="21217" y="11146"/>
                  </a:lnTo>
                  <a:lnTo>
                    <a:pt x="21560" y="12797"/>
                  </a:lnTo>
                  <a:cubicBezTo>
                    <a:pt x="21549" y="12849"/>
                    <a:pt x="21581" y="12911"/>
                    <a:pt x="21560" y="12963"/>
                  </a:cubicBezTo>
                  <a:cubicBezTo>
                    <a:pt x="21410" y="13221"/>
                    <a:pt x="21089" y="13282"/>
                    <a:pt x="21089" y="13583"/>
                  </a:cubicBezTo>
                  <a:cubicBezTo>
                    <a:pt x="21089" y="13871"/>
                    <a:pt x="21217" y="14036"/>
                    <a:pt x="21217" y="14325"/>
                  </a:cubicBezTo>
                  <a:cubicBezTo>
                    <a:pt x="21217" y="14552"/>
                    <a:pt x="21142" y="14686"/>
                    <a:pt x="21089" y="14902"/>
                  </a:cubicBezTo>
                  <a:cubicBezTo>
                    <a:pt x="21024" y="15160"/>
                    <a:pt x="20992" y="15327"/>
                    <a:pt x="20874" y="15563"/>
                  </a:cubicBezTo>
                  <a:cubicBezTo>
                    <a:pt x="20810" y="15686"/>
                    <a:pt x="20724" y="15769"/>
                    <a:pt x="20660" y="15894"/>
                  </a:cubicBezTo>
                  <a:cubicBezTo>
                    <a:pt x="20553" y="16111"/>
                    <a:pt x="20574" y="16430"/>
                    <a:pt x="20317" y="16430"/>
                  </a:cubicBezTo>
                  <a:cubicBezTo>
                    <a:pt x="19962" y="16430"/>
                    <a:pt x="19770" y="16235"/>
                    <a:pt x="19544" y="15977"/>
                  </a:cubicBezTo>
                  <a:cubicBezTo>
                    <a:pt x="19352" y="15749"/>
                    <a:pt x="19223" y="15615"/>
                    <a:pt x="19073" y="15357"/>
                  </a:cubicBezTo>
                  <a:cubicBezTo>
                    <a:pt x="18634" y="15635"/>
                    <a:pt x="18311" y="15769"/>
                    <a:pt x="17786" y="15769"/>
                  </a:cubicBezTo>
                  <a:cubicBezTo>
                    <a:pt x="17519" y="15769"/>
                    <a:pt x="17368" y="15646"/>
                    <a:pt x="17100" y="15646"/>
                  </a:cubicBezTo>
                  <a:cubicBezTo>
                    <a:pt x="16789" y="15646"/>
                    <a:pt x="16639" y="15853"/>
                    <a:pt x="16329" y="15853"/>
                  </a:cubicBezTo>
                  <a:cubicBezTo>
                    <a:pt x="16232" y="15853"/>
                    <a:pt x="16221" y="15749"/>
                    <a:pt x="16158" y="15686"/>
                  </a:cubicBezTo>
                  <a:cubicBezTo>
                    <a:pt x="16040" y="15574"/>
                    <a:pt x="15964" y="15481"/>
                    <a:pt x="15856" y="15357"/>
                  </a:cubicBezTo>
                  <a:cubicBezTo>
                    <a:pt x="15653" y="15129"/>
                    <a:pt x="15460" y="15036"/>
                    <a:pt x="15170" y="14902"/>
                  </a:cubicBezTo>
                  <a:cubicBezTo>
                    <a:pt x="14763" y="14707"/>
                    <a:pt x="14560" y="14532"/>
                    <a:pt x="14142" y="14366"/>
                  </a:cubicBezTo>
                  <a:cubicBezTo>
                    <a:pt x="14142" y="14438"/>
                    <a:pt x="14100" y="14469"/>
                    <a:pt x="14100" y="14542"/>
                  </a:cubicBezTo>
                  <a:cubicBezTo>
                    <a:pt x="14100" y="14686"/>
                    <a:pt x="14195" y="14768"/>
                    <a:pt x="14227" y="14902"/>
                  </a:cubicBezTo>
                  <a:cubicBezTo>
                    <a:pt x="14345" y="15357"/>
                    <a:pt x="14410" y="15625"/>
                    <a:pt x="14442" y="16101"/>
                  </a:cubicBezTo>
                  <a:lnTo>
                    <a:pt x="14100" y="16018"/>
                  </a:lnTo>
                  <a:cubicBezTo>
                    <a:pt x="13402" y="16152"/>
                    <a:pt x="12994" y="16265"/>
                    <a:pt x="12298" y="16430"/>
                  </a:cubicBezTo>
                  <a:cubicBezTo>
                    <a:pt x="12030" y="16491"/>
                    <a:pt x="11869" y="16544"/>
                    <a:pt x="11612" y="16637"/>
                  </a:cubicBezTo>
                  <a:cubicBezTo>
                    <a:pt x="11333" y="16730"/>
                    <a:pt x="11012" y="16802"/>
                    <a:pt x="11012" y="17090"/>
                  </a:cubicBezTo>
                  <a:cubicBezTo>
                    <a:pt x="11012" y="17257"/>
                    <a:pt x="11044" y="17349"/>
                    <a:pt x="11097" y="17503"/>
                  </a:cubicBezTo>
                  <a:cubicBezTo>
                    <a:pt x="11109" y="17555"/>
                    <a:pt x="11065" y="17627"/>
                    <a:pt x="11097" y="17669"/>
                  </a:cubicBezTo>
                  <a:cubicBezTo>
                    <a:pt x="11226" y="17834"/>
                    <a:pt x="11419" y="17771"/>
                    <a:pt x="11612" y="17834"/>
                  </a:cubicBezTo>
                  <a:cubicBezTo>
                    <a:pt x="11922" y="17938"/>
                    <a:pt x="12255" y="18051"/>
                    <a:pt x="12255" y="18371"/>
                  </a:cubicBezTo>
                  <a:cubicBezTo>
                    <a:pt x="12255" y="18659"/>
                    <a:pt x="12040" y="18814"/>
                    <a:pt x="12040" y="19102"/>
                  </a:cubicBezTo>
                  <a:lnTo>
                    <a:pt x="12040" y="20104"/>
                  </a:lnTo>
                  <a:cubicBezTo>
                    <a:pt x="11955" y="20146"/>
                    <a:pt x="11890" y="20228"/>
                    <a:pt x="11783" y="20228"/>
                  </a:cubicBezTo>
                  <a:cubicBezTo>
                    <a:pt x="11677" y="20228"/>
                    <a:pt x="11622" y="20136"/>
                    <a:pt x="11527" y="20104"/>
                  </a:cubicBezTo>
                  <a:cubicBezTo>
                    <a:pt x="11097" y="19950"/>
                    <a:pt x="10873" y="19732"/>
                    <a:pt x="10411" y="19732"/>
                  </a:cubicBezTo>
                  <a:cubicBezTo>
                    <a:pt x="10240" y="19732"/>
                    <a:pt x="10208" y="19909"/>
                    <a:pt x="10153" y="20063"/>
                  </a:cubicBezTo>
                  <a:cubicBezTo>
                    <a:pt x="10058" y="20321"/>
                    <a:pt x="9972" y="20476"/>
                    <a:pt x="9853" y="20724"/>
                  </a:cubicBezTo>
                  <a:cubicBezTo>
                    <a:pt x="9704" y="21053"/>
                    <a:pt x="9605" y="21301"/>
                    <a:pt x="9401" y="21600"/>
                  </a:cubicBezTo>
                  <a:lnTo>
                    <a:pt x="9401" y="21600"/>
                  </a:lnTo>
                  <a:cubicBezTo>
                    <a:pt x="8940" y="21224"/>
                    <a:pt x="8607" y="20989"/>
                    <a:pt x="8095" y="20557"/>
                  </a:cubicBezTo>
                  <a:cubicBezTo>
                    <a:pt x="7806" y="20316"/>
                    <a:pt x="7732" y="20094"/>
                    <a:pt x="7430" y="19877"/>
                  </a:cubicBezTo>
                  <a:lnTo>
                    <a:pt x="7453" y="19775"/>
                  </a:lnTo>
                  <a:cubicBezTo>
                    <a:pt x="7785" y="19986"/>
                    <a:pt x="8032" y="20001"/>
                    <a:pt x="8418" y="20084"/>
                  </a:cubicBezTo>
                  <a:cubicBezTo>
                    <a:pt x="8728" y="20146"/>
                    <a:pt x="8836" y="20415"/>
                    <a:pt x="9152" y="20415"/>
                  </a:cubicBezTo>
                  <a:cubicBezTo>
                    <a:pt x="9248" y="20415"/>
                    <a:pt x="9307" y="20403"/>
                    <a:pt x="9404" y="20403"/>
                  </a:cubicBezTo>
                  <a:cubicBezTo>
                    <a:pt x="9410" y="20295"/>
                    <a:pt x="9425" y="20228"/>
                    <a:pt x="9425" y="20120"/>
                  </a:cubicBezTo>
                  <a:cubicBezTo>
                    <a:pt x="9425" y="19903"/>
                    <a:pt x="9152" y="19893"/>
                    <a:pt x="8954" y="19795"/>
                  </a:cubicBezTo>
                  <a:cubicBezTo>
                    <a:pt x="8648" y="19641"/>
                    <a:pt x="8454" y="19598"/>
                    <a:pt x="8139" y="19464"/>
                  </a:cubicBezTo>
                  <a:cubicBezTo>
                    <a:pt x="7565" y="19222"/>
                    <a:pt x="7270" y="19047"/>
                    <a:pt x="6746" y="18722"/>
                  </a:cubicBezTo>
                  <a:cubicBezTo>
                    <a:pt x="6278" y="18432"/>
                    <a:pt x="6043" y="18236"/>
                    <a:pt x="5543" y="17999"/>
                  </a:cubicBezTo>
                  <a:cubicBezTo>
                    <a:pt x="5346" y="17905"/>
                    <a:pt x="5304" y="17730"/>
                    <a:pt x="5094" y="17669"/>
                  </a:cubicBezTo>
                  <a:cubicBezTo>
                    <a:pt x="4627" y="17529"/>
                    <a:pt x="4397" y="17328"/>
                    <a:pt x="4044" y="16988"/>
                  </a:cubicBezTo>
                  <a:cubicBezTo>
                    <a:pt x="4173" y="16828"/>
                    <a:pt x="4323" y="16771"/>
                    <a:pt x="4536" y="16739"/>
                  </a:cubicBezTo>
                  <a:cubicBezTo>
                    <a:pt x="4515" y="16709"/>
                    <a:pt x="4498" y="16678"/>
                    <a:pt x="4494" y="16637"/>
                  </a:cubicBezTo>
                  <a:cubicBezTo>
                    <a:pt x="4011" y="16580"/>
                    <a:pt x="3711" y="16503"/>
                    <a:pt x="3314" y="16245"/>
                  </a:cubicBezTo>
                  <a:cubicBezTo>
                    <a:pt x="2993" y="16038"/>
                    <a:pt x="2951" y="15769"/>
                    <a:pt x="2757" y="15440"/>
                  </a:cubicBezTo>
                  <a:cubicBezTo>
                    <a:pt x="2670" y="15290"/>
                    <a:pt x="2559" y="15233"/>
                    <a:pt x="2499" y="15068"/>
                  </a:cubicBezTo>
                  <a:cubicBezTo>
                    <a:pt x="2269" y="14428"/>
                    <a:pt x="1997" y="14119"/>
                    <a:pt x="1663" y="13520"/>
                  </a:cubicBezTo>
                  <a:cubicBezTo>
                    <a:pt x="1514" y="13252"/>
                    <a:pt x="1342" y="13097"/>
                    <a:pt x="1342" y="12787"/>
                  </a:cubicBezTo>
                  <a:cubicBezTo>
                    <a:pt x="1342" y="12731"/>
                    <a:pt x="1368" y="12705"/>
                    <a:pt x="1385" y="12652"/>
                  </a:cubicBezTo>
                  <a:cubicBezTo>
                    <a:pt x="1997" y="12797"/>
                    <a:pt x="2001" y="13644"/>
                    <a:pt x="2628" y="13644"/>
                  </a:cubicBezTo>
                  <a:cubicBezTo>
                    <a:pt x="2683" y="13644"/>
                    <a:pt x="2708" y="13618"/>
                    <a:pt x="2757" y="13603"/>
                  </a:cubicBezTo>
                  <a:lnTo>
                    <a:pt x="1256" y="11703"/>
                  </a:lnTo>
                  <a:cubicBezTo>
                    <a:pt x="1197" y="11553"/>
                    <a:pt x="1041" y="11476"/>
                    <a:pt x="1041" y="11311"/>
                  </a:cubicBezTo>
                  <a:cubicBezTo>
                    <a:pt x="1041" y="11275"/>
                    <a:pt x="1085" y="11264"/>
                    <a:pt x="1085" y="11228"/>
                  </a:cubicBezTo>
                  <a:lnTo>
                    <a:pt x="1170" y="11207"/>
                  </a:lnTo>
                  <a:cubicBezTo>
                    <a:pt x="1374" y="11307"/>
                    <a:pt x="1503" y="11384"/>
                    <a:pt x="1642" y="11559"/>
                  </a:cubicBezTo>
                  <a:cubicBezTo>
                    <a:pt x="1782" y="11734"/>
                    <a:pt x="1862" y="11931"/>
                    <a:pt x="2092" y="11931"/>
                  </a:cubicBezTo>
                  <a:cubicBezTo>
                    <a:pt x="2216" y="11931"/>
                    <a:pt x="2328" y="11843"/>
                    <a:pt x="2328" y="11724"/>
                  </a:cubicBezTo>
                  <a:cubicBezTo>
                    <a:pt x="2328" y="11466"/>
                    <a:pt x="2162" y="11337"/>
                    <a:pt x="1985" y="11146"/>
                  </a:cubicBezTo>
                  <a:cubicBezTo>
                    <a:pt x="1879" y="11027"/>
                    <a:pt x="1685" y="11002"/>
                    <a:pt x="1685" y="10836"/>
                  </a:cubicBezTo>
                  <a:cubicBezTo>
                    <a:pt x="1685" y="10413"/>
                    <a:pt x="2071" y="10244"/>
                    <a:pt x="2071" y="9819"/>
                  </a:cubicBezTo>
                  <a:cubicBezTo>
                    <a:pt x="2071" y="9680"/>
                    <a:pt x="2050" y="9608"/>
                    <a:pt x="2050" y="9470"/>
                  </a:cubicBezTo>
                  <a:cubicBezTo>
                    <a:pt x="2050" y="9212"/>
                    <a:pt x="2242" y="9102"/>
                    <a:pt x="2307" y="8856"/>
                  </a:cubicBezTo>
                  <a:cubicBezTo>
                    <a:pt x="2393" y="8535"/>
                    <a:pt x="2350" y="8338"/>
                    <a:pt x="2393" y="8009"/>
                  </a:cubicBezTo>
                  <a:cubicBezTo>
                    <a:pt x="2436" y="7643"/>
                    <a:pt x="2499" y="7446"/>
                    <a:pt x="2499" y="7080"/>
                  </a:cubicBezTo>
                  <a:lnTo>
                    <a:pt x="2649" y="7080"/>
                  </a:lnTo>
                  <a:cubicBezTo>
                    <a:pt x="2833" y="7151"/>
                    <a:pt x="2923" y="7251"/>
                    <a:pt x="3057" y="7389"/>
                  </a:cubicBezTo>
                  <a:cubicBezTo>
                    <a:pt x="3160" y="7497"/>
                    <a:pt x="3185" y="7657"/>
                    <a:pt x="3341" y="7657"/>
                  </a:cubicBezTo>
                  <a:lnTo>
                    <a:pt x="3974" y="7657"/>
                  </a:lnTo>
                  <a:cubicBezTo>
                    <a:pt x="4173" y="7657"/>
                    <a:pt x="4220" y="7848"/>
                    <a:pt x="4408" y="7905"/>
                  </a:cubicBezTo>
                  <a:cubicBezTo>
                    <a:pt x="4526" y="7560"/>
                    <a:pt x="4745" y="7436"/>
                    <a:pt x="4965" y="7141"/>
                  </a:cubicBezTo>
                  <a:cubicBezTo>
                    <a:pt x="4348" y="6997"/>
                    <a:pt x="3974" y="7049"/>
                    <a:pt x="3358" y="6915"/>
                  </a:cubicBezTo>
                  <a:cubicBezTo>
                    <a:pt x="3046" y="6848"/>
                    <a:pt x="2955" y="6594"/>
                    <a:pt x="2778" y="6337"/>
                  </a:cubicBezTo>
                  <a:cubicBezTo>
                    <a:pt x="2704" y="6223"/>
                    <a:pt x="2575" y="6198"/>
                    <a:pt x="2522" y="6068"/>
                  </a:cubicBezTo>
                  <a:cubicBezTo>
                    <a:pt x="2774" y="6068"/>
                    <a:pt x="2871" y="5857"/>
                    <a:pt x="3122" y="5820"/>
                  </a:cubicBezTo>
                  <a:cubicBezTo>
                    <a:pt x="3181" y="5997"/>
                    <a:pt x="3278" y="6074"/>
                    <a:pt x="3400" y="6213"/>
                  </a:cubicBezTo>
                  <a:cubicBezTo>
                    <a:pt x="3443" y="6265"/>
                    <a:pt x="3475" y="6337"/>
                    <a:pt x="3551" y="6337"/>
                  </a:cubicBezTo>
                  <a:cubicBezTo>
                    <a:pt x="3609" y="6337"/>
                    <a:pt x="3620" y="6269"/>
                    <a:pt x="3658" y="6233"/>
                  </a:cubicBezTo>
                  <a:lnTo>
                    <a:pt x="3346" y="4501"/>
                  </a:lnTo>
                  <a:lnTo>
                    <a:pt x="3346" y="4501"/>
                  </a:lnTo>
                  <a:lnTo>
                    <a:pt x="9467" y="4582"/>
                  </a:lnTo>
                  <a:lnTo>
                    <a:pt x="9511" y="785"/>
                  </a:lnTo>
                  <a:cubicBezTo>
                    <a:pt x="9511" y="785"/>
                    <a:pt x="9511" y="785"/>
                    <a:pt x="9511" y="785"/>
                  </a:cubicBezTo>
                  <a:close/>
                  <a:moveTo>
                    <a:pt x="184" y="9639"/>
                  </a:moveTo>
                  <a:lnTo>
                    <a:pt x="2" y="9639"/>
                  </a:lnTo>
                  <a:lnTo>
                    <a:pt x="2" y="9892"/>
                  </a:lnTo>
                  <a:cubicBezTo>
                    <a:pt x="2" y="10006"/>
                    <a:pt x="-19" y="10114"/>
                    <a:pt x="76" y="10177"/>
                  </a:cubicBezTo>
                  <a:cubicBezTo>
                    <a:pt x="201" y="10259"/>
                    <a:pt x="340" y="10254"/>
                    <a:pt x="420" y="10382"/>
                  </a:cubicBezTo>
                  <a:cubicBezTo>
                    <a:pt x="532" y="10567"/>
                    <a:pt x="629" y="10754"/>
                    <a:pt x="855" y="10754"/>
                  </a:cubicBezTo>
                  <a:lnTo>
                    <a:pt x="1020" y="10754"/>
                  </a:lnTo>
                  <a:cubicBezTo>
                    <a:pt x="1026" y="10677"/>
                    <a:pt x="1041" y="10630"/>
                    <a:pt x="1041" y="10553"/>
                  </a:cubicBezTo>
                  <a:cubicBezTo>
                    <a:pt x="1041" y="10403"/>
                    <a:pt x="918" y="10352"/>
                    <a:pt x="849" y="10217"/>
                  </a:cubicBezTo>
                  <a:cubicBezTo>
                    <a:pt x="693" y="9919"/>
                    <a:pt x="490" y="9799"/>
                    <a:pt x="184" y="9639"/>
                  </a:cubicBezTo>
                  <a:cubicBezTo>
                    <a:pt x="184" y="9639"/>
                    <a:pt x="184" y="9639"/>
                    <a:pt x="184" y="963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6" name="Shape 3405"/>
            <p:cNvSpPr/>
            <p:nvPr/>
          </p:nvSpPr>
          <p:spPr>
            <a:xfrm>
              <a:off x="7956045" y="3853785"/>
              <a:ext cx="150469" cy="156222"/>
            </a:xfrm>
            <a:custGeom>
              <a:avLst/>
              <a:gdLst/>
              <a:ahLst/>
              <a:cxnLst>
                <a:cxn ang="0">
                  <a:pos x="wd2" y="hd2"/>
                </a:cxn>
                <a:cxn ang="5400000">
                  <a:pos x="wd2" y="hd2"/>
                </a:cxn>
                <a:cxn ang="10800000">
                  <a:pos x="wd2" y="hd2"/>
                </a:cxn>
                <a:cxn ang="16200000">
                  <a:pos x="wd2" y="hd2"/>
                </a:cxn>
              </a:cxnLst>
              <a:rect l="0" t="0" r="r" b="b"/>
              <a:pathLst>
                <a:path w="21600" h="21600" extrusionOk="0">
                  <a:moveTo>
                    <a:pt x="10262" y="12156"/>
                  </a:moveTo>
                  <a:cubicBezTo>
                    <a:pt x="10424" y="12221"/>
                    <a:pt x="10524" y="12389"/>
                    <a:pt x="10683" y="12411"/>
                  </a:cubicBezTo>
                  <a:cubicBezTo>
                    <a:pt x="11098" y="12480"/>
                    <a:pt x="11373" y="12346"/>
                    <a:pt x="11785" y="12411"/>
                  </a:cubicBezTo>
                  <a:cubicBezTo>
                    <a:pt x="12815" y="12611"/>
                    <a:pt x="13388" y="13229"/>
                    <a:pt x="14444" y="13294"/>
                  </a:cubicBezTo>
                  <a:lnTo>
                    <a:pt x="21600" y="13472"/>
                  </a:lnTo>
                  <a:lnTo>
                    <a:pt x="21600" y="13472"/>
                  </a:lnTo>
                  <a:lnTo>
                    <a:pt x="21506" y="21600"/>
                  </a:lnTo>
                  <a:lnTo>
                    <a:pt x="8413" y="21425"/>
                  </a:lnTo>
                  <a:lnTo>
                    <a:pt x="8413" y="21425"/>
                  </a:lnTo>
                  <a:lnTo>
                    <a:pt x="8299" y="20804"/>
                  </a:lnTo>
                  <a:lnTo>
                    <a:pt x="6968" y="20804"/>
                  </a:lnTo>
                  <a:cubicBezTo>
                    <a:pt x="6822" y="20661"/>
                    <a:pt x="6696" y="20561"/>
                    <a:pt x="6696" y="20361"/>
                  </a:cubicBezTo>
                  <a:cubicBezTo>
                    <a:pt x="6696" y="19138"/>
                    <a:pt x="6936" y="18299"/>
                    <a:pt x="7794" y="17403"/>
                  </a:cubicBezTo>
                  <a:cubicBezTo>
                    <a:pt x="8241" y="16929"/>
                    <a:pt x="8778" y="16839"/>
                    <a:pt x="9080" y="16255"/>
                  </a:cubicBezTo>
                  <a:cubicBezTo>
                    <a:pt x="9284" y="15856"/>
                    <a:pt x="9135" y="15538"/>
                    <a:pt x="9261" y="15107"/>
                  </a:cubicBezTo>
                  <a:cubicBezTo>
                    <a:pt x="9355" y="14798"/>
                    <a:pt x="9572" y="14642"/>
                    <a:pt x="9631" y="14312"/>
                  </a:cubicBezTo>
                  <a:lnTo>
                    <a:pt x="9446" y="13428"/>
                  </a:lnTo>
                  <a:cubicBezTo>
                    <a:pt x="9504" y="12951"/>
                    <a:pt x="9858" y="12798"/>
                    <a:pt x="10133" y="12411"/>
                  </a:cubicBezTo>
                  <a:cubicBezTo>
                    <a:pt x="10194" y="12327"/>
                    <a:pt x="10236" y="12243"/>
                    <a:pt x="10262" y="12156"/>
                  </a:cubicBezTo>
                  <a:cubicBezTo>
                    <a:pt x="10262" y="12156"/>
                    <a:pt x="10262" y="12156"/>
                    <a:pt x="10262" y="12156"/>
                  </a:cubicBezTo>
                  <a:close/>
                  <a:moveTo>
                    <a:pt x="3346" y="43"/>
                  </a:moveTo>
                  <a:cubicBezTo>
                    <a:pt x="3197" y="22"/>
                    <a:pt x="3119" y="0"/>
                    <a:pt x="2967" y="0"/>
                  </a:cubicBezTo>
                  <a:cubicBezTo>
                    <a:pt x="2119" y="0"/>
                    <a:pt x="1982" y="905"/>
                    <a:pt x="1328" y="1413"/>
                  </a:cubicBezTo>
                  <a:cubicBezTo>
                    <a:pt x="664" y="1934"/>
                    <a:pt x="0" y="2283"/>
                    <a:pt x="0" y="3113"/>
                  </a:cubicBezTo>
                  <a:cubicBezTo>
                    <a:pt x="0" y="3410"/>
                    <a:pt x="253" y="3666"/>
                    <a:pt x="560" y="3666"/>
                  </a:cubicBezTo>
                  <a:lnTo>
                    <a:pt x="1455" y="3666"/>
                  </a:lnTo>
                  <a:cubicBezTo>
                    <a:pt x="1684" y="3666"/>
                    <a:pt x="1810" y="3753"/>
                    <a:pt x="2041" y="3753"/>
                  </a:cubicBezTo>
                  <a:cubicBezTo>
                    <a:pt x="2533" y="3753"/>
                    <a:pt x="2692" y="3292"/>
                    <a:pt x="2980" y="2914"/>
                  </a:cubicBezTo>
                  <a:cubicBezTo>
                    <a:pt x="3427" y="2330"/>
                    <a:pt x="3757" y="1887"/>
                    <a:pt x="3757" y="1148"/>
                  </a:cubicBezTo>
                  <a:cubicBezTo>
                    <a:pt x="3757" y="739"/>
                    <a:pt x="3644" y="330"/>
                    <a:pt x="3346" y="43"/>
                  </a:cubicBezTo>
                  <a:cubicBezTo>
                    <a:pt x="3346" y="43"/>
                    <a:pt x="3346" y="43"/>
                    <a:pt x="3346" y="43"/>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7" name="Shape 3406"/>
            <p:cNvSpPr/>
            <p:nvPr/>
          </p:nvSpPr>
          <p:spPr>
            <a:xfrm>
              <a:off x="7855079" y="4043839"/>
              <a:ext cx="10246" cy="14692"/>
            </a:xfrm>
            <a:custGeom>
              <a:avLst/>
              <a:gdLst/>
              <a:ahLst/>
              <a:cxnLst>
                <a:cxn ang="0">
                  <a:pos x="wd2" y="hd2"/>
                </a:cxn>
                <a:cxn ang="5400000">
                  <a:pos x="wd2" y="hd2"/>
                </a:cxn>
                <a:cxn ang="10800000">
                  <a:pos x="wd2" y="hd2"/>
                </a:cxn>
                <a:cxn ang="16200000">
                  <a:pos x="wd2" y="hd2"/>
                </a:cxn>
              </a:cxnLst>
              <a:rect l="0" t="0" r="r" b="b"/>
              <a:pathLst>
                <a:path w="21600" h="21600" extrusionOk="0">
                  <a:moveTo>
                    <a:pt x="17504" y="469"/>
                  </a:moveTo>
                  <a:cubicBezTo>
                    <a:pt x="15511" y="230"/>
                    <a:pt x="14367" y="0"/>
                    <a:pt x="12319" y="0"/>
                  </a:cubicBezTo>
                  <a:cubicBezTo>
                    <a:pt x="5753" y="0"/>
                    <a:pt x="0" y="3420"/>
                    <a:pt x="0" y="7999"/>
                  </a:cubicBezTo>
                  <a:cubicBezTo>
                    <a:pt x="0" y="13968"/>
                    <a:pt x="2189" y="21600"/>
                    <a:pt x="10797" y="21600"/>
                  </a:cubicBezTo>
                  <a:cubicBezTo>
                    <a:pt x="19411" y="21600"/>
                    <a:pt x="21600" y="13968"/>
                    <a:pt x="21600" y="7999"/>
                  </a:cubicBezTo>
                  <a:cubicBezTo>
                    <a:pt x="21600" y="5278"/>
                    <a:pt x="18745" y="3053"/>
                    <a:pt x="17504" y="469"/>
                  </a:cubicBezTo>
                  <a:close/>
                </a:path>
              </a:pathLst>
            </a:custGeom>
            <a:grpFill/>
            <a:ln w="12700" cap="flat">
              <a:solidFill>
                <a:srgbClr val="FFFFFF"/>
              </a:solidFill>
              <a:prstDash val="solid"/>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grpSp>
      <p:sp>
        <p:nvSpPr>
          <p:cNvPr id="58" name="TextBox 57"/>
          <p:cNvSpPr txBox="1"/>
          <p:nvPr/>
        </p:nvSpPr>
        <p:spPr>
          <a:xfrm>
            <a:off x="2339976" y="3384551"/>
            <a:ext cx="3527425" cy="1938992"/>
          </a:xfrm>
          <a:prstGeom prst="rect">
            <a:avLst/>
          </a:prstGeom>
          <a:noFill/>
        </p:spPr>
        <p:txBody>
          <a:bodyPr lIns="0" tIns="0" rIns="0" bIns="0">
            <a:spAutoFit/>
          </a:bodyPr>
          <a:lstStyle/>
          <a:p>
            <a:pPr>
              <a:lnSpc>
                <a:spcPct val="150000"/>
              </a:lnSpc>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endParaRPr lang="nl-NL"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263" name="Text Placeholder 2"/>
          <p:cNvSpPr>
            <a:spLocks noGrp="1"/>
          </p:cNvSpPr>
          <p:nvPr>
            <p:ph type="body" sz="quarter" idx="11"/>
          </p:nvPr>
        </p:nvSpPr>
        <p:spPr>
          <a:xfrm>
            <a:off x="2346326" y="2994026"/>
            <a:ext cx="2316163" cy="295275"/>
          </a:xfrm>
        </p:spPr>
        <p:txBody>
          <a:bodyPr anchor="ctr"/>
          <a:lstStyle/>
          <a:p>
            <a:pPr>
              <a:lnSpc>
                <a:spcPts val="300"/>
              </a:lnSpc>
            </a:pPr>
            <a:r>
              <a:rPr lang="zh-CN" altLang="en-US"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9962" y="420150"/>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Activity Introduction)</a:t>
            </a:r>
          </a:p>
        </p:txBody>
      </p:sp>
      <p:grpSp>
        <p:nvGrpSpPr>
          <p:cNvPr id="54" name="Group 53"/>
          <p:cNvGrpSpPr/>
          <p:nvPr/>
        </p:nvGrpSpPr>
        <p:grpSpPr>
          <a:xfrm>
            <a:off x="1524000" y="1341120"/>
            <a:ext cx="2286000" cy="2286000"/>
            <a:chOff x="2286000" y="2011680"/>
            <a:chExt cx="3429000" cy="3429000"/>
          </a:xfrm>
          <a:solidFill>
            <a:srgbClr val="C52F2C"/>
          </a:solidFill>
        </p:grpSpPr>
        <p:sp>
          <p:nvSpPr>
            <p:cNvPr id="28" name="Rectangle 27"/>
            <p:cNvSpPr/>
            <p:nvPr/>
          </p:nvSpPr>
          <p:spPr>
            <a:xfrm>
              <a:off x="2286000" y="2011680"/>
              <a:ext cx="3429000" cy="342900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2432252" y="2387216"/>
              <a:ext cx="3136496" cy="2416124"/>
              <a:chOff x="2432252" y="2318896"/>
              <a:chExt cx="3136496" cy="2416124"/>
            </a:xfrm>
            <a:grpFill/>
          </p:grpSpPr>
          <p:sp>
            <p:nvSpPr>
              <p:cNvPr id="30" name="TextBox 29"/>
              <p:cNvSpPr txBox="1"/>
              <p:nvPr/>
            </p:nvSpPr>
            <p:spPr>
              <a:xfrm>
                <a:off x="2432252" y="3396248"/>
                <a:ext cx="3136496" cy="569484"/>
              </a:xfrm>
              <a:prstGeom prst="rect">
                <a:avLst/>
              </a:prstGeom>
              <a:grpFill/>
            </p:spPr>
            <p:txBody>
              <a:bodyPr wrap="square" rtlCol="0">
                <a:spAutoFit/>
              </a:bodyPr>
              <a:lstStyle/>
              <a:p>
                <a:pPr algn="ct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2543276" y="3981160"/>
                <a:ext cx="2914448" cy="753860"/>
              </a:xfrm>
              <a:prstGeom prst="rect">
                <a:avLst/>
              </a:prstGeom>
              <a:grpFill/>
            </p:spPr>
            <p:txBody>
              <a:bodyPr wrap="square" rtlCol="0">
                <a:spAutoFit/>
              </a:bodyPr>
              <a:lstStyle/>
              <a:p>
                <a:pPr algn="ct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uk-UA" sz="1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6"/>
              <p:cNvSpPr/>
              <p:nvPr/>
            </p:nvSpPr>
            <p:spPr>
              <a:xfrm flipH="1">
                <a:off x="3753757" y="2318896"/>
                <a:ext cx="493487" cy="1061829"/>
              </a:xfrm>
              <a:prstGeom prst="rect">
                <a:avLst/>
              </a:prstGeom>
              <a:grpFill/>
              <a:ln>
                <a:noFill/>
              </a:ln>
            </p:spPr>
            <p:txBody>
              <a:bodyPr wrap="square">
                <a:spAutoFit/>
              </a:bodyPr>
              <a:lstStyle/>
              <a:p>
                <a:pPr algn="ctr"/>
                <a:r>
                  <a:rPr lang="uk-UA" sz="4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grpSp>
      <p:grpSp>
        <p:nvGrpSpPr>
          <p:cNvPr id="53" name="Group 52"/>
          <p:cNvGrpSpPr/>
          <p:nvPr/>
        </p:nvGrpSpPr>
        <p:grpSpPr>
          <a:xfrm>
            <a:off x="3807564" y="3627120"/>
            <a:ext cx="2286000" cy="2286000"/>
            <a:chOff x="5711346" y="5440680"/>
            <a:chExt cx="3429000" cy="3429000"/>
          </a:xfrm>
          <a:solidFill>
            <a:srgbClr val="E4E3D8"/>
          </a:solidFill>
        </p:grpSpPr>
        <p:sp>
          <p:nvSpPr>
            <p:cNvPr id="18" name="Rectangle 17"/>
            <p:cNvSpPr/>
            <p:nvPr/>
          </p:nvSpPr>
          <p:spPr>
            <a:xfrm>
              <a:off x="5711346" y="5440680"/>
              <a:ext cx="3429000" cy="3429000"/>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grpSp>
          <p:nvGrpSpPr>
            <p:cNvPr id="49" name="Group 48"/>
            <p:cNvGrpSpPr/>
            <p:nvPr/>
          </p:nvGrpSpPr>
          <p:grpSpPr>
            <a:xfrm>
              <a:off x="5857598" y="5816216"/>
              <a:ext cx="3136496" cy="2416124"/>
              <a:chOff x="2432252" y="2318896"/>
              <a:chExt cx="3136496" cy="2416124"/>
            </a:xfrm>
            <a:grpFill/>
          </p:grpSpPr>
          <p:sp>
            <p:nvSpPr>
              <p:cNvPr id="50" name="TextBox 49"/>
              <p:cNvSpPr txBox="1"/>
              <p:nvPr/>
            </p:nvSpPr>
            <p:spPr>
              <a:xfrm>
                <a:off x="2432252" y="3396248"/>
                <a:ext cx="3136496" cy="569484"/>
              </a:xfrm>
              <a:prstGeom prst="rect">
                <a:avLst/>
              </a:prstGeom>
              <a:grpFill/>
            </p:spPr>
            <p:txBody>
              <a:bodyPr wrap="square" rtlCol="0">
                <a:spAutoFit/>
              </a:bodyPr>
              <a:lstStyle/>
              <a:p>
                <a:pPr algn="ctr"/>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2543276" y="3981160"/>
                <a:ext cx="2914448" cy="753860"/>
              </a:xfrm>
              <a:prstGeom prst="rect">
                <a:avLst/>
              </a:prstGeom>
              <a:grpFill/>
            </p:spPr>
            <p:txBody>
              <a:bodyPr wrap="square" rtlCol="0">
                <a:spAutoFit/>
              </a:bodyPr>
              <a:lstStyle/>
              <a:p>
                <a:pPr algn="ctr"/>
                <a:r>
                  <a:rPr lang="zh-CN" altLang="en-US" sz="1335"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uk-UA" sz="1335"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flipH="1">
                <a:off x="3753757" y="2318896"/>
                <a:ext cx="493487" cy="1061829"/>
              </a:xfrm>
              <a:prstGeom prst="rect">
                <a:avLst/>
              </a:prstGeom>
              <a:grpFill/>
              <a:ln>
                <a:noFill/>
              </a:ln>
            </p:spPr>
            <p:txBody>
              <a:bodyPr wrap="square">
                <a:spAutoFit/>
              </a:bodyPr>
              <a:lstStyle/>
              <a:p>
                <a:pPr algn="ctr"/>
                <a:r>
                  <a:rPr lang="uk-UA" sz="400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grpSp>
      </p:grpSp>
      <p:pic>
        <p:nvPicPr>
          <p:cNvPr id="13" name="图片占位符 1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01" r="16601"/>
          <a:stretch>
            <a:fillRect/>
          </a:stretch>
        </p:blipFill>
        <p:spPr>
          <a:xfrm>
            <a:off x="3810000" y="1341120"/>
            <a:ext cx="2286000" cy="2286000"/>
          </a:xfrm>
        </p:spPr>
      </p:pic>
      <p:pic>
        <p:nvPicPr>
          <p:cNvPr id="11" name="图片占位符 10"/>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1524000" y="3627120"/>
            <a:ext cx="2286000" cy="2286000"/>
          </a:xfrm>
        </p:spPr>
      </p:pic>
      <p:pic>
        <p:nvPicPr>
          <p:cNvPr id="15" name="图片占位符 14"/>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6096000" y="1341120"/>
            <a:ext cx="4572000" cy="4572000"/>
          </a:xfrm>
        </p:spPr>
      </p:pic>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360"/>
                                          </p:val>
                                        </p:tav>
                                        <p:tav tm="100000">
                                          <p:val>
                                            <p:fltVal val="0"/>
                                          </p:val>
                                        </p:tav>
                                      </p:tavLst>
                                    </p:anim>
                                    <p:animEffect transition="in" filter="fade">
                                      <p:cBhvr>
                                        <p:cTn id="16" dur="1000"/>
                                        <p:tgtEl>
                                          <p:spTgt spid="53"/>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1000" fill="hold"/>
                                        <p:tgtEl>
                                          <p:spTgt spid="54"/>
                                        </p:tgtEl>
                                        <p:attrNameLst>
                                          <p:attrName>ppt_w</p:attrName>
                                        </p:attrNameLst>
                                      </p:cBhvr>
                                      <p:tavLst>
                                        <p:tav tm="0">
                                          <p:val>
                                            <p:fltVal val="0"/>
                                          </p:val>
                                        </p:tav>
                                        <p:tav tm="100000">
                                          <p:val>
                                            <p:strVal val="#ppt_w"/>
                                          </p:val>
                                        </p:tav>
                                      </p:tavLst>
                                    </p:anim>
                                    <p:anim calcmode="lin" valueType="num">
                                      <p:cBhvr>
                                        <p:cTn id="20" dur="1000" fill="hold"/>
                                        <p:tgtEl>
                                          <p:spTgt spid="54"/>
                                        </p:tgtEl>
                                        <p:attrNameLst>
                                          <p:attrName>ppt_h</p:attrName>
                                        </p:attrNameLst>
                                      </p:cBhvr>
                                      <p:tavLst>
                                        <p:tav tm="0">
                                          <p:val>
                                            <p:fltVal val="0"/>
                                          </p:val>
                                        </p:tav>
                                        <p:tav tm="100000">
                                          <p:val>
                                            <p:strVal val="#ppt_h"/>
                                          </p:val>
                                        </p:tav>
                                      </p:tavLst>
                                    </p:anim>
                                    <p:anim calcmode="lin" valueType="num">
                                      <p:cBhvr>
                                        <p:cTn id="21" dur="1000" fill="hold"/>
                                        <p:tgtEl>
                                          <p:spTgt spid="54"/>
                                        </p:tgtEl>
                                        <p:attrNameLst>
                                          <p:attrName>style.rotation</p:attrName>
                                        </p:attrNameLst>
                                      </p:cBhvr>
                                      <p:tavLst>
                                        <p:tav tm="0">
                                          <p:val>
                                            <p:fltVal val="360"/>
                                          </p:val>
                                        </p:tav>
                                        <p:tav tm="100000">
                                          <p:val>
                                            <p:fltVal val="0"/>
                                          </p:val>
                                        </p:tav>
                                      </p:tavLst>
                                    </p:anim>
                                    <p:animEffect transition="in" filter="fade">
                                      <p:cBhvr>
                                        <p:cTn id="22" dur="1000"/>
                                        <p:tgtEl>
                                          <p:spTgt spid="5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fltVal val="0"/>
                                          </p:val>
                                        </p:tav>
                                        <p:tav tm="100000">
                                          <p:val>
                                            <p:strVal val="#ppt_w"/>
                                          </p:val>
                                        </p:tav>
                                      </p:tavLst>
                                    </p:anim>
                                    <p:anim calcmode="lin" valueType="num">
                                      <p:cBhvr>
                                        <p:cTn id="26" dur="1000" fill="hold"/>
                                        <p:tgtEl>
                                          <p:spTgt spid="53"/>
                                        </p:tgtEl>
                                        <p:attrNameLst>
                                          <p:attrName>ppt_h</p:attrName>
                                        </p:attrNameLst>
                                      </p:cBhvr>
                                      <p:tavLst>
                                        <p:tav tm="0">
                                          <p:val>
                                            <p:fltVal val="0"/>
                                          </p:val>
                                        </p:tav>
                                        <p:tav tm="100000">
                                          <p:val>
                                            <p:strVal val="#ppt_h"/>
                                          </p:val>
                                        </p:tav>
                                      </p:tavLst>
                                    </p:anim>
                                    <p:anim calcmode="lin" valueType="num">
                                      <p:cBhvr>
                                        <p:cTn id="27" dur="1000" fill="hold"/>
                                        <p:tgtEl>
                                          <p:spTgt spid="53"/>
                                        </p:tgtEl>
                                        <p:attrNameLst>
                                          <p:attrName>style.rotation</p:attrName>
                                        </p:attrNameLst>
                                      </p:cBhvr>
                                      <p:tavLst>
                                        <p:tav tm="0">
                                          <p:val>
                                            <p:fltVal val="360"/>
                                          </p:val>
                                        </p:tav>
                                        <p:tav tm="100000">
                                          <p:val>
                                            <p:fltVal val="0"/>
                                          </p:val>
                                        </p:tav>
                                      </p:tavLst>
                                    </p:anim>
                                    <p:animEffect transition="in" filter="fade">
                                      <p:cBhvr>
                                        <p:cTn id="28"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a:xfrm>
            <a:off x="2224088" y="685801"/>
            <a:ext cx="7758112" cy="746125"/>
          </a:xfrm>
        </p:spPr>
        <p:txBody>
          <a:bodyPr/>
          <a:lstStyle/>
          <a:p>
            <a:pPr algn="ctr"/>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活动介绍 </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Activity Introduction)</a:t>
            </a:r>
          </a:p>
        </p:txBody>
      </p:sp>
      <p:grpSp>
        <p:nvGrpSpPr>
          <p:cNvPr id="89093" name="Group 2656"/>
          <p:cNvGrpSpPr/>
          <p:nvPr/>
        </p:nvGrpSpPr>
        <p:grpSpPr bwMode="auto">
          <a:xfrm>
            <a:off x="2336800" y="2527300"/>
            <a:ext cx="1181100" cy="1181100"/>
            <a:chOff x="219397" y="208724"/>
            <a:chExt cx="3266765" cy="3266766"/>
          </a:xfrm>
        </p:grpSpPr>
        <p:sp>
          <p:nvSpPr>
            <p:cNvPr id="89103" name="Shape 2654"/>
            <p:cNvSpPr/>
            <p:nvPr/>
          </p:nvSpPr>
          <p:spPr bwMode="auto">
            <a:xfrm>
              <a:off x="219397" y="208724"/>
              <a:ext cx="3266766" cy="3266767"/>
            </a:xfrm>
            <a:custGeom>
              <a:avLst/>
              <a:gdLst>
                <a:gd name="T0" fmla="*/ 1633383 w 19679"/>
                <a:gd name="T1" fmla="*/ 1633384 h 19679"/>
                <a:gd name="T2" fmla="*/ 1633383 w 19679"/>
                <a:gd name="T3" fmla="*/ 1633384 h 19679"/>
                <a:gd name="T4" fmla="*/ 1633383 w 19679"/>
                <a:gd name="T5" fmla="*/ 1633384 h 19679"/>
                <a:gd name="T6" fmla="*/ 1633383 w 19679"/>
                <a:gd name="T7" fmla="*/ 163338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104" name="Shape 2655"/>
            <p:cNvSpPr/>
            <p:nvPr/>
          </p:nvSpPr>
          <p:spPr bwMode="auto">
            <a:xfrm>
              <a:off x="910903" y="1101868"/>
              <a:ext cx="1684313" cy="1480479"/>
            </a:xfrm>
            <a:custGeom>
              <a:avLst/>
              <a:gdLst>
                <a:gd name="T0" fmla="*/ 842157 w 21600"/>
                <a:gd name="T1" fmla="*/ 740240 h 21600"/>
                <a:gd name="T2" fmla="*/ 842157 w 21600"/>
                <a:gd name="T3" fmla="*/ 740240 h 21600"/>
                <a:gd name="T4" fmla="*/ 842157 w 21600"/>
                <a:gd name="T5" fmla="*/ 740240 h 21600"/>
                <a:gd name="T6" fmla="*/ 842157 w 21600"/>
                <a:gd name="T7" fmla="*/ 74024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094" name="Group 2662"/>
          <p:cNvGrpSpPr/>
          <p:nvPr/>
        </p:nvGrpSpPr>
        <p:grpSpPr bwMode="auto">
          <a:xfrm rot="10800000" flipH="1">
            <a:off x="2336800" y="4438650"/>
            <a:ext cx="1181100" cy="1181100"/>
            <a:chOff x="219397" y="208724"/>
            <a:chExt cx="3266765" cy="3266766"/>
          </a:xfrm>
        </p:grpSpPr>
        <p:sp>
          <p:nvSpPr>
            <p:cNvPr id="89101" name="Shape 2660"/>
            <p:cNvSpPr/>
            <p:nvPr/>
          </p:nvSpPr>
          <p:spPr bwMode="auto">
            <a:xfrm>
              <a:off x="219397" y="208724"/>
              <a:ext cx="3266766" cy="3266767"/>
            </a:xfrm>
            <a:custGeom>
              <a:avLst/>
              <a:gdLst>
                <a:gd name="T0" fmla="*/ 1633383 w 19679"/>
                <a:gd name="T1" fmla="*/ 1633384 h 19679"/>
                <a:gd name="T2" fmla="*/ 1633383 w 19679"/>
                <a:gd name="T3" fmla="*/ 1633384 h 19679"/>
                <a:gd name="T4" fmla="*/ 1633383 w 19679"/>
                <a:gd name="T5" fmla="*/ 1633384 h 19679"/>
                <a:gd name="T6" fmla="*/ 1633383 w 19679"/>
                <a:gd name="T7" fmla="*/ 163338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9102" name="Shape 2661"/>
            <p:cNvSpPr/>
            <p:nvPr/>
          </p:nvSpPr>
          <p:spPr bwMode="auto">
            <a:xfrm>
              <a:off x="910903" y="1101868"/>
              <a:ext cx="1684313" cy="1480479"/>
            </a:xfrm>
            <a:custGeom>
              <a:avLst/>
              <a:gdLst>
                <a:gd name="T0" fmla="*/ 842157 w 21600"/>
                <a:gd name="T1" fmla="*/ 740240 h 21600"/>
                <a:gd name="T2" fmla="*/ 842157 w 21600"/>
                <a:gd name="T3" fmla="*/ 740240 h 21600"/>
                <a:gd name="T4" fmla="*/ 842157 w 21600"/>
                <a:gd name="T5" fmla="*/ 740240 h 21600"/>
                <a:gd name="T6" fmla="*/ 842157 w 21600"/>
                <a:gd name="T7" fmla="*/ 74024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687"/>
          <p:cNvGrpSpPr/>
          <p:nvPr/>
        </p:nvGrpSpPr>
        <p:grpSpPr>
          <a:xfrm>
            <a:off x="3973816" y="2182787"/>
            <a:ext cx="2405036" cy="1437060"/>
            <a:chOff x="0" y="0"/>
            <a:chExt cx="5467200" cy="3266766"/>
          </a:xfrm>
          <a:solidFill>
            <a:srgbClr val="C52F2C"/>
          </a:solidFill>
        </p:grpSpPr>
        <p:sp>
          <p:nvSpPr>
            <p:cNvPr id="12" name="Shape 2663"/>
            <p:cNvSpPr/>
            <p:nvPr/>
          </p:nvSpPr>
          <p:spPr>
            <a:xfrm>
              <a:off x="3079305"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3" name="Shape 2664"/>
            <p:cNvSpPr/>
            <p:nvPr/>
          </p:nvSpPr>
          <p:spPr>
            <a:xfrm>
              <a:off x="3079305"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4" name="Shape 2665"/>
            <p:cNvSpPr/>
            <p:nvPr/>
          </p:nvSpPr>
          <p:spPr>
            <a:xfrm>
              <a:off x="3079305"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5" name="Shape 2666"/>
            <p:cNvSpPr/>
            <p:nvPr/>
          </p:nvSpPr>
          <p:spPr>
            <a:xfrm>
              <a:off x="2463444"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6" name="Shape 2667"/>
            <p:cNvSpPr/>
            <p:nvPr/>
          </p:nvSpPr>
          <p:spPr>
            <a:xfrm>
              <a:off x="2463444"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7" name="Shape 2668"/>
            <p:cNvSpPr/>
            <p:nvPr/>
          </p:nvSpPr>
          <p:spPr>
            <a:xfrm>
              <a:off x="3695166"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8" name="Shape 2669"/>
            <p:cNvSpPr/>
            <p:nvPr/>
          </p:nvSpPr>
          <p:spPr>
            <a:xfrm>
              <a:off x="3695166"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9" name="Shape 2670"/>
            <p:cNvSpPr/>
            <p:nvPr/>
          </p:nvSpPr>
          <p:spPr>
            <a:xfrm>
              <a:off x="3695166"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0" name="Shape 2671"/>
            <p:cNvSpPr/>
            <p:nvPr/>
          </p:nvSpPr>
          <p:spPr>
            <a:xfrm>
              <a:off x="3695166" y="0"/>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1" name="Shape 2672"/>
            <p:cNvSpPr/>
            <p:nvPr/>
          </p:nvSpPr>
          <p:spPr>
            <a:xfrm>
              <a:off x="1847583"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2" name="Shape 2673"/>
            <p:cNvSpPr/>
            <p:nvPr/>
          </p:nvSpPr>
          <p:spPr>
            <a:xfrm>
              <a:off x="4311027"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3" name="Shape 2674"/>
            <p:cNvSpPr/>
            <p:nvPr/>
          </p:nvSpPr>
          <p:spPr>
            <a:xfrm>
              <a:off x="4311027"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4" name="Shape 2675"/>
            <p:cNvSpPr/>
            <p:nvPr/>
          </p:nvSpPr>
          <p:spPr>
            <a:xfrm>
              <a:off x="4311027"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5" name="Shape 2676"/>
            <p:cNvSpPr/>
            <p:nvPr/>
          </p:nvSpPr>
          <p:spPr>
            <a:xfrm>
              <a:off x="4311027" y="0"/>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6" name="Shape 2677"/>
            <p:cNvSpPr/>
            <p:nvPr/>
          </p:nvSpPr>
          <p:spPr>
            <a:xfrm>
              <a:off x="2463444"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7" name="Shape 2678"/>
            <p:cNvSpPr/>
            <p:nvPr/>
          </p:nvSpPr>
          <p:spPr>
            <a:xfrm>
              <a:off x="1847583"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8" name="Shape 2679"/>
            <p:cNvSpPr/>
            <p:nvPr/>
          </p:nvSpPr>
          <p:spPr>
            <a:xfrm>
              <a:off x="1231722"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9" name="Shape 2680"/>
            <p:cNvSpPr/>
            <p:nvPr/>
          </p:nvSpPr>
          <p:spPr>
            <a:xfrm>
              <a:off x="1231722"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0" name="Shape 2681"/>
            <p:cNvSpPr/>
            <p:nvPr/>
          </p:nvSpPr>
          <p:spPr>
            <a:xfrm>
              <a:off x="615861"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1" name="Shape 2682"/>
            <p:cNvSpPr/>
            <p:nvPr/>
          </p:nvSpPr>
          <p:spPr>
            <a:xfrm>
              <a:off x="0" y="2505530"/>
              <a:ext cx="540311"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2" name="Shape 2683"/>
            <p:cNvSpPr/>
            <p:nvPr/>
          </p:nvSpPr>
          <p:spPr>
            <a:xfrm>
              <a:off x="4926889"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3" name="Shape 2684"/>
            <p:cNvSpPr/>
            <p:nvPr/>
          </p:nvSpPr>
          <p:spPr>
            <a:xfrm>
              <a:off x="4926889"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4" name="Shape 2685"/>
            <p:cNvSpPr/>
            <p:nvPr/>
          </p:nvSpPr>
          <p:spPr>
            <a:xfrm>
              <a:off x="4926889"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5" name="Shape 2686"/>
            <p:cNvSpPr/>
            <p:nvPr/>
          </p:nvSpPr>
          <p:spPr>
            <a:xfrm>
              <a:off x="4926888" y="0"/>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grpSp>
      <p:grpSp>
        <p:nvGrpSpPr>
          <p:cNvPr id="36" name="Group 2709"/>
          <p:cNvGrpSpPr/>
          <p:nvPr/>
        </p:nvGrpSpPr>
        <p:grpSpPr>
          <a:xfrm>
            <a:off x="3973816" y="4089227"/>
            <a:ext cx="2405036" cy="1437060"/>
            <a:chOff x="0" y="0"/>
            <a:chExt cx="5467198" cy="3266766"/>
          </a:xfrm>
          <a:solidFill>
            <a:srgbClr val="C52F2C"/>
          </a:solidFill>
        </p:grpSpPr>
        <p:sp>
          <p:nvSpPr>
            <p:cNvPr id="37" name="Shape 2688"/>
            <p:cNvSpPr/>
            <p:nvPr/>
          </p:nvSpPr>
          <p:spPr>
            <a:xfrm>
              <a:off x="1231722"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8" name="Shape 2689"/>
            <p:cNvSpPr/>
            <p:nvPr/>
          </p:nvSpPr>
          <p:spPr>
            <a:xfrm>
              <a:off x="1231722"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39" name="Shape 2690"/>
            <p:cNvSpPr/>
            <p:nvPr/>
          </p:nvSpPr>
          <p:spPr>
            <a:xfrm>
              <a:off x="1231722"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0" name="Shape 2691"/>
            <p:cNvSpPr/>
            <p:nvPr/>
          </p:nvSpPr>
          <p:spPr>
            <a:xfrm>
              <a:off x="1847583"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1" name="Shape 2692"/>
            <p:cNvSpPr/>
            <p:nvPr/>
          </p:nvSpPr>
          <p:spPr>
            <a:xfrm>
              <a:off x="1847583"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2" name="Shape 2693"/>
            <p:cNvSpPr/>
            <p:nvPr/>
          </p:nvSpPr>
          <p:spPr>
            <a:xfrm>
              <a:off x="615861"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3" name="Shape 2694"/>
            <p:cNvSpPr/>
            <p:nvPr/>
          </p:nvSpPr>
          <p:spPr>
            <a:xfrm>
              <a:off x="615861"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4" name="Shape 2695"/>
            <p:cNvSpPr/>
            <p:nvPr/>
          </p:nvSpPr>
          <p:spPr>
            <a:xfrm>
              <a:off x="615861"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5" name="Shape 2696"/>
            <p:cNvSpPr/>
            <p:nvPr/>
          </p:nvSpPr>
          <p:spPr>
            <a:xfrm>
              <a:off x="615861" y="0"/>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6" name="Shape 2697"/>
            <p:cNvSpPr/>
            <p:nvPr/>
          </p:nvSpPr>
          <p:spPr>
            <a:xfrm>
              <a:off x="2463444"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7" name="Shape 2698"/>
            <p:cNvSpPr/>
            <p:nvPr/>
          </p:nvSpPr>
          <p:spPr>
            <a:xfrm>
              <a:off x="0" y="2505530"/>
              <a:ext cx="540311"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8" name="Shape 2699"/>
            <p:cNvSpPr/>
            <p:nvPr/>
          </p:nvSpPr>
          <p:spPr>
            <a:xfrm>
              <a:off x="0" y="1673571"/>
              <a:ext cx="540311"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49" name="Shape 2700"/>
            <p:cNvSpPr/>
            <p:nvPr/>
          </p:nvSpPr>
          <p:spPr>
            <a:xfrm>
              <a:off x="0" y="836785"/>
              <a:ext cx="540311"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0" name="Shape 2701"/>
            <p:cNvSpPr/>
            <p:nvPr/>
          </p:nvSpPr>
          <p:spPr>
            <a:xfrm>
              <a:off x="0" y="0"/>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1" name="Shape 2702"/>
            <p:cNvSpPr/>
            <p:nvPr/>
          </p:nvSpPr>
          <p:spPr>
            <a:xfrm>
              <a:off x="1847583" y="836785"/>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2" name="Shape 2703"/>
            <p:cNvSpPr/>
            <p:nvPr/>
          </p:nvSpPr>
          <p:spPr>
            <a:xfrm>
              <a:off x="2463444"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3" name="Shape 2704"/>
            <p:cNvSpPr/>
            <p:nvPr/>
          </p:nvSpPr>
          <p:spPr>
            <a:xfrm>
              <a:off x="3079305"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4" name="Shape 2705"/>
            <p:cNvSpPr/>
            <p:nvPr/>
          </p:nvSpPr>
          <p:spPr>
            <a:xfrm>
              <a:off x="3079305" y="1673571"/>
              <a:ext cx="540312" cy="76123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5" name="Shape 2706"/>
            <p:cNvSpPr/>
            <p:nvPr/>
          </p:nvSpPr>
          <p:spPr>
            <a:xfrm>
              <a:off x="3695166"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6" name="Shape 2707"/>
            <p:cNvSpPr/>
            <p:nvPr/>
          </p:nvSpPr>
          <p:spPr>
            <a:xfrm>
              <a:off x="4311027" y="2505530"/>
              <a:ext cx="540312"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57" name="Shape 2708"/>
            <p:cNvSpPr/>
            <p:nvPr/>
          </p:nvSpPr>
          <p:spPr>
            <a:xfrm>
              <a:off x="4926888" y="2505530"/>
              <a:ext cx="540311" cy="761237"/>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grpFill/>
            <a:ln w="12700" cap="flat">
              <a:noFill/>
              <a:miter lim="400000"/>
            </a:ln>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grpSp>
      <p:sp>
        <p:nvSpPr>
          <p:cNvPr id="58" name="TextBox 57"/>
          <p:cNvSpPr txBox="1"/>
          <p:nvPr/>
        </p:nvSpPr>
        <p:spPr>
          <a:xfrm>
            <a:off x="6732588" y="2401888"/>
            <a:ext cx="3135312" cy="830997"/>
          </a:xfrm>
          <a:prstGeom prst="rect">
            <a:avLst/>
          </a:prstGeom>
          <a:noFill/>
        </p:spPr>
        <p:txBody>
          <a:bodyPr lIns="0" tIns="0" rIns="0" bIns="0">
            <a:spAutoFit/>
          </a:bodyPr>
          <a:lstStyle/>
          <a:p>
            <a:pPr>
              <a:lnSpc>
                <a:spcPct val="150000"/>
              </a:lnSpc>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endParaRPr lang="nl-NL"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098" name="Text Placeholder 2"/>
          <p:cNvSpPr>
            <a:spLocks noGrp="1"/>
          </p:cNvSpPr>
          <p:nvPr>
            <p:ph type="body" sz="quarter" idx="11"/>
          </p:nvPr>
        </p:nvSpPr>
        <p:spPr>
          <a:xfrm>
            <a:off x="6737350" y="2087564"/>
            <a:ext cx="2317750"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6732588" y="4498795"/>
            <a:ext cx="3135312" cy="553998"/>
          </a:xfrm>
          <a:prstGeom prst="rect">
            <a:avLst/>
          </a:prstGeom>
          <a:noFill/>
        </p:spPr>
        <p:txBody>
          <a:bodyPr lIns="0" tIns="0" rIns="0" bIns="0">
            <a:spAutoFit/>
          </a:bodyPr>
          <a:lstStyle/>
          <a:p>
            <a:pPr>
              <a:lnSpc>
                <a:spcPct val="150000"/>
              </a:lnSpc>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a:t>
            </a:r>
            <a:endParaRPr lang="nl-NL"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100" name="Text Placeholder 2"/>
          <p:cNvSpPr>
            <a:spLocks noGrp="1"/>
          </p:cNvSpPr>
          <p:nvPr>
            <p:ph type="body" sz="quarter" idx="11"/>
          </p:nvPr>
        </p:nvSpPr>
        <p:spPr>
          <a:xfrm>
            <a:off x="6744673" y="4196942"/>
            <a:ext cx="2317750" cy="295275"/>
          </a:xfrm>
        </p:spPr>
        <p:txBody>
          <a:bodyPr anchor="ctr"/>
          <a:lstStyle/>
          <a:p>
            <a:pPr>
              <a:lnSpc>
                <a:spcPts val="300"/>
              </a:lnSpc>
            </a:pPr>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g-heart-and-little-heart_18027"/>
          <p:cNvSpPr>
            <a:spLocks noChangeAspect="1"/>
          </p:cNvSpPr>
          <p:nvPr/>
        </p:nvSpPr>
        <p:spPr bwMode="auto">
          <a:xfrm rot="-720000">
            <a:off x="1064494" y="1353640"/>
            <a:ext cx="5065028" cy="4382076"/>
          </a:xfrm>
          <a:custGeom>
            <a:avLst/>
            <a:gdLst>
              <a:gd name="T0" fmla="*/ 3096 w 6274"/>
              <a:gd name="T1" fmla="*/ 5319 h 5436"/>
              <a:gd name="T2" fmla="*/ 2871 w 6274"/>
              <a:gd name="T3" fmla="*/ 5177 h 5436"/>
              <a:gd name="T4" fmla="*/ 2245 w 6274"/>
              <a:gd name="T5" fmla="*/ 4567 h 5436"/>
              <a:gd name="T6" fmla="*/ 2220 w 6274"/>
              <a:gd name="T7" fmla="*/ 4544 h 5436"/>
              <a:gd name="T8" fmla="*/ 89 w 6274"/>
              <a:gd name="T9" fmla="*/ 1858 h 5436"/>
              <a:gd name="T10" fmla="*/ 315 w 6274"/>
              <a:gd name="T11" fmla="*/ 565 h 5436"/>
              <a:gd name="T12" fmla="*/ 1502 w 6274"/>
              <a:gd name="T13" fmla="*/ 7 h 5436"/>
              <a:gd name="T14" fmla="*/ 1639 w 6274"/>
              <a:gd name="T15" fmla="*/ 0 h 5436"/>
              <a:gd name="T16" fmla="*/ 3000 w 6274"/>
              <a:gd name="T17" fmla="*/ 704 h 5436"/>
              <a:gd name="T18" fmla="*/ 3083 w 6274"/>
              <a:gd name="T19" fmla="*/ 825 h 5436"/>
              <a:gd name="T20" fmla="*/ 3165 w 6274"/>
              <a:gd name="T21" fmla="*/ 704 h 5436"/>
              <a:gd name="T22" fmla="*/ 4527 w 6274"/>
              <a:gd name="T23" fmla="*/ 0 h 5436"/>
              <a:gd name="T24" fmla="*/ 4663 w 6274"/>
              <a:gd name="T25" fmla="*/ 7 h 5436"/>
              <a:gd name="T26" fmla="*/ 5851 w 6274"/>
              <a:gd name="T27" fmla="*/ 565 h 5436"/>
              <a:gd name="T28" fmla="*/ 6076 w 6274"/>
              <a:gd name="T29" fmla="*/ 1858 h 5436"/>
              <a:gd name="T30" fmla="*/ 5640 w 6274"/>
              <a:gd name="T31" fmla="*/ 2759 h 5436"/>
              <a:gd name="T32" fmla="*/ 5517 w 6274"/>
              <a:gd name="T33" fmla="*/ 2741 h 5436"/>
              <a:gd name="T34" fmla="*/ 5441 w 6274"/>
              <a:gd name="T35" fmla="*/ 2736 h 5436"/>
              <a:gd name="T36" fmla="*/ 4742 w 6274"/>
              <a:gd name="T37" fmla="*/ 3061 h 5436"/>
              <a:gd name="T38" fmla="*/ 4044 w 6274"/>
              <a:gd name="T39" fmla="*/ 2736 h 5436"/>
              <a:gd name="T40" fmla="*/ 3967 w 6274"/>
              <a:gd name="T41" fmla="*/ 2741 h 5436"/>
              <a:gd name="T42" fmla="*/ 3320 w 6274"/>
              <a:gd name="T43" fmla="*/ 3051 h 5436"/>
              <a:gd name="T44" fmla="*/ 3191 w 6274"/>
              <a:gd name="T45" fmla="*/ 3756 h 5436"/>
              <a:gd name="T46" fmla="*/ 3810 w 6274"/>
              <a:gd name="T47" fmla="*/ 4686 h 5436"/>
              <a:gd name="T48" fmla="*/ 6232 w 6274"/>
              <a:gd name="T49" fmla="*/ 3782 h 5436"/>
              <a:gd name="T50" fmla="*/ 5221 w 6274"/>
              <a:gd name="T51" fmla="*/ 5064 h 5436"/>
              <a:gd name="T52" fmla="*/ 4908 w 6274"/>
              <a:gd name="T53" fmla="*/ 5371 h 5436"/>
              <a:gd name="T54" fmla="*/ 4810 w 6274"/>
              <a:gd name="T55" fmla="*/ 5436 h 5436"/>
              <a:gd name="T56" fmla="*/ 4708 w 6274"/>
              <a:gd name="T57" fmla="*/ 5370 h 5436"/>
              <a:gd name="T58" fmla="*/ 4405 w 6274"/>
              <a:gd name="T59" fmla="*/ 5076 h 5436"/>
              <a:gd name="T60" fmla="*/ 4395 w 6274"/>
              <a:gd name="T61" fmla="*/ 5066 h 5436"/>
              <a:gd name="T62" fmla="*/ 3375 w 6274"/>
              <a:gd name="T63" fmla="*/ 3782 h 5436"/>
              <a:gd name="T64" fmla="*/ 3482 w 6274"/>
              <a:gd name="T65" fmla="*/ 3168 h 5436"/>
              <a:gd name="T66" fmla="*/ 4046 w 6274"/>
              <a:gd name="T67" fmla="*/ 2903 h 5436"/>
              <a:gd name="T68" fmla="*/ 4111 w 6274"/>
              <a:gd name="T69" fmla="*/ 2900 h 5436"/>
              <a:gd name="T70" fmla="*/ 4757 w 6274"/>
              <a:gd name="T71" fmla="*/ 3234 h 5436"/>
              <a:gd name="T72" fmla="*/ 4804 w 6274"/>
              <a:gd name="T73" fmla="*/ 3302 h 5436"/>
              <a:gd name="T74" fmla="*/ 4850 w 6274"/>
              <a:gd name="T75" fmla="*/ 3234 h 5436"/>
              <a:gd name="T76" fmla="*/ 5496 w 6274"/>
              <a:gd name="T77" fmla="*/ 2900 h 5436"/>
              <a:gd name="T78" fmla="*/ 5561 w 6274"/>
              <a:gd name="T79" fmla="*/ 2903 h 5436"/>
              <a:gd name="T80" fmla="*/ 6126 w 6274"/>
              <a:gd name="T81" fmla="*/ 3168 h 5436"/>
              <a:gd name="T82" fmla="*/ 6232 w 6274"/>
              <a:gd name="T83" fmla="*/ 3782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74" h="5436">
                <a:moveTo>
                  <a:pt x="3096" y="5319"/>
                </a:moveTo>
                <a:cubicBezTo>
                  <a:pt x="3028" y="5319"/>
                  <a:pt x="2923" y="5236"/>
                  <a:pt x="2871" y="5177"/>
                </a:cubicBezTo>
                <a:cubicBezTo>
                  <a:pt x="2722" y="5017"/>
                  <a:pt x="2501" y="4808"/>
                  <a:pt x="2245" y="4567"/>
                </a:cubicBezTo>
                <a:lnTo>
                  <a:pt x="2220" y="4544"/>
                </a:lnTo>
                <a:cubicBezTo>
                  <a:pt x="1330" y="3707"/>
                  <a:pt x="221" y="2664"/>
                  <a:pt x="89" y="1858"/>
                </a:cubicBezTo>
                <a:cubicBezTo>
                  <a:pt x="0" y="1313"/>
                  <a:pt x="76" y="878"/>
                  <a:pt x="315" y="565"/>
                </a:cubicBezTo>
                <a:cubicBezTo>
                  <a:pt x="555" y="250"/>
                  <a:pt x="943" y="67"/>
                  <a:pt x="1502" y="7"/>
                </a:cubicBezTo>
                <a:cubicBezTo>
                  <a:pt x="1549" y="2"/>
                  <a:pt x="1594" y="0"/>
                  <a:pt x="1639" y="0"/>
                </a:cubicBezTo>
                <a:cubicBezTo>
                  <a:pt x="2176" y="0"/>
                  <a:pt x="2710" y="276"/>
                  <a:pt x="3000" y="704"/>
                </a:cubicBezTo>
                <a:lnTo>
                  <a:pt x="3083" y="825"/>
                </a:lnTo>
                <a:lnTo>
                  <a:pt x="3165" y="704"/>
                </a:lnTo>
                <a:cubicBezTo>
                  <a:pt x="3455" y="276"/>
                  <a:pt x="3989" y="0"/>
                  <a:pt x="4527" y="0"/>
                </a:cubicBezTo>
                <a:cubicBezTo>
                  <a:pt x="4572" y="0"/>
                  <a:pt x="4617" y="2"/>
                  <a:pt x="4663" y="7"/>
                </a:cubicBezTo>
                <a:cubicBezTo>
                  <a:pt x="5222" y="67"/>
                  <a:pt x="5611" y="250"/>
                  <a:pt x="5851" y="565"/>
                </a:cubicBezTo>
                <a:cubicBezTo>
                  <a:pt x="6090" y="879"/>
                  <a:pt x="6165" y="1313"/>
                  <a:pt x="6076" y="1858"/>
                </a:cubicBezTo>
                <a:cubicBezTo>
                  <a:pt x="6031" y="2135"/>
                  <a:pt x="5868" y="2442"/>
                  <a:pt x="5640" y="2759"/>
                </a:cubicBezTo>
                <a:cubicBezTo>
                  <a:pt x="5601" y="2751"/>
                  <a:pt x="5560" y="2745"/>
                  <a:pt x="5517" y="2741"/>
                </a:cubicBezTo>
                <a:cubicBezTo>
                  <a:pt x="5493" y="2738"/>
                  <a:pt x="5467" y="2736"/>
                  <a:pt x="5441" y="2736"/>
                </a:cubicBezTo>
                <a:cubicBezTo>
                  <a:pt x="5174" y="2736"/>
                  <a:pt x="4908" y="2862"/>
                  <a:pt x="4742" y="3061"/>
                </a:cubicBezTo>
                <a:cubicBezTo>
                  <a:pt x="4576" y="2862"/>
                  <a:pt x="4311" y="2736"/>
                  <a:pt x="4044" y="2736"/>
                </a:cubicBezTo>
                <a:cubicBezTo>
                  <a:pt x="4017" y="2736"/>
                  <a:pt x="3992" y="2738"/>
                  <a:pt x="3967" y="2741"/>
                </a:cubicBezTo>
                <a:cubicBezTo>
                  <a:pt x="3666" y="2773"/>
                  <a:pt x="3454" y="2874"/>
                  <a:pt x="3320" y="3051"/>
                </a:cubicBezTo>
                <a:cubicBezTo>
                  <a:pt x="3187" y="3226"/>
                  <a:pt x="3143" y="3463"/>
                  <a:pt x="3191" y="3756"/>
                </a:cubicBezTo>
                <a:cubicBezTo>
                  <a:pt x="3238" y="4044"/>
                  <a:pt x="3505" y="4374"/>
                  <a:pt x="3810" y="4686"/>
                </a:cubicBezTo>
                <a:moveTo>
                  <a:pt x="6232" y="3782"/>
                </a:moveTo>
                <a:cubicBezTo>
                  <a:pt x="6169" y="4165"/>
                  <a:pt x="5645" y="4662"/>
                  <a:pt x="5221" y="5064"/>
                </a:cubicBezTo>
                <a:cubicBezTo>
                  <a:pt x="5105" y="5174"/>
                  <a:pt x="4985" y="5288"/>
                  <a:pt x="4908" y="5371"/>
                </a:cubicBezTo>
                <a:cubicBezTo>
                  <a:pt x="4889" y="5394"/>
                  <a:pt x="4840" y="5436"/>
                  <a:pt x="4810" y="5436"/>
                </a:cubicBezTo>
                <a:cubicBezTo>
                  <a:pt x="4780" y="5436"/>
                  <a:pt x="4732" y="5397"/>
                  <a:pt x="4708" y="5370"/>
                </a:cubicBezTo>
                <a:cubicBezTo>
                  <a:pt x="4636" y="5293"/>
                  <a:pt x="4529" y="5192"/>
                  <a:pt x="4405" y="5076"/>
                </a:cubicBezTo>
                <a:lnTo>
                  <a:pt x="4395" y="5066"/>
                </a:lnTo>
                <a:cubicBezTo>
                  <a:pt x="3969" y="4665"/>
                  <a:pt x="3438" y="4166"/>
                  <a:pt x="3375" y="3782"/>
                </a:cubicBezTo>
                <a:cubicBezTo>
                  <a:pt x="3333" y="3523"/>
                  <a:pt x="3369" y="3316"/>
                  <a:pt x="3482" y="3168"/>
                </a:cubicBezTo>
                <a:cubicBezTo>
                  <a:pt x="3596" y="3019"/>
                  <a:pt x="3780" y="2932"/>
                  <a:pt x="4046" y="2903"/>
                </a:cubicBezTo>
                <a:cubicBezTo>
                  <a:pt x="4067" y="2901"/>
                  <a:pt x="4088" y="2900"/>
                  <a:pt x="4111" y="2900"/>
                </a:cubicBezTo>
                <a:cubicBezTo>
                  <a:pt x="4366" y="2900"/>
                  <a:pt x="4620" y="3031"/>
                  <a:pt x="4757" y="3234"/>
                </a:cubicBezTo>
                <a:lnTo>
                  <a:pt x="4804" y="3302"/>
                </a:lnTo>
                <a:lnTo>
                  <a:pt x="4850" y="3234"/>
                </a:lnTo>
                <a:cubicBezTo>
                  <a:pt x="4988" y="3031"/>
                  <a:pt x="5241" y="2900"/>
                  <a:pt x="5496" y="2900"/>
                </a:cubicBezTo>
                <a:cubicBezTo>
                  <a:pt x="5519" y="2900"/>
                  <a:pt x="5541" y="2901"/>
                  <a:pt x="5561" y="2903"/>
                </a:cubicBezTo>
                <a:cubicBezTo>
                  <a:pt x="5827" y="2932"/>
                  <a:pt x="6012" y="3019"/>
                  <a:pt x="6126" y="3168"/>
                </a:cubicBezTo>
                <a:cubicBezTo>
                  <a:pt x="6239" y="3316"/>
                  <a:pt x="6274" y="3523"/>
                  <a:pt x="6232" y="3782"/>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247536" y="3982065"/>
            <a:ext cx="1445342" cy="461665"/>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第四部分</a:t>
            </a:r>
          </a:p>
        </p:txBody>
      </p:sp>
      <p:sp>
        <p:nvSpPr>
          <p:cNvPr id="6" name="矩形 5"/>
          <p:cNvSpPr/>
          <p:nvPr/>
        </p:nvSpPr>
        <p:spPr>
          <a:xfrm>
            <a:off x="2290238" y="2288909"/>
            <a:ext cx="1550424" cy="1569660"/>
          </a:xfrm>
          <a:prstGeom prst="rect">
            <a:avLst/>
          </a:prstGeom>
          <a:noFill/>
        </p:spPr>
        <p:txBody>
          <a:bodyPr wrap="none" lIns="91440" tIns="45720" rIns="91440" bIns="45720">
            <a:spAutoFit/>
          </a:bodyPr>
          <a:lstStyle/>
          <a:p>
            <a:pPr algn="ctr"/>
            <a:r>
              <a:rPr lang="en-US" altLang="zh-CN"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1"/>
          <p:cNvSpPr>
            <a:spLocks noChangeArrowheads="1"/>
          </p:cNvSpPr>
          <p:nvPr/>
        </p:nvSpPr>
        <p:spPr bwMode="auto">
          <a:xfrm>
            <a:off x="6214431" y="2734037"/>
            <a:ext cx="5623608"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eaLnBrk="1" hangingPunct="1">
              <a:lnSpc>
                <a:spcPct val="150000"/>
              </a:lnSpc>
            </a:pPr>
            <a:r>
              <a:rPr lang="zh-CN" altLang="en-US"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预期展望</a:t>
            </a:r>
            <a:endPar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8565" eaLnBrk="1" hangingPunct="1">
              <a:lnSpc>
                <a:spcPct val="150000"/>
              </a:lnSpc>
            </a:pPr>
            <a:r>
              <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(Future Prospects)</a:t>
            </a:r>
          </a:p>
        </p:txBody>
      </p:sp>
    </p:spTree>
  </p:cSld>
  <p:clrMapOvr>
    <a:masterClrMapping/>
  </p:clrMapOvr>
  <mc:AlternateContent xmlns:mc="http://schemas.openxmlformats.org/markup-compatibility/2006" xmlns:p14="http://schemas.microsoft.com/office/powerpoint/2010/main">
    <mc:Choice Requires="p14">
      <p:transition spd="slow" p14:dur="1250" advTm="10">
        <p14:switch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245" y="547069"/>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Future Prospects)</a:t>
            </a:r>
            <a:endParaRPr lang="uk-UA"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13"/>
          <p:cNvGrpSpPr/>
          <p:nvPr/>
        </p:nvGrpSpPr>
        <p:grpSpPr>
          <a:xfrm>
            <a:off x="4701783" y="2747729"/>
            <a:ext cx="2788435" cy="1676631"/>
            <a:chOff x="8399463" y="4694238"/>
            <a:chExt cx="1489075" cy="895351"/>
          </a:xfrm>
          <a:solidFill>
            <a:srgbClr val="C52F2C"/>
          </a:solidFill>
        </p:grpSpPr>
        <p:sp>
          <p:nvSpPr>
            <p:cNvPr id="8" name="Freeform 5"/>
            <p:cNvSpPr/>
            <p:nvPr/>
          </p:nvSpPr>
          <p:spPr bwMode="auto">
            <a:xfrm>
              <a:off x="8399463" y="4694238"/>
              <a:ext cx="596900" cy="300038"/>
            </a:xfrm>
            <a:custGeom>
              <a:avLst/>
              <a:gdLst>
                <a:gd name="T0" fmla="*/ 188 w 376"/>
                <a:gd name="T1" fmla="*/ 189 h 189"/>
                <a:gd name="T2" fmla="*/ 0 w 376"/>
                <a:gd name="T3" fmla="*/ 189 h 189"/>
                <a:gd name="T4" fmla="*/ 188 w 376"/>
                <a:gd name="T5" fmla="*/ 0 h 189"/>
                <a:gd name="T6" fmla="*/ 376 w 376"/>
                <a:gd name="T7" fmla="*/ 0 h 189"/>
                <a:gd name="T8" fmla="*/ 188 w 376"/>
                <a:gd name="T9" fmla="*/ 189 h 189"/>
              </a:gdLst>
              <a:ahLst/>
              <a:cxnLst>
                <a:cxn ang="0">
                  <a:pos x="T0" y="T1"/>
                </a:cxn>
                <a:cxn ang="0">
                  <a:pos x="T2" y="T3"/>
                </a:cxn>
                <a:cxn ang="0">
                  <a:pos x="T4" y="T5"/>
                </a:cxn>
                <a:cxn ang="0">
                  <a:pos x="T6" y="T7"/>
                </a:cxn>
                <a:cxn ang="0">
                  <a:pos x="T8" y="T9"/>
                </a:cxn>
              </a:cxnLst>
              <a:rect l="0" t="0" r="r" b="b"/>
              <a:pathLst>
                <a:path w="376" h="189">
                  <a:moveTo>
                    <a:pt x="188" y="189"/>
                  </a:moveTo>
                  <a:lnTo>
                    <a:pt x="0" y="189"/>
                  </a:lnTo>
                  <a:lnTo>
                    <a:pt x="188" y="0"/>
                  </a:lnTo>
                  <a:lnTo>
                    <a:pt x="376" y="0"/>
                  </a:lnTo>
                  <a:lnTo>
                    <a:pt x="1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6"/>
            <p:cNvSpPr/>
            <p:nvPr/>
          </p:nvSpPr>
          <p:spPr bwMode="auto">
            <a:xfrm>
              <a:off x="8697913" y="4694238"/>
              <a:ext cx="596900" cy="300038"/>
            </a:xfrm>
            <a:custGeom>
              <a:avLst/>
              <a:gdLst>
                <a:gd name="T0" fmla="*/ 188 w 376"/>
                <a:gd name="T1" fmla="*/ 0 h 189"/>
                <a:gd name="T2" fmla="*/ 0 w 376"/>
                <a:gd name="T3" fmla="*/ 0 h 189"/>
                <a:gd name="T4" fmla="*/ 188 w 376"/>
                <a:gd name="T5" fmla="*/ 189 h 189"/>
                <a:gd name="T6" fmla="*/ 376 w 376"/>
                <a:gd name="T7" fmla="*/ 189 h 189"/>
                <a:gd name="T8" fmla="*/ 188 w 376"/>
                <a:gd name="T9" fmla="*/ 0 h 189"/>
              </a:gdLst>
              <a:ahLst/>
              <a:cxnLst>
                <a:cxn ang="0">
                  <a:pos x="T0" y="T1"/>
                </a:cxn>
                <a:cxn ang="0">
                  <a:pos x="T2" y="T3"/>
                </a:cxn>
                <a:cxn ang="0">
                  <a:pos x="T4" y="T5"/>
                </a:cxn>
                <a:cxn ang="0">
                  <a:pos x="T6" y="T7"/>
                </a:cxn>
                <a:cxn ang="0">
                  <a:pos x="T8" y="T9"/>
                </a:cxn>
              </a:cxnLst>
              <a:rect l="0" t="0" r="r" b="b"/>
              <a:pathLst>
                <a:path w="376" h="189">
                  <a:moveTo>
                    <a:pt x="188" y="0"/>
                  </a:moveTo>
                  <a:lnTo>
                    <a:pt x="0" y="0"/>
                  </a:lnTo>
                  <a:lnTo>
                    <a:pt x="188" y="189"/>
                  </a:lnTo>
                  <a:lnTo>
                    <a:pt x="376" y="189"/>
                  </a:lnTo>
                  <a:lnTo>
                    <a:pt x="1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7"/>
            <p:cNvSpPr/>
            <p:nvPr/>
          </p:nvSpPr>
          <p:spPr bwMode="auto">
            <a:xfrm>
              <a:off x="8996363" y="4694238"/>
              <a:ext cx="593725" cy="300038"/>
            </a:xfrm>
            <a:custGeom>
              <a:avLst/>
              <a:gdLst>
                <a:gd name="T0" fmla="*/ 188 w 374"/>
                <a:gd name="T1" fmla="*/ 189 h 189"/>
                <a:gd name="T2" fmla="*/ 0 w 374"/>
                <a:gd name="T3" fmla="*/ 189 h 189"/>
                <a:gd name="T4" fmla="*/ 188 w 374"/>
                <a:gd name="T5" fmla="*/ 0 h 189"/>
                <a:gd name="T6" fmla="*/ 374 w 374"/>
                <a:gd name="T7" fmla="*/ 0 h 189"/>
                <a:gd name="T8" fmla="*/ 188 w 374"/>
                <a:gd name="T9" fmla="*/ 189 h 189"/>
              </a:gdLst>
              <a:ahLst/>
              <a:cxnLst>
                <a:cxn ang="0">
                  <a:pos x="T0" y="T1"/>
                </a:cxn>
                <a:cxn ang="0">
                  <a:pos x="T2" y="T3"/>
                </a:cxn>
                <a:cxn ang="0">
                  <a:pos x="T4" y="T5"/>
                </a:cxn>
                <a:cxn ang="0">
                  <a:pos x="T6" y="T7"/>
                </a:cxn>
                <a:cxn ang="0">
                  <a:pos x="T8" y="T9"/>
                </a:cxn>
              </a:cxnLst>
              <a:rect l="0" t="0" r="r" b="b"/>
              <a:pathLst>
                <a:path w="374" h="189">
                  <a:moveTo>
                    <a:pt x="188" y="189"/>
                  </a:moveTo>
                  <a:lnTo>
                    <a:pt x="0" y="189"/>
                  </a:lnTo>
                  <a:lnTo>
                    <a:pt x="188" y="0"/>
                  </a:lnTo>
                  <a:lnTo>
                    <a:pt x="374" y="0"/>
                  </a:lnTo>
                  <a:lnTo>
                    <a:pt x="1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8"/>
            <p:cNvSpPr/>
            <p:nvPr/>
          </p:nvSpPr>
          <p:spPr bwMode="auto">
            <a:xfrm>
              <a:off x="9294813" y="4694238"/>
              <a:ext cx="593725" cy="300038"/>
            </a:xfrm>
            <a:custGeom>
              <a:avLst/>
              <a:gdLst>
                <a:gd name="T0" fmla="*/ 186 w 374"/>
                <a:gd name="T1" fmla="*/ 0 h 189"/>
                <a:gd name="T2" fmla="*/ 0 w 374"/>
                <a:gd name="T3" fmla="*/ 0 h 189"/>
                <a:gd name="T4" fmla="*/ 186 w 374"/>
                <a:gd name="T5" fmla="*/ 189 h 189"/>
                <a:gd name="T6" fmla="*/ 374 w 374"/>
                <a:gd name="T7" fmla="*/ 189 h 189"/>
                <a:gd name="T8" fmla="*/ 186 w 374"/>
                <a:gd name="T9" fmla="*/ 0 h 189"/>
              </a:gdLst>
              <a:ahLst/>
              <a:cxnLst>
                <a:cxn ang="0">
                  <a:pos x="T0" y="T1"/>
                </a:cxn>
                <a:cxn ang="0">
                  <a:pos x="T2" y="T3"/>
                </a:cxn>
                <a:cxn ang="0">
                  <a:pos x="T4" y="T5"/>
                </a:cxn>
                <a:cxn ang="0">
                  <a:pos x="T6" y="T7"/>
                </a:cxn>
                <a:cxn ang="0">
                  <a:pos x="T8" y="T9"/>
                </a:cxn>
              </a:cxnLst>
              <a:rect l="0" t="0" r="r" b="b"/>
              <a:pathLst>
                <a:path w="374" h="189">
                  <a:moveTo>
                    <a:pt x="186" y="0"/>
                  </a:moveTo>
                  <a:lnTo>
                    <a:pt x="0" y="0"/>
                  </a:lnTo>
                  <a:lnTo>
                    <a:pt x="186" y="189"/>
                  </a:lnTo>
                  <a:lnTo>
                    <a:pt x="374" y="189"/>
                  </a:lnTo>
                  <a:lnTo>
                    <a:pt x="1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p:cNvSpPr/>
            <p:nvPr/>
          </p:nvSpPr>
          <p:spPr bwMode="auto">
            <a:xfrm>
              <a:off x="8399463" y="4994276"/>
              <a:ext cx="895350" cy="595313"/>
            </a:xfrm>
            <a:custGeom>
              <a:avLst/>
              <a:gdLst>
                <a:gd name="T0" fmla="*/ 564 w 564"/>
                <a:gd name="T1" fmla="*/ 375 h 375"/>
                <a:gd name="T2" fmla="*/ 188 w 564"/>
                <a:gd name="T3" fmla="*/ 0 h 375"/>
                <a:gd name="T4" fmla="*/ 0 w 564"/>
                <a:gd name="T5" fmla="*/ 0 h 375"/>
                <a:gd name="T6" fmla="*/ 376 w 564"/>
                <a:gd name="T7" fmla="*/ 375 h 375"/>
                <a:gd name="T8" fmla="*/ 564 w 564"/>
                <a:gd name="T9" fmla="*/ 375 h 375"/>
              </a:gdLst>
              <a:ahLst/>
              <a:cxnLst>
                <a:cxn ang="0">
                  <a:pos x="T0" y="T1"/>
                </a:cxn>
                <a:cxn ang="0">
                  <a:pos x="T2" y="T3"/>
                </a:cxn>
                <a:cxn ang="0">
                  <a:pos x="T4" y="T5"/>
                </a:cxn>
                <a:cxn ang="0">
                  <a:pos x="T6" y="T7"/>
                </a:cxn>
                <a:cxn ang="0">
                  <a:pos x="T8" y="T9"/>
                </a:cxn>
              </a:cxnLst>
              <a:rect l="0" t="0" r="r" b="b"/>
              <a:pathLst>
                <a:path w="564" h="375">
                  <a:moveTo>
                    <a:pt x="564" y="375"/>
                  </a:moveTo>
                  <a:lnTo>
                    <a:pt x="188" y="0"/>
                  </a:lnTo>
                  <a:lnTo>
                    <a:pt x="0" y="0"/>
                  </a:lnTo>
                  <a:lnTo>
                    <a:pt x="376" y="375"/>
                  </a:lnTo>
                  <a:lnTo>
                    <a:pt x="564" y="3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
            <p:cNvSpPr/>
            <p:nvPr/>
          </p:nvSpPr>
          <p:spPr bwMode="auto">
            <a:xfrm>
              <a:off x="8996363" y="4994276"/>
              <a:ext cx="892175" cy="595313"/>
            </a:xfrm>
            <a:custGeom>
              <a:avLst/>
              <a:gdLst>
                <a:gd name="T0" fmla="*/ 0 w 562"/>
                <a:gd name="T1" fmla="*/ 375 h 375"/>
                <a:gd name="T2" fmla="*/ 188 w 562"/>
                <a:gd name="T3" fmla="*/ 375 h 375"/>
                <a:gd name="T4" fmla="*/ 562 w 562"/>
                <a:gd name="T5" fmla="*/ 0 h 375"/>
                <a:gd name="T6" fmla="*/ 374 w 562"/>
                <a:gd name="T7" fmla="*/ 0 h 375"/>
                <a:gd name="T8" fmla="*/ 0 w 562"/>
                <a:gd name="T9" fmla="*/ 375 h 375"/>
              </a:gdLst>
              <a:ahLst/>
              <a:cxnLst>
                <a:cxn ang="0">
                  <a:pos x="T0" y="T1"/>
                </a:cxn>
                <a:cxn ang="0">
                  <a:pos x="T2" y="T3"/>
                </a:cxn>
                <a:cxn ang="0">
                  <a:pos x="T4" y="T5"/>
                </a:cxn>
                <a:cxn ang="0">
                  <a:pos x="T6" y="T7"/>
                </a:cxn>
                <a:cxn ang="0">
                  <a:pos x="T8" y="T9"/>
                </a:cxn>
              </a:cxnLst>
              <a:rect l="0" t="0" r="r" b="b"/>
              <a:pathLst>
                <a:path w="562" h="375">
                  <a:moveTo>
                    <a:pt x="0" y="375"/>
                  </a:moveTo>
                  <a:lnTo>
                    <a:pt x="188" y="375"/>
                  </a:lnTo>
                  <a:lnTo>
                    <a:pt x="562" y="0"/>
                  </a:lnTo>
                  <a:lnTo>
                    <a:pt x="374" y="0"/>
                  </a:lnTo>
                  <a:lnTo>
                    <a:pt x="0" y="3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uk-UA">
                <a:solidFill>
                  <a:srgbClr val="34343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8"/>
          <p:cNvGrpSpPr/>
          <p:nvPr/>
        </p:nvGrpSpPr>
        <p:grpSpPr>
          <a:xfrm>
            <a:off x="1598553" y="1850534"/>
            <a:ext cx="3042297" cy="849637"/>
            <a:chOff x="2137665" y="2558319"/>
            <a:chExt cx="4563446" cy="1274455"/>
          </a:xfrm>
        </p:grpSpPr>
        <p:sp>
          <p:nvSpPr>
            <p:cNvPr id="60" name="TextBox 59"/>
            <p:cNvSpPr txBox="1"/>
            <p:nvPr/>
          </p:nvSpPr>
          <p:spPr>
            <a:xfrm>
              <a:off x="2643881" y="2558319"/>
              <a:ext cx="3238500" cy="569484"/>
            </a:xfrm>
            <a:prstGeom prst="rect">
              <a:avLst/>
            </a:prstGeom>
            <a:noFill/>
          </p:spPr>
          <p:txBody>
            <a:bodyPr wrap="square" rtlCol="0">
              <a:spAutoFit/>
            </a:bodyPr>
            <a:lstStyle/>
            <a:p>
              <a:pPr algn="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flipH="1">
              <a:off x="2137665" y="3078914"/>
              <a:ext cx="3744714" cy="753860"/>
            </a:xfrm>
            <a:prstGeom prst="rect">
              <a:avLst/>
            </a:prstGeom>
            <a:noFill/>
          </p:spPr>
          <p:txBody>
            <a:bodyPr wrap="square" rtlCol="0">
              <a:spAutoFit/>
            </a:bodyPr>
            <a:lstStyle/>
            <a:p>
              <a:pPr algn="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Oval 61"/>
            <p:cNvSpPr/>
            <p:nvPr/>
          </p:nvSpPr>
          <p:spPr>
            <a:xfrm>
              <a:off x="6233630"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62"/>
          <p:cNvGrpSpPr/>
          <p:nvPr/>
        </p:nvGrpSpPr>
        <p:grpSpPr>
          <a:xfrm>
            <a:off x="7448954" y="1863268"/>
            <a:ext cx="3144493" cy="849637"/>
            <a:chOff x="11586889" y="2558319"/>
            <a:chExt cx="4716740" cy="1274455"/>
          </a:xfrm>
        </p:grpSpPr>
        <p:sp>
          <p:nvSpPr>
            <p:cNvPr id="64" name="Oval 63"/>
            <p:cNvSpPr/>
            <p:nvPr/>
          </p:nvSpPr>
          <p:spPr>
            <a:xfrm>
              <a:off x="11586889"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12558915" y="2558319"/>
              <a:ext cx="3238500" cy="569484"/>
            </a:xfrm>
            <a:prstGeom prst="rect">
              <a:avLst/>
            </a:prstGeom>
            <a:noFill/>
          </p:spPr>
          <p:txBody>
            <a:bodyPr wrap="square" rtlCol="0">
              <a:spAutoFit/>
            </a:bodyPr>
            <a:lstStyle/>
            <a:p>
              <a:pP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flipH="1">
              <a:off x="12558915" y="3078914"/>
              <a:ext cx="3744714" cy="753860"/>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Group 66"/>
          <p:cNvGrpSpPr/>
          <p:nvPr/>
        </p:nvGrpSpPr>
        <p:grpSpPr>
          <a:xfrm>
            <a:off x="796989" y="3255813"/>
            <a:ext cx="3042297" cy="849637"/>
            <a:chOff x="2137665" y="2558319"/>
            <a:chExt cx="4563446" cy="1274455"/>
          </a:xfrm>
        </p:grpSpPr>
        <p:sp>
          <p:nvSpPr>
            <p:cNvPr id="68" name="TextBox 67"/>
            <p:cNvSpPr txBox="1"/>
            <p:nvPr/>
          </p:nvSpPr>
          <p:spPr>
            <a:xfrm>
              <a:off x="2643881" y="2558319"/>
              <a:ext cx="3238500" cy="569484"/>
            </a:xfrm>
            <a:prstGeom prst="rect">
              <a:avLst/>
            </a:prstGeom>
            <a:noFill/>
          </p:spPr>
          <p:txBody>
            <a:bodyPr wrap="square" rtlCol="0">
              <a:spAutoFit/>
            </a:bodyPr>
            <a:lstStyle/>
            <a:p>
              <a:pPr algn="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flipH="1">
              <a:off x="2137665" y="3078914"/>
              <a:ext cx="3744714" cy="753860"/>
            </a:xfrm>
            <a:prstGeom prst="rect">
              <a:avLst/>
            </a:prstGeom>
            <a:noFill/>
          </p:spPr>
          <p:txBody>
            <a:bodyPr wrap="square" rtlCol="0">
              <a:spAutoFit/>
            </a:bodyPr>
            <a:lstStyle/>
            <a:p>
              <a:pPr algn="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69"/>
            <p:cNvSpPr/>
            <p:nvPr/>
          </p:nvSpPr>
          <p:spPr>
            <a:xfrm>
              <a:off x="6233630"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75"/>
          <p:cNvGrpSpPr/>
          <p:nvPr/>
        </p:nvGrpSpPr>
        <p:grpSpPr>
          <a:xfrm>
            <a:off x="8250518" y="3271470"/>
            <a:ext cx="3144493" cy="849637"/>
            <a:chOff x="11586889" y="2558319"/>
            <a:chExt cx="4716740" cy="1274455"/>
          </a:xfrm>
        </p:grpSpPr>
        <p:sp>
          <p:nvSpPr>
            <p:cNvPr id="77" name="Oval 76"/>
            <p:cNvSpPr/>
            <p:nvPr/>
          </p:nvSpPr>
          <p:spPr>
            <a:xfrm>
              <a:off x="11586889"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12558915" y="2558319"/>
              <a:ext cx="3238500" cy="569484"/>
            </a:xfrm>
            <a:prstGeom prst="rect">
              <a:avLst/>
            </a:prstGeom>
            <a:noFill/>
          </p:spPr>
          <p:txBody>
            <a:bodyPr wrap="square" rtlCol="0">
              <a:spAutoFit/>
            </a:bodyPr>
            <a:lstStyle/>
            <a:p>
              <a:pP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flipH="1">
              <a:off x="12558915" y="3078914"/>
              <a:ext cx="3744714" cy="753860"/>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Group 70"/>
          <p:cNvGrpSpPr/>
          <p:nvPr/>
        </p:nvGrpSpPr>
        <p:grpSpPr>
          <a:xfrm>
            <a:off x="1659486" y="4698251"/>
            <a:ext cx="3042297" cy="849637"/>
            <a:chOff x="2137665" y="2558319"/>
            <a:chExt cx="4563446" cy="1274455"/>
          </a:xfrm>
        </p:grpSpPr>
        <p:sp>
          <p:nvSpPr>
            <p:cNvPr id="72" name="TextBox 71"/>
            <p:cNvSpPr txBox="1"/>
            <p:nvPr/>
          </p:nvSpPr>
          <p:spPr>
            <a:xfrm>
              <a:off x="2742858" y="2558319"/>
              <a:ext cx="3238500" cy="569484"/>
            </a:xfrm>
            <a:prstGeom prst="rect">
              <a:avLst/>
            </a:prstGeom>
            <a:noFill/>
          </p:spPr>
          <p:txBody>
            <a:bodyPr wrap="square" rtlCol="0">
              <a:spAutoFit/>
            </a:bodyPr>
            <a:lstStyle/>
            <a:p>
              <a:pPr algn="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flipH="1">
              <a:off x="2137665" y="3078914"/>
              <a:ext cx="3744714" cy="753860"/>
            </a:xfrm>
            <a:prstGeom prst="rect">
              <a:avLst/>
            </a:prstGeom>
            <a:noFill/>
          </p:spPr>
          <p:txBody>
            <a:bodyPr wrap="square" rtlCol="0">
              <a:spAutoFit/>
            </a:bodyPr>
            <a:lstStyle/>
            <a:p>
              <a:pPr algn="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Oval 73"/>
            <p:cNvSpPr/>
            <p:nvPr/>
          </p:nvSpPr>
          <p:spPr>
            <a:xfrm>
              <a:off x="6233630"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Group 79"/>
          <p:cNvGrpSpPr/>
          <p:nvPr/>
        </p:nvGrpSpPr>
        <p:grpSpPr>
          <a:xfrm>
            <a:off x="7448954" y="4679672"/>
            <a:ext cx="3144493" cy="849637"/>
            <a:chOff x="11586889" y="2558319"/>
            <a:chExt cx="4716740" cy="1274455"/>
          </a:xfrm>
        </p:grpSpPr>
        <p:sp>
          <p:nvSpPr>
            <p:cNvPr id="81" name="Oval 80"/>
            <p:cNvSpPr/>
            <p:nvPr/>
          </p:nvSpPr>
          <p:spPr>
            <a:xfrm>
              <a:off x="11586889" y="2586188"/>
              <a:ext cx="467481" cy="467481"/>
            </a:xfrm>
            <a:prstGeom prst="ellipse">
              <a:avLst/>
            </a:prstGeom>
            <a:solidFill>
              <a:srgbClr val="B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uk-UA"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12558915" y="2558319"/>
              <a:ext cx="3238500" cy="569484"/>
            </a:xfrm>
            <a:prstGeom prst="rect">
              <a:avLst/>
            </a:prstGeom>
            <a:noFill/>
          </p:spPr>
          <p:txBody>
            <a:bodyPr wrap="square" rtlCol="0">
              <a:spAutoFit/>
            </a:bodyPr>
            <a:lstStyle/>
            <a:p>
              <a:pPr defTabSz="914400"/>
              <a:r>
                <a:rPr lang="zh-CN" altLang="en-US" sz="1865"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flipH="1">
              <a:off x="12558915" y="3078914"/>
              <a:ext cx="3744714" cy="753860"/>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ru-RU"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750" fill="hold"/>
                                        <p:tgtEl>
                                          <p:spTgt spid="59"/>
                                        </p:tgtEl>
                                        <p:attrNameLst>
                                          <p:attrName>ppt_w</p:attrName>
                                        </p:attrNameLst>
                                      </p:cBhvr>
                                      <p:tavLst>
                                        <p:tav tm="0">
                                          <p:val>
                                            <p:fltVal val="0"/>
                                          </p:val>
                                        </p:tav>
                                        <p:tav tm="100000">
                                          <p:val>
                                            <p:strVal val="#ppt_w"/>
                                          </p:val>
                                        </p:tav>
                                      </p:tavLst>
                                    </p:anim>
                                    <p:anim calcmode="lin" valueType="num">
                                      <p:cBhvr>
                                        <p:cTn id="15" dur="750" fill="hold"/>
                                        <p:tgtEl>
                                          <p:spTgt spid="59"/>
                                        </p:tgtEl>
                                        <p:attrNameLst>
                                          <p:attrName>ppt_h</p:attrName>
                                        </p:attrNameLst>
                                      </p:cBhvr>
                                      <p:tavLst>
                                        <p:tav tm="0">
                                          <p:val>
                                            <p:fltVal val="0"/>
                                          </p:val>
                                        </p:tav>
                                        <p:tav tm="100000">
                                          <p:val>
                                            <p:strVal val="#ppt_h"/>
                                          </p:val>
                                        </p:tav>
                                      </p:tavLst>
                                    </p:anim>
                                    <p:anim calcmode="lin" valueType="num">
                                      <p:cBhvr>
                                        <p:cTn id="16" dur="750" fill="hold"/>
                                        <p:tgtEl>
                                          <p:spTgt spid="59"/>
                                        </p:tgtEl>
                                        <p:attrNameLst>
                                          <p:attrName>style.rotation</p:attrName>
                                        </p:attrNameLst>
                                      </p:cBhvr>
                                      <p:tavLst>
                                        <p:tav tm="0">
                                          <p:val>
                                            <p:fltVal val="360"/>
                                          </p:val>
                                        </p:tav>
                                        <p:tav tm="100000">
                                          <p:val>
                                            <p:fltVal val="0"/>
                                          </p:val>
                                        </p:tav>
                                      </p:tavLst>
                                    </p:anim>
                                    <p:animEffect transition="in" filter="fade">
                                      <p:cBhvr>
                                        <p:cTn id="17" dur="750"/>
                                        <p:tgtEl>
                                          <p:spTgt spid="59"/>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750" fill="hold"/>
                                        <p:tgtEl>
                                          <p:spTgt spid="67"/>
                                        </p:tgtEl>
                                        <p:attrNameLst>
                                          <p:attrName>ppt_w</p:attrName>
                                        </p:attrNameLst>
                                      </p:cBhvr>
                                      <p:tavLst>
                                        <p:tav tm="0">
                                          <p:val>
                                            <p:fltVal val="0"/>
                                          </p:val>
                                        </p:tav>
                                        <p:tav tm="100000">
                                          <p:val>
                                            <p:strVal val="#ppt_w"/>
                                          </p:val>
                                        </p:tav>
                                      </p:tavLst>
                                    </p:anim>
                                    <p:anim calcmode="lin" valueType="num">
                                      <p:cBhvr>
                                        <p:cTn id="21" dur="750" fill="hold"/>
                                        <p:tgtEl>
                                          <p:spTgt spid="67"/>
                                        </p:tgtEl>
                                        <p:attrNameLst>
                                          <p:attrName>ppt_h</p:attrName>
                                        </p:attrNameLst>
                                      </p:cBhvr>
                                      <p:tavLst>
                                        <p:tav tm="0">
                                          <p:val>
                                            <p:fltVal val="0"/>
                                          </p:val>
                                        </p:tav>
                                        <p:tav tm="100000">
                                          <p:val>
                                            <p:strVal val="#ppt_h"/>
                                          </p:val>
                                        </p:tav>
                                      </p:tavLst>
                                    </p:anim>
                                    <p:anim calcmode="lin" valueType="num">
                                      <p:cBhvr>
                                        <p:cTn id="22" dur="750" fill="hold"/>
                                        <p:tgtEl>
                                          <p:spTgt spid="67"/>
                                        </p:tgtEl>
                                        <p:attrNameLst>
                                          <p:attrName>style.rotation</p:attrName>
                                        </p:attrNameLst>
                                      </p:cBhvr>
                                      <p:tavLst>
                                        <p:tav tm="0">
                                          <p:val>
                                            <p:fltVal val="360"/>
                                          </p:val>
                                        </p:tav>
                                        <p:tav tm="100000">
                                          <p:val>
                                            <p:fltVal val="0"/>
                                          </p:val>
                                        </p:tav>
                                      </p:tavLst>
                                    </p:anim>
                                    <p:animEffect transition="in" filter="fade">
                                      <p:cBhvr>
                                        <p:cTn id="23" dur="750"/>
                                        <p:tgtEl>
                                          <p:spTgt spid="67"/>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750" fill="hold"/>
                                        <p:tgtEl>
                                          <p:spTgt spid="71"/>
                                        </p:tgtEl>
                                        <p:attrNameLst>
                                          <p:attrName>ppt_w</p:attrName>
                                        </p:attrNameLst>
                                      </p:cBhvr>
                                      <p:tavLst>
                                        <p:tav tm="0">
                                          <p:val>
                                            <p:fltVal val="0"/>
                                          </p:val>
                                        </p:tav>
                                        <p:tav tm="100000">
                                          <p:val>
                                            <p:strVal val="#ppt_w"/>
                                          </p:val>
                                        </p:tav>
                                      </p:tavLst>
                                    </p:anim>
                                    <p:anim calcmode="lin" valueType="num">
                                      <p:cBhvr>
                                        <p:cTn id="27" dur="750" fill="hold"/>
                                        <p:tgtEl>
                                          <p:spTgt spid="71"/>
                                        </p:tgtEl>
                                        <p:attrNameLst>
                                          <p:attrName>ppt_h</p:attrName>
                                        </p:attrNameLst>
                                      </p:cBhvr>
                                      <p:tavLst>
                                        <p:tav tm="0">
                                          <p:val>
                                            <p:fltVal val="0"/>
                                          </p:val>
                                        </p:tav>
                                        <p:tav tm="100000">
                                          <p:val>
                                            <p:strVal val="#ppt_h"/>
                                          </p:val>
                                        </p:tav>
                                      </p:tavLst>
                                    </p:anim>
                                    <p:anim calcmode="lin" valueType="num">
                                      <p:cBhvr>
                                        <p:cTn id="28" dur="750" fill="hold"/>
                                        <p:tgtEl>
                                          <p:spTgt spid="71"/>
                                        </p:tgtEl>
                                        <p:attrNameLst>
                                          <p:attrName>style.rotation</p:attrName>
                                        </p:attrNameLst>
                                      </p:cBhvr>
                                      <p:tavLst>
                                        <p:tav tm="0">
                                          <p:val>
                                            <p:fltVal val="360"/>
                                          </p:val>
                                        </p:tav>
                                        <p:tav tm="100000">
                                          <p:val>
                                            <p:fltVal val="0"/>
                                          </p:val>
                                        </p:tav>
                                      </p:tavLst>
                                    </p:anim>
                                    <p:animEffect transition="in" filter="fade">
                                      <p:cBhvr>
                                        <p:cTn id="29" dur="750"/>
                                        <p:tgtEl>
                                          <p:spTgt spid="71"/>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 calcmode="lin" valueType="num">
                                      <p:cBhvr>
                                        <p:cTn id="34" dur="750" fill="hold"/>
                                        <p:tgtEl>
                                          <p:spTgt spid="63"/>
                                        </p:tgtEl>
                                        <p:attrNameLst>
                                          <p:attrName>style.rotation</p:attrName>
                                        </p:attrNameLst>
                                      </p:cBhvr>
                                      <p:tavLst>
                                        <p:tav tm="0">
                                          <p:val>
                                            <p:fltVal val="360"/>
                                          </p:val>
                                        </p:tav>
                                        <p:tav tm="100000">
                                          <p:val>
                                            <p:fltVal val="0"/>
                                          </p:val>
                                        </p:tav>
                                      </p:tavLst>
                                    </p:anim>
                                    <p:animEffect transition="in" filter="fade">
                                      <p:cBhvr>
                                        <p:cTn id="35" dur="750"/>
                                        <p:tgtEl>
                                          <p:spTgt spid="63"/>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750" fill="hold"/>
                                        <p:tgtEl>
                                          <p:spTgt spid="76"/>
                                        </p:tgtEl>
                                        <p:attrNameLst>
                                          <p:attrName>ppt_w</p:attrName>
                                        </p:attrNameLst>
                                      </p:cBhvr>
                                      <p:tavLst>
                                        <p:tav tm="0">
                                          <p:val>
                                            <p:fltVal val="0"/>
                                          </p:val>
                                        </p:tav>
                                        <p:tav tm="100000">
                                          <p:val>
                                            <p:strVal val="#ppt_w"/>
                                          </p:val>
                                        </p:tav>
                                      </p:tavLst>
                                    </p:anim>
                                    <p:anim calcmode="lin" valueType="num">
                                      <p:cBhvr>
                                        <p:cTn id="39" dur="750" fill="hold"/>
                                        <p:tgtEl>
                                          <p:spTgt spid="76"/>
                                        </p:tgtEl>
                                        <p:attrNameLst>
                                          <p:attrName>ppt_h</p:attrName>
                                        </p:attrNameLst>
                                      </p:cBhvr>
                                      <p:tavLst>
                                        <p:tav tm="0">
                                          <p:val>
                                            <p:fltVal val="0"/>
                                          </p:val>
                                        </p:tav>
                                        <p:tav tm="100000">
                                          <p:val>
                                            <p:strVal val="#ppt_h"/>
                                          </p:val>
                                        </p:tav>
                                      </p:tavLst>
                                    </p:anim>
                                    <p:anim calcmode="lin" valueType="num">
                                      <p:cBhvr>
                                        <p:cTn id="40" dur="750" fill="hold"/>
                                        <p:tgtEl>
                                          <p:spTgt spid="76"/>
                                        </p:tgtEl>
                                        <p:attrNameLst>
                                          <p:attrName>style.rotation</p:attrName>
                                        </p:attrNameLst>
                                      </p:cBhvr>
                                      <p:tavLst>
                                        <p:tav tm="0">
                                          <p:val>
                                            <p:fltVal val="360"/>
                                          </p:val>
                                        </p:tav>
                                        <p:tav tm="100000">
                                          <p:val>
                                            <p:fltVal val="0"/>
                                          </p:val>
                                        </p:tav>
                                      </p:tavLst>
                                    </p:anim>
                                    <p:animEffect transition="in" filter="fade">
                                      <p:cBhvr>
                                        <p:cTn id="41" dur="750"/>
                                        <p:tgtEl>
                                          <p:spTgt spid="76"/>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750" fill="hold"/>
                                        <p:tgtEl>
                                          <p:spTgt spid="80"/>
                                        </p:tgtEl>
                                        <p:attrNameLst>
                                          <p:attrName>ppt_w</p:attrName>
                                        </p:attrNameLst>
                                      </p:cBhvr>
                                      <p:tavLst>
                                        <p:tav tm="0">
                                          <p:val>
                                            <p:fltVal val="0"/>
                                          </p:val>
                                        </p:tav>
                                        <p:tav tm="100000">
                                          <p:val>
                                            <p:strVal val="#ppt_w"/>
                                          </p:val>
                                        </p:tav>
                                      </p:tavLst>
                                    </p:anim>
                                    <p:anim calcmode="lin" valueType="num">
                                      <p:cBhvr>
                                        <p:cTn id="45" dur="750" fill="hold"/>
                                        <p:tgtEl>
                                          <p:spTgt spid="80"/>
                                        </p:tgtEl>
                                        <p:attrNameLst>
                                          <p:attrName>ppt_h</p:attrName>
                                        </p:attrNameLst>
                                      </p:cBhvr>
                                      <p:tavLst>
                                        <p:tav tm="0">
                                          <p:val>
                                            <p:fltVal val="0"/>
                                          </p:val>
                                        </p:tav>
                                        <p:tav tm="100000">
                                          <p:val>
                                            <p:strVal val="#ppt_h"/>
                                          </p:val>
                                        </p:tav>
                                      </p:tavLst>
                                    </p:anim>
                                    <p:anim calcmode="lin" valueType="num">
                                      <p:cBhvr>
                                        <p:cTn id="46" dur="750" fill="hold"/>
                                        <p:tgtEl>
                                          <p:spTgt spid="80"/>
                                        </p:tgtEl>
                                        <p:attrNameLst>
                                          <p:attrName>style.rotation</p:attrName>
                                        </p:attrNameLst>
                                      </p:cBhvr>
                                      <p:tavLst>
                                        <p:tav tm="0">
                                          <p:val>
                                            <p:fltVal val="360"/>
                                          </p:val>
                                        </p:tav>
                                        <p:tav tm="100000">
                                          <p:val>
                                            <p:fltVal val="0"/>
                                          </p:val>
                                        </p:tav>
                                      </p:tavLst>
                                    </p:anim>
                                    <p:animEffect transition="in" filter="fade">
                                      <p:cBhvr>
                                        <p:cTn id="47"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6"/>
          <p:cNvSpPr>
            <a:spLocks noChangeArrowheads="1"/>
          </p:cNvSpPr>
          <p:nvPr/>
        </p:nvSpPr>
        <p:spPr bwMode="auto">
          <a:xfrm>
            <a:off x="1637479" y="1092922"/>
            <a:ext cx="5022730" cy="5026450"/>
          </a:xfrm>
          <a:prstGeom prst="ellipse">
            <a:avLst/>
          </a:prstGeom>
          <a:noFill/>
          <a:ln w="9">
            <a:solidFill>
              <a:srgbClr val="C52F2C"/>
            </a:solidFill>
            <a:prstDash val="dash"/>
            <a:round/>
          </a:ln>
          <a:extLst>
            <a:ext uri="{909E8E84-426E-40DD-AFC4-6F175D3DCCD1}">
              <a14:hiddenFill xmlns:a14="http://schemas.microsoft.com/office/drawing/2010/main">
                <a:solidFill>
                  <a:srgbClr val="FFFFFF"/>
                </a:solidFill>
              </a14:hiddenFill>
            </a:ext>
          </a:extLst>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735" kern="0">
              <a:solidFill>
                <a:prstClr val="black"/>
              </a:solidFill>
              <a:cs typeface="+mn-ea"/>
              <a:sym typeface="Arial" panose="020B0604020202020204" pitchFamily="34" charset="0"/>
            </a:endParaRPr>
          </a:p>
        </p:txBody>
      </p:sp>
      <p:sp>
        <p:nvSpPr>
          <p:cNvPr id="18" name="Oval 10"/>
          <p:cNvSpPr>
            <a:spLocks noChangeArrowheads="1"/>
          </p:cNvSpPr>
          <p:nvPr/>
        </p:nvSpPr>
        <p:spPr bwMode="auto">
          <a:xfrm>
            <a:off x="5402023" y="1360025"/>
            <a:ext cx="585653" cy="508535"/>
          </a:xfrm>
          <a:custGeom>
            <a:avLst/>
            <a:gdLst>
              <a:gd name="T0" fmla="*/ 4580 w 4848"/>
              <a:gd name="T1" fmla="*/ 476 h 4216"/>
              <a:gd name="T2" fmla="*/ 3599 w 4848"/>
              <a:gd name="T3" fmla="*/ 6 h 4216"/>
              <a:gd name="T4" fmla="*/ 3483 w 4848"/>
              <a:gd name="T5" fmla="*/ 0 h 4216"/>
              <a:gd name="T6" fmla="*/ 2424 w 4848"/>
              <a:gd name="T7" fmla="*/ 491 h 4216"/>
              <a:gd name="T8" fmla="*/ 1365 w 4848"/>
              <a:gd name="T9" fmla="*/ 0 h 4216"/>
              <a:gd name="T10" fmla="*/ 1249 w 4848"/>
              <a:gd name="T11" fmla="*/ 6 h 4216"/>
              <a:gd name="T12" fmla="*/ 268 w 4848"/>
              <a:gd name="T13" fmla="*/ 476 h 4216"/>
              <a:gd name="T14" fmla="*/ 72 w 4848"/>
              <a:gd name="T15" fmla="*/ 1546 h 4216"/>
              <a:gd name="T16" fmla="*/ 1683 w 4848"/>
              <a:gd name="T17" fmla="*/ 3605 h 4216"/>
              <a:gd name="T18" fmla="*/ 1698 w 4848"/>
              <a:gd name="T19" fmla="*/ 3619 h 4216"/>
              <a:gd name="T20" fmla="*/ 2151 w 4848"/>
              <a:gd name="T21" fmla="*/ 4060 h 4216"/>
              <a:gd name="T22" fmla="*/ 2433 w 4848"/>
              <a:gd name="T23" fmla="*/ 4216 h 4216"/>
              <a:gd name="T24" fmla="*/ 2711 w 4848"/>
              <a:gd name="T25" fmla="*/ 4060 h 4216"/>
              <a:gd name="T26" fmla="*/ 3183 w 4848"/>
              <a:gd name="T27" fmla="*/ 3598 h 4216"/>
              <a:gd name="T28" fmla="*/ 4775 w 4848"/>
              <a:gd name="T29" fmla="*/ 1545 h 4216"/>
              <a:gd name="T30" fmla="*/ 4580 w 4848"/>
              <a:gd name="T31" fmla="*/ 476 h 4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8" h="4216">
                <a:moveTo>
                  <a:pt x="4580" y="476"/>
                </a:moveTo>
                <a:cubicBezTo>
                  <a:pt x="4376" y="209"/>
                  <a:pt x="4055" y="55"/>
                  <a:pt x="3599" y="6"/>
                </a:cubicBezTo>
                <a:cubicBezTo>
                  <a:pt x="3562" y="2"/>
                  <a:pt x="3523" y="0"/>
                  <a:pt x="3483" y="0"/>
                </a:cubicBezTo>
                <a:cubicBezTo>
                  <a:pt x="3078" y="0"/>
                  <a:pt x="2675" y="189"/>
                  <a:pt x="2424" y="491"/>
                </a:cubicBezTo>
                <a:cubicBezTo>
                  <a:pt x="2173" y="189"/>
                  <a:pt x="1770" y="0"/>
                  <a:pt x="1365" y="0"/>
                </a:cubicBezTo>
                <a:cubicBezTo>
                  <a:pt x="1325" y="0"/>
                  <a:pt x="1286" y="2"/>
                  <a:pt x="1249" y="6"/>
                </a:cubicBezTo>
                <a:cubicBezTo>
                  <a:pt x="793" y="55"/>
                  <a:pt x="472" y="209"/>
                  <a:pt x="268" y="476"/>
                </a:cubicBezTo>
                <a:cubicBezTo>
                  <a:pt x="66" y="742"/>
                  <a:pt x="0" y="1101"/>
                  <a:pt x="72" y="1546"/>
                </a:cubicBezTo>
                <a:cubicBezTo>
                  <a:pt x="178" y="2190"/>
                  <a:pt x="1013" y="2974"/>
                  <a:pt x="1683" y="3605"/>
                </a:cubicBezTo>
                <a:lnTo>
                  <a:pt x="1698" y="3619"/>
                </a:lnTo>
                <a:cubicBezTo>
                  <a:pt x="1885" y="3795"/>
                  <a:pt x="2046" y="3947"/>
                  <a:pt x="2151" y="4060"/>
                </a:cubicBezTo>
                <a:cubicBezTo>
                  <a:pt x="2165" y="4076"/>
                  <a:pt x="2293" y="4216"/>
                  <a:pt x="2433" y="4216"/>
                </a:cubicBezTo>
                <a:cubicBezTo>
                  <a:pt x="2574" y="4216"/>
                  <a:pt x="2700" y="4074"/>
                  <a:pt x="2711" y="4060"/>
                </a:cubicBezTo>
                <a:cubicBezTo>
                  <a:pt x="2823" y="3939"/>
                  <a:pt x="3004" y="3768"/>
                  <a:pt x="3183" y="3598"/>
                </a:cubicBezTo>
                <a:cubicBezTo>
                  <a:pt x="3845" y="2970"/>
                  <a:pt x="4670" y="2187"/>
                  <a:pt x="4775" y="1545"/>
                </a:cubicBezTo>
                <a:cubicBezTo>
                  <a:pt x="4848" y="1102"/>
                  <a:pt x="4782" y="742"/>
                  <a:pt x="4580" y="476"/>
                </a:cubicBezTo>
                <a:close/>
              </a:path>
            </a:pathLst>
          </a:custGeom>
          <a:solidFill>
            <a:srgbClr val="C52F2C"/>
          </a:solidFill>
          <a:ln>
            <a:noFill/>
          </a:ln>
        </p:spPr>
        <p:txBody>
          <a:bodyPr lIns="91388" tIns="45694" rIns="91388" bIns="4569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1" hangingPunct="1">
              <a:spcBef>
                <a:spcPct val="0"/>
              </a:spcBef>
              <a:buNone/>
            </a:pPr>
            <a:r>
              <a:rPr lang="en-US" altLang="zh-CN"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12"/>
          <p:cNvSpPr>
            <a:spLocks noChangeArrowheads="1"/>
          </p:cNvSpPr>
          <p:nvPr/>
        </p:nvSpPr>
        <p:spPr bwMode="auto">
          <a:xfrm>
            <a:off x="5711680" y="5140357"/>
            <a:ext cx="586989" cy="509695"/>
          </a:xfrm>
          <a:custGeom>
            <a:avLst/>
            <a:gdLst>
              <a:gd name="T0" fmla="*/ 4580 w 4848"/>
              <a:gd name="T1" fmla="*/ 476 h 4216"/>
              <a:gd name="T2" fmla="*/ 3599 w 4848"/>
              <a:gd name="T3" fmla="*/ 6 h 4216"/>
              <a:gd name="T4" fmla="*/ 3483 w 4848"/>
              <a:gd name="T5" fmla="*/ 0 h 4216"/>
              <a:gd name="T6" fmla="*/ 2424 w 4848"/>
              <a:gd name="T7" fmla="*/ 491 h 4216"/>
              <a:gd name="T8" fmla="*/ 1365 w 4848"/>
              <a:gd name="T9" fmla="*/ 0 h 4216"/>
              <a:gd name="T10" fmla="*/ 1249 w 4848"/>
              <a:gd name="T11" fmla="*/ 6 h 4216"/>
              <a:gd name="T12" fmla="*/ 268 w 4848"/>
              <a:gd name="T13" fmla="*/ 476 h 4216"/>
              <a:gd name="T14" fmla="*/ 72 w 4848"/>
              <a:gd name="T15" fmla="*/ 1546 h 4216"/>
              <a:gd name="T16" fmla="*/ 1683 w 4848"/>
              <a:gd name="T17" fmla="*/ 3605 h 4216"/>
              <a:gd name="T18" fmla="*/ 1698 w 4848"/>
              <a:gd name="T19" fmla="*/ 3619 h 4216"/>
              <a:gd name="T20" fmla="*/ 2151 w 4848"/>
              <a:gd name="T21" fmla="*/ 4060 h 4216"/>
              <a:gd name="T22" fmla="*/ 2433 w 4848"/>
              <a:gd name="T23" fmla="*/ 4216 h 4216"/>
              <a:gd name="T24" fmla="*/ 2711 w 4848"/>
              <a:gd name="T25" fmla="*/ 4060 h 4216"/>
              <a:gd name="T26" fmla="*/ 3183 w 4848"/>
              <a:gd name="T27" fmla="*/ 3598 h 4216"/>
              <a:gd name="T28" fmla="*/ 4775 w 4848"/>
              <a:gd name="T29" fmla="*/ 1545 h 4216"/>
              <a:gd name="T30" fmla="*/ 4580 w 4848"/>
              <a:gd name="T31" fmla="*/ 476 h 4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8" h="4216">
                <a:moveTo>
                  <a:pt x="4580" y="476"/>
                </a:moveTo>
                <a:cubicBezTo>
                  <a:pt x="4376" y="209"/>
                  <a:pt x="4055" y="55"/>
                  <a:pt x="3599" y="6"/>
                </a:cubicBezTo>
                <a:cubicBezTo>
                  <a:pt x="3562" y="2"/>
                  <a:pt x="3523" y="0"/>
                  <a:pt x="3483" y="0"/>
                </a:cubicBezTo>
                <a:cubicBezTo>
                  <a:pt x="3078" y="0"/>
                  <a:pt x="2675" y="189"/>
                  <a:pt x="2424" y="491"/>
                </a:cubicBezTo>
                <a:cubicBezTo>
                  <a:pt x="2173" y="189"/>
                  <a:pt x="1770" y="0"/>
                  <a:pt x="1365" y="0"/>
                </a:cubicBezTo>
                <a:cubicBezTo>
                  <a:pt x="1325" y="0"/>
                  <a:pt x="1286" y="2"/>
                  <a:pt x="1249" y="6"/>
                </a:cubicBezTo>
                <a:cubicBezTo>
                  <a:pt x="793" y="55"/>
                  <a:pt x="472" y="209"/>
                  <a:pt x="268" y="476"/>
                </a:cubicBezTo>
                <a:cubicBezTo>
                  <a:pt x="66" y="742"/>
                  <a:pt x="0" y="1101"/>
                  <a:pt x="72" y="1546"/>
                </a:cubicBezTo>
                <a:cubicBezTo>
                  <a:pt x="178" y="2190"/>
                  <a:pt x="1013" y="2974"/>
                  <a:pt x="1683" y="3605"/>
                </a:cubicBezTo>
                <a:lnTo>
                  <a:pt x="1698" y="3619"/>
                </a:lnTo>
                <a:cubicBezTo>
                  <a:pt x="1885" y="3795"/>
                  <a:pt x="2046" y="3947"/>
                  <a:pt x="2151" y="4060"/>
                </a:cubicBezTo>
                <a:cubicBezTo>
                  <a:pt x="2165" y="4076"/>
                  <a:pt x="2293" y="4216"/>
                  <a:pt x="2433" y="4216"/>
                </a:cubicBezTo>
                <a:cubicBezTo>
                  <a:pt x="2574" y="4216"/>
                  <a:pt x="2700" y="4074"/>
                  <a:pt x="2711" y="4060"/>
                </a:cubicBezTo>
                <a:cubicBezTo>
                  <a:pt x="2823" y="3939"/>
                  <a:pt x="3004" y="3768"/>
                  <a:pt x="3183" y="3598"/>
                </a:cubicBezTo>
                <a:cubicBezTo>
                  <a:pt x="3845" y="2970"/>
                  <a:pt x="4670" y="2187"/>
                  <a:pt x="4775" y="1545"/>
                </a:cubicBezTo>
                <a:cubicBezTo>
                  <a:pt x="4848" y="1102"/>
                  <a:pt x="4782" y="742"/>
                  <a:pt x="4580" y="476"/>
                </a:cubicBezTo>
                <a:close/>
              </a:path>
            </a:pathLst>
          </a:custGeom>
          <a:solidFill>
            <a:srgbClr val="C52F2C"/>
          </a:solidFill>
          <a:ln>
            <a:noFill/>
          </a:ln>
        </p:spPr>
        <p:txBody>
          <a:bodyPr lIns="91388" tIns="45694" rIns="91388" bIns="4569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1" hangingPunct="1">
              <a:spcBef>
                <a:spcPct val="0"/>
              </a:spcBef>
              <a:buNone/>
            </a:pPr>
            <a:r>
              <a:rPr lang="en-US" altLang="zh-CN"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13"/>
          <p:cNvSpPr>
            <a:spLocks noChangeArrowheads="1"/>
          </p:cNvSpPr>
          <p:nvPr/>
        </p:nvSpPr>
        <p:spPr bwMode="auto">
          <a:xfrm>
            <a:off x="6178805" y="2481439"/>
            <a:ext cx="586989" cy="509695"/>
          </a:xfrm>
          <a:custGeom>
            <a:avLst/>
            <a:gdLst>
              <a:gd name="T0" fmla="*/ 4580 w 4848"/>
              <a:gd name="T1" fmla="*/ 476 h 4216"/>
              <a:gd name="T2" fmla="*/ 3599 w 4848"/>
              <a:gd name="T3" fmla="*/ 6 h 4216"/>
              <a:gd name="T4" fmla="*/ 3483 w 4848"/>
              <a:gd name="T5" fmla="*/ 0 h 4216"/>
              <a:gd name="T6" fmla="*/ 2424 w 4848"/>
              <a:gd name="T7" fmla="*/ 491 h 4216"/>
              <a:gd name="T8" fmla="*/ 1365 w 4848"/>
              <a:gd name="T9" fmla="*/ 0 h 4216"/>
              <a:gd name="T10" fmla="*/ 1249 w 4848"/>
              <a:gd name="T11" fmla="*/ 6 h 4216"/>
              <a:gd name="T12" fmla="*/ 268 w 4848"/>
              <a:gd name="T13" fmla="*/ 476 h 4216"/>
              <a:gd name="T14" fmla="*/ 72 w 4848"/>
              <a:gd name="T15" fmla="*/ 1546 h 4216"/>
              <a:gd name="T16" fmla="*/ 1683 w 4848"/>
              <a:gd name="T17" fmla="*/ 3605 h 4216"/>
              <a:gd name="T18" fmla="*/ 1698 w 4848"/>
              <a:gd name="T19" fmla="*/ 3619 h 4216"/>
              <a:gd name="T20" fmla="*/ 2151 w 4848"/>
              <a:gd name="T21" fmla="*/ 4060 h 4216"/>
              <a:gd name="T22" fmla="*/ 2433 w 4848"/>
              <a:gd name="T23" fmla="*/ 4216 h 4216"/>
              <a:gd name="T24" fmla="*/ 2711 w 4848"/>
              <a:gd name="T25" fmla="*/ 4060 h 4216"/>
              <a:gd name="T26" fmla="*/ 3183 w 4848"/>
              <a:gd name="T27" fmla="*/ 3598 h 4216"/>
              <a:gd name="T28" fmla="*/ 4775 w 4848"/>
              <a:gd name="T29" fmla="*/ 1545 h 4216"/>
              <a:gd name="T30" fmla="*/ 4580 w 4848"/>
              <a:gd name="T31" fmla="*/ 476 h 4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8" h="4216">
                <a:moveTo>
                  <a:pt x="4580" y="476"/>
                </a:moveTo>
                <a:cubicBezTo>
                  <a:pt x="4376" y="209"/>
                  <a:pt x="4055" y="55"/>
                  <a:pt x="3599" y="6"/>
                </a:cubicBezTo>
                <a:cubicBezTo>
                  <a:pt x="3562" y="2"/>
                  <a:pt x="3523" y="0"/>
                  <a:pt x="3483" y="0"/>
                </a:cubicBezTo>
                <a:cubicBezTo>
                  <a:pt x="3078" y="0"/>
                  <a:pt x="2675" y="189"/>
                  <a:pt x="2424" y="491"/>
                </a:cubicBezTo>
                <a:cubicBezTo>
                  <a:pt x="2173" y="189"/>
                  <a:pt x="1770" y="0"/>
                  <a:pt x="1365" y="0"/>
                </a:cubicBezTo>
                <a:cubicBezTo>
                  <a:pt x="1325" y="0"/>
                  <a:pt x="1286" y="2"/>
                  <a:pt x="1249" y="6"/>
                </a:cubicBezTo>
                <a:cubicBezTo>
                  <a:pt x="793" y="55"/>
                  <a:pt x="472" y="209"/>
                  <a:pt x="268" y="476"/>
                </a:cubicBezTo>
                <a:cubicBezTo>
                  <a:pt x="66" y="742"/>
                  <a:pt x="0" y="1101"/>
                  <a:pt x="72" y="1546"/>
                </a:cubicBezTo>
                <a:cubicBezTo>
                  <a:pt x="178" y="2190"/>
                  <a:pt x="1013" y="2974"/>
                  <a:pt x="1683" y="3605"/>
                </a:cubicBezTo>
                <a:lnTo>
                  <a:pt x="1698" y="3619"/>
                </a:lnTo>
                <a:cubicBezTo>
                  <a:pt x="1885" y="3795"/>
                  <a:pt x="2046" y="3947"/>
                  <a:pt x="2151" y="4060"/>
                </a:cubicBezTo>
                <a:cubicBezTo>
                  <a:pt x="2165" y="4076"/>
                  <a:pt x="2293" y="4216"/>
                  <a:pt x="2433" y="4216"/>
                </a:cubicBezTo>
                <a:cubicBezTo>
                  <a:pt x="2574" y="4216"/>
                  <a:pt x="2700" y="4074"/>
                  <a:pt x="2711" y="4060"/>
                </a:cubicBezTo>
                <a:cubicBezTo>
                  <a:pt x="2823" y="3939"/>
                  <a:pt x="3004" y="3768"/>
                  <a:pt x="3183" y="3598"/>
                </a:cubicBezTo>
                <a:cubicBezTo>
                  <a:pt x="3845" y="2970"/>
                  <a:pt x="4670" y="2187"/>
                  <a:pt x="4775" y="1545"/>
                </a:cubicBezTo>
                <a:cubicBezTo>
                  <a:pt x="4848" y="1102"/>
                  <a:pt x="4782" y="742"/>
                  <a:pt x="4580" y="476"/>
                </a:cubicBezTo>
                <a:close/>
              </a:path>
            </a:pathLst>
          </a:custGeom>
          <a:solidFill>
            <a:srgbClr val="C52F2C"/>
          </a:solidFill>
          <a:ln>
            <a:noFill/>
          </a:ln>
        </p:spPr>
        <p:txBody>
          <a:bodyPr lIns="91388" tIns="45694" rIns="91388" bIns="4569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1" hangingPunct="1">
              <a:spcBef>
                <a:spcPct val="0"/>
              </a:spcBef>
              <a:buNone/>
            </a:pPr>
            <a:r>
              <a:rPr lang="en-US" altLang="zh-CN"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4"/>
          <p:cNvSpPr>
            <a:spLocks noChangeArrowheads="1"/>
          </p:cNvSpPr>
          <p:nvPr/>
        </p:nvSpPr>
        <p:spPr bwMode="auto">
          <a:xfrm>
            <a:off x="6367383" y="3943411"/>
            <a:ext cx="585651" cy="508533"/>
          </a:xfrm>
          <a:custGeom>
            <a:avLst/>
            <a:gdLst>
              <a:gd name="T0" fmla="*/ 4580 w 4848"/>
              <a:gd name="T1" fmla="*/ 476 h 4216"/>
              <a:gd name="T2" fmla="*/ 3599 w 4848"/>
              <a:gd name="T3" fmla="*/ 6 h 4216"/>
              <a:gd name="T4" fmla="*/ 3483 w 4848"/>
              <a:gd name="T5" fmla="*/ 0 h 4216"/>
              <a:gd name="T6" fmla="*/ 2424 w 4848"/>
              <a:gd name="T7" fmla="*/ 491 h 4216"/>
              <a:gd name="T8" fmla="*/ 1365 w 4848"/>
              <a:gd name="T9" fmla="*/ 0 h 4216"/>
              <a:gd name="T10" fmla="*/ 1249 w 4848"/>
              <a:gd name="T11" fmla="*/ 6 h 4216"/>
              <a:gd name="T12" fmla="*/ 268 w 4848"/>
              <a:gd name="T13" fmla="*/ 476 h 4216"/>
              <a:gd name="T14" fmla="*/ 72 w 4848"/>
              <a:gd name="T15" fmla="*/ 1546 h 4216"/>
              <a:gd name="T16" fmla="*/ 1683 w 4848"/>
              <a:gd name="T17" fmla="*/ 3605 h 4216"/>
              <a:gd name="T18" fmla="*/ 1698 w 4848"/>
              <a:gd name="T19" fmla="*/ 3619 h 4216"/>
              <a:gd name="T20" fmla="*/ 2151 w 4848"/>
              <a:gd name="T21" fmla="*/ 4060 h 4216"/>
              <a:gd name="T22" fmla="*/ 2433 w 4848"/>
              <a:gd name="T23" fmla="*/ 4216 h 4216"/>
              <a:gd name="T24" fmla="*/ 2711 w 4848"/>
              <a:gd name="T25" fmla="*/ 4060 h 4216"/>
              <a:gd name="T26" fmla="*/ 3183 w 4848"/>
              <a:gd name="T27" fmla="*/ 3598 h 4216"/>
              <a:gd name="T28" fmla="*/ 4775 w 4848"/>
              <a:gd name="T29" fmla="*/ 1545 h 4216"/>
              <a:gd name="T30" fmla="*/ 4580 w 4848"/>
              <a:gd name="T31" fmla="*/ 476 h 4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8" h="4216">
                <a:moveTo>
                  <a:pt x="4580" y="476"/>
                </a:moveTo>
                <a:cubicBezTo>
                  <a:pt x="4376" y="209"/>
                  <a:pt x="4055" y="55"/>
                  <a:pt x="3599" y="6"/>
                </a:cubicBezTo>
                <a:cubicBezTo>
                  <a:pt x="3562" y="2"/>
                  <a:pt x="3523" y="0"/>
                  <a:pt x="3483" y="0"/>
                </a:cubicBezTo>
                <a:cubicBezTo>
                  <a:pt x="3078" y="0"/>
                  <a:pt x="2675" y="189"/>
                  <a:pt x="2424" y="491"/>
                </a:cubicBezTo>
                <a:cubicBezTo>
                  <a:pt x="2173" y="189"/>
                  <a:pt x="1770" y="0"/>
                  <a:pt x="1365" y="0"/>
                </a:cubicBezTo>
                <a:cubicBezTo>
                  <a:pt x="1325" y="0"/>
                  <a:pt x="1286" y="2"/>
                  <a:pt x="1249" y="6"/>
                </a:cubicBezTo>
                <a:cubicBezTo>
                  <a:pt x="793" y="55"/>
                  <a:pt x="472" y="209"/>
                  <a:pt x="268" y="476"/>
                </a:cubicBezTo>
                <a:cubicBezTo>
                  <a:pt x="66" y="742"/>
                  <a:pt x="0" y="1101"/>
                  <a:pt x="72" y="1546"/>
                </a:cubicBezTo>
                <a:cubicBezTo>
                  <a:pt x="178" y="2190"/>
                  <a:pt x="1013" y="2974"/>
                  <a:pt x="1683" y="3605"/>
                </a:cubicBezTo>
                <a:lnTo>
                  <a:pt x="1698" y="3619"/>
                </a:lnTo>
                <a:cubicBezTo>
                  <a:pt x="1885" y="3795"/>
                  <a:pt x="2046" y="3947"/>
                  <a:pt x="2151" y="4060"/>
                </a:cubicBezTo>
                <a:cubicBezTo>
                  <a:pt x="2165" y="4076"/>
                  <a:pt x="2293" y="4216"/>
                  <a:pt x="2433" y="4216"/>
                </a:cubicBezTo>
                <a:cubicBezTo>
                  <a:pt x="2574" y="4216"/>
                  <a:pt x="2700" y="4074"/>
                  <a:pt x="2711" y="4060"/>
                </a:cubicBezTo>
                <a:cubicBezTo>
                  <a:pt x="2823" y="3939"/>
                  <a:pt x="3004" y="3768"/>
                  <a:pt x="3183" y="3598"/>
                </a:cubicBezTo>
                <a:cubicBezTo>
                  <a:pt x="3845" y="2970"/>
                  <a:pt x="4670" y="2187"/>
                  <a:pt x="4775" y="1545"/>
                </a:cubicBezTo>
                <a:cubicBezTo>
                  <a:pt x="4848" y="1102"/>
                  <a:pt x="4782" y="742"/>
                  <a:pt x="4580" y="476"/>
                </a:cubicBezTo>
                <a:close/>
              </a:path>
            </a:pathLst>
          </a:custGeom>
          <a:solidFill>
            <a:srgbClr val="C52F2C"/>
          </a:solidFill>
          <a:ln>
            <a:noFill/>
          </a:ln>
        </p:spPr>
        <p:txBody>
          <a:bodyPr lIns="91388" tIns="45694" rIns="91388" bIns="4569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1" hangingPunct="1">
              <a:spcBef>
                <a:spcPct val="0"/>
              </a:spcBef>
              <a:buNone/>
            </a:pPr>
            <a:r>
              <a:rPr lang="en-US" altLang="zh-CN"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4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7"/>
          <p:cNvSpPr>
            <a:spLocks noChangeArrowheads="1"/>
          </p:cNvSpPr>
          <p:nvPr/>
        </p:nvSpPr>
        <p:spPr bwMode="auto">
          <a:xfrm>
            <a:off x="1864571" y="1440199"/>
            <a:ext cx="4450020" cy="4448734"/>
          </a:xfrm>
          <a:prstGeom prst="ellipse">
            <a:avLst/>
          </a:prstGeom>
          <a:blipFill>
            <a:blip r:embed="rId3">
              <a:duotone>
                <a:prstClr val="black"/>
                <a:srgbClr val="C52F2C">
                  <a:tint val="45000"/>
                  <a:satMod val="400000"/>
                </a:srgbClr>
              </a:duotone>
            </a:blip>
            <a:stretch>
              <a:fillRect/>
            </a:stretch>
          </a:blip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defRPr/>
            </a:pPr>
            <a:endParaRPr lang="zh-CN" altLang="en-US" sz="1735" kern="0" dirty="0">
              <a:solidFill>
                <a:prstClr val="black"/>
              </a:solidFill>
              <a:cs typeface="+mn-ea"/>
              <a:sym typeface="Arial" panose="020B0604020202020204" pitchFamily="34" charset="0"/>
            </a:endParaRPr>
          </a:p>
        </p:txBody>
      </p:sp>
      <p:sp>
        <p:nvSpPr>
          <p:cNvPr id="31" name="矩形 1"/>
          <p:cNvSpPr>
            <a:spLocks noChangeArrowheads="1"/>
          </p:cNvSpPr>
          <p:nvPr/>
        </p:nvSpPr>
        <p:spPr bwMode="auto">
          <a:xfrm>
            <a:off x="6285260" y="1130820"/>
            <a:ext cx="5623608" cy="6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hangingPunct="1">
              <a:lnSpc>
                <a:spcPct val="150000"/>
              </a:lnSpc>
            </a:pPr>
            <a:r>
              <a:rPr lang="zh-CN" altLang="en-US"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公司介绍</a:t>
            </a:r>
            <a:r>
              <a:rPr lang="en-US"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(Company Introduction)</a:t>
            </a:r>
            <a:endParaRPr lang="zh-CN"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矩形 1"/>
          <p:cNvSpPr>
            <a:spLocks noChangeArrowheads="1"/>
          </p:cNvSpPr>
          <p:nvPr/>
        </p:nvSpPr>
        <p:spPr bwMode="auto">
          <a:xfrm>
            <a:off x="6790140" y="2329286"/>
            <a:ext cx="6443668" cy="6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hangingPunct="1">
              <a:lnSpc>
                <a:spcPct val="150000"/>
              </a:lnSpc>
            </a:pPr>
            <a:r>
              <a:rPr lang="zh-CN" altLang="en-US"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市场调研</a:t>
            </a:r>
            <a:r>
              <a:rPr lang="en-US"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(Marketing &amp; </a:t>
            </a:r>
            <a:r>
              <a:rPr lang="en-US" altLang="zh-CN" sz="2800" kern="0" dirty="0" err="1">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Reserach</a:t>
            </a:r>
            <a:r>
              <a:rPr lang="en-US"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1"/>
          <p:cNvSpPr>
            <a:spLocks noChangeArrowheads="1"/>
          </p:cNvSpPr>
          <p:nvPr/>
        </p:nvSpPr>
        <p:spPr bwMode="auto">
          <a:xfrm>
            <a:off x="7074075" y="3758653"/>
            <a:ext cx="5508393" cy="6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hangingPunct="1">
              <a:lnSpc>
                <a:spcPct val="150000"/>
              </a:lnSpc>
            </a:pPr>
            <a:r>
              <a:rPr lang="zh-CN" altLang="en-US"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活动介绍</a:t>
            </a:r>
            <a:r>
              <a:rPr lang="en-US"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(Activity Introduction)</a:t>
            </a:r>
            <a:endParaRPr lang="zh-CN"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1"/>
          <p:cNvSpPr>
            <a:spLocks noChangeArrowheads="1"/>
          </p:cNvSpPr>
          <p:nvPr/>
        </p:nvSpPr>
        <p:spPr bwMode="auto">
          <a:xfrm>
            <a:off x="6765794" y="5114277"/>
            <a:ext cx="5143074" cy="6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hangingPunct="1">
              <a:lnSpc>
                <a:spcPct val="150000"/>
              </a:lnSpc>
            </a:pPr>
            <a:r>
              <a:rPr lang="zh-CN" altLang="en-US"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预期展望</a:t>
            </a:r>
            <a:r>
              <a:rPr lang="en-US"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(Future Prospects)</a:t>
            </a:r>
            <a:endParaRPr lang="zh-CN" altLang="zh-CN" sz="28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heart-black-shape_38362"/>
          <p:cNvSpPr>
            <a:spLocks noChangeAspect="1"/>
          </p:cNvSpPr>
          <p:nvPr/>
        </p:nvSpPr>
        <p:spPr bwMode="auto">
          <a:xfrm>
            <a:off x="1153733" y="4348637"/>
            <a:ext cx="1678709" cy="1483539"/>
          </a:xfrm>
          <a:custGeom>
            <a:avLst/>
            <a:gdLst>
              <a:gd name="T0" fmla="*/ 5318 w 7344"/>
              <a:gd name="T1" fmla="*/ 0 h 6500"/>
              <a:gd name="T2" fmla="*/ 3672 w 7344"/>
              <a:gd name="T3" fmla="*/ 927 h 6500"/>
              <a:gd name="T4" fmla="*/ 2026 w 7344"/>
              <a:gd name="T5" fmla="*/ 0 h 6500"/>
              <a:gd name="T6" fmla="*/ 0 w 7344"/>
              <a:gd name="T7" fmla="*/ 2026 h 6500"/>
              <a:gd name="T8" fmla="*/ 29 w 7344"/>
              <a:gd name="T9" fmla="*/ 2368 h 6500"/>
              <a:gd name="T10" fmla="*/ 29 w 7344"/>
              <a:gd name="T11" fmla="*/ 2368 h 6500"/>
              <a:gd name="T12" fmla="*/ 3672 w 7344"/>
              <a:gd name="T13" fmla="*/ 6500 h 6500"/>
              <a:gd name="T14" fmla="*/ 7315 w 7344"/>
              <a:gd name="T15" fmla="*/ 2368 h 6500"/>
              <a:gd name="T16" fmla="*/ 7315 w 7344"/>
              <a:gd name="T17" fmla="*/ 2368 h 6500"/>
              <a:gd name="T18" fmla="*/ 7344 w 7344"/>
              <a:gd name="T19" fmla="*/ 2026 h 6500"/>
              <a:gd name="T20" fmla="*/ 5318 w 7344"/>
              <a:gd name="T21" fmla="*/ 0 h 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44" h="6500">
                <a:moveTo>
                  <a:pt x="5318" y="0"/>
                </a:moveTo>
                <a:cubicBezTo>
                  <a:pt x="4640" y="0"/>
                  <a:pt x="4040" y="415"/>
                  <a:pt x="3672" y="927"/>
                </a:cubicBezTo>
                <a:cubicBezTo>
                  <a:pt x="3304" y="415"/>
                  <a:pt x="2704" y="0"/>
                  <a:pt x="2026" y="0"/>
                </a:cubicBezTo>
                <a:cubicBezTo>
                  <a:pt x="907" y="0"/>
                  <a:pt x="0" y="907"/>
                  <a:pt x="0" y="2026"/>
                </a:cubicBezTo>
                <a:cubicBezTo>
                  <a:pt x="0" y="2143"/>
                  <a:pt x="10" y="2257"/>
                  <a:pt x="29" y="2368"/>
                </a:cubicBezTo>
                <a:lnTo>
                  <a:pt x="29" y="2368"/>
                </a:lnTo>
                <a:cubicBezTo>
                  <a:pt x="29" y="4698"/>
                  <a:pt x="3672" y="6500"/>
                  <a:pt x="3672" y="6500"/>
                </a:cubicBezTo>
                <a:cubicBezTo>
                  <a:pt x="3672" y="6500"/>
                  <a:pt x="7315" y="4760"/>
                  <a:pt x="7315" y="2368"/>
                </a:cubicBezTo>
                <a:lnTo>
                  <a:pt x="7315" y="2368"/>
                </a:lnTo>
                <a:cubicBezTo>
                  <a:pt x="7334" y="2257"/>
                  <a:pt x="7344" y="2143"/>
                  <a:pt x="7344" y="2026"/>
                </a:cubicBezTo>
                <a:cubicBezTo>
                  <a:pt x="7344" y="907"/>
                  <a:pt x="6437" y="0"/>
                  <a:pt x="5318" y="0"/>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272510" y="4625764"/>
            <a:ext cx="1336741" cy="769441"/>
          </a:xfrm>
          <a:prstGeom prst="rect">
            <a:avLst/>
          </a:prstGeom>
          <a:noFill/>
        </p:spPr>
        <p:txBody>
          <a:bodyPr wrap="square" rtlCol="0">
            <a:spAutoFit/>
          </a:bodyPr>
          <a:lstStyle/>
          <a:p>
            <a:r>
              <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Tree>
  </p:cSld>
  <p:clrMapOvr>
    <a:masterClrMapping/>
  </p:clrMapOvr>
  <mc:AlternateContent xmlns:mc="http://schemas.openxmlformats.org/markup-compatibility/2006" xmlns:p14="http://schemas.microsoft.com/office/powerpoint/2010/main">
    <mc:Choice Requires="p14">
      <p:transition spd="slow" p14:dur="1250" advClick="0" advTm="10">
        <p14:flip dir="r"/>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par>
                          <p:cTn id="26" fill="hold">
                            <p:stCondLst>
                              <p:cond delay="6000"/>
                            </p:stCondLst>
                            <p:childTnLst>
                              <p:par>
                                <p:cTn id="27" presetID="16" presetClass="entr" presetSubtype="2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par>
                          <p:cTn id="30" fill="hold">
                            <p:stCondLst>
                              <p:cond delay="6500"/>
                            </p:stCondLst>
                            <p:childTnLst>
                              <p:par>
                                <p:cTn id="31" presetID="21"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childTnLst>
                          </p:cTn>
                        </p:par>
                        <p:par>
                          <p:cTn id="34" fill="hold">
                            <p:stCondLst>
                              <p:cond delay="8500"/>
                            </p:stCondLst>
                            <p:childTnLst>
                              <p:par>
                                <p:cTn id="35" presetID="16" presetClass="entr" presetSubtype="2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par>
                          <p:cTn id="38" fill="hold">
                            <p:stCondLst>
                              <p:cond delay="9000"/>
                            </p:stCondLst>
                            <p:childTnLst>
                              <p:par>
                                <p:cTn id="39" presetID="21" presetClass="entr" presetSubtype="1"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heel(1)">
                                      <p:cBhvr>
                                        <p:cTn id="41" dur="2000"/>
                                        <p:tgtEl>
                                          <p:spTgt spid="28"/>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28" grpId="0" animBg="1"/>
      <p:bldP spid="19" grpId="0" animBg="1"/>
      <p:bldP spid="27" grpId="0" animBg="1"/>
      <p:bldP spid="26" grpId="0" animBg="1" autoUpdateAnimBg="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a:xfrm>
            <a:off x="2204834" y="892278"/>
            <a:ext cx="7758112" cy="746125"/>
          </a:xfrm>
        </p:spPr>
        <p:txBody>
          <a:bodyPr/>
          <a:lstStyle/>
          <a:p>
            <a:pPr algn="ctr"/>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97285" name="Shape 3458"/>
          <p:cNvSpPr>
            <a:spLocks noChangeArrowheads="1"/>
          </p:cNvSpPr>
          <p:nvPr/>
        </p:nvSpPr>
        <p:spPr bwMode="auto">
          <a:xfrm rot="10800000">
            <a:off x="8483601" y="2955926"/>
            <a:ext cx="1433513" cy="1058863"/>
          </a:xfrm>
          <a:prstGeom prst="roundRect">
            <a:avLst>
              <a:gd name="adj" fmla="val 7083"/>
            </a:avLst>
          </a:prstGeom>
          <a:solidFill>
            <a:srgbClr val="C52F2C"/>
          </a:solidFill>
          <a:ln w="12700">
            <a:solidFill>
              <a:srgbClr val="FFFFFF"/>
            </a:solidFill>
            <a:miter lim="400000"/>
          </a:ln>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7286" name="Shape 3459"/>
          <p:cNvSpPr>
            <a:spLocks noChangeArrowheads="1"/>
          </p:cNvSpPr>
          <p:nvPr/>
        </p:nvSpPr>
        <p:spPr bwMode="auto">
          <a:xfrm>
            <a:off x="2289176" y="2955926"/>
            <a:ext cx="1433513" cy="1058863"/>
          </a:xfrm>
          <a:prstGeom prst="roundRect">
            <a:avLst>
              <a:gd name="adj" fmla="val 7083"/>
            </a:avLst>
          </a:prstGeom>
          <a:solidFill>
            <a:srgbClr val="C52F2C"/>
          </a:solidFill>
          <a:ln w="12700">
            <a:solidFill>
              <a:srgbClr val="FFFFFF"/>
            </a:solidFill>
            <a:miter lim="400000"/>
          </a:ln>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7287" name="Shape 3460"/>
          <p:cNvSpPr>
            <a:spLocks noChangeShapeType="1"/>
          </p:cNvSpPr>
          <p:nvPr/>
        </p:nvSpPr>
        <p:spPr bwMode="auto">
          <a:xfrm flipV="1">
            <a:off x="2224088" y="3359150"/>
            <a:ext cx="7758112" cy="0"/>
          </a:xfrm>
          <a:prstGeom prst="line">
            <a:avLst/>
          </a:prstGeom>
          <a:noFill/>
          <a:ln w="12700">
            <a:solidFill>
              <a:srgbClr val="FFFFFF"/>
            </a:solidFill>
            <a:miter lim="400000"/>
          </a:ln>
          <a:extLst>
            <a:ext uri="{909E8E84-426E-40DD-AFC4-6F175D3DCCD1}">
              <a14:hiddenFill xmlns:a14="http://schemas.microsoft.com/office/drawing/2010/main">
                <a:noFill/>
              </a14:hiddenFill>
            </a:ext>
          </a:extLst>
        </p:spPr>
        <p:txBody>
          <a:bodyPr lIns="50800" tIns="50800" rIns="50800" bIns="508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288" name="Shape 3461"/>
          <p:cNvSpPr>
            <a:spLocks noChangeArrowheads="1"/>
          </p:cNvSpPr>
          <p:nvPr/>
        </p:nvSpPr>
        <p:spPr bwMode="auto">
          <a:xfrm rot="10800000">
            <a:off x="6934200" y="2825751"/>
            <a:ext cx="1619250" cy="1319213"/>
          </a:xfrm>
          <a:prstGeom prst="roundRect">
            <a:avLst>
              <a:gd name="adj" fmla="val 6412"/>
            </a:avLst>
          </a:prstGeom>
          <a:solidFill>
            <a:srgbClr val="C52F2C"/>
          </a:solidFill>
          <a:ln w="12700">
            <a:solidFill>
              <a:srgbClr val="FFFFFF"/>
            </a:solidFill>
            <a:miter lim="400000"/>
          </a:ln>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7289" name="Shape 3466"/>
          <p:cNvSpPr>
            <a:spLocks noChangeArrowheads="1"/>
          </p:cNvSpPr>
          <p:nvPr/>
        </p:nvSpPr>
        <p:spPr bwMode="auto">
          <a:xfrm>
            <a:off x="3652838" y="2825751"/>
            <a:ext cx="1619250" cy="1319213"/>
          </a:xfrm>
          <a:prstGeom prst="roundRect">
            <a:avLst>
              <a:gd name="adj" fmla="val 6412"/>
            </a:avLst>
          </a:prstGeom>
          <a:solidFill>
            <a:srgbClr val="C52F2C"/>
          </a:solidFill>
          <a:ln w="12700">
            <a:solidFill>
              <a:srgbClr val="FFFFFF"/>
            </a:solidFill>
            <a:miter lim="400000"/>
          </a:ln>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7290" name="Shape 3467"/>
          <p:cNvSpPr>
            <a:spLocks noChangeShapeType="1"/>
          </p:cNvSpPr>
          <p:nvPr/>
        </p:nvSpPr>
        <p:spPr bwMode="auto">
          <a:xfrm>
            <a:off x="3640138" y="3440113"/>
            <a:ext cx="4926012" cy="0"/>
          </a:xfrm>
          <a:prstGeom prst="line">
            <a:avLst/>
          </a:prstGeom>
          <a:noFill/>
          <a:ln w="12700">
            <a:solidFill>
              <a:srgbClr val="FFFFFF"/>
            </a:solidFill>
            <a:miter lim="400000"/>
          </a:ln>
          <a:extLst>
            <a:ext uri="{909E8E84-426E-40DD-AFC4-6F175D3DCCD1}">
              <a14:hiddenFill xmlns:a14="http://schemas.microsoft.com/office/drawing/2010/main">
                <a:noFill/>
              </a14:hiddenFill>
            </a:ext>
          </a:extLst>
        </p:spPr>
        <p:txBody>
          <a:bodyPr lIns="50800" tIns="50800" rIns="50800" bIns="5080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10"/>
          <p:cNvGrpSpPr/>
          <p:nvPr/>
        </p:nvGrpSpPr>
        <p:grpSpPr>
          <a:xfrm>
            <a:off x="5170599" y="2685073"/>
            <a:ext cx="1826583" cy="1676092"/>
            <a:chOff x="5002766" y="2788965"/>
            <a:chExt cx="2206720" cy="2024910"/>
          </a:xfrm>
          <a:solidFill>
            <a:srgbClr val="C52F2C"/>
          </a:solidFill>
        </p:grpSpPr>
        <p:sp>
          <p:nvSpPr>
            <p:cNvPr id="12" name="Shape 3474"/>
            <p:cNvSpPr/>
            <p:nvPr/>
          </p:nvSpPr>
          <p:spPr>
            <a:xfrm>
              <a:off x="5018082" y="2788965"/>
              <a:ext cx="2176088" cy="2024910"/>
            </a:xfrm>
            <a:prstGeom prst="roundRect">
              <a:avLst>
                <a:gd name="adj" fmla="val 5621"/>
              </a:avLst>
            </a:prstGeom>
            <a:grpFill/>
            <a:ln w="12700">
              <a:solidFill>
                <a:srgbClr val="FFFFFF"/>
              </a:solidFill>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3" name="Shape 3475"/>
            <p:cNvSpPr/>
            <p:nvPr/>
          </p:nvSpPr>
          <p:spPr>
            <a:xfrm>
              <a:off x="5002766" y="3810610"/>
              <a:ext cx="2206720" cy="0"/>
            </a:xfrm>
            <a:prstGeom prst="line">
              <a:avLst/>
            </a:prstGeom>
            <a:grpFill/>
            <a:ln w="12700">
              <a:solidFill>
                <a:srgbClr val="FFFFFF"/>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sz="3200">
                <a:solidFill>
                  <a:srgbClr val="000000"/>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grpSp>
      <p:sp>
        <p:nvSpPr>
          <p:cNvPr id="97292" name="TextBox 13"/>
          <p:cNvSpPr txBox="1">
            <a:spLocks noChangeArrowheads="1"/>
          </p:cNvSpPr>
          <p:nvPr/>
        </p:nvSpPr>
        <p:spPr bwMode="auto">
          <a:xfrm>
            <a:off x="2289176" y="3092451"/>
            <a:ext cx="1363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293" name="TextBox 14"/>
          <p:cNvSpPr txBox="1">
            <a:spLocks noChangeArrowheads="1"/>
          </p:cNvSpPr>
          <p:nvPr/>
        </p:nvSpPr>
        <p:spPr bwMode="auto">
          <a:xfrm>
            <a:off x="3665538" y="3087688"/>
            <a:ext cx="1517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294" name="TextBox 15"/>
          <p:cNvSpPr txBox="1">
            <a:spLocks noChangeArrowheads="1"/>
          </p:cNvSpPr>
          <p:nvPr/>
        </p:nvSpPr>
        <p:spPr bwMode="auto">
          <a:xfrm>
            <a:off x="5195888" y="3074988"/>
            <a:ext cx="1784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295" name="TextBox 16"/>
          <p:cNvSpPr txBox="1">
            <a:spLocks noChangeArrowheads="1"/>
          </p:cNvSpPr>
          <p:nvPr/>
        </p:nvSpPr>
        <p:spPr bwMode="auto">
          <a:xfrm>
            <a:off x="6985000" y="3097213"/>
            <a:ext cx="1563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296" name="TextBox 17"/>
          <p:cNvSpPr txBox="1">
            <a:spLocks noChangeArrowheads="1"/>
          </p:cNvSpPr>
          <p:nvPr/>
        </p:nvSpPr>
        <p:spPr bwMode="auto">
          <a:xfrm>
            <a:off x="8555038" y="3105151"/>
            <a:ext cx="13573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297" name="TextBox 18"/>
          <p:cNvSpPr txBox="1">
            <a:spLocks noChangeArrowheads="1"/>
          </p:cNvSpPr>
          <p:nvPr/>
        </p:nvSpPr>
        <p:spPr bwMode="auto">
          <a:xfrm>
            <a:off x="2300288" y="3506788"/>
            <a:ext cx="1363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$45</a:t>
            </a:r>
          </a:p>
        </p:txBody>
      </p:sp>
      <p:sp>
        <p:nvSpPr>
          <p:cNvPr id="97298" name="TextBox 19"/>
          <p:cNvSpPr txBox="1">
            <a:spLocks noChangeArrowheads="1"/>
          </p:cNvSpPr>
          <p:nvPr/>
        </p:nvSpPr>
        <p:spPr bwMode="auto">
          <a:xfrm>
            <a:off x="3676650" y="3557589"/>
            <a:ext cx="1517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zh-CN" sz="2800">
                <a:solidFill>
                  <a:schemeClr val="bg1"/>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97299" name="TextBox 20"/>
          <p:cNvSpPr txBox="1">
            <a:spLocks noChangeArrowheads="1"/>
          </p:cNvSpPr>
          <p:nvPr/>
        </p:nvSpPr>
        <p:spPr bwMode="auto">
          <a:xfrm>
            <a:off x="5207000" y="3673476"/>
            <a:ext cx="178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zh-CN" sz="3200">
                <a:solidFill>
                  <a:schemeClr val="bg1"/>
                </a:solidFill>
                <a:latin typeface="Arial" panose="020B0604020202020204" pitchFamily="34" charset="0"/>
                <a:ea typeface="微软雅黑" panose="020B0503020204020204" pitchFamily="34" charset="-122"/>
                <a:sym typeface="Arial" panose="020B0604020202020204" pitchFamily="34" charset="0"/>
              </a:rPr>
              <a:t>$100</a:t>
            </a:r>
          </a:p>
        </p:txBody>
      </p:sp>
      <p:sp>
        <p:nvSpPr>
          <p:cNvPr id="97300" name="TextBox 21"/>
          <p:cNvSpPr txBox="1">
            <a:spLocks noChangeArrowheads="1"/>
          </p:cNvSpPr>
          <p:nvPr/>
        </p:nvSpPr>
        <p:spPr bwMode="auto">
          <a:xfrm>
            <a:off x="6994526" y="3567114"/>
            <a:ext cx="1565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zh-CN" sz="2800">
                <a:solidFill>
                  <a:schemeClr val="bg1"/>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97301" name="TextBox 22"/>
          <p:cNvSpPr txBox="1">
            <a:spLocks noChangeArrowheads="1"/>
          </p:cNvSpPr>
          <p:nvPr/>
        </p:nvSpPr>
        <p:spPr bwMode="auto">
          <a:xfrm>
            <a:off x="8566151" y="3517900"/>
            <a:ext cx="1357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$55</a:t>
            </a:r>
          </a:p>
        </p:txBody>
      </p:sp>
      <p:sp>
        <p:nvSpPr>
          <p:cNvPr id="24" name="TextBox 23"/>
          <p:cNvSpPr txBox="1"/>
          <p:nvPr/>
        </p:nvSpPr>
        <p:spPr>
          <a:xfrm>
            <a:off x="2300289" y="4297363"/>
            <a:ext cx="1189037" cy="615553"/>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3676650" y="4418014"/>
            <a:ext cx="1339850" cy="615553"/>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194300" y="4703764"/>
            <a:ext cx="1797050" cy="461665"/>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7215188" y="4418013"/>
            <a:ext cx="1339850" cy="615553"/>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8689975" y="4297363"/>
            <a:ext cx="1189038" cy="615553"/>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nl-NL"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1"/>
          <p:cNvSpPr>
            <a:spLocks noEditPoints="1"/>
          </p:cNvSpPr>
          <p:nvPr/>
        </p:nvSpPr>
        <p:spPr bwMode="auto">
          <a:xfrm>
            <a:off x="948730" y="1791855"/>
            <a:ext cx="4899746" cy="4476997"/>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5"/>
          <p:cNvSpPr/>
          <p:nvPr/>
        </p:nvSpPr>
        <p:spPr bwMode="auto">
          <a:xfrm>
            <a:off x="2713851" y="1691982"/>
            <a:ext cx="3024570" cy="3208686"/>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C52F2C"/>
          </a:solidFill>
          <a:ln>
            <a:noFill/>
          </a:ln>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6"/>
          <p:cNvSpPr>
            <a:spLocks noEditPoints="1"/>
          </p:cNvSpPr>
          <p:nvPr/>
        </p:nvSpPr>
        <p:spPr bwMode="auto">
          <a:xfrm>
            <a:off x="1067482" y="1705324"/>
            <a:ext cx="3215357" cy="2977874"/>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EEAFB6"/>
          </a:solidFill>
          <a:ln>
            <a:noFill/>
          </a:ln>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7"/>
          <p:cNvSpPr/>
          <p:nvPr/>
        </p:nvSpPr>
        <p:spPr bwMode="auto">
          <a:xfrm>
            <a:off x="1873322" y="2952775"/>
            <a:ext cx="3222027" cy="3199347"/>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FF0000">
              <a:alpha val="47059"/>
            </a:srgbClr>
          </a:solidFill>
          <a:ln>
            <a:noFill/>
          </a:ln>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3009157" y="4987199"/>
            <a:ext cx="1340432" cy="379656"/>
          </a:xfrm>
          <a:prstGeom prst="rect">
            <a:avLst/>
          </a:prstGeom>
          <a:noFill/>
        </p:spPr>
        <p:txBody>
          <a:bodyPr wrap="none" rtlCol="0">
            <a:spAutoFit/>
          </a:bodyPr>
          <a:lstStyle/>
          <a:p>
            <a:r>
              <a:rPr lang="id-ID" sz="186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Content</a:t>
            </a:r>
            <a:r>
              <a:rPr lang="id-ID" sz="1865"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01</a:t>
            </a:r>
          </a:p>
        </p:txBody>
      </p:sp>
      <p:sp>
        <p:nvSpPr>
          <p:cNvPr id="46" name="TextBox 45"/>
          <p:cNvSpPr txBox="1"/>
          <p:nvPr/>
        </p:nvSpPr>
        <p:spPr>
          <a:xfrm>
            <a:off x="3025789" y="5315123"/>
            <a:ext cx="1535690" cy="415498"/>
          </a:xfrm>
          <a:prstGeom prst="rect">
            <a:avLst/>
          </a:prstGeom>
          <a:noFill/>
        </p:spPr>
        <p:txBody>
          <a:bodyPr wrap="square" rtlCol="0">
            <a:spAutoFit/>
          </a:bodyPr>
          <a:lstStyle/>
          <a:p>
            <a:r>
              <a:rPr lang="zh-CN" altLang="en-US"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r>
              <a:rPr lang="en-US"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text.</a:t>
            </a:r>
            <a:endParaRPr lang="en-US" sz="105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1220298" y="2435901"/>
            <a:ext cx="1340432" cy="379656"/>
          </a:xfrm>
          <a:prstGeom prst="rect">
            <a:avLst/>
          </a:prstGeom>
          <a:noFill/>
        </p:spPr>
        <p:txBody>
          <a:bodyPr wrap="none" rtlCol="0">
            <a:spAutoFit/>
          </a:bodyPr>
          <a:lstStyle/>
          <a:p>
            <a:r>
              <a:rPr lang="id-ID" sz="186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Content</a:t>
            </a:r>
            <a:r>
              <a:rPr lang="id-ID" sz="1865"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0</a:t>
            </a:r>
            <a:r>
              <a:rPr lang="en-US" sz="1865"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a:t>
            </a:r>
            <a:endParaRPr lang="id-ID" sz="1865"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1236930" y="2763825"/>
            <a:ext cx="1535690" cy="415498"/>
          </a:xfrm>
          <a:prstGeom prst="rect">
            <a:avLst/>
          </a:prstGeom>
          <a:noFill/>
        </p:spPr>
        <p:txBody>
          <a:bodyPr wrap="square" rtlCol="0">
            <a:spAutoFit/>
          </a:bodyPr>
          <a:lstStyle/>
          <a:p>
            <a:r>
              <a:rPr lang="zh-CN" altLang="en-US"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r>
              <a:rPr lang="en-US" sz="105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text.</a:t>
            </a:r>
            <a:endParaRPr lang="en-US" sz="105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4240130" y="3124737"/>
            <a:ext cx="1340432" cy="379656"/>
          </a:xfrm>
          <a:prstGeom prst="rect">
            <a:avLst/>
          </a:prstGeom>
          <a:noFill/>
        </p:spPr>
        <p:txBody>
          <a:bodyPr wrap="none" rtlCol="0">
            <a:spAutoFit/>
          </a:bodyPr>
          <a:lstStyle/>
          <a:p>
            <a:r>
              <a:rPr lang="id-ID" sz="1865" dirty="0">
                <a:solidFill>
                  <a:schemeClr val="bg1"/>
                </a:solidFill>
                <a:latin typeface="Arial" panose="020B0604020202020204" pitchFamily="34" charset="0"/>
                <a:ea typeface="微软雅黑" panose="020B0503020204020204" pitchFamily="34" charset="-122"/>
                <a:sym typeface="Arial" panose="020B0604020202020204" pitchFamily="34" charset="0"/>
              </a:rPr>
              <a:t>Content</a:t>
            </a:r>
            <a:r>
              <a:rPr lang="id-ID"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 0</a:t>
            </a:r>
            <a:r>
              <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id-ID"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4256762" y="3452661"/>
            <a:ext cx="1535690" cy="415498"/>
          </a:xfrm>
          <a:prstGeom prst="rect">
            <a:avLst/>
          </a:prstGeom>
          <a:noFill/>
        </p:spPr>
        <p:txBody>
          <a:bodyPr wrap="square" rtlCol="0">
            <a:spAutoFit/>
          </a:bodyPr>
          <a:lstStyle/>
          <a:p>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r>
              <a:rPr 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 text.</a:t>
            </a:r>
            <a:endParaRPr 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a:spLocks noEditPoints="1"/>
          </p:cNvSpPr>
          <p:nvPr/>
        </p:nvSpPr>
        <p:spPr bwMode="auto">
          <a:xfrm>
            <a:off x="4467724" y="2482058"/>
            <a:ext cx="747328" cy="52595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51"/>
          <p:cNvSpPr>
            <a:spLocks noEditPoints="1"/>
          </p:cNvSpPr>
          <p:nvPr/>
        </p:nvSpPr>
        <p:spPr bwMode="auto">
          <a:xfrm>
            <a:off x="2606694" y="1941124"/>
            <a:ext cx="708543" cy="707220"/>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flipH="1">
            <a:off x="2108575" y="4467381"/>
            <a:ext cx="898644" cy="911405"/>
            <a:chOff x="1909763" y="950913"/>
            <a:chExt cx="782637" cy="793750"/>
          </a:xfrm>
          <a:solidFill>
            <a:schemeClr val="bg1"/>
          </a:solidFill>
        </p:grpSpPr>
        <p:sp>
          <p:nvSpPr>
            <p:cNvPr id="54"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Rectangle 56"/>
          <p:cNvSpPr/>
          <p:nvPr/>
        </p:nvSpPr>
        <p:spPr>
          <a:xfrm>
            <a:off x="6453752" y="2952775"/>
            <a:ext cx="4318869" cy="2031325"/>
          </a:xfrm>
          <a:prstGeom prst="rect">
            <a:avLst/>
          </a:prstGeom>
        </p:spPr>
        <p:txBody>
          <a:bodyPr wrap="square">
            <a:spAutoFit/>
          </a:bodyPr>
          <a:lstStyle/>
          <a:p>
            <a:pPr algn="just">
              <a:lnSpc>
                <a:spcPct val="150000"/>
              </a:lnSpc>
            </a:pPr>
            <a:r>
              <a:rPr lang="zh-CN" altLang="en-US"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点击此处替换文本点击此处替换文本点击此处替换文本点击此处替换文本点击此处替换文本点击此处替换文本点击此处替换文本点击此处替换文本</a:t>
            </a:r>
            <a:endPar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294968" y="117987"/>
            <a:ext cx="6135435" cy="1077218"/>
          </a:xfrm>
          <a:prstGeom prst="rect">
            <a:avLst/>
          </a:prstGeom>
        </p:spPr>
        <p:txBody>
          <a:bodyPr wrap="square">
            <a:spAutoFit/>
          </a:bodyPr>
          <a:lstStyle/>
          <a:p>
            <a:pPr algn="ctr"/>
            <a:r>
              <a:rPr lang="zh-CN" altLang="en-US" sz="3200" dirty="0">
                <a:solidFill>
                  <a:srgbClr val="3E4126"/>
                </a:solidFill>
                <a:latin typeface="Arial" panose="020B0604020202020204" pitchFamily="34" charset="0"/>
                <a:ea typeface="微软雅黑" panose="020B0503020204020204" pitchFamily="34" charset="-122"/>
                <a:sym typeface="Arial" panose="020B0604020202020204" pitchFamily="34" charset="0"/>
              </a:rPr>
              <a:t>预期展望</a:t>
            </a:r>
          </a:p>
          <a:p>
            <a:pPr algn="ctr"/>
            <a:r>
              <a:rPr lang="en-US" altLang="zh-CN" sz="3200" dirty="0">
                <a:solidFill>
                  <a:srgbClr val="3E4126"/>
                </a:solidFill>
                <a:latin typeface="Arial" panose="020B0604020202020204" pitchFamily="34" charset="0"/>
                <a:ea typeface="微软雅黑" panose="020B0503020204020204" pitchFamily="34" charset="-122"/>
                <a:sym typeface="Arial" panose="020B0604020202020204" pitchFamily="34" charset="0"/>
              </a:rPr>
              <a:t>(Future Prospects)</a:t>
            </a: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3000"/>
                            </p:stCondLst>
                            <p:childTnLst>
                              <p:par>
                                <p:cTn id="39" presetID="21" presetClass="entr" presetSubtype="1"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500"/>
                                        <p:tgtEl>
                                          <p:spTgt spid="39"/>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500" fill="hold"/>
                                        <p:tgtEl>
                                          <p:spTgt spid="51"/>
                                        </p:tgtEl>
                                        <p:attrNameLst>
                                          <p:attrName>ppt_w</p:attrName>
                                        </p:attrNameLst>
                                      </p:cBhvr>
                                      <p:tavLst>
                                        <p:tav tm="0">
                                          <p:val>
                                            <p:fltVal val="0"/>
                                          </p:val>
                                        </p:tav>
                                        <p:tav tm="100000">
                                          <p:val>
                                            <p:strVal val="#ppt_w"/>
                                          </p:val>
                                        </p:tav>
                                      </p:tavLst>
                                    </p:anim>
                                    <p:anim calcmode="lin" valueType="num">
                                      <p:cBhvr>
                                        <p:cTn id="46" dur="500" fill="hold"/>
                                        <p:tgtEl>
                                          <p:spTgt spid="51"/>
                                        </p:tgtEl>
                                        <p:attrNameLst>
                                          <p:attrName>ppt_h</p:attrName>
                                        </p:attrNameLst>
                                      </p:cBhvr>
                                      <p:tavLst>
                                        <p:tav tm="0">
                                          <p:val>
                                            <p:fltVal val="0"/>
                                          </p:val>
                                        </p:tav>
                                        <p:tav tm="100000">
                                          <p:val>
                                            <p:strVal val="#ppt_h"/>
                                          </p:val>
                                        </p:tav>
                                      </p:tavLst>
                                    </p:anim>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5" grpId="0"/>
      <p:bldP spid="46" grpId="0"/>
      <p:bldP spid="47" grpId="0"/>
      <p:bldP spid="48" grpId="0"/>
      <p:bldP spid="49" grpId="0"/>
      <p:bldP spid="50" grpId="0"/>
      <p:bldP spid="51" grpId="0" animBg="1"/>
      <p:bldP spid="52" grpId="0" animBg="1"/>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717" y="474173"/>
            <a:ext cx="10515600" cy="530528"/>
          </a:xfrm>
        </p:spPr>
        <p:txBody>
          <a:bodyPr>
            <a:normAutofit fontScale="90000"/>
          </a:bodyPr>
          <a:lstStyle/>
          <a:p>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Future Prospects)</a:t>
            </a:r>
            <a:endParaRPr lang="uk-UA"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17"/>
          <p:cNvGrpSpPr/>
          <p:nvPr/>
        </p:nvGrpSpPr>
        <p:grpSpPr>
          <a:xfrm>
            <a:off x="1547256" y="1552047"/>
            <a:ext cx="2674113" cy="3773633"/>
            <a:chOff x="2260164" y="2463538"/>
            <a:chExt cx="4011169" cy="5660449"/>
          </a:xfrm>
        </p:grpSpPr>
        <p:sp>
          <p:nvSpPr>
            <p:cNvPr id="5" name="Rectangle 4"/>
            <p:cNvSpPr/>
            <p:nvPr/>
          </p:nvSpPr>
          <p:spPr>
            <a:xfrm>
              <a:off x="2260165" y="2503475"/>
              <a:ext cx="4011168" cy="5620512"/>
            </a:xfrm>
            <a:prstGeom prst="rect">
              <a:avLst/>
            </a:prstGeom>
            <a:no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7" name="Right Triangle 6"/>
            <p:cNvSpPr/>
            <p:nvPr/>
          </p:nvSpPr>
          <p:spPr>
            <a:xfrm rot="5400000">
              <a:off x="2260164" y="2503475"/>
              <a:ext cx="1562452" cy="1562452"/>
            </a:xfrm>
            <a:prstGeom prst="rtTriangle">
              <a:avLst/>
            </a:prstGeom>
            <a:solidFill>
              <a:srgbClr val="BB2538"/>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8" name="Right Triangle 7"/>
            <p:cNvSpPr/>
            <p:nvPr/>
          </p:nvSpPr>
          <p:spPr>
            <a:xfrm rot="16200000">
              <a:off x="4586023" y="6438677"/>
              <a:ext cx="1685310" cy="1685310"/>
            </a:xfrm>
            <a:prstGeom prst="rtTriangle">
              <a:avLst/>
            </a:prstGeom>
            <a:solidFill>
              <a:srgbClr val="C52F2C"/>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rot="18900000">
              <a:off x="2335923" y="2463538"/>
              <a:ext cx="1180521" cy="815512"/>
            </a:xfrm>
            <a:prstGeom prst="rect">
              <a:avLst/>
            </a:prstGeom>
            <a:noFill/>
          </p:spPr>
          <p:txBody>
            <a:bodyPr wrap="square" rtlCol="0">
              <a:spAutoFit/>
            </a:bodyPr>
            <a:lstStyle/>
            <a:p>
              <a:pPr algn="ctr"/>
              <a:r>
                <a:rPr lang="en-US" sz="29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uk-UA" sz="2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5289162" y="7140986"/>
              <a:ext cx="869859" cy="877163"/>
            </a:xfrm>
            <a:prstGeom prst="rect">
              <a:avLst/>
            </a:prstGeom>
            <a:ln>
              <a:noFill/>
            </a:ln>
          </p:spPr>
          <p:txBody>
            <a:bodyPr wrap="square">
              <a:spAutoFit/>
            </a:bodyPr>
            <a:lstStyle/>
            <a:p>
              <a:pPr algn="ctr"/>
              <a:r>
                <a:rPr lang="uk-UA" sz="320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16" name="TextBox 15"/>
            <p:cNvSpPr txBox="1"/>
            <p:nvPr/>
          </p:nvSpPr>
          <p:spPr>
            <a:xfrm>
              <a:off x="2572149" y="3894061"/>
              <a:ext cx="3387201" cy="569484"/>
            </a:xfrm>
            <a:prstGeom prst="rect">
              <a:avLst/>
            </a:prstGeom>
            <a:noFill/>
          </p:spPr>
          <p:txBody>
            <a:bodyPr wrap="square" rtlCol="0">
              <a:spAutoFit/>
            </a:bodyPr>
            <a:lstStyle/>
            <a:p>
              <a:pPr algn="ctr"/>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2582280" y="4434437"/>
              <a:ext cx="3595219" cy="2354490"/>
            </a:xfrm>
            <a:prstGeom prst="rect">
              <a:avLst/>
            </a:prstGeom>
            <a:noFill/>
          </p:spPr>
          <p:txBody>
            <a:bodyPr wrap="square" rtlCol="0">
              <a:spAutoFit/>
            </a:bodyPr>
            <a:lstStyle/>
            <a:p>
              <a:pPr>
                <a:lnSpc>
                  <a:spcPct val="150000"/>
                </a:lnSpc>
              </a:pPr>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r>
                <a:rPr lang="en-US" altLang="zh-CN"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58pic.</a:t>
              </a:r>
              <a:endParaRPr 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4758944" y="1549069"/>
            <a:ext cx="2674113" cy="3776611"/>
            <a:chOff x="2260164" y="2459071"/>
            <a:chExt cx="4011169" cy="5664916"/>
          </a:xfrm>
        </p:grpSpPr>
        <p:sp>
          <p:nvSpPr>
            <p:cNvPr id="36" name="Rectangle 35"/>
            <p:cNvSpPr/>
            <p:nvPr/>
          </p:nvSpPr>
          <p:spPr>
            <a:xfrm>
              <a:off x="2260165" y="2503475"/>
              <a:ext cx="4011168" cy="5620512"/>
            </a:xfrm>
            <a:prstGeom prst="rect">
              <a:avLst/>
            </a:prstGeom>
            <a:no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37" name="Right Triangle 36"/>
            <p:cNvSpPr/>
            <p:nvPr/>
          </p:nvSpPr>
          <p:spPr>
            <a:xfrm rot="5400000">
              <a:off x="2260164" y="2503475"/>
              <a:ext cx="1562452" cy="1562452"/>
            </a:xfrm>
            <a:prstGeom prst="rtTriangle">
              <a:avLst/>
            </a:prstGeom>
            <a:solidFill>
              <a:srgbClr val="C52F2C"/>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Right Triangle 37"/>
            <p:cNvSpPr/>
            <p:nvPr/>
          </p:nvSpPr>
          <p:spPr>
            <a:xfrm rot="16200000">
              <a:off x="4586023" y="6438677"/>
              <a:ext cx="1685310" cy="1685310"/>
            </a:xfrm>
            <a:prstGeom prst="rtTriangle">
              <a:avLst/>
            </a:prstGeom>
            <a:solidFill>
              <a:srgbClr val="C52F2C"/>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rot="18900000">
              <a:off x="2334072" y="2459071"/>
              <a:ext cx="1193155" cy="815512"/>
            </a:xfrm>
            <a:prstGeom prst="rect">
              <a:avLst/>
            </a:prstGeom>
            <a:noFill/>
          </p:spPr>
          <p:txBody>
            <a:bodyPr wrap="square" rtlCol="0">
              <a:spAutoFit/>
            </a:bodyPr>
            <a:lstStyle/>
            <a:p>
              <a:pPr algn="ctr"/>
              <a:r>
                <a:rPr lang="en-US" sz="29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uk-UA" sz="2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5289162" y="7140986"/>
              <a:ext cx="869859" cy="877163"/>
            </a:xfrm>
            <a:prstGeom prst="rect">
              <a:avLst/>
            </a:prstGeom>
            <a:ln>
              <a:noFill/>
            </a:ln>
          </p:spPr>
          <p:txBody>
            <a:bodyPr wrap="square">
              <a:spAutoFit/>
            </a:bodyPr>
            <a:lstStyle/>
            <a:p>
              <a:pPr algn="ctr"/>
              <a:r>
                <a:rPr lang="uk-UA" sz="3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1" name="TextBox 40"/>
            <p:cNvSpPr txBox="1"/>
            <p:nvPr/>
          </p:nvSpPr>
          <p:spPr>
            <a:xfrm>
              <a:off x="2572149" y="3894061"/>
              <a:ext cx="3387201" cy="569484"/>
            </a:xfrm>
            <a:prstGeom prst="rect">
              <a:avLst/>
            </a:prstGeom>
            <a:noFill/>
          </p:spPr>
          <p:txBody>
            <a:bodyPr wrap="square" rtlCol="0">
              <a:spAutoFit/>
            </a:bodyPr>
            <a:lstStyle/>
            <a:p>
              <a:pPr algn="ctr"/>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2582280" y="4434437"/>
              <a:ext cx="3595219" cy="2354490"/>
            </a:xfrm>
            <a:prstGeom prst="rect">
              <a:avLst/>
            </a:prstGeom>
            <a:noFill/>
          </p:spPr>
          <p:txBody>
            <a:bodyPr wrap="square" rtlCol="0">
              <a:spAutoFit/>
            </a:bodyPr>
            <a:lstStyle/>
            <a:p>
              <a:pPr>
                <a:lnSpc>
                  <a:spcPct val="150000"/>
                </a:lnSpc>
              </a:pPr>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2"/>
          <p:cNvGrpSpPr/>
          <p:nvPr/>
        </p:nvGrpSpPr>
        <p:grpSpPr>
          <a:xfrm>
            <a:off x="7970633" y="1578672"/>
            <a:ext cx="2674113" cy="3747008"/>
            <a:chOff x="2260164" y="2503475"/>
            <a:chExt cx="4011169" cy="5620512"/>
          </a:xfrm>
        </p:grpSpPr>
        <p:sp>
          <p:nvSpPr>
            <p:cNvPr id="44" name="Rectangle 43"/>
            <p:cNvSpPr/>
            <p:nvPr/>
          </p:nvSpPr>
          <p:spPr>
            <a:xfrm>
              <a:off x="2260165" y="2503475"/>
              <a:ext cx="4011168" cy="5620512"/>
            </a:xfrm>
            <a:prstGeom prst="rect">
              <a:avLst/>
            </a:prstGeom>
            <a:no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45" name="Right Triangle 44"/>
            <p:cNvSpPr/>
            <p:nvPr/>
          </p:nvSpPr>
          <p:spPr>
            <a:xfrm rot="5400000">
              <a:off x="2260164" y="2503475"/>
              <a:ext cx="1562452" cy="1562452"/>
            </a:xfrm>
            <a:prstGeom prst="rtTriangle">
              <a:avLst/>
            </a:prstGeom>
            <a:solidFill>
              <a:srgbClr val="C52F2C"/>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46" name="Right Triangle 45"/>
            <p:cNvSpPr/>
            <p:nvPr/>
          </p:nvSpPr>
          <p:spPr>
            <a:xfrm rot="16200000">
              <a:off x="4586023" y="6438677"/>
              <a:ext cx="1685310" cy="1685310"/>
            </a:xfrm>
            <a:prstGeom prst="rtTriangle">
              <a:avLst/>
            </a:prstGeom>
            <a:solidFill>
              <a:srgbClr val="C52F2C"/>
            </a:solidFill>
            <a:ln w="38100">
              <a:solidFill>
                <a:srgbClr val="BB2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rot="18900000">
              <a:off x="2371591" y="2549648"/>
              <a:ext cx="936963" cy="815513"/>
            </a:xfrm>
            <a:prstGeom prst="rect">
              <a:avLst/>
            </a:prstGeom>
            <a:noFill/>
          </p:spPr>
          <p:txBody>
            <a:bodyPr wrap="square" rtlCol="0">
              <a:spAutoFit/>
            </a:bodyPr>
            <a:lstStyle/>
            <a:p>
              <a:pPr algn="ctr"/>
              <a:r>
                <a:rPr lang="en-US" sz="29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uk-UA" sz="2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5289162" y="7140986"/>
              <a:ext cx="869859" cy="877163"/>
            </a:xfrm>
            <a:prstGeom prst="rect">
              <a:avLst/>
            </a:prstGeom>
            <a:ln>
              <a:noFill/>
            </a:ln>
          </p:spPr>
          <p:txBody>
            <a:bodyPr wrap="square">
              <a:spAutoFit/>
            </a:bodyPr>
            <a:lstStyle/>
            <a:p>
              <a:pPr algn="ctr"/>
              <a:r>
                <a:rPr lang="uk-UA" sz="3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9" name="TextBox 48"/>
            <p:cNvSpPr txBox="1"/>
            <p:nvPr/>
          </p:nvSpPr>
          <p:spPr>
            <a:xfrm>
              <a:off x="2572149" y="3894061"/>
              <a:ext cx="3387201" cy="569484"/>
            </a:xfrm>
            <a:prstGeom prst="rect">
              <a:avLst/>
            </a:prstGeom>
            <a:noFill/>
          </p:spPr>
          <p:txBody>
            <a:bodyPr wrap="square" rtlCol="0">
              <a:spAutoFit/>
            </a:bodyPr>
            <a:lstStyle/>
            <a:p>
              <a:pPr algn="ctr"/>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2582280" y="4434437"/>
              <a:ext cx="3595219" cy="2354490"/>
            </a:xfrm>
            <a:prstGeom prst="rect">
              <a:avLst/>
            </a:prstGeom>
            <a:noFill/>
          </p:spPr>
          <p:txBody>
            <a:bodyPr wrap="square" rtlCol="0">
              <a:spAutoFit/>
            </a:bodyPr>
            <a:lstStyle/>
            <a:p>
              <a:pPr>
                <a:lnSpc>
                  <a:spcPct val="150000"/>
                </a:lnSpc>
              </a:pPr>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900" decel="100000" fill="hold"/>
                                        <p:tgtEl>
                                          <p:spTgt spid="3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900" decel="100000" fill="hold"/>
                                        <p:tgtEl>
                                          <p:spTgt spid="4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317" y="4925088"/>
            <a:ext cx="7063983" cy="2095772"/>
          </a:xfrm>
          <a:prstGeom prst="rect">
            <a:avLst/>
          </a:prstGeom>
        </p:spPr>
      </p:pic>
      <p:sp>
        <p:nvSpPr>
          <p:cNvPr id="3" name="Title 2"/>
          <p:cNvSpPr>
            <a:spLocks noGrp="1"/>
          </p:cNvSpPr>
          <p:nvPr>
            <p:ph type="title"/>
          </p:nvPr>
        </p:nvSpPr>
        <p:spPr>
          <a:xfrm>
            <a:off x="723755" y="729497"/>
            <a:ext cx="10515600" cy="530528"/>
          </a:xfrm>
        </p:spPr>
        <p:txBody>
          <a:bodyPr>
            <a:normAutofit fontScale="90000"/>
          </a:bodyPr>
          <a:lstStyle/>
          <a:p>
            <a:r>
              <a:rPr lang="zh-CN" altLang="en-US" dirty="0">
                <a:solidFill>
                  <a:srgbClr val="BB2538"/>
                </a:solidFill>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solidFill>
                  <a:srgbClr val="BB2538"/>
                </a:solidFill>
                <a:latin typeface="Arial" panose="020B0604020202020204" pitchFamily="34" charset="0"/>
                <a:ea typeface="微软雅黑" panose="020B0503020204020204" pitchFamily="34" charset="-122"/>
                <a:sym typeface="Arial" panose="020B0604020202020204" pitchFamily="34" charset="0"/>
              </a:rPr>
              <a:t>(</a:t>
            </a:r>
            <a:r>
              <a:rPr lang="en-US" dirty="0">
                <a:solidFill>
                  <a:srgbClr val="BB2538"/>
                </a:solidFill>
                <a:latin typeface="Arial" panose="020B0604020202020204" pitchFamily="34" charset="0"/>
                <a:ea typeface="微软雅黑" panose="020B0503020204020204" pitchFamily="34" charset="-122"/>
                <a:sym typeface="Arial" panose="020B0604020202020204" pitchFamily="34" charset="0"/>
              </a:rPr>
              <a:t>Future Prospects)</a:t>
            </a:r>
            <a:endParaRPr lang="uk-UA"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p:nvPr/>
        </p:nvSpPr>
        <p:spPr>
          <a:xfrm>
            <a:off x="1296227" y="1881929"/>
            <a:ext cx="825500" cy="825500"/>
          </a:xfrm>
          <a:prstGeom prst="ellipse">
            <a:avLst/>
          </a:prstGeom>
          <a:solidFill>
            <a:srgbClr val="BB2538"/>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1296227" y="1982629"/>
            <a:ext cx="825501" cy="707886"/>
          </a:xfrm>
          <a:prstGeom prst="rect">
            <a:avLst/>
          </a:prstGeom>
          <a:ln>
            <a:noFill/>
          </a:ln>
        </p:spPr>
        <p:txBody>
          <a:bodyPr wrap="square">
            <a:spAutoFit/>
          </a:bodyPr>
          <a:lstStyle/>
          <a:p>
            <a:pPr algn="ctr"/>
            <a:r>
              <a:rPr lang="en-US"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01</a:t>
            </a:r>
            <a:endParaRPr lang="uk-UA"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37" name="Group 36"/>
          <p:cNvGrpSpPr/>
          <p:nvPr/>
        </p:nvGrpSpPr>
        <p:grpSpPr>
          <a:xfrm>
            <a:off x="2274663" y="1803506"/>
            <a:ext cx="8621111" cy="1027461"/>
            <a:chOff x="3411993" y="2705261"/>
            <a:chExt cx="12931667" cy="1541192"/>
          </a:xfrm>
        </p:grpSpPr>
        <p:sp>
          <p:nvSpPr>
            <p:cNvPr id="24" name="TextBox 23"/>
            <p:cNvSpPr txBox="1"/>
            <p:nvPr/>
          </p:nvSpPr>
          <p:spPr>
            <a:xfrm>
              <a:off x="3411993" y="2705261"/>
              <a:ext cx="4778951"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3411993" y="3169427"/>
              <a:ext cx="12931667" cy="1077026"/>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点击此处替换文本点击此处替换文本点击此处替换文本点击此处替换文本点击此处替换文本点击此处替换文本点击此处替换文本点击此处替换文本</a:t>
              </a:r>
              <a:endParaRPr lang="en-US" altLang="zh-CN"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Rectangle 28"/>
          <p:cNvSpPr/>
          <p:nvPr/>
        </p:nvSpPr>
        <p:spPr>
          <a:xfrm>
            <a:off x="1296227" y="3127633"/>
            <a:ext cx="825500" cy="825500"/>
          </a:xfrm>
          <a:prstGeom prst="ellipse">
            <a:avLst/>
          </a:prstGeom>
          <a:solidFill>
            <a:srgbClr val="BB2538"/>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9"/>
          <p:cNvSpPr/>
          <p:nvPr/>
        </p:nvSpPr>
        <p:spPr>
          <a:xfrm>
            <a:off x="1296227" y="3228333"/>
            <a:ext cx="825501" cy="707886"/>
          </a:xfrm>
          <a:prstGeom prst="rect">
            <a:avLst/>
          </a:prstGeom>
          <a:ln>
            <a:noFill/>
          </a:ln>
        </p:spPr>
        <p:txBody>
          <a:bodyPr wrap="square">
            <a:spAutoFit/>
          </a:bodyPr>
          <a:lstStyle/>
          <a:p>
            <a:pPr algn="ctr"/>
            <a:r>
              <a:rPr lang="en-US"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0</a:t>
            </a:r>
            <a:r>
              <a:rPr lang="ru-RU"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2</a:t>
            </a:r>
            <a:endParaRPr lang="uk-UA"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8"/>
          <p:cNvSpPr/>
          <p:nvPr/>
        </p:nvSpPr>
        <p:spPr>
          <a:xfrm>
            <a:off x="1296227" y="4373337"/>
            <a:ext cx="825500" cy="825500"/>
          </a:xfrm>
          <a:prstGeom prst="ellipse">
            <a:avLst/>
          </a:prstGeom>
          <a:solidFill>
            <a:srgbClr val="BB2538"/>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9"/>
          <p:cNvSpPr/>
          <p:nvPr/>
        </p:nvSpPr>
        <p:spPr>
          <a:xfrm>
            <a:off x="1296227" y="4474037"/>
            <a:ext cx="825501" cy="707886"/>
          </a:xfrm>
          <a:prstGeom prst="rect">
            <a:avLst/>
          </a:prstGeom>
          <a:ln>
            <a:noFill/>
          </a:ln>
        </p:spPr>
        <p:txBody>
          <a:bodyPr wrap="square">
            <a:spAutoFit/>
          </a:bodyPr>
          <a:lstStyle/>
          <a:p>
            <a:pPr algn="ctr"/>
            <a:r>
              <a:rPr lang="en-US"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0</a:t>
            </a:r>
            <a:r>
              <a:rPr lang="ru-RU"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3</a:t>
            </a:r>
            <a:endParaRPr lang="uk-UA" sz="40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
          <p:cNvGrpSpPr/>
          <p:nvPr/>
        </p:nvGrpSpPr>
        <p:grpSpPr>
          <a:xfrm>
            <a:off x="2274663" y="3049207"/>
            <a:ext cx="8621111" cy="1027460"/>
            <a:chOff x="3411993" y="4573818"/>
            <a:chExt cx="12931667" cy="1541192"/>
          </a:xfrm>
        </p:grpSpPr>
        <p:sp>
          <p:nvSpPr>
            <p:cNvPr id="28" name="TextBox 27"/>
            <p:cNvSpPr txBox="1"/>
            <p:nvPr/>
          </p:nvSpPr>
          <p:spPr>
            <a:xfrm>
              <a:off x="3411993" y="4573818"/>
              <a:ext cx="4778951"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3411993" y="5037983"/>
              <a:ext cx="12931667" cy="1077027"/>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点击此处替换文本点击此处替换文本点击此处替换文本点击此处替换文本点击此处替换文本点击此处替换文本点击此处替换文本点击此处替换文本</a:t>
              </a:r>
              <a:endParaRPr lang="en-US" altLang="zh-CN"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2121727" y="4294305"/>
            <a:ext cx="8621111" cy="1027460"/>
            <a:chOff x="3411993" y="6442374"/>
            <a:chExt cx="12931667" cy="1541192"/>
          </a:xfrm>
        </p:grpSpPr>
        <p:sp>
          <p:nvSpPr>
            <p:cNvPr id="32" name="TextBox 31"/>
            <p:cNvSpPr txBox="1"/>
            <p:nvPr/>
          </p:nvSpPr>
          <p:spPr>
            <a:xfrm>
              <a:off x="3411993" y="6442374"/>
              <a:ext cx="4778951" cy="569484"/>
            </a:xfrm>
            <a:prstGeom prst="rect">
              <a:avLst/>
            </a:prstGeom>
            <a:noFill/>
          </p:spPr>
          <p:txBody>
            <a:bodyPr wrap="square" rtlCol="0">
              <a:spAutoFit/>
            </a:bodyPr>
            <a:lstStyle/>
            <a:p>
              <a:r>
                <a:rPr lang="zh-CN" altLang="en-US" sz="1865" b="1" dirty="0">
                  <a:solidFill>
                    <a:srgbClr val="BB2538"/>
                  </a:solidFill>
                  <a:latin typeface="Arial" panose="020B0604020202020204" pitchFamily="34" charset="0"/>
                  <a:ea typeface="微软雅黑" panose="020B0503020204020204" pitchFamily="34" charset="-122"/>
                  <a:sym typeface="Arial" panose="020B0604020202020204" pitchFamily="34" charset="0"/>
                </a:rPr>
                <a:t>点击替换文本</a:t>
              </a:r>
              <a:endParaRPr lang="uk-UA" sz="1865" b="1"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411993" y="6906539"/>
              <a:ext cx="12931667" cy="1077027"/>
            </a:xfrm>
            <a:prstGeom prst="rect">
              <a:avLst/>
            </a:prstGeom>
            <a:noFill/>
          </p:spPr>
          <p:txBody>
            <a:bodyPr wrap="square" rtlCol="0">
              <a:spAutoFit/>
            </a:bodyPr>
            <a:lstStyle/>
            <a:p>
              <a:pPr defTabSz="914400"/>
              <a:r>
                <a:rPr lang="zh-CN" altLang="en-US"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点击此处替换文本点击此处替换文本点击此处替换文本点击此处替换文本点击此处替换文本点击此处替换文本点击此处替换文本点击此处替换文本</a:t>
              </a:r>
              <a:endParaRPr lang="en-US" altLang="zh-CN" sz="1335" dirty="0">
                <a:solidFill>
                  <a:srgbClr val="343434">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 calcmode="lin" valueType="num">
                                      <p:cBhvr>
                                        <p:cTn id="9" dur="750" fill="hold"/>
                                        <p:tgtEl>
                                          <p:spTgt spid="22"/>
                                        </p:tgtEl>
                                        <p:attrNameLst>
                                          <p:attrName>style.rotation</p:attrName>
                                        </p:attrNameLst>
                                      </p:cBhvr>
                                      <p:tavLst>
                                        <p:tav tm="0">
                                          <p:val>
                                            <p:fltVal val="360"/>
                                          </p:val>
                                        </p:tav>
                                        <p:tav tm="100000">
                                          <p:val>
                                            <p:fltVal val="0"/>
                                          </p:val>
                                        </p:tav>
                                      </p:tavLst>
                                    </p:anim>
                                    <p:animEffect transition="in" filter="fade">
                                      <p:cBhvr>
                                        <p:cTn id="10" dur="750"/>
                                        <p:tgtEl>
                                          <p:spTgt spid="2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 calcmode="lin" valueType="num">
                                      <p:cBhvr>
                                        <p:cTn id="15" dur="750" fill="hold"/>
                                        <p:tgtEl>
                                          <p:spTgt spid="23"/>
                                        </p:tgtEl>
                                        <p:attrNameLst>
                                          <p:attrName>style.rotation</p:attrName>
                                        </p:attrNameLst>
                                      </p:cBhvr>
                                      <p:tavLst>
                                        <p:tav tm="0">
                                          <p:val>
                                            <p:fltVal val="360"/>
                                          </p:val>
                                        </p:tav>
                                        <p:tav tm="100000">
                                          <p:val>
                                            <p:fltVal val="0"/>
                                          </p:val>
                                        </p:tav>
                                      </p:tavLst>
                                    </p:anim>
                                    <p:animEffect transition="in" filter="fade">
                                      <p:cBhvr>
                                        <p:cTn id="16" dur="750"/>
                                        <p:tgtEl>
                                          <p:spTgt spid="23"/>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strips(downRight)">
                                      <p:cBhvr>
                                        <p:cTn id="20" dur="750"/>
                                        <p:tgtEl>
                                          <p:spTgt spid="37"/>
                                        </p:tgtEl>
                                      </p:cBhvr>
                                    </p:animEffect>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fltVal val="0"/>
                                          </p:val>
                                        </p:tav>
                                        <p:tav tm="100000">
                                          <p:val>
                                            <p:strVal val="#ppt_w"/>
                                          </p:val>
                                        </p:tav>
                                      </p:tavLst>
                                    </p:anim>
                                    <p:anim calcmode="lin" valueType="num">
                                      <p:cBhvr>
                                        <p:cTn id="25" dur="750" fill="hold"/>
                                        <p:tgtEl>
                                          <p:spTgt spid="26"/>
                                        </p:tgtEl>
                                        <p:attrNameLst>
                                          <p:attrName>ppt_h</p:attrName>
                                        </p:attrNameLst>
                                      </p:cBhvr>
                                      <p:tavLst>
                                        <p:tav tm="0">
                                          <p:val>
                                            <p:fltVal val="0"/>
                                          </p:val>
                                        </p:tav>
                                        <p:tav tm="100000">
                                          <p:val>
                                            <p:strVal val="#ppt_h"/>
                                          </p:val>
                                        </p:tav>
                                      </p:tavLst>
                                    </p:anim>
                                    <p:anim calcmode="lin" valueType="num">
                                      <p:cBhvr>
                                        <p:cTn id="26" dur="750" fill="hold"/>
                                        <p:tgtEl>
                                          <p:spTgt spid="26"/>
                                        </p:tgtEl>
                                        <p:attrNameLst>
                                          <p:attrName>style.rotation</p:attrName>
                                        </p:attrNameLst>
                                      </p:cBhvr>
                                      <p:tavLst>
                                        <p:tav tm="0">
                                          <p:val>
                                            <p:fltVal val="360"/>
                                          </p:val>
                                        </p:tav>
                                        <p:tav tm="100000">
                                          <p:val>
                                            <p:fltVal val="0"/>
                                          </p:val>
                                        </p:tav>
                                      </p:tavLst>
                                    </p:anim>
                                    <p:animEffect transition="in" filter="fade">
                                      <p:cBhvr>
                                        <p:cTn id="27" dur="750"/>
                                        <p:tgtEl>
                                          <p:spTgt spid="26"/>
                                        </p:tgtEl>
                                      </p:cBhvr>
                                    </p:animEffect>
                                  </p:childTnLst>
                                </p:cTn>
                              </p:par>
                              <p:par>
                                <p:cTn id="28" presetID="49" presetClass="entr" presetSubtype="0" decel="100000" fill="hold" grpId="0" nodeType="withEffect">
                                  <p:stCondLst>
                                    <p:cond delay="250"/>
                                  </p:stCondLst>
                                  <p:childTnLst>
                                    <p:set>
                                      <p:cBhvr>
                                        <p:cTn id="29" dur="1" fill="hold">
                                          <p:stCondLst>
                                            <p:cond delay="0"/>
                                          </p:stCondLst>
                                        </p:cTn>
                                        <p:tgtEl>
                                          <p:spTgt spid="27"/>
                                        </p:tgtEl>
                                        <p:attrNameLst>
                                          <p:attrName>style.visibility</p:attrName>
                                        </p:attrNameLst>
                                      </p:cBhvr>
                                      <p:to>
                                        <p:strVal val="visible"/>
                                      </p:to>
                                    </p:set>
                                    <p:anim calcmode="lin" valueType="num">
                                      <p:cBhvr>
                                        <p:cTn id="30" dur="750" fill="hold"/>
                                        <p:tgtEl>
                                          <p:spTgt spid="27"/>
                                        </p:tgtEl>
                                        <p:attrNameLst>
                                          <p:attrName>ppt_w</p:attrName>
                                        </p:attrNameLst>
                                      </p:cBhvr>
                                      <p:tavLst>
                                        <p:tav tm="0">
                                          <p:val>
                                            <p:fltVal val="0"/>
                                          </p:val>
                                        </p:tav>
                                        <p:tav tm="100000">
                                          <p:val>
                                            <p:strVal val="#ppt_w"/>
                                          </p:val>
                                        </p:tav>
                                      </p:tavLst>
                                    </p:anim>
                                    <p:anim calcmode="lin" valueType="num">
                                      <p:cBhvr>
                                        <p:cTn id="31" dur="750" fill="hold"/>
                                        <p:tgtEl>
                                          <p:spTgt spid="27"/>
                                        </p:tgtEl>
                                        <p:attrNameLst>
                                          <p:attrName>ppt_h</p:attrName>
                                        </p:attrNameLst>
                                      </p:cBhvr>
                                      <p:tavLst>
                                        <p:tav tm="0">
                                          <p:val>
                                            <p:fltVal val="0"/>
                                          </p:val>
                                        </p:tav>
                                        <p:tav tm="100000">
                                          <p:val>
                                            <p:strVal val="#ppt_h"/>
                                          </p:val>
                                        </p:tav>
                                      </p:tavLst>
                                    </p:anim>
                                    <p:anim calcmode="lin" valueType="num">
                                      <p:cBhvr>
                                        <p:cTn id="32" dur="750" fill="hold"/>
                                        <p:tgtEl>
                                          <p:spTgt spid="27"/>
                                        </p:tgtEl>
                                        <p:attrNameLst>
                                          <p:attrName>style.rotation</p:attrName>
                                        </p:attrNameLst>
                                      </p:cBhvr>
                                      <p:tavLst>
                                        <p:tav tm="0">
                                          <p:val>
                                            <p:fltVal val="360"/>
                                          </p:val>
                                        </p:tav>
                                        <p:tav tm="100000">
                                          <p:val>
                                            <p:fltVal val="0"/>
                                          </p:val>
                                        </p:tav>
                                      </p:tavLst>
                                    </p:anim>
                                    <p:animEffect transition="in" filter="fade">
                                      <p:cBhvr>
                                        <p:cTn id="33" dur="750"/>
                                        <p:tgtEl>
                                          <p:spTgt spid="27"/>
                                        </p:tgtEl>
                                      </p:cBhvr>
                                    </p:animEffect>
                                  </p:childTnLst>
                                </p:cTn>
                              </p:par>
                            </p:childTnLst>
                          </p:cTn>
                        </p:par>
                        <p:par>
                          <p:cTn id="34" fill="hold">
                            <p:stCondLst>
                              <p:cond delay="3000"/>
                            </p:stCondLst>
                            <p:childTnLst>
                              <p:par>
                                <p:cTn id="35" presetID="18" presetClass="entr" presetSubtype="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trips(downRight)">
                                      <p:cBhvr>
                                        <p:cTn id="37" dur="750"/>
                                        <p:tgtEl>
                                          <p:spTgt spid="2"/>
                                        </p:tgtEl>
                                      </p:cBhvr>
                                    </p:animEffect>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750" fill="hold"/>
                                        <p:tgtEl>
                                          <p:spTgt spid="30"/>
                                        </p:tgtEl>
                                        <p:attrNameLst>
                                          <p:attrName>ppt_w</p:attrName>
                                        </p:attrNameLst>
                                      </p:cBhvr>
                                      <p:tavLst>
                                        <p:tav tm="0">
                                          <p:val>
                                            <p:fltVal val="0"/>
                                          </p:val>
                                        </p:tav>
                                        <p:tav tm="100000">
                                          <p:val>
                                            <p:strVal val="#ppt_w"/>
                                          </p:val>
                                        </p:tav>
                                      </p:tavLst>
                                    </p:anim>
                                    <p:anim calcmode="lin" valueType="num">
                                      <p:cBhvr>
                                        <p:cTn id="42" dur="750" fill="hold"/>
                                        <p:tgtEl>
                                          <p:spTgt spid="30"/>
                                        </p:tgtEl>
                                        <p:attrNameLst>
                                          <p:attrName>ppt_h</p:attrName>
                                        </p:attrNameLst>
                                      </p:cBhvr>
                                      <p:tavLst>
                                        <p:tav tm="0">
                                          <p:val>
                                            <p:fltVal val="0"/>
                                          </p:val>
                                        </p:tav>
                                        <p:tav tm="100000">
                                          <p:val>
                                            <p:strVal val="#ppt_h"/>
                                          </p:val>
                                        </p:tav>
                                      </p:tavLst>
                                    </p:anim>
                                    <p:anim calcmode="lin" valueType="num">
                                      <p:cBhvr>
                                        <p:cTn id="43" dur="750" fill="hold"/>
                                        <p:tgtEl>
                                          <p:spTgt spid="30"/>
                                        </p:tgtEl>
                                        <p:attrNameLst>
                                          <p:attrName>style.rotation</p:attrName>
                                        </p:attrNameLst>
                                      </p:cBhvr>
                                      <p:tavLst>
                                        <p:tav tm="0">
                                          <p:val>
                                            <p:fltVal val="360"/>
                                          </p:val>
                                        </p:tav>
                                        <p:tav tm="100000">
                                          <p:val>
                                            <p:fltVal val="0"/>
                                          </p:val>
                                        </p:tav>
                                      </p:tavLst>
                                    </p:anim>
                                    <p:animEffect transition="in" filter="fade">
                                      <p:cBhvr>
                                        <p:cTn id="44" dur="750"/>
                                        <p:tgtEl>
                                          <p:spTgt spid="30"/>
                                        </p:tgtEl>
                                      </p:cBhvr>
                                    </p:animEffect>
                                  </p:childTnLst>
                                </p:cTn>
                              </p:par>
                              <p:par>
                                <p:cTn id="45" presetID="49" presetClass="entr" presetSubtype="0" decel="100000" fill="hold" grpId="0" nodeType="withEffect">
                                  <p:stCondLst>
                                    <p:cond delay="2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750" fill="hold"/>
                                        <p:tgtEl>
                                          <p:spTgt spid="31"/>
                                        </p:tgtEl>
                                        <p:attrNameLst>
                                          <p:attrName>ppt_w</p:attrName>
                                        </p:attrNameLst>
                                      </p:cBhvr>
                                      <p:tavLst>
                                        <p:tav tm="0">
                                          <p:val>
                                            <p:fltVal val="0"/>
                                          </p:val>
                                        </p:tav>
                                        <p:tav tm="100000">
                                          <p:val>
                                            <p:strVal val="#ppt_w"/>
                                          </p:val>
                                        </p:tav>
                                      </p:tavLst>
                                    </p:anim>
                                    <p:anim calcmode="lin" valueType="num">
                                      <p:cBhvr>
                                        <p:cTn id="48" dur="750" fill="hold"/>
                                        <p:tgtEl>
                                          <p:spTgt spid="31"/>
                                        </p:tgtEl>
                                        <p:attrNameLst>
                                          <p:attrName>ppt_h</p:attrName>
                                        </p:attrNameLst>
                                      </p:cBhvr>
                                      <p:tavLst>
                                        <p:tav tm="0">
                                          <p:val>
                                            <p:fltVal val="0"/>
                                          </p:val>
                                        </p:tav>
                                        <p:tav tm="100000">
                                          <p:val>
                                            <p:strVal val="#ppt_h"/>
                                          </p:val>
                                        </p:tav>
                                      </p:tavLst>
                                    </p:anim>
                                    <p:anim calcmode="lin" valueType="num">
                                      <p:cBhvr>
                                        <p:cTn id="49" dur="750" fill="hold"/>
                                        <p:tgtEl>
                                          <p:spTgt spid="31"/>
                                        </p:tgtEl>
                                        <p:attrNameLst>
                                          <p:attrName>style.rotation</p:attrName>
                                        </p:attrNameLst>
                                      </p:cBhvr>
                                      <p:tavLst>
                                        <p:tav tm="0">
                                          <p:val>
                                            <p:fltVal val="360"/>
                                          </p:val>
                                        </p:tav>
                                        <p:tav tm="100000">
                                          <p:val>
                                            <p:fltVal val="0"/>
                                          </p:val>
                                        </p:tav>
                                      </p:tavLst>
                                    </p:anim>
                                    <p:animEffect transition="in" filter="fade">
                                      <p:cBhvr>
                                        <p:cTn id="50" dur="750"/>
                                        <p:tgtEl>
                                          <p:spTgt spid="31"/>
                                        </p:tgtEl>
                                      </p:cBhvr>
                                    </p:animEffect>
                                  </p:childTnLst>
                                </p:cTn>
                              </p:par>
                            </p:childTnLst>
                          </p:cTn>
                        </p:par>
                        <p:par>
                          <p:cTn id="51" fill="hold">
                            <p:stCondLst>
                              <p:cond delay="5000"/>
                            </p:stCondLst>
                            <p:childTnLst>
                              <p:par>
                                <p:cTn id="52" presetID="18" presetClass="entr" presetSubtype="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strips(downRight)">
                                      <p:cBhvr>
                                        <p:cTn id="54"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P spid="27" grpId="0"/>
      <p:bldP spid="30"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528114" y="5452565"/>
            <a:ext cx="6986588" cy="923330"/>
          </a:xfrm>
          <a:prstGeom prst="rect">
            <a:avLst/>
          </a:prstGeom>
          <a:noFill/>
        </p:spPr>
        <p:txBody>
          <a:bodyPr wrap="square" rtlCol="0">
            <a:spAutoFit/>
          </a:bodyPr>
          <a:lstStyle/>
          <a:p>
            <a:pPr lvl="0" algn="ctr"/>
            <a:r>
              <a:rPr lang="en-US" altLang="zh-CN" sz="5400" dirty="0">
                <a:solidFill>
                  <a:srgbClr val="C52F2C"/>
                </a:solidFill>
                <a:latin typeface="Arial" panose="020B0604020202020204" pitchFamily="34" charset="0"/>
                <a:ea typeface="微软雅黑" panose="020B0503020204020204" pitchFamily="34" charset="-122"/>
                <a:sym typeface="Arial" panose="020B0604020202020204" pitchFamily="34" charset="0"/>
              </a:rPr>
              <a:t>THANK YOU!</a:t>
            </a:r>
          </a:p>
        </p:txBody>
      </p:sp>
      <p:sp>
        <p:nvSpPr>
          <p:cNvPr id="7" name="heart-black-shape_37034"/>
          <p:cNvSpPr>
            <a:spLocks noChangeAspect="1"/>
          </p:cNvSpPr>
          <p:nvPr/>
        </p:nvSpPr>
        <p:spPr bwMode="auto">
          <a:xfrm rot="-600000">
            <a:off x="4389223" y="182869"/>
            <a:ext cx="2277783" cy="1961240"/>
          </a:xfrm>
          <a:custGeom>
            <a:avLst/>
            <a:gdLst>
              <a:gd name="T0" fmla="*/ 436 w 436"/>
              <a:gd name="T1" fmla="*/ 123 h 376"/>
              <a:gd name="T2" fmla="*/ 430 w 436"/>
              <a:gd name="T3" fmla="*/ 161 h 376"/>
              <a:gd name="T4" fmla="*/ 218 w 436"/>
              <a:gd name="T5" fmla="*/ 376 h 376"/>
              <a:gd name="T6" fmla="*/ 6 w 436"/>
              <a:gd name="T7" fmla="*/ 161 h 376"/>
              <a:gd name="T8" fmla="*/ 0 w 436"/>
              <a:gd name="T9" fmla="*/ 123 h 376"/>
              <a:gd name="T10" fmla="*/ 64 w 436"/>
              <a:gd name="T11" fmla="*/ 15 h 376"/>
              <a:gd name="T12" fmla="*/ 123 w 436"/>
              <a:gd name="T13" fmla="*/ 0 h 376"/>
              <a:gd name="T14" fmla="*/ 218 w 436"/>
              <a:gd name="T15" fmla="*/ 45 h 376"/>
              <a:gd name="T16" fmla="*/ 313 w 436"/>
              <a:gd name="T17" fmla="*/ 0 h 376"/>
              <a:gd name="T18" fmla="*/ 372 w 436"/>
              <a:gd name="T19" fmla="*/ 15 h 376"/>
              <a:gd name="T20" fmla="*/ 436 w 436"/>
              <a:gd name="T21" fmla="*/ 12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376">
                <a:moveTo>
                  <a:pt x="436" y="123"/>
                </a:moveTo>
                <a:cubicBezTo>
                  <a:pt x="436" y="137"/>
                  <a:pt x="434" y="149"/>
                  <a:pt x="430" y="161"/>
                </a:cubicBezTo>
                <a:cubicBezTo>
                  <a:pt x="409" y="256"/>
                  <a:pt x="218" y="376"/>
                  <a:pt x="218" y="376"/>
                </a:cubicBezTo>
                <a:cubicBezTo>
                  <a:pt x="218" y="376"/>
                  <a:pt x="27" y="256"/>
                  <a:pt x="6" y="161"/>
                </a:cubicBezTo>
                <a:cubicBezTo>
                  <a:pt x="2" y="149"/>
                  <a:pt x="0" y="137"/>
                  <a:pt x="0" y="123"/>
                </a:cubicBezTo>
                <a:cubicBezTo>
                  <a:pt x="0" y="77"/>
                  <a:pt x="26" y="36"/>
                  <a:pt x="64" y="15"/>
                </a:cubicBezTo>
                <a:cubicBezTo>
                  <a:pt x="81" y="6"/>
                  <a:pt x="102" y="0"/>
                  <a:pt x="123" y="0"/>
                </a:cubicBezTo>
                <a:cubicBezTo>
                  <a:pt x="161" y="0"/>
                  <a:pt x="195" y="17"/>
                  <a:pt x="218" y="45"/>
                </a:cubicBezTo>
                <a:cubicBezTo>
                  <a:pt x="241" y="17"/>
                  <a:pt x="275" y="0"/>
                  <a:pt x="313" y="0"/>
                </a:cubicBezTo>
                <a:cubicBezTo>
                  <a:pt x="334" y="0"/>
                  <a:pt x="355" y="6"/>
                  <a:pt x="372" y="15"/>
                </a:cubicBezTo>
                <a:cubicBezTo>
                  <a:pt x="410" y="36"/>
                  <a:pt x="436" y="77"/>
                  <a:pt x="436" y="123"/>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rot="-300000">
            <a:off x="4243083" y="619840"/>
            <a:ext cx="258603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LOGO</a:t>
            </a:r>
            <a:endParaRPr kumimoji="0" lang="zh-CN" altLang="en-US" sz="4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0">
        <p14:switch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g-heart-and-little-heart_18027"/>
          <p:cNvSpPr>
            <a:spLocks noChangeAspect="1"/>
          </p:cNvSpPr>
          <p:nvPr/>
        </p:nvSpPr>
        <p:spPr bwMode="auto">
          <a:xfrm rot="-720000">
            <a:off x="1064494" y="1353640"/>
            <a:ext cx="5065028" cy="4382076"/>
          </a:xfrm>
          <a:custGeom>
            <a:avLst/>
            <a:gdLst>
              <a:gd name="T0" fmla="*/ 3096 w 6274"/>
              <a:gd name="T1" fmla="*/ 5319 h 5436"/>
              <a:gd name="T2" fmla="*/ 2871 w 6274"/>
              <a:gd name="T3" fmla="*/ 5177 h 5436"/>
              <a:gd name="T4" fmla="*/ 2245 w 6274"/>
              <a:gd name="T5" fmla="*/ 4567 h 5436"/>
              <a:gd name="T6" fmla="*/ 2220 w 6274"/>
              <a:gd name="T7" fmla="*/ 4544 h 5436"/>
              <a:gd name="T8" fmla="*/ 89 w 6274"/>
              <a:gd name="T9" fmla="*/ 1858 h 5436"/>
              <a:gd name="T10" fmla="*/ 315 w 6274"/>
              <a:gd name="T11" fmla="*/ 565 h 5436"/>
              <a:gd name="T12" fmla="*/ 1502 w 6274"/>
              <a:gd name="T13" fmla="*/ 7 h 5436"/>
              <a:gd name="T14" fmla="*/ 1639 w 6274"/>
              <a:gd name="T15" fmla="*/ 0 h 5436"/>
              <a:gd name="T16" fmla="*/ 3000 w 6274"/>
              <a:gd name="T17" fmla="*/ 704 h 5436"/>
              <a:gd name="T18" fmla="*/ 3083 w 6274"/>
              <a:gd name="T19" fmla="*/ 825 h 5436"/>
              <a:gd name="T20" fmla="*/ 3165 w 6274"/>
              <a:gd name="T21" fmla="*/ 704 h 5436"/>
              <a:gd name="T22" fmla="*/ 4527 w 6274"/>
              <a:gd name="T23" fmla="*/ 0 h 5436"/>
              <a:gd name="T24" fmla="*/ 4663 w 6274"/>
              <a:gd name="T25" fmla="*/ 7 h 5436"/>
              <a:gd name="T26" fmla="*/ 5851 w 6274"/>
              <a:gd name="T27" fmla="*/ 565 h 5436"/>
              <a:gd name="T28" fmla="*/ 6076 w 6274"/>
              <a:gd name="T29" fmla="*/ 1858 h 5436"/>
              <a:gd name="T30" fmla="*/ 5640 w 6274"/>
              <a:gd name="T31" fmla="*/ 2759 h 5436"/>
              <a:gd name="T32" fmla="*/ 5517 w 6274"/>
              <a:gd name="T33" fmla="*/ 2741 h 5436"/>
              <a:gd name="T34" fmla="*/ 5441 w 6274"/>
              <a:gd name="T35" fmla="*/ 2736 h 5436"/>
              <a:gd name="T36" fmla="*/ 4742 w 6274"/>
              <a:gd name="T37" fmla="*/ 3061 h 5436"/>
              <a:gd name="T38" fmla="*/ 4044 w 6274"/>
              <a:gd name="T39" fmla="*/ 2736 h 5436"/>
              <a:gd name="T40" fmla="*/ 3967 w 6274"/>
              <a:gd name="T41" fmla="*/ 2741 h 5436"/>
              <a:gd name="T42" fmla="*/ 3320 w 6274"/>
              <a:gd name="T43" fmla="*/ 3051 h 5436"/>
              <a:gd name="T44" fmla="*/ 3191 w 6274"/>
              <a:gd name="T45" fmla="*/ 3756 h 5436"/>
              <a:gd name="T46" fmla="*/ 3810 w 6274"/>
              <a:gd name="T47" fmla="*/ 4686 h 5436"/>
              <a:gd name="T48" fmla="*/ 6232 w 6274"/>
              <a:gd name="T49" fmla="*/ 3782 h 5436"/>
              <a:gd name="T50" fmla="*/ 5221 w 6274"/>
              <a:gd name="T51" fmla="*/ 5064 h 5436"/>
              <a:gd name="T52" fmla="*/ 4908 w 6274"/>
              <a:gd name="T53" fmla="*/ 5371 h 5436"/>
              <a:gd name="T54" fmla="*/ 4810 w 6274"/>
              <a:gd name="T55" fmla="*/ 5436 h 5436"/>
              <a:gd name="T56" fmla="*/ 4708 w 6274"/>
              <a:gd name="T57" fmla="*/ 5370 h 5436"/>
              <a:gd name="T58" fmla="*/ 4405 w 6274"/>
              <a:gd name="T59" fmla="*/ 5076 h 5436"/>
              <a:gd name="T60" fmla="*/ 4395 w 6274"/>
              <a:gd name="T61" fmla="*/ 5066 h 5436"/>
              <a:gd name="T62" fmla="*/ 3375 w 6274"/>
              <a:gd name="T63" fmla="*/ 3782 h 5436"/>
              <a:gd name="T64" fmla="*/ 3482 w 6274"/>
              <a:gd name="T65" fmla="*/ 3168 h 5436"/>
              <a:gd name="T66" fmla="*/ 4046 w 6274"/>
              <a:gd name="T67" fmla="*/ 2903 h 5436"/>
              <a:gd name="T68" fmla="*/ 4111 w 6274"/>
              <a:gd name="T69" fmla="*/ 2900 h 5436"/>
              <a:gd name="T70" fmla="*/ 4757 w 6274"/>
              <a:gd name="T71" fmla="*/ 3234 h 5436"/>
              <a:gd name="T72" fmla="*/ 4804 w 6274"/>
              <a:gd name="T73" fmla="*/ 3302 h 5436"/>
              <a:gd name="T74" fmla="*/ 4850 w 6274"/>
              <a:gd name="T75" fmla="*/ 3234 h 5436"/>
              <a:gd name="T76" fmla="*/ 5496 w 6274"/>
              <a:gd name="T77" fmla="*/ 2900 h 5436"/>
              <a:gd name="T78" fmla="*/ 5561 w 6274"/>
              <a:gd name="T79" fmla="*/ 2903 h 5436"/>
              <a:gd name="T80" fmla="*/ 6126 w 6274"/>
              <a:gd name="T81" fmla="*/ 3168 h 5436"/>
              <a:gd name="T82" fmla="*/ 6232 w 6274"/>
              <a:gd name="T83" fmla="*/ 3782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74" h="5436">
                <a:moveTo>
                  <a:pt x="3096" y="5319"/>
                </a:moveTo>
                <a:cubicBezTo>
                  <a:pt x="3028" y="5319"/>
                  <a:pt x="2923" y="5236"/>
                  <a:pt x="2871" y="5177"/>
                </a:cubicBezTo>
                <a:cubicBezTo>
                  <a:pt x="2722" y="5017"/>
                  <a:pt x="2501" y="4808"/>
                  <a:pt x="2245" y="4567"/>
                </a:cubicBezTo>
                <a:lnTo>
                  <a:pt x="2220" y="4544"/>
                </a:lnTo>
                <a:cubicBezTo>
                  <a:pt x="1330" y="3707"/>
                  <a:pt x="221" y="2664"/>
                  <a:pt x="89" y="1858"/>
                </a:cubicBezTo>
                <a:cubicBezTo>
                  <a:pt x="0" y="1313"/>
                  <a:pt x="76" y="878"/>
                  <a:pt x="315" y="565"/>
                </a:cubicBezTo>
                <a:cubicBezTo>
                  <a:pt x="555" y="250"/>
                  <a:pt x="943" y="67"/>
                  <a:pt x="1502" y="7"/>
                </a:cubicBezTo>
                <a:cubicBezTo>
                  <a:pt x="1549" y="2"/>
                  <a:pt x="1594" y="0"/>
                  <a:pt x="1639" y="0"/>
                </a:cubicBezTo>
                <a:cubicBezTo>
                  <a:pt x="2176" y="0"/>
                  <a:pt x="2710" y="276"/>
                  <a:pt x="3000" y="704"/>
                </a:cubicBezTo>
                <a:lnTo>
                  <a:pt x="3083" y="825"/>
                </a:lnTo>
                <a:lnTo>
                  <a:pt x="3165" y="704"/>
                </a:lnTo>
                <a:cubicBezTo>
                  <a:pt x="3455" y="276"/>
                  <a:pt x="3989" y="0"/>
                  <a:pt x="4527" y="0"/>
                </a:cubicBezTo>
                <a:cubicBezTo>
                  <a:pt x="4572" y="0"/>
                  <a:pt x="4617" y="2"/>
                  <a:pt x="4663" y="7"/>
                </a:cubicBezTo>
                <a:cubicBezTo>
                  <a:pt x="5222" y="67"/>
                  <a:pt x="5611" y="250"/>
                  <a:pt x="5851" y="565"/>
                </a:cubicBezTo>
                <a:cubicBezTo>
                  <a:pt x="6090" y="879"/>
                  <a:pt x="6165" y="1313"/>
                  <a:pt x="6076" y="1858"/>
                </a:cubicBezTo>
                <a:cubicBezTo>
                  <a:pt x="6031" y="2135"/>
                  <a:pt x="5868" y="2442"/>
                  <a:pt x="5640" y="2759"/>
                </a:cubicBezTo>
                <a:cubicBezTo>
                  <a:pt x="5601" y="2751"/>
                  <a:pt x="5560" y="2745"/>
                  <a:pt x="5517" y="2741"/>
                </a:cubicBezTo>
                <a:cubicBezTo>
                  <a:pt x="5493" y="2738"/>
                  <a:pt x="5467" y="2736"/>
                  <a:pt x="5441" y="2736"/>
                </a:cubicBezTo>
                <a:cubicBezTo>
                  <a:pt x="5174" y="2736"/>
                  <a:pt x="4908" y="2862"/>
                  <a:pt x="4742" y="3061"/>
                </a:cubicBezTo>
                <a:cubicBezTo>
                  <a:pt x="4576" y="2862"/>
                  <a:pt x="4311" y="2736"/>
                  <a:pt x="4044" y="2736"/>
                </a:cubicBezTo>
                <a:cubicBezTo>
                  <a:pt x="4017" y="2736"/>
                  <a:pt x="3992" y="2738"/>
                  <a:pt x="3967" y="2741"/>
                </a:cubicBezTo>
                <a:cubicBezTo>
                  <a:pt x="3666" y="2773"/>
                  <a:pt x="3454" y="2874"/>
                  <a:pt x="3320" y="3051"/>
                </a:cubicBezTo>
                <a:cubicBezTo>
                  <a:pt x="3187" y="3226"/>
                  <a:pt x="3143" y="3463"/>
                  <a:pt x="3191" y="3756"/>
                </a:cubicBezTo>
                <a:cubicBezTo>
                  <a:pt x="3238" y="4044"/>
                  <a:pt x="3505" y="4374"/>
                  <a:pt x="3810" y="4686"/>
                </a:cubicBezTo>
                <a:moveTo>
                  <a:pt x="6232" y="3782"/>
                </a:moveTo>
                <a:cubicBezTo>
                  <a:pt x="6169" y="4165"/>
                  <a:pt x="5645" y="4662"/>
                  <a:pt x="5221" y="5064"/>
                </a:cubicBezTo>
                <a:cubicBezTo>
                  <a:pt x="5105" y="5174"/>
                  <a:pt x="4985" y="5288"/>
                  <a:pt x="4908" y="5371"/>
                </a:cubicBezTo>
                <a:cubicBezTo>
                  <a:pt x="4889" y="5394"/>
                  <a:pt x="4840" y="5436"/>
                  <a:pt x="4810" y="5436"/>
                </a:cubicBezTo>
                <a:cubicBezTo>
                  <a:pt x="4780" y="5436"/>
                  <a:pt x="4732" y="5397"/>
                  <a:pt x="4708" y="5370"/>
                </a:cubicBezTo>
                <a:cubicBezTo>
                  <a:pt x="4636" y="5293"/>
                  <a:pt x="4529" y="5192"/>
                  <a:pt x="4405" y="5076"/>
                </a:cubicBezTo>
                <a:lnTo>
                  <a:pt x="4395" y="5066"/>
                </a:lnTo>
                <a:cubicBezTo>
                  <a:pt x="3969" y="4665"/>
                  <a:pt x="3438" y="4166"/>
                  <a:pt x="3375" y="3782"/>
                </a:cubicBezTo>
                <a:cubicBezTo>
                  <a:pt x="3333" y="3523"/>
                  <a:pt x="3369" y="3316"/>
                  <a:pt x="3482" y="3168"/>
                </a:cubicBezTo>
                <a:cubicBezTo>
                  <a:pt x="3596" y="3019"/>
                  <a:pt x="3780" y="2932"/>
                  <a:pt x="4046" y="2903"/>
                </a:cubicBezTo>
                <a:cubicBezTo>
                  <a:pt x="4067" y="2901"/>
                  <a:pt x="4088" y="2900"/>
                  <a:pt x="4111" y="2900"/>
                </a:cubicBezTo>
                <a:cubicBezTo>
                  <a:pt x="4366" y="2900"/>
                  <a:pt x="4620" y="3031"/>
                  <a:pt x="4757" y="3234"/>
                </a:cubicBezTo>
                <a:lnTo>
                  <a:pt x="4804" y="3302"/>
                </a:lnTo>
                <a:lnTo>
                  <a:pt x="4850" y="3234"/>
                </a:lnTo>
                <a:cubicBezTo>
                  <a:pt x="4988" y="3031"/>
                  <a:pt x="5241" y="2900"/>
                  <a:pt x="5496" y="2900"/>
                </a:cubicBezTo>
                <a:cubicBezTo>
                  <a:pt x="5519" y="2900"/>
                  <a:pt x="5541" y="2901"/>
                  <a:pt x="5561" y="2903"/>
                </a:cubicBezTo>
                <a:cubicBezTo>
                  <a:pt x="5827" y="2932"/>
                  <a:pt x="6012" y="3019"/>
                  <a:pt x="6126" y="3168"/>
                </a:cubicBezTo>
                <a:cubicBezTo>
                  <a:pt x="6239" y="3316"/>
                  <a:pt x="6274" y="3523"/>
                  <a:pt x="6232" y="3782"/>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247536" y="3982065"/>
            <a:ext cx="1445342" cy="461665"/>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第一部分</a:t>
            </a:r>
          </a:p>
        </p:txBody>
      </p:sp>
      <p:sp>
        <p:nvSpPr>
          <p:cNvPr id="6" name="矩形 5"/>
          <p:cNvSpPr/>
          <p:nvPr/>
        </p:nvSpPr>
        <p:spPr>
          <a:xfrm>
            <a:off x="2290237" y="2288909"/>
            <a:ext cx="1550425" cy="1569660"/>
          </a:xfrm>
          <a:prstGeom prst="rect">
            <a:avLst/>
          </a:prstGeom>
          <a:noFill/>
        </p:spPr>
        <p:txBody>
          <a:bodyPr wrap="none" lIns="91440" tIns="45720" rIns="91440" bIns="45720">
            <a:spAutoFit/>
          </a:bodyPr>
          <a:lstStyle/>
          <a:p>
            <a:pPr algn="ctr"/>
            <a:r>
              <a:rPr lang="en-US" altLang="zh-CN"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1"/>
          <p:cNvSpPr>
            <a:spLocks noChangeArrowheads="1"/>
          </p:cNvSpPr>
          <p:nvPr/>
        </p:nvSpPr>
        <p:spPr bwMode="auto">
          <a:xfrm>
            <a:off x="6214431" y="2734037"/>
            <a:ext cx="5623608"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eaLnBrk="1" hangingPunct="1">
              <a:lnSpc>
                <a:spcPct val="150000"/>
              </a:lnSpc>
            </a:pPr>
            <a:r>
              <a:rPr lang="zh-CN" altLang="en-US"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公司介绍</a:t>
            </a:r>
            <a:endPar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8565" eaLnBrk="1" hangingPunct="1">
              <a:lnSpc>
                <a:spcPct val="150000"/>
              </a:lnSpc>
            </a:pPr>
            <a:r>
              <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(Company Introduction)</a:t>
            </a:r>
            <a:endParaRPr lang="zh-CN"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0">
        <p14:switch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solidFill>
                  <a:srgbClr val="BB2538"/>
                </a:solidFill>
                <a:latin typeface="Arial" panose="020B0604020202020204" pitchFamily="34" charset="0"/>
                <a:ea typeface="微软雅黑" panose="020B0503020204020204" pitchFamily="34" charset="-122"/>
                <a:sym typeface="Arial" panose="020B0604020202020204" pitchFamily="34" charset="0"/>
              </a:rPr>
              <a:t>公司介绍</a:t>
            </a:r>
            <a:r>
              <a:rPr lang="en-US" altLang="zh-CN" dirty="0">
                <a:solidFill>
                  <a:srgbClr val="BB2538"/>
                </a:solidFill>
                <a:latin typeface="Arial" panose="020B0604020202020204" pitchFamily="34" charset="0"/>
                <a:ea typeface="微软雅黑" panose="020B0503020204020204" pitchFamily="34" charset="-122"/>
                <a:sym typeface="Arial" panose="020B0604020202020204" pitchFamily="34" charset="0"/>
              </a:rPr>
              <a:t>(</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Company</a:t>
            </a:r>
            <a:r>
              <a:rPr lang="en-US" altLang="zh-CN" dirty="0">
                <a:solidFill>
                  <a:srgbClr val="BB2538"/>
                </a:solidFill>
                <a:latin typeface="Arial" panose="020B0604020202020204" pitchFamily="34" charset="0"/>
                <a:ea typeface="微软雅黑" panose="020B0503020204020204" pitchFamily="34" charset="-122"/>
                <a:sym typeface="Arial" panose="020B0604020202020204" pitchFamily="34" charset="0"/>
              </a:rPr>
              <a:t> Introduction)</a:t>
            </a:r>
          </a:p>
        </p:txBody>
      </p:sp>
      <p:grpSp>
        <p:nvGrpSpPr>
          <p:cNvPr id="62" name="Group 61"/>
          <p:cNvGrpSpPr/>
          <p:nvPr/>
        </p:nvGrpSpPr>
        <p:grpSpPr>
          <a:xfrm>
            <a:off x="0" y="1299151"/>
            <a:ext cx="12192000" cy="914205"/>
            <a:chOff x="0" y="2302792"/>
            <a:chExt cx="18288000" cy="1371307"/>
          </a:xfrm>
        </p:grpSpPr>
        <p:sp>
          <p:nvSpPr>
            <p:cNvPr id="20" name="Rectangle 19"/>
            <p:cNvSpPr/>
            <p:nvPr/>
          </p:nvSpPr>
          <p:spPr>
            <a:xfrm>
              <a:off x="0" y="2302792"/>
              <a:ext cx="5657850" cy="1371307"/>
            </a:xfrm>
            <a:prstGeom prst="rect">
              <a:avLst/>
            </a:prstGeom>
            <a:solidFill>
              <a:srgbClr val="C52F2C"/>
            </a:solidFill>
            <a:ln w="381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solidFill>
                  <a:srgbClr val="BB2538"/>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561975" y="2398027"/>
              <a:ext cx="4533900" cy="969496"/>
            </a:xfrm>
            <a:prstGeom prst="rect">
              <a:avLst/>
            </a:prstGeom>
            <a:noFill/>
          </p:spPr>
          <p:txBody>
            <a:bodyPr wrap="squar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点击替换文本</a:t>
              </a:r>
              <a:endParaRPr lang="uk-UA"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6098220" y="2393054"/>
              <a:ext cx="10050633" cy="877162"/>
            </a:xfrm>
            <a:prstGeom prst="rect">
              <a:avLst/>
            </a:prstGeom>
            <a:noFill/>
          </p:spPr>
          <p:txBody>
            <a:bodyPr wrap="square" rtlCol="0">
              <a:spAutoFit/>
            </a:bodyPr>
            <a:lstStyle/>
            <a:p>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r>
                <a:rPr lang="en-US" altLang="zh-CN"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58pic.</a:t>
              </a:r>
              <a:endParaRPr lang="uk-UA"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9" name="Straight Connector 48"/>
            <p:cNvCxnSpPr/>
            <p:nvPr/>
          </p:nvCxnSpPr>
          <p:spPr>
            <a:xfrm>
              <a:off x="5657850" y="2302792"/>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57850" y="3674099"/>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0" y="2499922"/>
            <a:ext cx="12192000" cy="914637"/>
            <a:chOff x="0" y="3878276"/>
            <a:chExt cx="18288000" cy="1371955"/>
          </a:xfrm>
        </p:grpSpPr>
        <p:sp>
          <p:nvSpPr>
            <p:cNvPr id="25" name="Rectangle 24"/>
            <p:cNvSpPr/>
            <p:nvPr/>
          </p:nvSpPr>
          <p:spPr>
            <a:xfrm>
              <a:off x="12630150" y="3878276"/>
              <a:ext cx="5657850" cy="1371307"/>
            </a:xfrm>
            <a:prstGeom prst="rect">
              <a:avLst/>
            </a:prstGeom>
            <a:solidFill>
              <a:srgbClr val="C52F2C"/>
            </a:solidFill>
            <a:ln w="381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13192125" y="3949001"/>
              <a:ext cx="4533900" cy="969496"/>
            </a:xfrm>
            <a:prstGeom prst="rect">
              <a:avLst/>
            </a:prstGeom>
            <a:noFill/>
          </p:spPr>
          <p:txBody>
            <a:bodyPr wrap="squar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点击替换文本</a:t>
              </a:r>
              <a:endParaRPr lang="uk-UA"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2476500" y="3950381"/>
              <a:ext cx="9872663" cy="877162"/>
            </a:xfrm>
            <a:prstGeom prst="rect">
              <a:avLst/>
            </a:prstGeom>
            <a:noFill/>
          </p:spPr>
          <p:txBody>
            <a:bodyPr wrap="square" rtlCol="0">
              <a:spAutoFit/>
            </a:bodyPr>
            <a:lstStyle/>
            <a:p>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3" name="Straight Connector 52"/>
            <p:cNvCxnSpPr/>
            <p:nvPr/>
          </p:nvCxnSpPr>
          <p:spPr>
            <a:xfrm>
              <a:off x="0" y="3878924"/>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250231"/>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0" y="3701126"/>
            <a:ext cx="12192000" cy="914205"/>
            <a:chOff x="0" y="5444662"/>
            <a:chExt cx="18288000" cy="1371307"/>
          </a:xfrm>
        </p:grpSpPr>
        <p:cxnSp>
          <p:nvCxnSpPr>
            <p:cNvPr id="51" name="Straight Connector 50"/>
            <p:cNvCxnSpPr/>
            <p:nvPr/>
          </p:nvCxnSpPr>
          <p:spPr>
            <a:xfrm>
              <a:off x="5657850" y="5444662"/>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5444662"/>
              <a:ext cx="5657850" cy="1371307"/>
            </a:xfrm>
            <a:prstGeom prst="rect">
              <a:avLst/>
            </a:prstGeom>
            <a:solidFill>
              <a:srgbClr val="C52F2C"/>
            </a:solidFill>
            <a:ln w="381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152400" y="5530151"/>
              <a:ext cx="5353050" cy="969496"/>
            </a:xfrm>
            <a:prstGeom prst="rect">
              <a:avLst/>
            </a:prstGeom>
            <a:noFill/>
          </p:spPr>
          <p:txBody>
            <a:bodyPr wrap="squar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点击替换文本</a:t>
              </a:r>
              <a:endParaRPr lang="uk-UA"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98219" y="5536498"/>
              <a:ext cx="9842912" cy="877162"/>
            </a:xfrm>
            <a:prstGeom prst="rect">
              <a:avLst/>
            </a:prstGeom>
            <a:noFill/>
          </p:spPr>
          <p:txBody>
            <a:bodyPr wrap="square" rtlCol="0">
              <a:spAutoFit/>
            </a:bodyPr>
            <a:lstStyle/>
            <a:p>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2" name="Straight Connector 51"/>
            <p:cNvCxnSpPr/>
            <p:nvPr/>
          </p:nvCxnSpPr>
          <p:spPr>
            <a:xfrm>
              <a:off x="5657850" y="6815969"/>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0" y="4901898"/>
            <a:ext cx="12192000" cy="914205"/>
            <a:chOff x="0" y="7006762"/>
            <a:chExt cx="18288000" cy="1371307"/>
          </a:xfrm>
        </p:grpSpPr>
        <p:sp>
          <p:nvSpPr>
            <p:cNvPr id="34" name="Rectangle 33"/>
            <p:cNvSpPr/>
            <p:nvPr/>
          </p:nvSpPr>
          <p:spPr>
            <a:xfrm>
              <a:off x="12630150" y="7006762"/>
              <a:ext cx="5657850" cy="1371307"/>
            </a:xfrm>
            <a:prstGeom prst="rect">
              <a:avLst/>
            </a:prstGeom>
            <a:solidFill>
              <a:srgbClr val="C52F2C"/>
            </a:solidFill>
            <a:ln w="38100">
              <a:solidFill>
                <a:srgbClr val="E4E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13192125" y="7092251"/>
              <a:ext cx="4533900" cy="969496"/>
            </a:xfrm>
            <a:prstGeom prst="rect">
              <a:avLst/>
            </a:prstGeom>
            <a:noFill/>
          </p:spPr>
          <p:txBody>
            <a:bodyPr wrap="squar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点击替换文本</a:t>
              </a:r>
              <a:endParaRPr lang="uk-UA" sz="3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2336007" y="7092250"/>
              <a:ext cx="10013156" cy="877162"/>
            </a:xfrm>
            <a:prstGeom prst="rect">
              <a:avLst/>
            </a:prstGeom>
            <a:noFill/>
          </p:spPr>
          <p:txBody>
            <a:bodyPr wrap="square" rtlCol="0">
              <a:spAutoFit/>
            </a:bodyPr>
            <a:lstStyle/>
            <a:p>
              <a:r>
                <a:rPr lang="zh-CN" altLang="en-US"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uk-UA" sz="1600" dirty="0">
                <a:solidFill>
                  <a:schemeClr val="tx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5" name="Straight Connector 54"/>
            <p:cNvCxnSpPr/>
            <p:nvPr/>
          </p:nvCxnSpPr>
          <p:spPr>
            <a:xfrm>
              <a:off x="0" y="7006762"/>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8378069"/>
              <a:ext cx="12630150" cy="0"/>
            </a:xfrm>
            <a:prstGeom prst="line">
              <a:avLst/>
            </a:prstGeom>
            <a:ln w="38100">
              <a:solidFill>
                <a:srgbClr val="E4E3D8"/>
              </a:solidFill>
              <a:headEnd type="non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900" decel="100000" fill="hold"/>
                                        <p:tgtEl>
                                          <p:spTgt spid="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027906" y="3661256"/>
            <a:ext cx="136188" cy="136188"/>
          </a:xfrm>
          <a:prstGeom prst="ellipse">
            <a:avLst/>
          </a:prstGeom>
          <a:noFill/>
          <a:ln w="25400">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
          <p:cNvGrpSpPr/>
          <p:nvPr/>
        </p:nvGrpSpPr>
        <p:grpSpPr>
          <a:xfrm>
            <a:off x="6077893" y="2108487"/>
            <a:ext cx="36214" cy="1552769"/>
            <a:chOff x="6077893" y="2108487"/>
            <a:chExt cx="36214" cy="1552769"/>
          </a:xfrm>
        </p:grpSpPr>
        <p:cxnSp>
          <p:nvCxnSpPr>
            <p:cNvPr id="15" name="Straight Connector 14"/>
            <p:cNvCxnSpPr/>
            <p:nvPr/>
          </p:nvCxnSpPr>
          <p:spPr>
            <a:xfrm>
              <a:off x="6114107" y="2108487"/>
              <a:ext cx="0" cy="155276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77893" y="2108487"/>
              <a:ext cx="0" cy="155276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077893" y="3797444"/>
            <a:ext cx="36214" cy="1371599"/>
            <a:chOff x="6077893" y="3797444"/>
            <a:chExt cx="36214" cy="1371599"/>
          </a:xfrm>
        </p:grpSpPr>
        <p:cxnSp>
          <p:nvCxnSpPr>
            <p:cNvPr id="20" name="Straight Connector 19"/>
            <p:cNvCxnSpPr/>
            <p:nvPr/>
          </p:nvCxnSpPr>
          <p:spPr>
            <a:xfrm>
              <a:off x="6114107" y="3797444"/>
              <a:ext cx="0" cy="137159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77893" y="3797444"/>
              <a:ext cx="0" cy="137159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077893" y="5305231"/>
            <a:ext cx="36214" cy="1552769"/>
            <a:chOff x="6077893" y="5305231"/>
            <a:chExt cx="36214" cy="1552769"/>
          </a:xfrm>
        </p:grpSpPr>
        <p:cxnSp>
          <p:nvCxnSpPr>
            <p:cNvPr id="22" name="Straight Connector 21"/>
            <p:cNvCxnSpPr/>
            <p:nvPr/>
          </p:nvCxnSpPr>
          <p:spPr>
            <a:xfrm>
              <a:off x="6114107" y="5305231"/>
              <a:ext cx="0" cy="155276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77893" y="5305231"/>
              <a:ext cx="0" cy="1552769"/>
            </a:xfrm>
            <a:prstGeom prst="line">
              <a:avLst/>
            </a:prstGeom>
            <a:ln w="9525" cmpd="sng">
              <a:solidFill>
                <a:srgbClr val="9D0B01"/>
              </a:solidFill>
              <a:prstDash val="solid"/>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a:xfrm>
            <a:off x="6027906" y="1981528"/>
            <a:ext cx="136188" cy="136188"/>
          </a:xfrm>
          <a:prstGeom prst="ellipse">
            <a:avLst/>
          </a:prstGeom>
          <a:noFill/>
          <a:ln w="25400">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2" name="Oval 41"/>
          <p:cNvSpPr/>
          <p:nvPr/>
        </p:nvSpPr>
        <p:spPr>
          <a:xfrm>
            <a:off x="6027906" y="5168558"/>
            <a:ext cx="136188" cy="136188"/>
          </a:xfrm>
          <a:prstGeom prst="ellipse">
            <a:avLst/>
          </a:prstGeom>
          <a:noFill/>
          <a:ln w="25400">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5722375" y="1578077"/>
            <a:ext cx="690052" cy="307777"/>
          </a:xfrm>
          <a:prstGeom prst="rect">
            <a:avLst/>
          </a:prstGeom>
          <a:noFill/>
        </p:spPr>
        <p:txBody>
          <a:bodyPr wrap="square" rtlCol="0">
            <a:spAutoFit/>
          </a:bodyPr>
          <a:lstStyle/>
          <a:p>
            <a:r>
              <a:rPr lang="id-ID"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2015</a:t>
            </a:r>
          </a:p>
        </p:txBody>
      </p:sp>
      <p:sp>
        <p:nvSpPr>
          <p:cNvPr id="46" name="Isosceles Triangle 45"/>
          <p:cNvSpPr/>
          <p:nvPr/>
        </p:nvSpPr>
        <p:spPr>
          <a:xfrm rot="5400000">
            <a:off x="6235216" y="1998925"/>
            <a:ext cx="69259" cy="116210"/>
          </a:xfrm>
          <a:prstGeom prst="triangle">
            <a:avLst/>
          </a:prstGeom>
          <a:solidFill>
            <a:srgbClr val="9D0B01"/>
          </a:solidFill>
          <a:ln>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6397999" y="2341019"/>
            <a:ext cx="2357973" cy="461665"/>
          </a:xfrm>
          <a:prstGeom prst="rect">
            <a:avLst/>
          </a:prstGeom>
          <a:noFill/>
        </p:spPr>
        <p:txBody>
          <a:bodyPr wrap="square" rtlCol="0">
            <a:spAutoFit/>
          </a:bodyPr>
          <a:lstStyle/>
          <a:p>
            <a:r>
              <a:rPr lang="zh-CN" alt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r>
              <a:rPr lang="en-US" sz="12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endParaRPr lang="en-US" sz="1200"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Isosceles Triangle 48"/>
          <p:cNvSpPr/>
          <p:nvPr/>
        </p:nvSpPr>
        <p:spPr>
          <a:xfrm rot="16200000" flipH="1">
            <a:off x="5903268" y="3671246"/>
            <a:ext cx="69259" cy="116210"/>
          </a:xfrm>
          <a:prstGeom prst="triangle">
            <a:avLst/>
          </a:prstGeom>
          <a:solidFill>
            <a:srgbClr val="9D0B01"/>
          </a:solidFill>
          <a:ln>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2577830" y="2639367"/>
            <a:ext cx="3216172" cy="2597285"/>
          </a:xfrm>
          <a:prstGeom prst="rect">
            <a:avLst/>
          </a:prstGeom>
          <a:solidFill>
            <a:srgbClr val="C52F2C"/>
          </a:solidFill>
          <a:ln>
            <a:noFill/>
          </a:ln>
          <a:effectLst>
            <a:outerShdw blurRad="177800" dist="635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2253907" y="2268566"/>
            <a:ext cx="851649" cy="851649"/>
          </a:xfrm>
          <a:prstGeom prst="ellipse">
            <a:avLst/>
          </a:prstGeom>
          <a:solidFill>
            <a:schemeClr val="bg1"/>
          </a:solidFill>
          <a:ln w="73025">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7" name="Group 56"/>
          <p:cNvGrpSpPr/>
          <p:nvPr/>
        </p:nvGrpSpPr>
        <p:grpSpPr>
          <a:xfrm>
            <a:off x="2510436" y="2505458"/>
            <a:ext cx="403138" cy="377863"/>
            <a:chOff x="10280549" y="2492063"/>
            <a:chExt cx="506412" cy="474662"/>
          </a:xfrm>
          <a:solidFill>
            <a:srgbClr val="9D0B01"/>
          </a:solidFill>
        </p:grpSpPr>
        <p:sp>
          <p:nvSpPr>
            <p:cNvPr id="55" name="Oval 5"/>
            <p:cNvSpPr>
              <a:spLocks noChangeArrowheads="1"/>
            </p:cNvSpPr>
            <p:nvPr/>
          </p:nvSpPr>
          <p:spPr bwMode="auto">
            <a:xfrm>
              <a:off x="10526611" y="2752413"/>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a:spLocks noEditPoints="1"/>
            </p:cNvSpPr>
            <p:nvPr/>
          </p:nvSpPr>
          <p:spPr bwMode="auto">
            <a:xfrm>
              <a:off x="10280549" y="2492063"/>
              <a:ext cx="506412" cy="474662"/>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Box 65"/>
          <p:cNvSpPr txBox="1"/>
          <p:nvPr/>
        </p:nvSpPr>
        <p:spPr>
          <a:xfrm>
            <a:off x="2664207" y="3252206"/>
            <a:ext cx="3073640" cy="1200329"/>
          </a:xfrm>
          <a:prstGeom prst="rect">
            <a:avLst/>
          </a:prstGeom>
          <a:noFill/>
        </p:spPr>
        <p:txBody>
          <a:bodyPr wrap="square" rtlCol="0">
            <a:spAutoFit/>
          </a:bodyPr>
          <a:lstStyle/>
          <a:p>
            <a:pPr algn="ct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endParaRPr lang="id-ID"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3211878" y="2824061"/>
            <a:ext cx="1415772" cy="338554"/>
          </a:xfrm>
          <a:prstGeom prst="rect">
            <a:avLst/>
          </a:prstGeom>
          <a:noFill/>
        </p:spPr>
        <p:txBody>
          <a:bodyPr wrap="none" rtlCol="0">
            <a:spAutoFit/>
          </a:bodyPr>
          <a:lstStyle/>
          <a:p>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id-ID"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Isosceles Triangle 69"/>
          <p:cNvSpPr/>
          <p:nvPr/>
        </p:nvSpPr>
        <p:spPr>
          <a:xfrm rot="5400000">
            <a:off x="6235216" y="5178547"/>
            <a:ext cx="69259" cy="116210"/>
          </a:xfrm>
          <a:prstGeom prst="triangle">
            <a:avLst/>
          </a:prstGeom>
          <a:solidFill>
            <a:srgbClr val="9D0B01"/>
          </a:solidFill>
          <a:ln>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a:xfrm>
            <a:off x="6483694" y="3120216"/>
            <a:ext cx="3216172" cy="3183308"/>
          </a:xfrm>
          <a:prstGeom prst="rect">
            <a:avLst/>
          </a:prstGeom>
          <a:solidFill>
            <a:srgbClr val="C52F2C"/>
          </a:solidFill>
          <a:ln>
            <a:no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9274041" y="2749414"/>
            <a:ext cx="851649" cy="851649"/>
          </a:xfrm>
          <a:prstGeom prst="ellipse">
            <a:avLst/>
          </a:prstGeom>
          <a:solidFill>
            <a:schemeClr val="bg1"/>
          </a:solidFill>
          <a:ln w="73025">
            <a:solidFill>
              <a:srgbClr val="9D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78"/>
          <p:cNvGrpSpPr/>
          <p:nvPr/>
        </p:nvGrpSpPr>
        <p:grpSpPr>
          <a:xfrm>
            <a:off x="9507349" y="2965621"/>
            <a:ext cx="385031" cy="410257"/>
            <a:chOff x="6350" y="4763"/>
            <a:chExt cx="460375" cy="490537"/>
          </a:xfrm>
          <a:solidFill>
            <a:srgbClr val="9D0B01"/>
          </a:solidFill>
        </p:grpSpPr>
        <p:sp>
          <p:nvSpPr>
            <p:cNvPr id="76" name="Freeform 10"/>
            <p:cNvSpPr>
              <a:spLocks noEditPoints="1"/>
            </p:cNvSpPr>
            <p:nvPr/>
          </p:nvSpPr>
          <p:spPr bwMode="auto">
            <a:xfrm>
              <a:off x="6350" y="4763"/>
              <a:ext cx="460375" cy="490537"/>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1"/>
            <p:cNvSpPr>
              <a:spLocks noEditPoints="1"/>
            </p:cNvSpPr>
            <p:nvPr/>
          </p:nvSpPr>
          <p:spPr bwMode="auto">
            <a:xfrm>
              <a:off x="68263" y="66675"/>
              <a:ext cx="338138" cy="306387"/>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2"/>
            <p:cNvSpPr>
              <a:spLocks noEditPoints="1"/>
            </p:cNvSpPr>
            <p:nvPr/>
          </p:nvSpPr>
          <p:spPr bwMode="auto">
            <a:xfrm>
              <a:off x="252413" y="112713"/>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TextBox 82"/>
          <p:cNvSpPr txBox="1"/>
          <p:nvPr/>
        </p:nvSpPr>
        <p:spPr>
          <a:xfrm>
            <a:off x="6583254" y="3572401"/>
            <a:ext cx="3073640" cy="461665"/>
          </a:xfrm>
          <a:prstGeom prst="rect">
            <a:avLst/>
          </a:prstGeom>
          <a:noFill/>
        </p:spPr>
        <p:txBody>
          <a:bodyPr wrap="square" rtlCol="0">
            <a:spAutoFit/>
          </a:bodyPr>
          <a:lstStyle/>
          <a:p>
            <a:pPr algn="ct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id-ID"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7412193" y="3260992"/>
            <a:ext cx="1415772" cy="338554"/>
          </a:xfrm>
          <a:prstGeom prst="rect">
            <a:avLst/>
          </a:prstGeom>
          <a:noFill/>
        </p:spPr>
        <p:txBody>
          <a:bodyPr wrap="none" rtlCol="0">
            <a:spAutoFit/>
          </a:bodyPr>
          <a:lstStyle/>
          <a:p>
            <a:pPr algn="ct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id-ID"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408" y="4355700"/>
            <a:ext cx="2746744" cy="1831162"/>
          </a:xfrm>
          <a:prstGeom prst="rect">
            <a:avLst/>
          </a:prstGeom>
        </p:spPr>
      </p:pic>
      <p:sp>
        <p:nvSpPr>
          <p:cNvPr id="5" name="矩形 4"/>
          <p:cNvSpPr/>
          <p:nvPr/>
        </p:nvSpPr>
        <p:spPr>
          <a:xfrm>
            <a:off x="2731965" y="619634"/>
            <a:ext cx="6096000" cy="584775"/>
          </a:xfrm>
          <a:prstGeom prst="rect">
            <a:avLst/>
          </a:prstGeom>
        </p:spPr>
        <p:txBody>
          <a:bodyPr>
            <a:spAutoFit/>
          </a:bodyPr>
          <a:lstStyle/>
          <a:p>
            <a:pPr algn="ctr"/>
            <a:r>
              <a:rPr lang="zh-CN" altLang="en-US"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公司介绍</a:t>
            </a:r>
            <a:r>
              <a:rPr lang="en-US" altLang="zh-CN" sz="2800" dirty="0">
                <a:solidFill>
                  <a:srgbClr val="C52F2C"/>
                </a:solidFill>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28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ppt_w</p:attrName>
                                        </p:attrNameLst>
                                      </p:cBhvr>
                                      <p:tavLst>
                                        <p:tav tm="0">
                                          <p:val>
                                            <p:fltVal val="0"/>
                                          </p:val>
                                        </p:tav>
                                        <p:tav tm="100000">
                                          <p:val>
                                            <p:strVal val="#ppt_w"/>
                                          </p:val>
                                        </p:tav>
                                      </p:tavLst>
                                    </p:anim>
                                    <p:anim calcmode="lin" valueType="num">
                                      <p:cBhvr>
                                        <p:cTn id="71" dur="500" fill="hold"/>
                                        <p:tgtEl>
                                          <p:spTgt spid="72"/>
                                        </p:tgtEl>
                                        <p:attrNameLst>
                                          <p:attrName>ppt_h</p:attrName>
                                        </p:attrNameLst>
                                      </p:cBhvr>
                                      <p:tavLst>
                                        <p:tav tm="0">
                                          <p:val>
                                            <p:fltVal val="0"/>
                                          </p:val>
                                        </p:tav>
                                        <p:tav tm="100000">
                                          <p:val>
                                            <p:strVal val="#ppt_h"/>
                                          </p:val>
                                        </p:tav>
                                      </p:tavLst>
                                    </p:anim>
                                    <p:animEffect transition="in" filter="fade">
                                      <p:cBhvr>
                                        <p:cTn id="72" dur="500"/>
                                        <p:tgtEl>
                                          <p:spTgt spid="72"/>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childTnLst>
                          </p:cTn>
                        </p:par>
                        <p:par>
                          <p:cTn id="77" fill="hold">
                            <p:stCondLst>
                              <p:cond delay="6000"/>
                            </p:stCondLst>
                            <p:childTnLst>
                              <p:par>
                                <p:cTn id="78" presetID="22" presetClass="entr" presetSubtype="1" fill="hold" grpId="0" nodeType="after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wipe(up)">
                                      <p:cBhvr>
                                        <p:cTn id="80" dur="500"/>
                                        <p:tgtEl>
                                          <p:spTgt spid="71"/>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500"/>
                                        <p:tgtEl>
                                          <p:spTgt spid="84"/>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10"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500"/>
                                        <p:tgtEl>
                                          <p:spTgt spid="86"/>
                                        </p:tgtEl>
                                      </p:cBhvr>
                                    </p:animEffect>
                                  </p:childTnLst>
                                </p:cTn>
                              </p:par>
                            </p:childTnLst>
                          </p:cTn>
                        </p:par>
                        <p:par>
                          <p:cTn id="92" fill="hold">
                            <p:stCondLst>
                              <p:cond delay="7500"/>
                            </p:stCondLst>
                            <p:childTnLst>
                              <p:par>
                                <p:cTn id="93" presetID="22" presetClass="entr" presetSubtype="1"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up)">
                                      <p:cBhvr>
                                        <p:cTn id="9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animBg="1"/>
      <p:bldP spid="42" grpId="0" animBg="1"/>
      <p:bldP spid="45" grpId="0"/>
      <p:bldP spid="46" grpId="0" animBg="1"/>
      <p:bldP spid="47" grpId="0"/>
      <p:bldP spid="49" grpId="0" animBg="1"/>
      <p:bldP spid="50" grpId="0" animBg="1"/>
      <p:bldP spid="58" grpId="0" animBg="1"/>
      <p:bldP spid="66" grpId="0"/>
      <p:bldP spid="69" grpId="0"/>
      <p:bldP spid="70" grpId="0" animBg="1"/>
      <p:bldP spid="71" grpId="0" animBg="1"/>
      <p:bldP spid="72" grpId="0" animBg="1"/>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224088" y="685801"/>
            <a:ext cx="7758112" cy="746125"/>
          </a:xfrm>
        </p:spPr>
        <p:txBody>
          <a:bodyPr/>
          <a:lstStyle/>
          <a:p>
            <a:pPr algn="ctr"/>
            <a:r>
              <a:rPr lang="zh-CN" altLang="en-US" dirty="0">
                <a:solidFill>
                  <a:srgbClr val="C52F2C"/>
                </a:solidFill>
                <a:latin typeface="Arial" panose="020B0604020202020204" pitchFamily="34" charset="0"/>
                <a:ea typeface="微软雅黑" panose="020B0503020204020204" pitchFamily="34" charset="-122"/>
                <a:sym typeface="Arial" panose="020B0604020202020204" pitchFamily="34" charset="0"/>
              </a:rPr>
              <a:t>公司介绍 </a:t>
            </a:r>
            <a:r>
              <a:rPr lang="en-US"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dirty="0">
                <a:solidFill>
                  <a:srgbClr val="C52F2C"/>
                </a:solidFill>
                <a:latin typeface="Arial" panose="020B0604020202020204" pitchFamily="34" charset="0"/>
                <a:ea typeface="微软雅黑" panose="020B0503020204020204" pitchFamily="34" charset="-122"/>
                <a:sym typeface="Arial" panose="020B0604020202020204" pitchFamily="34" charset="0"/>
              </a:rPr>
              <a:t>Company Introduction)</a:t>
            </a:r>
          </a:p>
        </p:txBody>
      </p:sp>
      <p:sp>
        <p:nvSpPr>
          <p:cNvPr id="5" name="Shape 4782"/>
          <p:cNvSpPr/>
          <p:nvPr/>
        </p:nvSpPr>
        <p:spPr>
          <a:xfrm>
            <a:off x="2324100" y="2289175"/>
            <a:ext cx="3759200" cy="3244850"/>
          </a:xfrm>
          <a:prstGeom prst="roundRect">
            <a:avLst>
              <a:gd name="adj" fmla="val 7025"/>
            </a:avLst>
          </a:prstGeom>
          <a: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a:blip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sz="3200" dirty="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6" name="TextBox 5"/>
          <p:cNvSpPr txBox="1"/>
          <p:nvPr/>
        </p:nvSpPr>
        <p:spPr>
          <a:xfrm>
            <a:off x="6408738" y="2719389"/>
            <a:ext cx="3302000" cy="1938992"/>
          </a:xfrm>
          <a:prstGeom prst="rect">
            <a:avLst/>
          </a:prstGeom>
          <a:noFill/>
        </p:spPr>
        <p:txBody>
          <a:bodyPr lIns="0" tIns="0" rIns="0" bIns="0">
            <a:spAutoFit/>
          </a:bodyPr>
          <a:lstStyle/>
          <a:p>
            <a:pPr>
              <a:lnSpc>
                <a:spcPct val="150000"/>
              </a:lnSpc>
              <a:defRPr/>
            </a:pPr>
            <a:endParaRPr lang="en-GB"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endParaRPr lang="en-GB"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5" name="Text Placeholder 2"/>
          <p:cNvSpPr>
            <a:spLocks noGrp="1"/>
          </p:cNvSpPr>
          <p:nvPr>
            <p:ph type="body" sz="quarter" idx="11"/>
          </p:nvPr>
        </p:nvSpPr>
        <p:spPr>
          <a:xfrm>
            <a:off x="6535347" y="2457451"/>
            <a:ext cx="1924050" cy="261938"/>
          </a:xfrm>
        </p:spPr>
        <p:txBody>
          <a:bodyPr anchor="ctr">
            <a:noAutofit/>
          </a:bodyPr>
          <a:lstStyle/>
          <a:p>
            <a:r>
              <a:rPr lang="zh-CN" altLang="en-US" sz="2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2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2224088" y="685801"/>
            <a:ext cx="7758112" cy="746125"/>
          </a:xfrm>
        </p:spPr>
        <p:txBody>
          <a:bodyPr/>
          <a:lstStyle/>
          <a:p>
            <a:pPr algn="ctr"/>
            <a:r>
              <a:rPr lang="zh-CN" altLang="en-US" sz="3600" dirty="0">
                <a:solidFill>
                  <a:srgbClr val="C52F2C"/>
                </a:solidFill>
                <a:latin typeface="Arial" panose="020B0604020202020204" pitchFamily="34" charset="0"/>
                <a:ea typeface="微软雅黑" panose="020B0503020204020204" pitchFamily="34" charset="-122"/>
                <a:sym typeface="Arial" panose="020B0604020202020204" pitchFamily="34" charset="0"/>
              </a:rPr>
              <a:t>公司介绍 </a:t>
            </a:r>
            <a:r>
              <a:rPr lang="en-US" altLang="zh-CN" sz="36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r>
              <a:rPr lang="en-GB" altLang="zh-CN" sz="3600" dirty="0">
                <a:solidFill>
                  <a:srgbClr val="C52F2C"/>
                </a:solidFill>
                <a:latin typeface="Arial" panose="020B0604020202020204" pitchFamily="34" charset="0"/>
                <a:ea typeface="微软雅黑" panose="020B0503020204020204" pitchFamily="34" charset="-122"/>
                <a:sym typeface="Arial" panose="020B0604020202020204" pitchFamily="34" charset="0"/>
              </a:rPr>
              <a:t>Company Introduction)</a:t>
            </a:r>
          </a:p>
        </p:txBody>
      </p:sp>
      <p:grpSp>
        <p:nvGrpSpPr>
          <p:cNvPr id="55300" name="Group 3"/>
          <p:cNvGrpSpPr/>
          <p:nvPr/>
        </p:nvGrpSpPr>
        <p:grpSpPr bwMode="auto">
          <a:xfrm>
            <a:off x="3165476" y="4343400"/>
            <a:ext cx="2365375" cy="1519238"/>
            <a:chOff x="1641423" y="4343399"/>
            <a:chExt cx="2365915" cy="1519655"/>
          </a:xfrm>
        </p:grpSpPr>
        <p:sp>
          <p:nvSpPr>
            <p:cNvPr id="55323" name="Shape 616"/>
            <p:cNvSpPr>
              <a:spLocks noChangeArrowheads="1"/>
            </p:cNvSpPr>
            <p:nvPr/>
          </p:nvSpPr>
          <p:spPr bwMode="auto">
            <a:xfrm>
              <a:off x="1641423" y="4790370"/>
              <a:ext cx="2365915" cy="1072684"/>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24" name="Shape 617"/>
            <p:cNvSpPr>
              <a:spLocks noChangeArrowheads="1"/>
            </p:cNvSpPr>
            <p:nvPr/>
          </p:nvSpPr>
          <p:spPr bwMode="auto">
            <a:xfrm>
              <a:off x="1641423" y="4343399"/>
              <a:ext cx="541647" cy="446971"/>
            </a:xfrm>
            <a:prstGeom prst="rect">
              <a:avLst/>
            </a:pr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301" name="Group 6"/>
          <p:cNvGrpSpPr/>
          <p:nvPr/>
        </p:nvGrpSpPr>
        <p:grpSpPr bwMode="auto">
          <a:xfrm>
            <a:off x="6721476" y="2312988"/>
            <a:ext cx="2365375" cy="1543050"/>
            <a:chOff x="5197406" y="2312340"/>
            <a:chExt cx="2365915" cy="1543214"/>
          </a:xfrm>
        </p:grpSpPr>
        <p:sp>
          <p:nvSpPr>
            <p:cNvPr id="55321" name="Shape 624"/>
            <p:cNvSpPr>
              <a:spLocks noChangeArrowheads="1"/>
            </p:cNvSpPr>
            <p:nvPr/>
          </p:nvSpPr>
          <p:spPr bwMode="auto">
            <a:xfrm>
              <a:off x="5197406" y="2782870"/>
              <a:ext cx="2365915" cy="1072684"/>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22" name="Shape 625"/>
            <p:cNvSpPr>
              <a:spLocks noChangeArrowheads="1"/>
            </p:cNvSpPr>
            <p:nvPr/>
          </p:nvSpPr>
          <p:spPr bwMode="auto">
            <a:xfrm>
              <a:off x="5197406" y="2312340"/>
              <a:ext cx="541647" cy="470529"/>
            </a:xfrm>
            <a:prstGeom prst="rect">
              <a:avLst/>
            </a:pr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302" name="Group 9"/>
          <p:cNvGrpSpPr/>
          <p:nvPr/>
        </p:nvGrpSpPr>
        <p:grpSpPr bwMode="auto">
          <a:xfrm>
            <a:off x="3124201" y="2312988"/>
            <a:ext cx="2365375" cy="1543050"/>
            <a:chOff x="1600210" y="2312340"/>
            <a:chExt cx="2365915" cy="1543213"/>
          </a:xfrm>
        </p:grpSpPr>
        <p:sp>
          <p:nvSpPr>
            <p:cNvPr id="55319" name="Shape 628"/>
            <p:cNvSpPr>
              <a:spLocks noChangeArrowheads="1"/>
            </p:cNvSpPr>
            <p:nvPr/>
          </p:nvSpPr>
          <p:spPr bwMode="auto">
            <a:xfrm>
              <a:off x="1600210" y="2782869"/>
              <a:ext cx="2365915" cy="1072684"/>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20" name="Shape 629"/>
            <p:cNvSpPr>
              <a:spLocks noChangeArrowheads="1"/>
            </p:cNvSpPr>
            <p:nvPr/>
          </p:nvSpPr>
          <p:spPr bwMode="auto">
            <a:xfrm>
              <a:off x="1600210" y="2312340"/>
              <a:ext cx="541647" cy="470530"/>
            </a:xfrm>
            <a:prstGeom prst="rect">
              <a:avLst/>
            </a:pr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TextBox 12"/>
          <p:cNvSpPr txBox="1"/>
          <p:nvPr/>
        </p:nvSpPr>
        <p:spPr>
          <a:xfrm>
            <a:off x="3390901" y="3011488"/>
            <a:ext cx="1831975" cy="461665"/>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5304" name="Group 13"/>
          <p:cNvGrpSpPr/>
          <p:nvPr/>
        </p:nvGrpSpPr>
        <p:grpSpPr bwMode="auto">
          <a:xfrm>
            <a:off x="6742114" y="4343400"/>
            <a:ext cx="2365375" cy="1519238"/>
            <a:chOff x="5218349" y="4343399"/>
            <a:chExt cx="2365915" cy="1519655"/>
          </a:xfrm>
        </p:grpSpPr>
        <p:sp>
          <p:nvSpPr>
            <p:cNvPr id="55317" name="Shape 612"/>
            <p:cNvSpPr>
              <a:spLocks noChangeArrowheads="1"/>
            </p:cNvSpPr>
            <p:nvPr/>
          </p:nvSpPr>
          <p:spPr bwMode="auto">
            <a:xfrm>
              <a:off x="5218349" y="4790370"/>
              <a:ext cx="2365915" cy="1072684"/>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18" name="Shape 617"/>
            <p:cNvSpPr>
              <a:spLocks noChangeArrowheads="1"/>
            </p:cNvSpPr>
            <p:nvPr/>
          </p:nvSpPr>
          <p:spPr bwMode="auto">
            <a:xfrm>
              <a:off x="5218349" y="4343399"/>
              <a:ext cx="541647" cy="446972"/>
            </a:xfrm>
            <a:prstGeom prst="rect">
              <a:avLst/>
            </a:prstGeom>
            <a:solidFill>
              <a:srgbClr val="C52F2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3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16"/>
          <p:cNvSpPr txBox="1"/>
          <p:nvPr/>
        </p:nvSpPr>
        <p:spPr>
          <a:xfrm>
            <a:off x="6988176" y="3011488"/>
            <a:ext cx="1831975" cy="461665"/>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7"/>
          <p:cNvSpPr txBox="1"/>
          <p:nvPr/>
        </p:nvSpPr>
        <p:spPr>
          <a:xfrm>
            <a:off x="3429001" y="5019676"/>
            <a:ext cx="1831975" cy="461665"/>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7011989" y="5019676"/>
            <a:ext cx="1831975" cy="461665"/>
          </a:xfrm>
          <a:prstGeom prst="rect">
            <a:avLst/>
          </a:prstGeom>
          <a:noFill/>
        </p:spPr>
        <p:txBody>
          <a:bodyPr lIns="0" tIns="0" rIns="0" bIns="0">
            <a:spAutoFit/>
          </a:bodyPr>
          <a:lstStyle/>
          <a:p>
            <a:pPr>
              <a:defRPr/>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GB"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08" name="Text Placeholder 2"/>
          <p:cNvSpPr>
            <a:spLocks noGrp="1"/>
          </p:cNvSpPr>
          <p:nvPr>
            <p:ph type="body" sz="quarter" idx="11"/>
          </p:nvPr>
        </p:nvSpPr>
        <p:spPr>
          <a:xfrm>
            <a:off x="3806826" y="2362201"/>
            <a:ext cx="1312863" cy="455613"/>
          </a:xfrm>
        </p:spPr>
        <p:txBody>
          <a:bodyPr anchor="ctr">
            <a:normAutofit/>
          </a:bodyPr>
          <a:lstStyle/>
          <a:p>
            <a:pPr>
              <a:lnSpc>
                <a:spcPts val="300"/>
              </a:lnSpc>
            </a:pPr>
            <a:r>
              <a:rPr lang="zh-CN" altLang="en-US"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09" name="Text Placeholder 2"/>
          <p:cNvSpPr>
            <a:spLocks noGrp="1"/>
          </p:cNvSpPr>
          <p:nvPr>
            <p:ph type="body" sz="quarter" idx="11"/>
          </p:nvPr>
        </p:nvSpPr>
        <p:spPr>
          <a:xfrm>
            <a:off x="7397750" y="2363788"/>
            <a:ext cx="1314450" cy="455612"/>
          </a:xfrm>
        </p:spPr>
        <p:txBody>
          <a:bodyPr anchor="ctr">
            <a:normAutofit/>
          </a:bodyPr>
          <a:lstStyle/>
          <a:p>
            <a:pPr>
              <a:lnSpc>
                <a:spcPts val="300"/>
              </a:lnSpc>
            </a:pPr>
            <a:r>
              <a:rPr lang="zh-CN" altLang="en-US"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10" name="Text Placeholder 2"/>
          <p:cNvSpPr>
            <a:spLocks noGrp="1"/>
          </p:cNvSpPr>
          <p:nvPr>
            <p:ph type="body" sz="quarter" idx="11"/>
          </p:nvPr>
        </p:nvSpPr>
        <p:spPr>
          <a:xfrm>
            <a:off x="3836988" y="4376738"/>
            <a:ext cx="1314450" cy="457200"/>
          </a:xfrm>
        </p:spPr>
        <p:txBody>
          <a:bodyPr anchor="ctr">
            <a:normAutofit/>
          </a:bodyPr>
          <a:lstStyle/>
          <a:p>
            <a:pPr>
              <a:lnSpc>
                <a:spcPts val="300"/>
              </a:lnSpc>
            </a:pPr>
            <a:r>
              <a:rPr lang="zh-CN" altLang="en-US"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11" name="Text Placeholder 2"/>
          <p:cNvSpPr>
            <a:spLocks noGrp="1"/>
          </p:cNvSpPr>
          <p:nvPr>
            <p:ph type="body" sz="quarter" idx="11"/>
          </p:nvPr>
        </p:nvSpPr>
        <p:spPr>
          <a:xfrm>
            <a:off x="7413625" y="4378325"/>
            <a:ext cx="1314450" cy="457200"/>
          </a:xfrm>
        </p:spPr>
        <p:txBody>
          <a:bodyPr anchor="ctr">
            <a:normAutofit/>
          </a:bodyPr>
          <a:lstStyle/>
          <a:p>
            <a:pPr>
              <a:lnSpc>
                <a:spcPts val="300"/>
              </a:lnSpc>
            </a:pPr>
            <a:r>
              <a:rPr lang="zh-CN" altLang="en-US" sz="1400"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a:t>
            </a:r>
            <a:endParaRPr lang="en-GB" altLang="zh-CN" sz="1400"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55312" name="Rectangle 23"/>
          <p:cNvSpPr>
            <a:spLocks noChangeArrowheads="1"/>
          </p:cNvSpPr>
          <p:nvPr/>
        </p:nvSpPr>
        <p:spPr bwMode="auto">
          <a:xfrm>
            <a:off x="3124200" y="2457450"/>
            <a:ext cx="54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600"/>
              </a:lnSpc>
            </a:pPr>
            <a:r>
              <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55313" name="Rectangle 24"/>
          <p:cNvSpPr>
            <a:spLocks noChangeArrowheads="1"/>
          </p:cNvSpPr>
          <p:nvPr/>
        </p:nvSpPr>
        <p:spPr bwMode="auto">
          <a:xfrm>
            <a:off x="6715125" y="2452689"/>
            <a:ext cx="5413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600"/>
              </a:lnSpc>
            </a:pPr>
            <a:r>
              <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55314" name="Rectangle 25"/>
          <p:cNvSpPr>
            <a:spLocks noChangeArrowheads="1"/>
          </p:cNvSpPr>
          <p:nvPr/>
        </p:nvSpPr>
        <p:spPr bwMode="auto">
          <a:xfrm>
            <a:off x="6750050" y="4451351"/>
            <a:ext cx="533400" cy="30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600"/>
              </a:lnSpc>
            </a:pPr>
            <a:r>
              <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55315" name="Rectangle 26"/>
          <p:cNvSpPr>
            <a:spLocks noChangeArrowheads="1"/>
          </p:cNvSpPr>
          <p:nvPr/>
        </p:nvSpPr>
        <p:spPr bwMode="auto">
          <a:xfrm>
            <a:off x="3168651" y="4451350"/>
            <a:ext cx="53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600"/>
              </a:lnSpc>
            </a:pPr>
            <a:r>
              <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g-heart-and-little-heart_18027"/>
          <p:cNvSpPr>
            <a:spLocks noChangeAspect="1"/>
          </p:cNvSpPr>
          <p:nvPr/>
        </p:nvSpPr>
        <p:spPr bwMode="auto">
          <a:xfrm rot="-720000">
            <a:off x="1064494" y="1353640"/>
            <a:ext cx="5065028" cy="4382076"/>
          </a:xfrm>
          <a:custGeom>
            <a:avLst/>
            <a:gdLst>
              <a:gd name="T0" fmla="*/ 3096 w 6274"/>
              <a:gd name="T1" fmla="*/ 5319 h 5436"/>
              <a:gd name="T2" fmla="*/ 2871 w 6274"/>
              <a:gd name="T3" fmla="*/ 5177 h 5436"/>
              <a:gd name="T4" fmla="*/ 2245 w 6274"/>
              <a:gd name="T5" fmla="*/ 4567 h 5436"/>
              <a:gd name="T6" fmla="*/ 2220 w 6274"/>
              <a:gd name="T7" fmla="*/ 4544 h 5436"/>
              <a:gd name="T8" fmla="*/ 89 w 6274"/>
              <a:gd name="T9" fmla="*/ 1858 h 5436"/>
              <a:gd name="T10" fmla="*/ 315 w 6274"/>
              <a:gd name="T11" fmla="*/ 565 h 5436"/>
              <a:gd name="T12" fmla="*/ 1502 w 6274"/>
              <a:gd name="T13" fmla="*/ 7 h 5436"/>
              <a:gd name="T14" fmla="*/ 1639 w 6274"/>
              <a:gd name="T15" fmla="*/ 0 h 5436"/>
              <a:gd name="T16" fmla="*/ 3000 w 6274"/>
              <a:gd name="T17" fmla="*/ 704 h 5436"/>
              <a:gd name="T18" fmla="*/ 3083 w 6274"/>
              <a:gd name="T19" fmla="*/ 825 h 5436"/>
              <a:gd name="T20" fmla="*/ 3165 w 6274"/>
              <a:gd name="T21" fmla="*/ 704 h 5436"/>
              <a:gd name="T22" fmla="*/ 4527 w 6274"/>
              <a:gd name="T23" fmla="*/ 0 h 5436"/>
              <a:gd name="T24" fmla="*/ 4663 w 6274"/>
              <a:gd name="T25" fmla="*/ 7 h 5436"/>
              <a:gd name="T26" fmla="*/ 5851 w 6274"/>
              <a:gd name="T27" fmla="*/ 565 h 5436"/>
              <a:gd name="T28" fmla="*/ 6076 w 6274"/>
              <a:gd name="T29" fmla="*/ 1858 h 5436"/>
              <a:gd name="T30" fmla="*/ 5640 w 6274"/>
              <a:gd name="T31" fmla="*/ 2759 h 5436"/>
              <a:gd name="T32" fmla="*/ 5517 w 6274"/>
              <a:gd name="T33" fmla="*/ 2741 h 5436"/>
              <a:gd name="T34" fmla="*/ 5441 w 6274"/>
              <a:gd name="T35" fmla="*/ 2736 h 5436"/>
              <a:gd name="T36" fmla="*/ 4742 w 6274"/>
              <a:gd name="T37" fmla="*/ 3061 h 5436"/>
              <a:gd name="T38" fmla="*/ 4044 w 6274"/>
              <a:gd name="T39" fmla="*/ 2736 h 5436"/>
              <a:gd name="T40" fmla="*/ 3967 w 6274"/>
              <a:gd name="T41" fmla="*/ 2741 h 5436"/>
              <a:gd name="T42" fmla="*/ 3320 w 6274"/>
              <a:gd name="T43" fmla="*/ 3051 h 5436"/>
              <a:gd name="T44" fmla="*/ 3191 w 6274"/>
              <a:gd name="T45" fmla="*/ 3756 h 5436"/>
              <a:gd name="T46" fmla="*/ 3810 w 6274"/>
              <a:gd name="T47" fmla="*/ 4686 h 5436"/>
              <a:gd name="T48" fmla="*/ 6232 w 6274"/>
              <a:gd name="T49" fmla="*/ 3782 h 5436"/>
              <a:gd name="T50" fmla="*/ 5221 w 6274"/>
              <a:gd name="T51" fmla="*/ 5064 h 5436"/>
              <a:gd name="T52" fmla="*/ 4908 w 6274"/>
              <a:gd name="T53" fmla="*/ 5371 h 5436"/>
              <a:gd name="T54" fmla="*/ 4810 w 6274"/>
              <a:gd name="T55" fmla="*/ 5436 h 5436"/>
              <a:gd name="T56" fmla="*/ 4708 w 6274"/>
              <a:gd name="T57" fmla="*/ 5370 h 5436"/>
              <a:gd name="T58" fmla="*/ 4405 w 6274"/>
              <a:gd name="T59" fmla="*/ 5076 h 5436"/>
              <a:gd name="T60" fmla="*/ 4395 w 6274"/>
              <a:gd name="T61" fmla="*/ 5066 h 5436"/>
              <a:gd name="T62" fmla="*/ 3375 w 6274"/>
              <a:gd name="T63" fmla="*/ 3782 h 5436"/>
              <a:gd name="T64" fmla="*/ 3482 w 6274"/>
              <a:gd name="T65" fmla="*/ 3168 h 5436"/>
              <a:gd name="T66" fmla="*/ 4046 w 6274"/>
              <a:gd name="T67" fmla="*/ 2903 h 5436"/>
              <a:gd name="T68" fmla="*/ 4111 w 6274"/>
              <a:gd name="T69" fmla="*/ 2900 h 5436"/>
              <a:gd name="T70" fmla="*/ 4757 w 6274"/>
              <a:gd name="T71" fmla="*/ 3234 h 5436"/>
              <a:gd name="T72" fmla="*/ 4804 w 6274"/>
              <a:gd name="T73" fmla="*/ 3302 h 5436"/>
              <a:gd name="T74" fmla="*/ 4850 w 6274"/>
              <a:gd name="T75" fmla="*/ 3234 h 5436"/>
              <a:gd name="T76" fmla="*/ 5496 w 6274"/>
              <a:gd name="T77" fmla="*/ 2900 h 5436"/>
              <a:gd name="T78" fmla="*/ 5561 w 6274"/>
              <a:gd name="T79" fmla="*/ 2903 h 5436"/>
              <a:gd name="T80" fmla="*/ 6126 w 6274"/>
              <a:gd name="T81" fmla="*/ 3168 h 5436"/>
              <a:gd name="T82" fmla="*/ 6232 w 6274"/>
              <a:gd name="T83" fmla="*/ 3782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74" h="5436">
                <a:moveTo>
                  <a:pt x="3096" y="5319"/>
                </a:moveTo>
                <a:cubicBezTo>
                  <a:pt x="3028" y="5319"/>
                  <a:pt x="2923" y="5236"/>
                  <a:pt x="2871" y="5177"/>
                </a:cubicBezTo>
                <a:cubicBezTo>
                  <a:pt x="2722" y="5017"/>
                  <a:pt x="2501" y="4808"/>
                  <a:pt x="2245" y="4567"/>
                </a:cubicBezTo>
                <a:lnTo>
                  <a:pt x="2220" y="4544"/>
                </a:lnTo>
                <a:cubicBezTo>
                  <a:pt x="1330" y="3707"/>
                  <a:pt x="221" y="2664"/>
                  <a:pt x="89" y="1858"/>
                </a:cubicBezTo>
                <a:cubicBezTo>
                  <a:pt x="0" y="1313"/>
                  <a:pt x="76" y="878"/>
                  <a:pt x="315" y="565"/>
                </a:cubicBezTo>
                <a:cubicBezTo>
                  <a:pt x="555" y="250"/>
                  <a:pt x="943" y="67"/>
                  <a:pt x="1502" y="7"/>
                </a:cubicBezTo>
                <a:cubicBezTo>
                  <a:pt x="1549" y="2"/>
                  <a:pt x="1594" y="0"/>
                  <a:pt x="1639" y="0"/>
                </a:cubicBezTo>
                <a:cubicBezTo>
                  <a:pt x="2176" y="0"/>
                  <a:pt x="2710" y="276"/>
                  <a:pt x="3000" y="704"/>
                </a:cubicBezTo>
                <a:lnTo>
                  <a:pt x="3083" y="825"/>
                </a:lnTo>
                <a:lnTo>
                  <a:pt x="3165" y="704"/>
                </a:lnTo>
                <a:cubicBezTo>
                  <a:pt x="3455" y="276"/>
                  <a:pt x="3989" y="0"/>
                  <a:pt x="4527" y="0"/>
                </a:cubicBezTo>
                <a:cubicBezTo>
                  <a:pt x="4572" y="0"/>
                  <a:pt x="4617" y="2"/>
                  <a:pt x="4663" y="7"/>
                </a:cubicBezTo>
                <a:cubicBezTo>
                  <a:pt x="5222" y="67"/>
                  <a:pt x="5611" y="250"/>
                  <a:pt x="5851" y="565"/>
                </a:cubicBezTo>
                <a:cubicBezTo>
                  <a:pt x="6090" y="879"/>
                  <a:pt x="6165" y="1313"/>
                  <a:pt x="6076" y="1858"/>
                </a:cubicBezTo>
                <a:cubicBezTo>
                  <a:pt x="6031" y="2135"/>
                  <a:pt x="5868" y="2442"/>
                  <a:pt x="5640" y="2759"/>
                </a:cubicBezTo>
                <a:cubicBezTo>
                  <a:pt x="5601" y="2751"/>
                  <a:pt x="5560" y="2745"/>
                  <a:pt x="5517" y="2741"/>
                </a:cubicBezTo>
                <a:cubicBezTo>
                  <a:pt x="5493" y="2738"/>
                  <a:pt x="5467" y="2736"/>
                  <a:pt x="5441" y="2736"/>
                </a:cubicBezTo>
                <a:cubicBezTo>
                  <a:pt x="5174" y="2736"/>
                  <a:pt x="4908" y="2862"/>
                  <a:pt x="4742" y="3061"/>
                </a:cubicBezTo>
                <a:cubicBezTo>
                  <a:pt x="4576" y="2862"/>
                  <a:pt x="4311" y="2736"/>
                  <a:pt x="4044" y="2736"/>
                </a:cubicBezTo>
                <a:cubicBezTo>
                  <a:pt x="4017" y="2736"/>
                  <a:pt x="3992" y="2738"/>
                  <a:pt x="3967" y="2741"/>
                </a:cubicBezTo>
                <a:cubicBezTo>
                  <a:pt x="3666" y="2773"/>
                  <a:pt x="3454" y="2874"/>
                  <a:pt x="3320" y="3051"/>
                </a:cubicBezTo>
                <a:cubicBezTo>
                  <a:pt x="3187" y="3226"/>
                  <a:pt x="3143" y="3463"/>
                  <a:pt x="3191" y="3756"/>
                </a:cubicBezTo>
                <a:cubicBezTo>
                  <a:pt x="3238" y="4044"/>
                  <a:pt x="3505" y="4374"/>
                  <a:pt x="3810" y="4686"/>
                </a:cubicBezTo>
                <a:moveTo>
                  <a:pt x="6232" y="3782"/>
                </a:moveTo>
                <a:cubicBezTo>
                  <a:pt x="6169" y="4165"/>
                  <a:pt x="5645" y="4662"/>
                  <a:pt x="5221" y="5064"/>
                </a:cubicBezTo>
                <a:cubicBezTo>
                  <a:pt x="5105" y="5174"/>
                  <a:pt x="4985" y="5288"/>
                  <a:pt x="4908" y="5371"/>
                </a:cubicBezTo>
                <a:cubicBezTo>
                  <a:pt x="4889" y="5394"/>
                  <a:pt x="4840" y="5436"/>
                  <a:pt x="4810" y="5436"/>
                </a:cubicBezTo>
                <a:cubicBezTo>
                  <a:pt x="4780" y="5436"/>
                  <a:pt x="4732" y="5397"/>
                  <a:pt x="4708" y="5370"/>
                </a:cubicBezTo>
                <a:cubicBezTo>
                  <a:pt x="4636" y="5293"/>
                  <a:pt x="4529" y="5192"/>
                  <a:pt x="4405" y="5076"/>
                </a:cubicBezTo>
                <a:lnTo>
                  <a:pt x="4395" y="5066"/>
                </a:lnTo>
                <a:cubicBezTo>
                  <a:pt x="3969" y="4665"/>
                  <a:pt x="3438" y="4166"/>
                  <a:pt x="3375" y="3782"/>
                </a:cubicBezTo>
                <a:cubicBezTo>
                  <a:pt x="3333" y="3523"/>
                  <a:pt x="3369" y="3316"/>
                  <a:pt x="3482" y="3168"/>
                </a:cubicBezTo>
                <a:cubicBezTo>
                  <a:pt x="3596" y="3019"/>
                  <a:pt x="3780" y="2932"/>
                  <a:pt x="4046" y="2903"/>
                </a:cubicBezTo>
                <a:cubicBezTo>
                  <a:pt x="4067" y="2901"/>
                  <a:pt x="4088" y="2900"/>
                  <a:pt x="4111" y="2900"/>
                </a:cubicBezTo>
                <a:cubicBezTo>
                  <a:pt x="4366" y="2900"/>
                  <a:pt x="4620" y="3031"/>
                  <a:pt x="4757" y="3234"/>
                </a:cubicBezTo>
                <a:lnTo>
                  <a:pt x="4804" y="3302"/>
                </a:lnTo>
                <a:lnTo>
                  <a:pt x="4850" y="3234"/>
                </a:lnTo>
                <a:cubicBezTo>
                  <a:pt x="4988" y="3031"/>
                  <a:pt x="5241" y="2900"/>
                  <a:pt x="5496" y="2900"/>
                </a:cubicBezTo>
                <a:cubicBezTo>
                  <a:pt x="5519" y="2900"/>
                  <a:pt x="5541" y="2901"/>
                  <a:pt x="5561" y="2903"/>
                </a:cubicBezTo>
                <a:cubicBezTo>
                  <a:pt x="5827" y="2932"/>
                  <a:pt x="6012" y="3019"/>
                  <a:pt x="6126" y="3168"/>
                </a:cubicBezTo>
                <a:cubicBezTo>
                  <a:pt x="6239" y="3316"/>
                  <a:pt x="6274" y="3523"/>
                  <a:pt x="6232" y="3782"/>
                </a:cubicBezTo>
                <a:close/>
              </a:path>
            </a:pathLst>
          </a:custGeom>
          <a:solidFill>
            <a:srgbClr val="C52F2C"/>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247536" y="3982065"/>
            <a:ext cx="1445342" cy="461665"/>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第二部分</a:t>
            </a:r>
          </a:p>
        </p:txBody>
      </p:sp>
      <p:sp>
        <p:nvSpPr>
          <p:cNvPr id="6" name="矩形 5"/>
          <p:cNvSpPr/>
          <p:nvPr/>
        </p:nvSpPr>
        <p:spPr>
          <a:xfrm>
            <a:off x="2290238" y="2288909"/>
            <a:ext cx="1550424" cy="1569660"/>
          </a:xfrm>
          <a:prstGeom prst="rect">
            <a:avLst/>
          </a:prstGeom>
          <a:noFill/>
        </p:spPr>
        <p:txBody>
          <a:bodyPr wrap="none" lIns="91440" tIns="45720" rIns="91440" bIns="45720">
            <a:spAutoFit/>
          </a:bodyPr>
          <a:lstStyle/>
          <a:p>
            <a:pPr algn="ctr"/>
            <a:r>
              <a:rPr lang="en-US" altLang="zh-CN"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9600" b="1" dirty="0">
              <a:ln w="22225">
                <a:solidFill>
                  <a:schemeClr val="bg1"/>
                </a:solidFill>
                <a:prstDash val="solid"/>
              </a:l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1"/>
          <p:cNvSpPr>
            <a:spLocks noChangeArrowheads="1"/>
          </p:cNvSpPr>
          <p:nvPr/>
        </p:nvSpPr>
        <p:spPr bwMode="auto">
          <a:xfrm>
            <a:off x="6214431" y="2734037"/>
            <a:ext cx="5623608"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eaLnBrk="1" hangingPunct="1">
              <a:lnSpc>
                <a:spcPct val="150000"/>
              </a:lnSpc>
            </a:pPr>
            <a:r>
              <a:rPr lang="zh-CN" altLang="en-US"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市场调研</a:t>
            </a:r>
            <a:endPar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8565" eaLnBrk="1" hangingPunct="1">
              <a:lnSpc>
                <a:spcPct val="150000"/>
              </a:lnSpc>
            </a:pPr>
            <a:r>
              <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(Marketing &amp; </a:t>
            </a:r>
            <a:r>
              <a:rPr lang="en-US" altLang="zh-CN" sz="4000" kern="0" dirty="0" err="1">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Reserach</a:t>
            </a:r>
            <a:r>
              <a:rPr lang="en-US" altLang="zh-CN" sz="4000" kern="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Tm="10">
        <p14:switch dir="r"/>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41233" y="2833255"/>
            <a:ext cx="9050767" cy="1191491"/>
          </a:xfrm>
          <a:prstGeom prst="rect">
            <a:avLst/>
          </a:prstGeom>
          <a:solidFill>
            <a:srgbClr val="C5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762000" y="2001982"/>
            <a:ext cx="2854037" cy="2854037"/>
          </a:xfrm>
          <a:prstGeom prst="ellipse">
            <a:avLst/>
          </a:prstGeom>
          <a:solidFill>
            <a:srgbClr val="C52F2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1680225" y="2849317"/>
            <a:ext cx="1017588" cy="1158875"/>
            <a:chOff x="812800" y="2719388"/>
            <a:chExt cx="1017588" cy="1158875"/>
          </a:xfrm>
          <a:solidFill>
            <a:schemeClr val="bg1"/>
          </a:solidFill>
        </p:grpSpPr>
        <p:sp>
          <p:nvSpPr>
            <p:cNvPr id="1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3960521" y="3038300"/>
            <a:ext cx="6234675" cy="1015663"/>
          </a:xfrm>
          <a:prstGeom prst="rect">
            <a:avLst/>
          </a:prstGeom>
          <a:noFill/>
        </p:spPr>
        <p:txBody>
          <a:bodyPr wrap="square" rtlCol="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替换文本</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3618311" y="2858919"/>
            <a:ext cx="441146" cy="995209"/>
          </a:xfrm>
          <a:prstGeom prst="rect">
            <a:avLst/>
          </a:prstGeom>
          <a:noFill/>
        </p:spPr>
        <p:txBody>
          <a:bodyPr wrap="none" rtlCol="0">
            <a:spAutoFit/>
          </a:bodyPr>
          <a:lstStyle/>
          <a:p>
            <a:r>
              <a:rPr lang="id-ID" sz="5865"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id-ID"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9754050" y="3320805"/>
            <a:ext cx="441146" cy="995209"/>
          </a:xfrm>
          <a:prstGeom prst="rect">
            <a:avLst/>
          </a:prstGeom>
          <a:noFill/>
        </p:spPr>
        <p:txBody>
          <a:bodyPr wrap="none" rtlCol="0">
            <a:spAutoFit/>
          </a:bodyPr>
          <a:lstStyle/>
          <a:p>
            <a:r>
              <a:rPr lang="id-ID" sz="5865"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id-ID"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3960521" y="4253886"/>
            <a:ext cx="6366552" cy="923330"/>
          </a:xfrm>
          <a:prstGeom prst="rect">
            <a:avLst/>
          </a:prstGeom>
        </p:spPr>
        <p:txBody>
          <a:bodyPr wrap="square">
            <a:spAutoFit/>
          </a:bodyPr>
          <a:lstStyle/>
          <a:p>
            <a:pPr algn="just">
              <a:lnSpc>
                <a:spcPct val="150000"/>
              </a:lnSpc>
            </a:pPr>
            <a:r>
              <a:rPr lang="zh-CN" altLang="en-US" sz="1200" b="1" dirty="0">
                <a:solidFill>
                  <a:srgbClr val="C52F2C"/>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点击此处替换文本点击此处替换文本点击此处替换文本点击此处替换文本点击此处替换文本点击此处替换文本点击此处替换文本点击此处替换文本</a:t>
            </a:r>
            <a:endParaRPr lang="en-US" altLang="zh-CN" sz="1200"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1200" b="1" dirty="0">
              <a:solidFill>
                <a:srgbClr val="C52F2C"/>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3141233" y="585934"/>
            <a:ext cx="6096000" cy="584775"/>
          </a:xfrm>
          <a:prstGeom prst="rect">
            <a:avLst/>
          </a:prstGeom>
        </p:spPr>
        <p:txBody>
          <a:bodyPr>
            <a:spAutoFit/>
          </a:bodyPr>
          <a:lstStyle/>
          <a:p>
            <a:pPr algn="ctr"/>
            <a:r>
              <a:rPr lang="zh-CN" altLang="en-US"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市场调研 </a:t>
            </a:r>
            <a:r>
              <a:rPr lang="en-US" altLang="zh-CN"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(Marketing &amp; </a:t>
            </a:r>
            <a:r>
              <a:rPr lang="en-US" altLang="zh-CN" sz="3200" dirty="0" err="1">
                <a:solidFill>
                  <a:srgbClr val="C52F2C"/>
                </a:solidFill>
                <a:latin typeface="Arial" panose="020B0604020202020204" pitchFamily="34" charset="0"/>
                <a:ea typeface="微软雅黑" panose="020B0503020204020204" pitchFamily="34" charset="-122"/>
                <a:sym typeface="Arial" panose="020B0604020202020204" pitchFamily="34" charset="0"/>
              </a:rPr>
              <a:t>Reserach</a:t>
            </a:r>
            <a:r>
              <a:rPr lang="en-US" altLang="zh-CN" sz="3200" dirty="0">
                <a:solidFill>
                  <a:srgbClr val="C52F2C"/>
                </a:solidFill>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advClick="0" advTm="10">
        <p14:gallery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0"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宽屏</PresentationFormat>
  <Paragraphs>224</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Kontrapunkt Bob</vt:lpstr>
      <vt:lpstr>Kontrapunkt Bob Light</vt:lpstr>
      <vt:lpstr>等线</vt:lpstr>
      <vt:lpstr>等线 Light</vt:lpstr>
      <vt:lpstr>Arial</vt:lpstr>
      <vt:lpstr>Office 主题​​</vt:lpstr>
      <vt:lpstr>PowerPoint 演示文稿</vt:lpstr>
      <vt:lpstr>PowerPoint 演示文稿</vt:lpstr>
      <vt:lpstr>PowerPoint 演示文稿</vt:lpstr>
      <vt:lpstr>公司介绍(Company Introduction)</vt:lpstr>
      <vt:lpstr>PowerPoint 演示文稿</vt:lpstr>
      <vt:lpstr>公司介绍 (Company Introduction)</vt:lpstr>
      <vt:lpstr>公司介绍 (Company Introduction)</vt:lpstr>
      <vt:lpstr>PowerPoint 演示文稿</vt:lpstr>
      <vt:lpstr>PowerPoint 演示文稿</vt:lpstr>
      <vt:lpstr>市场调研(Marketing &amp; Reserach)</vt:lpstr>
      <vt:lpstr>市场调研(Marketing &amp; Reserach)</vt:lpstr>
      <vt:lpstr>市场调研(Marketing &amp; Reserach)</vt:lpstr>
      <vt:lpstr>PowerPoint 演示文稿</vt:lpstr>
      <vt:lpstr>活动介绍(Activity Introduction)</vt:lpstr>
      <vt:lpstr>活动介绍 (Activity Introduction)</vt:lpstr>
      <vt:lpstr>活动介绍(Activity Introduction)</vt:lpstr>
      <vt:lpstr>活动介绍 (Activity Introduction)</vt:lpstr>
      <vt:lpstr>PowerPoint 演示文稿</vt:lpstr>
      <vt:lpstr>预期展望(Future Prospects)</vt:lpstr>
      <vt:lpstr>预期展望(Future Prospects)</vt:lpstr>
      <vt:lpstr>PowerPoint 演示文稿</vt:lpstr>
      <vt:lpstr>预期展望(Future Prospects)</vt:lpstr>
      <vt:lpstr>预期展望(Future Prospects)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2017-08-13T06:39:00Z</dcterms:created>
  <dcterms:modified xsi:type="dcterms:W3CDTF">2021-01-06T08:56:27Z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