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1718" r:id="rId2"/>
    <p:sldId id="1719" r:id="rId3"/>
    <p:sldId id="1720" r:id="rId4"/>
    <p:sldId id="1721" r:id="rId5"/>
    <p:sldId id="1733" r:id="rId6"/>
    <p:sldId id="1734" r:id="rId7"/>
    <p:sldId id="1735" r:id="rId8"/>
    <p:sldId id="1736" r:id="rId9"/>
    <p:sldId id="1737" r:id="rId10"/>
    <p:sldId id="1738" r:id="rId11"/>
    <p:sldId id="1739" r:id="rId12"/>
    <p:sldId id="1740" r:id="rId13"/>
    <p:sldId id="1741" r:id="rId14"/>
    <p:sldId id="1742" r:id="rId15"/>
    <p:sldId id="1743" r:id="rId16"/>
    <p:sldId id="1744" r:id="rId17"/>
    <p:sldId id="1745" r:id="rId18"/>
    <p:sldId id="1746" r:id="rId19"/>
    <p:sldId id="1747" r:id="rId20"/>
    <p:sldId id="1748" r:id="rId21"/>
    <p:sldId id="1751" r:id="rId22"/>
    <p:sldId id="1752" r:id="rId23"/>
  </p:sldIdLst>
  <p:sldSz cx="9144000" cy="5143500" type="screen16x9"/>
  <p:notesSz cx="6858000" cy="9144000"/>
  <p:embeddedFontLst>
    <p:embeddedFont>
      <p:font typeface="陈继世-硬笔行书" panose="02010600030101010101" charset="-122"/>
      <p:regular r:id="rId26"/>
    </p:embeddedFont>
    <p:embeddedFont>
      <p:font typeface="方正卡通简体" panose="03000509000000000000" pitchFamily="65" charset="-122"/>
      <p:regular r:id="rId27"/>
    </p:embeddedFont>
    <p:embeddedFont>
      <p:font typeface="方正苏新诗柳楷简体" panose="02000000000000000000" pitchFamily="2" charset="-122"/>
      <p:regular r:id="rId28"/>
    </p:embeddedFont>
    <p:embeddedFont>
      <p:font typeface="Agency FB" panose="020B0503020202020204" pitchFamily="34" charset="0"/>
      <p:regular r:id="rId29"/>
      <p:bold r:id="rId30"/>
    </p:embeddedFont>
    <p:embeddedFont>
      <p:font typeface="Calibri" panose="020F0502020204030204" pitchFamily="34" charset="0"/>
      <p:regular r:id="rId31"/>
      <p:bold r:id="rId32"/>
      <p:italic r:id="rId33"/>
      <p:boldItalic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p15:clr>
            <a:srgbClr val="A4A3A4"/>
          </p15:clr>
        </p15:guide>
        <p15:guide id="2" pos="385">
          <p15:clr>
            <a:srgbClr val="A4A3A4"/>
          </p15:clr>
        </p15:guide>
        <p15:guide id="3" pos="5375">
          <p15:clr>
            <a:srgbClr val="A4A3A4"/>
          </p15:clr>
        </p15:guide>
        <p15:guide id="4"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FBFF"/>
    <a:srgbClr val="DDF7E6"/>
    <a:srgbClr val="FFFFFF"/>
    <a:srgbClr val="54B8E7"/>
    <a:srgbClr val="588824"/>
    <a:srgbClr val="49701E"/>
    <a:srgbClr val="72AF2F"/>
    <a:srgbClr val="00823B"/>
    <a:srgbClr val="B2121E"/>
    <a:srgbClr val="62A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62" autoAdjust="0"/>
    <p:restoredTop sz="96318" autoAdjust="0"/>
  </p:normalViewPr>
  <p:slideViewPr>
    <p:cSldViewPr>
      <p:cViewPr>
        <p:scale>
          <a:sx n="86" d="100"/>
          <a:sy n="86" d="100"/>
        </p:scale>
        <p:origin x="198" y="996"/>
      </p:cViewPr>
      <p:guideLst>
        <p:guide pos="2880"/>
        <p:guide pos="385"/>
        <p:guide pos="5375"/>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2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8" name="矩形 7"/>
          <p:cNvSpPr/>
          <p:nvPr userDrawn="1"/>
        </p:nvSpPr>
        <p:spPr>
          <a:xfrm>
            <a:off x="0" y="0"/>
            <a:ext cx="9144000" cy="5143500"/>
          </a:xfrm>
          <a:prstGeom prst="rect">
            <a:avLst/>
          </a:prstGeom>
          <a:solidFill>
            <a:srgbClr val="DCDCDC">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spd="slow"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8" name="矩形 7"/>
          <p:cNvSpPr/>
          <p:nvPr userDrawn="1"/>
        </p:nvSpPr>
        <p:spPr>
          <a:xfrm>
            <a:off x="0" y="0"/>
            <a:ext cx="9144000" cy="5143500"/>
          </a:xfrm>
          <a:prstGeom prst="rect">
            <a:avLst/>
          </a:prstGeom>
          <a:solidFill>
            <a:srgbClr val="DCDCDC">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spd="slow"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7EF08EFC-7D94-413E-A9DD-4B457B09E705}" type="datetimeFigureOut">
              <a:rPr lang="zh-CN" altLang="en-US" smtClean="0"/>
              <a:t>2021/1/6</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D1579DB7-20A5-4116-A6D7-555C79E3687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4.xml"/><Relationship Id="rId7" Type="http://schemas.openxmlformats.org/officeDocument/2006/relationships/notesSlide" Target="../notesSlides/notesSlide1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11" Type="http://schemas.openxmlformats.org/officeDocument/2006/relationships/image" Target="../media/image15.jpeg"/><Relationship Id="rId5" Type="http://schemas.openxmlformats.org/officeDocument/2006/relationships/tags" Target="../tags/tag6.xml"/><Relationship Id="rId10" Type="http://schemas.openxmlformats.org/officeDocument/2006/relationships/image" Target="../media/image14.jpeg"/><Relationship Id="rId4" Type="http://schemas.openxmlformats.org/officeDocument/2006/relationships/tags" Target="../tags/tag5.xml"/><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谢春花 - 一棵会开花的树">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956642"/>
            <a:ext cx="609600" cy="609600"/>
          </a:xfrm>
          <a:prstGeom prst="rect">
            <a:avLst/>
          </a:prstGeom>
        </p:spPr>
      </p:pic>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b="4865"/>
          <a:stretch>
            <a:fillRect/>
          </a:stretch>
        </p:blipFill>
        <p:spPr>
          <a:xfrm>
            <a:off x="0" y="528244"/>
            <a:ext cx="4196498" cy="4615256"/>
          </a:xfrm>
          <a:prstGeom prst="rect">
            <a:avLst/>
          </a:prstGeom>
        </p:spPr>
      </p:pic>
      <p:sp>
        <p:nvSpPr>
          <p:cNvPr id="12" name="Shape 1851"/>
          <p:cNvSpPr/>
          <p:nvPr/>
        </p:nvSpPr>
        <p:spPr>
          <a:xfrm>
            <a:off x="4656168" y="1946021"/>
            <a:ext cx="3432810" cy="997196"/>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5400" dirty="0">
                <a:solidFill>
                  <a:schemeClr val="accent1"/>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刚好遇见你</a:t>
            </a:r>
          </a:p>
        </p:txBody>
      </p:sp>
      <p:sp>
        <p:nvSpPr>
          <p:cNvPr id="13" name="Footer Text"/>
          <p:cNvSpPr txBox="1"/>
          <p:nvPr/>
        </p:nvSpPr>
        <p:spPr>
          <a:xfrm flipH="1">
            <a:off x="4212333" y="2797619"/>
            <a:ext cx="4320480" cy="248786"/>
          </a:xfrm>
          <a:prstGeom prst="rect">
            <a:avLst/>
          </a:prstGeom>
          <a:noFill/>
        </p:spPr>
        <p:txBody>
          <a:bodyPr wrap="square" lIns="0" tIns="0" rIns="0" bIns="0" rtlCol="0">
            <a:spAutoFit/>
          </a:bodyPr>
          <a:lstStyle/>
          <a:p>
            <a:pPr algn="ctr" defTabSz="837565">
              <a:lnSpc>
                <a:spcPct val="120000"/>
              </a:lnSpc>
              <a:defRPr/>
            </a:pPr>
            <a:r>
              <a:rPr lang="en-US" altLang="zh-CN" sz="700" dirty="0">
                <a:solidFill>
                  <a:schemeClr val="tx1">
                    <a:lumMod val="50000"/>
                    <a:lumOff val="50000"/>
                  </a:schemeClr>
                </a:solidFill>
                <a:latin typeface="+mn-ea"/>
                <a:cs typeface="+mn-ea"/>
                <a:sym typeface="Arial" panose="020B0604020202020204" pitchFamily="34" charset="0"/>
              </a:rPr>
              <a:t>Your content to play here, or through your copy, paste in this box, and select only the text. Your content to play here, or through your copy, paste in this box, and select only the text. </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12"/>
                                        </p:tgtEl>
                                        <p:attrNameLst>
                                          <p:attrName>style.visibility</p:attrName>
                                        </p:attrNameLst>
                                      </p:cBhvr>
                                      <p:to>
                                        <p:strVal val="visible"/>
                                      </p:to>
                                    </p:set>
                                    <p:set>
                                      <p:cBhvr>
                                        <p:cTn id="15" dur="455" fill="hold">
                                          <p:stCondLst>
                                            <p:cond delay="0"/>
                                          </p:stCondLst>
                                        </p:cTn>
                                        <p:tgtEl>
                                          <p:spTgt spid="12"/>
                                        </p:tgtEl>
                                        <p:attrNameLst>
                                          <p:attrName>style.rotation</p:attrName>
                                        </p:attrNameLst>
                                      </p:cBhvr>
                                      <p:to>
                                        <p:strVal val="-45.0"/>
                                      </p:to>
                                    </p:set>
                                    <p:anim calcmode="lin" valueType="num">
                                      <p:cBhvr>
                                        <p:cTn id="16"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6"/>
                </p:tgtEl>
              </p:cMediaNode>
            </p:audio>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sp>
        <p:nvSpPr>
          <p:cNvPr id="41" name="矩形 40"/>
          <p:cNvSpPr/>
          <p:nvPr/>
        </p:nvSpPr>
        <p:spPr>
          <a:xfrm>
            <a:off x="3337735" y="1622281"/>
            <a:ext cx="2468533" cy="1483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549" tIns="33774" rIns="67549" bIns="33774" rtlCol="0" anchor="ctr"/>
          <a:lstStyle/>
          <a:p>
            <a:pPr algn="ctr">
              <a:lnSpc>
                <a:spcPct val="150000"/>
              </a:lnSpc>
            </a:pPr>
            <a:r>
              <a:rPr lang="zh-CN" altLang="en-US" sz="1100" dirty="0">
                <a:solidFill>
                  <a:schemeClr val="bg1">
                    <a:lumMod val="20000"/>
                    <a:lumOff val="80000"/>
                  </a:schemeClr>
                </a:solidFill>
                <a:latin typeface="陈继世-硬笔行书" panose="02010609030101010101" pitchFamily="49" charset="-122"/>
                <a:ea typeface="陈继世-硬笔行书" panose="02010609030101010101" pitchFamily="49" charset="-122"/>
                <a:cs typeface="+mn-ea"/>
              </a:rPr>
              <a:t>此处添加详细文本描述，建议与标题相关并符合整体语言风格，语言描述尽量简洁生动。尽量将每页幻灯片的字数控制在  </a:t>
            </a:r>
            <a:r>
              <a:rPr lang="en-US" altLang="zh-CN" sz="1100" dirty="0">
                <a:solidFill>
                  <a:schemeClr val="bg1">
                    <a:lumMod val="20000"/>
                    <a:lumOff val="80000"/>
                  </a:schemeClr>
                </a:solidFill>
                <a:latin typeface="陈继世-硬笔行书" panose="02010609030101010101" pitchFamily="49" charset="-122"/>
                <a:ea typeface="陈继世-硬笔行书" panose="02010609030101010101" pitchFamily="49" charset="-122"/>
                <a:cs typeface="+mn-ea"/>
              </a:rPr>
              <a:t>200</a:t>
            </a:r>
            <a:r>
              <a:rPr lang="zh-CN" altLang="en-US" sz="1100" dirty="0">
                <a:solidFill>
                  <a:schemeClr val="bg1">
                    <a:lumMod val="20000"/>
                    <a:lumOff val="80000"/>
                  </a:schemeClr>
                </a:solidFill>
                <a:latin typeface="陈继世-硬笔行书" panose="02010609030101010101" pitchFamily="49" charset="-122"/>
                <a:ea typeface="陈继世-硬笔行书" panose="02010609030101010101" pitchFamily="49" charset="-122"/>
                <a:cs typeface="+mn-ea"/>
              </a:rPr>
              <a:t>字以内</a:t>
            </a:r>
          </a:p>
        </p:txBody>
      </p:sp>
      <p:sp>
        <p:nvSpPr>
          <p:cNvPr id="42" name="Rectangle 5"/>
          <p:cNvSpPr/>
          <p:nvPr/>
        </p:nvSpPr>
        <p:spPr bwMode="auto">
          <a:xfrm>
            <a:off x="871091" y="3462407"/>
            <a:ext cx="7401821" cy="74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50000"/>
              </a:lnSpc>
              <a:spcBef>
                <a:spcPct val="0"/>
              </a:spcBef>
              <a:spcAft>
                <a:spcPct val="0"/>
              </a:spcAft>
            </a:pPr>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Gill Sans" charset="0"/>
              </a:rPr>
              <a:t>此处添加详细文本描述，建议与标题相关并符合整体语言风格，语言描述尽量简洁生动。尽量将每页幻灯片的字数控制在  </a:t>
            </a:r>
            <a:r>
              <a:rPr lang="en-US" altLang="zh-CN"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Gill Sans" charset="0"/>
              </a:rPr>
              <a:t>200</a:t>
            </a:r>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Gill Sans" charset="0"/>
              </a:rPr>
              <a:t>字以内，据统计每页幻灯片的最好控制在</a:t>
            </a:r>
            <a:r>
              <a:rPr lang="en-US" altLang="zh-CN"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Gill Sans" charset="0"/>
              </a:rPr>
              <a:t>5</a:t>
            </a:r>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Gill Sans" charset="0"/>
              </a:rPr>
              <a:t>分钟之内。此处添加详细文本描述</a:t>
            </a:r>
            <a:r>
              <a:rPr lang="en-US" altLang="zh-CN"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Gill Sans" charset="0"/>
              </a:rPr>
              <a:t> </a:t>
            </a:r>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Gill Sans" charset="0"/>
              </a:rPr>
              <a:t>，建议与标题相关并符合整体语言风格，语言描述尽量简洁生动。尽量将每页幻灯片的字数控制在  </a:t>
            </a:r>
            <a:r>
              <a:rPr lang="en-US" altLang="zh-CN"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Gill Sans" charset="0"/>
              </a:rPr>
              <a:t>200</a:t>
            </a:r>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Gill Sans" charset="0"/>
              </a:rPr>
              <a:t>字以内，据统计每页幻灯片的最好控制在</a:t>
            </a:r>
            <a:r>
              <a:rPr lang="en-US" altLang="zh-CN"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Gill Sans" charset="0"/>
              </a:rPr>
              <a:t>5</a:t>
            </a:r>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Gill Sans" charset="0"/>
              </a:rPr>
              <a:t>分钟之内。</a:t>
            </a:r>
            <a:endParaRPr 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Lato Light" charset="0"/>
            </a:endParaRPr>
          </a:p>
        </p:txBody>
      </p:sp>
      <p:sp>
        <p:nvSpPr>
          <p:cNvPr id="43" name="矩形 42"/>
          <p:cNvSpPr/>
          <p:nvPr/>
        </p:nvSpPr>
        <p:spPr>
          <a:xfrm>
            <a:off x="5890709" y="1622281"/>
            <a:ext cx="2468533" cy="1483772"/>
          </a:xfrm>
          <a:prstGeom prst="rect">
            <a:avLst/>
          </a:prstGeom>
          <a:blipFill>
            <a:blip r:embed="rId3"/>
            <a:stretch>
              <a:fillRect t="-6191" b="-61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549" tIns="33774" rIns="67549" bIns="33774" rtlCol="0" anchor="ctr"/>
          <a:lstStyle/>
          <a:p>
            <a:pPr algn="ctr">
              <a:lnSpc>
                <a:spcPct val="150000"/>
              </a:lnSpc>
            </a:pPr>
            <a:endParaRPr lang="zh-CN" altLang="en-US" sz="1100" dirty="0">
              <a:solidFill>
                <a:schemeClr val="bg1">
                  <a:lumMod val="20000"/>
                  <a:lumOff val="80000"/>
                </a:schemeClr>
              </a:solidFill>
              <a:latin typeface="陈继世-硬笔行书" panose="02010609030101010101" pitchFamily="49" charset="-122"/>
              <a:ea typeface="陈继世-硬笔行书" panose="02010609030101010101" pitchFamily="49" charset="-122"/>
              <a:cs typeface="+mn-ea"/>
            </a:endParaRPr>
          </a:p>
        </p:txBody>
      </p:sp>
      <p:sp>
        <p:nvSpPr>
          <p:cNvPr id="44" name="矩形 43"/>
          <p:cNvSpPr/>
          <p:nvPr/>
        </p:nvSpPr>
        <p:spPr>
          <a:xfrm>
            <a:off x="784760" y="1622281"/>
            <a:ext cx="2468533" cy="1483772"/>
          </a:xfrm>
          <a:prstGeom prst="rect">
            <a:avLst/>
          </a:prstGeom>
          <a:blipFill>
            <a:blip r:embed="rId4"/>
            <a:stretch>
              <a:fillRect t="-6191" b="-61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549" tIns="33774" rIns="67549" bIns="33774" rtlCol="0" anchor="ctr"/>
          <a:lstStyle/>
          <a:p>
            <a:pPr algn="ctr">
              <a:lnSpc>
                <a:spcPct val="150000"/>
              </a:lnSpc>
            </a:pPr>
            <a:endParaRPr lang="zh-CN" altLang="en-US" sz="1100" dirty="0">
              <a:solidFill>
                <a:schemeClr val="bg1">
                  <a:lumMod val="20000"/>
                  <a:lumOff val="80000"/>
                </a:schemeClr>
              </a:solidFill>
              <a:latin typeface="陈继世-硬笔行书" panose="02010609030101010101" pitchFamily="49" charset="-122"/>
              <a:ea typeface="陈继世-硬笔行书" panose="02010609030101010101" pitchFamily="49"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300" fill="hold"/>
                                        <p:tgtEl>
                                          <p:spTgt spid="41"/>
                                        </p:tgtEl>
                                        <p:attrNameLst>
                                          <p:attrName>ppt_w</p:attrName>
                                        </p:attrNameLst>
                                      </p:cBhvr>
                                      <p:tavLst>
                                        <p:tav tm="0">
                                          <p:val>
                                            <p:fltVal val="0"/>
                                          </p:val>
                                        </p:tav>
                                        <p:tav tm="100000">
                                          <p:val>
                                            <p:strVal val="#ppt_w"/>
                                          </p:val>
                                        </p:tav>
                                      </p:tavLst>
                                    </p:anim>
                                    <p:anim calcmode="lin" valueType="num">
                                      <p:cBhvr>
                                        <p:cTn id="8" dur="300" fill="hold"/>
                                        <p:tgtEl>
                                          <p:spTgt spid="41"/>
                                        </p:tgtEl>
                                        <p:attrNameLst>
                                          <p:attrName>ppt_h</p:attrName>
                                        </p:attrNameLst>
                                      </p:cBhvr>
                                      <p:tavLst>
                                        <p:tav tm="0">
                                          <p:val>
                                            <p:fltVal val="0"/>
                                          </p:val>
                                        </p:tav>
                                        <p:tav tm="100000">
                                          <p:val>
                                            <p:strVal val="#ppt_h"/>
                                          </p:val>
                                        </p:tav>
                                      </p:tavLst>
                                    </p:anim>
                                    <p:animEffect transition="in" filter="fade">
                                      <p:cBhvr>
                                        <p:cTn id="9" dur="300"/>
                                        <p:tgtEl>
                                          <p:spTgt spid="41"/>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p:tgtEl>
                                          <p:spTgt spid="43"/>
                                        </p:tgtEl>
                                        <p:attrNameLst>
                                          <p:attrName>ppt_x</p:attrName>
                                        </p:attrNameLst>
                                      </p:cBhvr>
                                      <p:tavLst>
                                        <p:tav tm="0">
                                          <p:val>
                                            <p:strVal val="#ppt_x-#ppt_w*1.125000"/>
                                          </p:val>
                                        </p:tav>
                                        <p:tav tm="100000">
                                          <p:val>
                                            <p:strVal val="#ppt_x"/>
                                          </p:val>
                                        </p:tav>
                                      </p:tavLst>
                                    </p:anim>
                                    <p:animEffect transition="in" filter="wipe(right)">
                                      <p:cBhvr>
                                        <p:cTn id="14" dur="500"/>
                                        <p:tgtEl>
                                          <p:spTgt spid="43"/>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p:tgtEl>
                                          <p:spTgt spid="44"/>
                                        </p:tgtEl>
                                        <p:attrNameLst>
                                          <p:attrName>ppt_x</p:attrName>
                                        </p:attrNameLst>
                                      </p:cBhvr>
                                      <p:tavLst>
                                        <p:tav tm="0">
                                          <p:val>
                                            <p:strVal val="#ppt_x+#ppt_w*1.125000"/>
                                          </p:val>
                                        </p:tav>
                                        <p:tav tm="100000">
                                          <p:val>
                                            <p:strVal val="#ppt_x"/>
                                          </p:val>
                                        </p:tav>
                                      </p:tavLst>
                                    </p:anim>
                                    <p:animEffect transition="in" filter="wipe(left)">
                                      <p:cBhvr>
                                        <p:cTn id="18" dur="500"/>
                                        <p:tgtEl>
                                          <p:spTgt spid="44"/>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sp>
        <p:nvSpPr>
          <p:cNvPr id="7" name="MH_Text_1"/>
          <p:cNvSpPr/>
          <p:nvPr>
            <p:custDataLst>
              <p:tags r:id="rId1"/>
            </p:custDataLst>
          </p:nvPr>
        </p:nvSpPr>
        <p:spPr>
          <a:xfrm>
            <a:off x="1115616" y="1569532"/>
            <a:ext cx="6910137" cy="1241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67500" rIns="135000" bIns="67500" anchor="ctr">
            <a:normAutofit/>
          </a:bodyPr>
          <a:lstStyle/>
          <a:p>
            <a:pPr algn="just">
              <a:lnSpc>
                <a:spcPct val="120000"/>
              </a:lnSpc>
              <a:spcBef>
                <a:spcPts val="450"/>
              </a:spcBef>
              <a:spcAft>
                <a:spcPts val="450"/>
              </a:spcAft>
              <a:defRPr/>
            </a:pPr>
            <a:r>
              <a:rPr lang="zh-CN" altLang="en-US" sz="1050" dirty="0">
                <a:solidFill>
                  <a:srgbClr val="FFFFFF"/>
                </a:solidFill>
                <a:latin typeface="陈继世-硬笔行书" panose="02010609030101010101" pitchFamily="49" charset="-122"/>
                <a:ea typeface="陈继世-硬笔行书" panose="02010609030101010101" pitchFamily="49" charset="-122"/>
                <a:cs typeface="+mn-ea"/>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8" name="MH_Picture_1"/>
          <p:cNvSpPr/>
          <p:nvPr>
            <p:custDataLst>
              <p:tags r:id="rId2"/>
            </p:custDataLst>
          </p:nvPr>
        </p:nvSpPr>
        <p:spPr>
          <a:xfrm>
            <a:off x="1128166" y="3003949"/>
            <a:ext cx="1675501" cy="1134161"/>
          </a:xfrm>
          <a:prstGeom prst="rect">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9" name="MH_Picture_2"/>
          <p:cNvSpPr/>
          <p:nvPr>
            <p:custDataLst>
              <p:tags r:id="rId3"/>
            </p:custDataLst>
          </p:nvPr>
        </p:nvSpPr>
        <p:spPr>
          <a:xfrm>
            <a:off x="2868861" y="3003949"/>
            <a:ext cx="1675501" cy="1134161"/>
          </a:xfrm>
          <a:prstGeom prst="rect">
            <a:avLst/>
          </a:prstGeom>
          <a:blipFill dpi="0" rotWithShape="1">
            <a:blip r:embed="rId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0" name="MH_Picture_3"/>
          <p:cNvSpPr/>
          <p:nvPr>
            <p:custDataLst>
              <p:tags r:id="rId4"/>
            </p:custDataLst>
          </p:nvPr>
        </p:nvSpPr>
        <p:spPr>
          <a:xfrm>
            <a:off x="4609556" y="3003949"/>
            <a:ext cx="1675501" cy="1134161"/>
          </a:xfrm>
          <a:prstGeom prst="rect">
            <a:avLst/>
          </a:prstGeom>
          <a:blipFill dpi="0" rotWithShape="1">
            <a:blip r:embed="rId1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1" name="MH_Picture_4"/>
          <p:cNvSpPr/>
          <p:nvPr>
            <p:custDataLst>
              <p:tags r:id="rId5"/>
            </p:custDataLst>
          </p:nvPr>
        </p:nvSpPr>
        <p:spPr>
          <a:xfrm>
            <a:off x="6350252" y="3003949"/>
            <a:ext cx="1675501" cy="1134161"/>
          </a:xfrm>
          <a:prstGeom prst="rect">
            <a:avLst/>
          </a:prstGeom>
          <a:blipFill dpi="0" rotWithShape="1">
            <a:blip r:embed="rId1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sp>
        <p:nvSpPr>
          <p:cNvPr id="13" name="矩形 12"/>
          <p:cNvSpPr/>
          <p:nvPr/>
        </p:nvSpPr>
        <p:spPr>
          <a:xfrm>
            <a:off x="4599533" y="1707654"/>
            <a:ext cx="3915966" cy="2677886"/>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方正美黑简体" panose="02010601030101010101" pitchFamily="2" charset="-122"/>
              <a:ea typeface="方正美黑简体" panose="02010601030101010101" pitchFamily="2" charset="-122"/>
            </a:endParaRPr>
          </a:p>
        </p:txBody>
      </p:sp>
      <p:grpSp>
        <p:nvGrpSpPr>
          <p:cNvPr id="14" name="组合 13"/>
          <p:cNvGrpSpPr/>
          <p:nvPr/>
        </p:nvGrpSpPr>
        <p:grpSpPr>
          <a:xfrm>
            <a:off x="4875278" y="2257357"/>
            <a:ext cx="3315180" cy="719210"/>
            <a:chOff x="7483989" y="3339882"/>
            <a:chExt cx="4420240" cy="958946"/>
          </a:xfrm>
        </p:grpSpPr>
        <p:sp>
          <p:nvSpPr>
            <p:cNvPr id="15" name="矩形 14"/>
            <p:cNvSpPr/>
            <p:nvPr/>
          </p:nvSpPr>
          <p:spPr>
            <a:xfrm>
              <a:off x="7483989" y="3732519"/>
              <a:ext cx="4420240" cy="5663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2"/>
                  </a:solidFill>
                  <a:latin typeface="方正美黑简体" panose="02010601030101010101" pitchFamily="2" charset="-122"/>
                  <a:ea typeface="方正美黑简体" panose="02010601030101010101" pitchFamily="2" charset="-122"/>
                </a:rPr>
                <a:t>用户可以在投影仪或者计算机上进行演示也可以将演示文稿打印出来制作成胶片用户可以在投影仪或者计算机上进行</a:t>
              </a:r>
            </a:p>
          </p:txBody>
        </p:sp>
        <p:sp>
          <p:nvSpPr>
            <p:cNvPr id="16" name="矩形 15"/>
            <p:cNvSpPr/>
            <p:nvPr/>
          </p:nvSpPr>
          <p:spPr>
            <a:xfrm>
              <a:off x="7483989" y="3339882"/>
              <a:ext cx="2050552" cy="8617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b="1" dirty="0">
                  <a:solidFill>
                    <a:schemeClr val="bg2"/>
                  </a:solidFill>
                  <a:latin typeface="方正美黑简体" panose="02010601030101010101" pitchFamily="2" charset="-122"/>
                  <a:ea typeface="方正美黑简体" panose="02010601030101010101" pitchFamily="2" charset="-122"/>
                </a:rPr>
                <a:t>添加标题内容</a:t>
              </a:r>
            </a:p>
            <a:p>
              <a:pPr algn="just">
                <a:lnSpc>
                  <a:spcPct val="120000"/>
                </a:lnSpc>
              </a:pPr>
              <a:endParaRPr lang="zh-CN" altLang="en-US" sz="1500" dirty="0">
                <a:solidFill>
                  <a:schemeClr val="bg2"/>
                </a:solidFill>
                <a:latin typeface="方正美黑简体" panose="02010601030101010101" pitchFamily="2" charset="-122"/>
                <a:ea typeface="方正美黑简体" panose="02010601030101010101" pitchFamily="2" charset="-122"/>
              </a:endParaRPr>
            </a:p>
          </p:txBody>
        </p:sp>
      </p:grpSp>
      <p:grpSp>
        <p:nvGrpSpPr>
          <p:cNvPr id="17" name="组合 16"/>
          <p:cNvGrpSpPr/>
          <p:nvPr/>
        </p:nvGrpSpPr>
        <p:grpSpPr>
          <a:xfrm>
            <a:off x="4875278" y="3422443"/>
            <a:ext cx="3315180" cy="719210"/>
            <a:chOff x="7483989" y="3339882"/>
            <a:chExt cx="4420240" cy="958946"/>
          </a:xfrm>
        </p:grpSpPr>
        <p:sp>
          <p:nvSpPr>
            <p:cNvPr id="18" name="矩形 17"/>
            <p:cNvSpPr/>
            <p:nvPr/>
          </p:nvSpPr>
          <p:spPr>
            <a:xfrm>
              <a:off x="7483989" y="3732519"/>
              <a:ext cx="4420240" cy="5663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2"/>
                  </a:solidFill>
                  <a:latin typeface="方正美黑简体" panose="02010601030101010101" pitchFamily="2" charset="-122"/>
                  <a:ea typeface="方正美黑简体" panose="02010601030101010101" pitchFamily="2" charset="-122"/>
                </a:rPr>
                <a:t>用户可以在投影仪或者计算机上进行演示也可以将演示文稿打印出来制作成胶片用户可以在投影仪或者计算机上进行</a:t>
              </a:r>
            </a:p>
          </p:txBody>
        </p:sp>
        <p:sp>
          <p:nvSpPr>
            <p:cNvPr id="19" name="矩形 18"/>
            <p:cNvSpPr/>
            <p:nvPr/>
          </p:nvSpPr>
          <p:spPr>
            <a:xfrm>
              <a:off x="7483989" y="3339882"/>
              <a:ext cx="2050552" cy="8617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b="1" dirty="0">
                  <a:solidFill>
                    <a:schemeClr val="bg2"/>
                  </a:solidFill>
                  <a:latin typeface="方正美黑简体" panose="02010601030101010101" pitchFamily="2" charset="-122"/>
                  <a:ea typeface="方正美黑简体" panose="02010601030101010101" pitchFamily="2" charset="-122"/>
                </a:rPr>
                <a:t>添加标题内容</a:t>
              </a:r>
            </a:p>
            <a:p>
              <a:pPr algn="just">
                <a:lnSpc>
                  <a:spcPct val="120000"/>
                </a:lnSpc>
              </a:pPr>
              <a:endParaRPr lang="zh-CN" altLang="en-US" sz="1500" dirty="0">
                <a:solidFill>
                  <a:schemeClr val="bg2"/>
                </a:solidFill>
                <a:latin typeface="方正美黑简体" panose="02010601030101010101" pitchFamily="2" charset="-122"/>
                <a:ea typeface="方正美黑简体" panose="02010601030101010101" pitchFamily="2" charset="-122"/>
              </a:endParaRPr>
            </a:p>
          </p:txBody>
        </p:sp>
      </p:grpSp>
      <p:sp>
        <p:nvSpPr>
          <p:cNvPr id="20" name="椭圆 6"/>
          <p:cNvSpPr/>
          <p:nvPr/>
        </p:nvSpPr>
        <p:spPr>
          <a:xfrm>
            <a:off x="7740267" y="2027087"/>
            <a:ext cx="324120" cy="323630"/>
          </a:xfrm>
          <a:custGeom>
            <a:avLst/>
            <a:gdLst>
              <a:gd name="connsiteX0" fmla="*/ 364559 w 607639"/>
              <a:gd name="connsiteY0" fmla="*/ 149685 h 606722"/>
              <a:gd name="connsiteX1" fmla="*/ 352721 w 607639"/>
              <a:gd name="connsiteY1" fmla="*/ 154573 h 606722"/>
              <a:gd name="connsiteX2" fmla="*/ 206474 w 607639"/>
              <a:gd name="connsiteY2" fmla="*/ 300492 h 606722"/>
              <a:gd name="connsiteX3" fmla="*/ 206474 w 607639"/>
              <a:gd name="connsiteY3" fmla="*/ 324131 h 606722"/>
              <a:gd name="connsiteX4" fmla="*/ 352721 w 607639"/>
              <a:gd name="connsiteY4" fmla="*/ 470050 h 606722"/>
              <a:gd name="connsiteX5" fmla="*/ 364559 w 607639"/>
              <a:gd name="connsiteY5" fmla="*/ 474938 h 606722"/>
              <a:gd name="connsiteX6" fmla="*/ 376398 w 607639"/>
              <a:gd name="connsiteY6" fmla="*/ 470050 h 606722"/>
              <a:gd name="connsiteX7" fmla="*/ 376398 w 607639"/>
              <a:gd name="connsiteY7" fmla="*/ 446501 h 606722"/>
              <a:gd name="connsiteX8" fmla="*/ 250535 w 607639"/>
              <a:gd name="connsiteY8" fmla="*/ 320843 h 606722"/>
              <a:gd name="connsiteX9" fmla="*/ 250535 w 607639"/>
              <a:gd name="connsiteY9" fmla="*/ 303780 h 606722"/>
              <a:gd name="connsiteX10" fmla="*/ 376398 w 607639"/>
              <a:gd name="connsiteY10" fmla="*/ 178122 h 606722"/>
              <a:gd name="connsiteX11" fmla="*/ 376398 w 607639"/>
              <a:gd name="connsiteY11" fmla="*/ 154573 h 606722"/>
              <a:gd name="connsiteX12" fmla="*/ 364559 w 607639"/>
              <a:gd name="connsiteY12" fmla="*/ 149685 h 606722"/>
              <a:gd name="connsiteX13" fmla="*/ 364559 w 607639"/>
              <a:gd name="connsiteY13" fmla="*/ 125491 h 606722"/>
              <a:gd name="connsiteX14" fmla="*/ 393488 w 607639"/>
              <a:gd name="connsiteY14" fmla="*/ 137421 h 606722"/>
              <a:gd name="connsiteX15" fmla="*/ 393488 w 607639"/>
              <a:gd name="connsiteY15" fmla="*/ 195185 h 606722"/>
              <a:gd name="connsiteX16" fmla="*/ 276170 w 607639"/>
              <a:gd name="connsiteY16" fmla="*/ 312312 h 606722"/>
              <a:gd name="connsiteX17" fmla="*/ 393488 w 607639"/>
              <a:gd name="connsiteY17" fmla="*/ 429349 h 606722"/>
              <a:gd name="connsiteX18" fmla="*/ 393488 w 607639"/>
              <a:gd name="connsiteY18" fmla="*/ 487202 h 606722"/>
              <a:gd name="connsiteX19" fmla="*/ 364559 w 607639"/>
              <a:gd name="connsiteY19" fmla="*/ 499110 h 606722"/>
              <a:gd name="connsiteX20" fmla="*/ 335630 w 607639"/>
              <a:gd name="connsiteY20" fmla="*/ 487202 h 606722"/>
              <a:gd name="connsiteX21" fmla="*/ 189383 w 607639"/>
              <a:gd name="connsiteY21" fmla="*/ 341193 h 606722"/>
              <a:gd name="connsiteX22" fmla="*/ 189383 w 607639"/>
              <a:gd name="connsiteY22" fmla="*/ 283430 h 606722"/>
              <a:gd name="connsiteX23" fmla="*/ 335630 w 607639"/>
              <a:gd name="connsiteY23" fmla="*/ 137421 h 606722"/>
              <a:gd name="connsiteX24" fmla="*/ 364559 w 607639"/>
              <a:gd name="connsiteY24" fmla="*/ 125491 h 606722"/>
              <a:gd name="connsiteX25" fmla="*/ 487717 w 607639"/>
              <a:gd name="connsiteY25" fmla="*/ 43539 h 606722"/>
              <a:gd name="connsiteX26" fmla="*/ 512196 w 607639"/>
              <a:gd name="connsiteY26" fmla="*/ 43539 h 606722"/>
              <a:gd name="connsiteX27" fmla="*/ 524301 w 607639"/>
              <a:gd name="connsiteY27" fmla="*/ 55641 h 606722"/>
              <a:gd name="connsiteX28" fmla="*/ 512196 w 607639"/>
              <a:gd name="connsiteY28" fmla="*/ 67743 h 606722"/>
              <a:gd name="connsiteX29" fmla="*/ 487717 w 607639"/>
              <a:gd name="connsiteY29" fmla="*/ 67743 h 606722"/>
              <a:gd name="connsiteX30" fmla="*/ 475611 w 607639"/>
              <a:gd name="connsiteY30" fmla="*/ 55641 h 606722"/>
              <a:gd name="connsiteX31" fmla="*/ 487717 w 607639"/>
              <a:gd name="connsiteY31" fmla="*/ 43539 h 606722"/>
              <a:gd name="connsiteX32" fmla="*/ 95441 w 607639"/>
              <a:gd name="connsiteY32" fmla="*/ 43539 h 606722"/>
              <a:gd name="connsiteX33" fmla="*/ 436905 w 607639"/>
              <a:gd name="connsiteY33" fmla="*/ 43539 h 606722"/>
              <a:gd name="connsiteX34" fmla="*/ 449008 w 607639"/>
              <a:gd name="connsiteY34" fmla="*/ 55641 h 606722"/>
              <a:gd name="connsiteX35" fmla="*/ 436905 w 607639"/>
              <a:gd name="connsiteY35" fmla="*/ 67743 h 606722"/>
              <a:gd name="connsiteX36" fmla="*/ 95441 w 607639"/>
              <a:gd name="connsiteY36" fmla="*/ 67743 h 606722"/>
              <a:gd name="connsiteX37" fmla="*/ 83338 w 607639"/>
              <a:gd name="connsiteY37" fmla="*/ 55641 h 606722"/>
              <a:gd name="connsiteX38" fmla="*/ 95441 w 607639"/>
              <a:gd name="connsiteY38" fmla="*/ 43539 h 606722"/>
              <a:gd name="connsiteX39" fmla="*/ 107696 w 607639"/>
              <a:gd name="connsiteY39" fmla="*/ 24173 h 606722"/>
              <a:gd name="connsiteX40" fmla="*/ 24209 w 607639"/>
              <a:gd name="connsiteY40" fmla="*/ 107534 h 606722"/>
              <a:gd name="connsiteX41" fmla="*/ 24209 w 607639"/>
              <a:gd name="connsiteY41" fmla="*/ 499099 h 606722"/>
              <a:gd name="connsiteX42" fmla="*/ 107696 w 607639"/>
              <a:gd name="connsiteY42" fmla="*/ 582549 h 606722"/>
              <a:gd name="connsiteX43" fmla="*/ 499854 w 607639"/>
              <a:gd name="connsiteY43" fmla="*/ 582549 h 606722"/>
              <a:gd name="connsiteX44" fmla="*/ 583430 w 607639"/>
              <a:gd name="connsiteY44" fmla="*/ 499099 h 606722"/>
              <a:gd name="connsiteX45" fmla="*/ 583430 w 607639"/>
              <a:gd name="connsiteY45" fmla="*/ 107534 h 606722"/>
              <a:gd name="connsiteX46" fmla="*/ 499854 w 607639"/>
              <a:gd name="connsiteY46" fmla="*/ 24173 h 606722"/>
              <a:gd name="connsiteX47" fmla="*/ 107696 w 607639"/>
              <a:gd name="connsiteY47" fmla="*/ 0 h 606722"/>
              <a:gd name="connsiteX48" fmla="*/ 499854 w 607639"/>
              <a:gd name="connsiteY48" fmla="*/ 0 h 606722"/>
              <a:gd name="connsiteX49" fmla="*/ 607639 w 607639"/>
              <a:gd name="connsiteY49" fmla="*/ 107534 h 606722"/>
              <a:gd name="connsiteX50" fmla="*/ 607639 w 607639"/>
              <a:gd name="connsiteY50" fmla="*/ 499099 h 606722"/>
              <a:gd name="connsiteX51" fmla="*/ 499854 w 607639"/>
              <a:gd name="connsiteY51" fmla="*/ 606722 h 606722"/>
              <a:gd name="connsiteX52" fmla="*/ 107696 w 607639"/>
              <a:gd name="connsiteY52" fmla="*/ 606722 h 606722"/>
              <a:gd name="connsiteX53" fmla="*/ 0 w 607639"/>
              <a:gd name="connsiteY53" fmla="*/ 499099 h 606722"/>
              <a:gd name="connsiteX54" fmla="*/ 0 w 607639"/>
              <a:gd name="connsiteY54" fmla="*/ 107534 h 606722"/>
              <a:gd name="connsiteX55" fmla="*/ 107696 w 607639"/>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7639" h="606722">
                <a:moveTo>
                  <a:pt x="364559" y="149685"/>
                </a:moveTo>
                <a:cubicBezTo>
                  <a:pt x="360287" y="149685"/>
                  <a:pt x="356014" y="151284"/>
                  <a:pt x="352721" y="154573"/>
                </a:cubicBezTo>
                <a:lnTo>
                  <a:pt x="206474" y="300492"/>
                </a:lnTo>
                <a:cubicBezTo>
                  <a:pt x="199976" y="306979"/>
                  <a:pt x="199976" y="317644"/>
                  <a:pt x="206474" y="324131"/>
                </a:cubicBezTo>
                <a:lnTo>
                  <a:pt x="352721" y="470050"/>
                </a:lnTo>
                <a:cubicBezTo>
                  <a:pt x="355925" y="473250"/>
                  <a:pt x="360109" y="474938"/>
                  <a:pt x="364559" y="474938"/>
                </a:cubicBezTo>
                <a:cubicBezTo>
                  <a:pt x="369010" y="474938"/>
                  <a:pt x="373193" y="473250"/>
                  <a:pt x="376398" y="470050"/>
                </a:cubicBezTo>
                <a:cubicBezTo>
                  <a:pt x="382896" y="463563"/>
                  <a:pt x="382896" y="452988"/>
                  <a:pt x="376398" y="446501"/>
                </a:cubicBezTo>
                <a:lnTo>
                  <a:pt x="250535" y="320843"/>
                </a:lnTo>
                <a:cubicBezTo>
                  <a:pt x="245817" y="316133"/>
                  <a:pt x="245817" y="308490"/>
                  <a:pt x="250535" y="303780"/>
                </a:cubicBezTo>
                <a:lnTo>
                  <a:pt x="376398" y="178122"/>
                </a:lnTo>
                <a:cubicBezTo>
                  <a:pt x="382896" y="171635"/>
                  <a:pt x="382896" y="161060"/>
                  <a:pt x="376398" y="154573"/>
                </a:cubicBezTo>
                <a:cubicBezTo>
                  <a:pt x="373104" y="151284"/>
                  <a:pt x="368832" y="149685"/>
                  <a:pt x="364559" y="149685"/>
                </a:cubicBezTo>
                <a:close/>
                <a:moveTo>
                  <a:pt x="364559" y="125491"/>
                </a:moveTo>
                <a:cubicBezTo>
                  <a:pt x="375040" y="125491"/>
                  <a:pt x="385521" y="129468"/>
                  <a:pt x="393488" y="137421"/>
                </a:cubicBezTo>
                <a:cubicBezTo>
                  <a:pt x="409421" y="153328"/>
                  <a:pt x="409421" y="179278"/>
                  <a:pt x="393488" y="195185"/>
                </a:cubicBezTo>
                <a:lnTo>
                  <a:pt x="276170" y="312312"/>
                </a:lnTo>
                <a:lnTo>
                  <a:pt x="393488" y="429349"/>
                </a:lnTo>
                <a:cubicBezTo>
                  <a:pt x="409421" y="445345"/>
                  <a:pt x="409421" y="471206"/>
                  <a:pt x="393488" y="487202"/>
                </a:cubicBezTo>
                <a:cubicBezTo>
                  <a:pt x="385744" y="494933"/>
                  <a:pt x="375508" y="499110"/>
                  <a:pt x="364559" y="499110"/>
                </a:cubicBezTo>
                <a:cubicBezTo>
                  <a:pt x="353611" y="499110"/>
                  <a:pt x="343374" y="494933"/>
                  <a:pt x="335630" y="487202"/>
                </a:cubicBezTo>
                <a:lnTo>
                  <a:pt x="189383" y="341193"/>
                </a:lnTo>
                <a:cubicBezTo>
                  <a:pt x="173450" y="325286"/>
                  <a:pt x="173450" y="299337"/>
                  <a:pt x="189383" y="283430"/>
                </a:cubicBezTo>
                <a:lnTo>
                  <a:pt x="335630" y="137421"/>
                </a:lnTo>
                <a:cubicBezTo>
                  <a:pt x="343597" y="129468"/>
                  <a:pt x="354078" y="125491"/>
                  <a:pt x="364559" y="125491"/>
                </a:cubicBezTo>
                <a:close/>
                <a:moveTo>
                  <a:pt x="487717" y="43539"/>
                </a:moveTo>
                <a:lnTo>
                  <a:pt x="512196" y="43539"/>
                </a:lnTo>
                <a:cubicBezTo>
                  <a:pt x="518871" y="43539"/>
                  <a:pt x="524301" y="48878"/>
                  <a:pt x="524301" y="55641"/>
                </a:cubicBezTo>
                <a:cubicBezTo>
                  <a:pt x="524301" y="62315"/>
                  <a:pt x="518871" y="67743"/>
                  <a:pt x="512196" y="67743"/>
                </a:cubicBezTo>
                <a:lnTo>
                  <a:pt x="487717" y="67743"/>
                </a:lnTo>
                <a:cubicBezTo>
                  <a:pt x="481041" y="67743"/>
                  <a:pt x="475611" y="62315"/>
                  <a:pt x="475611" y="55641"/>
                </a:cubicBezTo>
                <a:cubicBezTo>
                  <a:pt x="475611" y="48878"/>
                  <a:pt x="481041" y="43539"/>
                  <a:pt x="487717" y="43539"/>
                </a:cubicBezTo>
                <a:close/>
                <a:moveTo>
                  <a:pt x="95441" y="43539"/>
                </a:moveTo>
                <a:lnTo>
                  <a:pt x="436905" y="43539"/>
                </a:lnTo>
                <a:cubicBezTo>
                  <a:pt x="443580" y="43539"/>
                  <a:pt x="449008" y="48878"/>
                  <a:pt x="449008" y="55641"/>
                </a:cubicBezTo>
                <a:cubicBezTo>
                  <a:pt x="449008" y="62315"/>
                  <a:pt x="443580" y="67743"/>
                  <a:pt x="436905" y="67743"/>
                </a:cubicBezTo>
                <a:lnTo>
                  <a:pt x="95441" y="67743"/>
                </a:lnTo>
                <a:cubicBezTo>
                  <a:pt x="88766" y="67743"/>
                  <a:pt x="83338" y="62315"/>
                  <a:pt x="83338" y="55641"/>
                </a:cubicBezTo>
                <a:cubicBezTo>
                  <a:pt x="83338" y="48878"/>
                  <a:pt x="88766" y="43539"/>
                  <a:pt x="95441" y="43539"/>
                </a:cubicBezTo>
                <a:close/>
                <a:moveTo>
                  <a:pt x="107696" y="24173"/>
                </a:moveTo>
                <a:cubicBezTo>
                  <a:pt x="61680" y="24173"/>
                  <a:pt x="24209" y="61588"/>
                  <a:pt x="24209" y="107534"/>
                </a:cubicBezTo>
                <a:lnTo>
                  <a:pt x="24209" y="499099"/>
                </a:lnTo>
                <a:cubicBezTo>
                  <a:pt x="24209" y="545134"/>
                  <a:pt x="61680" y="582549"/>
                  <a:pt x="107696" y="582549"/>
                </a:cubicBezTo>
                <a:lnTo>
                  <a:pt x="499854" y="582549"/>
                </a:lnTo>
                <a:cubicBezTo>
                  <a:pt x="545959" y="582549"/>
                  <a:pt x="583430" y="545134"/>
                  <a:pt x="583430" y="499099"/>
                </a:cubicBezTo>
                <a:lnTo>
                  <a:pt x="583430" y="107534"/>
                </a:lnTo>
                <a:cubicBezTo>
                  <a:pt x="583430" y="61588"/>
                  <a:pt x="545959" y="24173"/>
                  <a:pt x="499854" y="24173"/>
                </a:cubicBezTo>
                <a:close/>
                <a:moveTo>
                  <a:pt x="107696" y="0"/>
                </a:moveTo>
                <a:lnTo>
                  <a:pt x="499854" y="0"/>
                </a:lnTo>
                <a:cubicBezTo>
                  <a:pt x="559309" y="0"/>
                  <a:pt x="607639" y="48257"/>
                  <a:pt x="607639" y="107534"/>
                </a:cubicBezTo>
                <a:lnTo>
                  <a:pt x="607639" y="499099"/>
                </a:lnTo>
                <a:cubicBezTo>
                  <a:pt x="607639" y="558465"/>
                  <a:pt x="559309" y="606722"/>
                  <a:pt x="499854" y="606722"/>
                </a:cubicBezTo>
                <a:lnTo>
                  <a:pt x="107696" y="606722"/>
                </a:lnTo>
                <a:cubicBezTo>
                  <a:pt x="48330" y="606722"/>
                  <a:pt x="0" y="558465"/>
                  <a:pt x="0" y="499099"/>
                </a:cubicBezTo>
                <a:lnTo>
                  <a:pt x="0" y="107534"/>
                </a:lnTo>
                <a:cubicBezTo>
                  <a:pt x="0" y="48257"/>
                  <a:pt x="48330" y="0"/>
                  <a:pt x="1076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2"/>
              </a:solidFill>
              <a:latin typeface="方正美黑简体" panose="02010601030101010101" pitchFamily="2" charset="-122"/>
              <a:ea typeface="方正美黑简体" panose="02010601030101010101" pitchFamily="2" charset="-122"/>
            </a:endParaRPr>
          </a:p>
        </p:txBody>
      </p:sp>
      <p:sp>
        <p:nvSpPr>
          <p:cNvPr id="21" name="椭圆 31"/>
          <p:cNvSpPr/>
          <p:nvPr/>
        </p:nvSpPr>
        <p:spPr>
          <a:xfrm>
            <a:off x="7740267" y="3224749"/>
            <a:ext cx="324120" cy="237338"/>
          </a:xfrm>
          <a:custGeom>
            <a:avLst/>
            <a:gdLst>
              <a:gd name="connsiteX0" fmla="*/ 37589 w 609332"/>
              <a:gd name="connsiteY0" fmla="*/ 366613 h 446185"/>
              <a:gd name="connsiteX1" fmla="*/ 32265 w 609332"/>
              <a:gd name="connsiteY1" fmla="*/ 371928 h 446185"/>
              <a:gd name="connsiteX2" fmla="*/ 32265 w 609332"/>
              <a:gd name="connsiteY2" fmla="*/ 408493 h 446185"/>
              <a:gd name="connsiteX3" fmla="*/ 37589 w 609332"/>
              <a:gd name="connsiteY3" fmla="*/ 413970 h 446185"/>
              <a:gd name="connsiteX4" fmla="*/ 571743 w 609332"/>
              <a:gd name="connsiteY4" fmla="*/ 413970 h 446185"/>
              <a:gd name="connsiteX5" fmla="*/ 577067 w 609332"/>
              <a:gd name="connsiteY5" fmla="*/ 408493 h 446185"/>
              <a:gd name="connsiteX6" fmla="*/ 577067 w 609332"/>
              <a:gd name="connsiteY6" fmla="*/ 371928 h 446185"/>
              <a:gd name="connsiteX7" fmla="*/ 571743 w 609332"/>
              <a:gd name="connsiteY7" fmla="*/ 366613 h 446185"/>
              <a:gd name="connsiteX8" fmla="*/ 486827 w 609332"/>
              <a:gd name="connsiteY8" fmla="*/ 82901 h 446185"/>
              <a:gd name="connsiteX9" fmla="*/ 498684 w 609332"/>
              <a:gd name="connsiteY9" fmla="*/ 86505 h 446185"/>
              <a:gd name="connsiteX10" fmla="*/ 500781 w 609332"/>
              <a:gd name="connsiteY10" fmla="*/ 109052 h 446185"/>
              <a:gd name="connsiteX11" fmla="*/ 404631 w 609332"/>
              <a:gd name="connsiteY11" fmla="*/ 225975 h 446185"/>
              <a:gd name="connsiteX12" fmla="*/ 357685 w 609332"/>
              <a:gd name="connsiteY12" fmla="*/ 230967 h 446185"/>
              <a:gd name="connsiteX13" fmla="*/ 308158 w 609332"/>
              <a:gd name="connsiteY13" fmla="*/ 192154 h 446185"/>
              <a:gd name="connsiteX14" fmla="*/ 307674 w 609332"/>
              <a:gd name="connsiteY14" fmla="*/ 191993 h 446185"/>
              <a:gd name="connsiteX15" fmla="*/ 307029 w 609332"/>
              <a:gd name="connsiteY15" fmla="*/ 192154 h 446185"/>
              <a:gd name="connsiteX16" fmla="*/ 232012 w 609332"/>
              <a:gd name="connsiteY16" fmla="*/ 290234 h 446185"/>
              <a:gd name="connsiteX17" fmla="*/ 209588 w 609332"/>
              <a:gd name="connsiteY17" fmla="*/ 302635 h 446185"/>
              <a:gd name="connsiteX18" fmla="*/ 206846 w 609332"/>
              <a:gd name="connsiteY18" fmla="*/ 302796 h 446185"/>
              <a:gd name="connsiteX19" fmla="*/ 185228 w 609332"/>
              <a:gd name="connsiteY19" fmla="*/ 294260 h 446185"/>
              <a:gd name="connsiteX20" fmla="*/ 126828 w 609332"/>
              <a:gd name="connsiteY20" fmla="*/ 240792 h 446185"/>
              <a:gd name="connsiteX21" fmla="*/ 125860 w 609332"/>
              <a:gd name="connsiteY21" fmla="*/ 218083 h 446185"/>
              <a:gd name="connsiteX22" fmla="*/ 148768 w 609332"/>
              <a:gd name="connsiteY22" fmla="*/ 217117 h 446185"/>
              <a:gd name="connsiteX23" fmla="*/ 206684 w 609332"/>
              <a:gd name="connsiteY23" fmla="*/ 270264 h 446185"/>
              <a:gd name="connsiteX24" fmla="*/ 281378 w 609332"/>
              <a:gd name="connsiteY24" fmla="*/ 172667 h 446185"/>
              <a:gd name="connsiteX25" fmla="*/ 303641 w 609332"/>
              <a:gd name="connsiteY25" fmla="*/ 159944 h 446185"/>
              <a:gd name="connsiteX26" fmla="*/ 328163 w 609332"/>
              <a:gd name="connsiteY26" fmla="*/ 166708 h 446185"/>
              <a:gd name="connsiteX27" fmla="*/ 377690 w 609332"/>
              <a:gd name="connsiteY27" fmla="*/ 205682 h 446185"/>
              <a:gd name="connsiteX28" fmla="*/ 379626 w 609332"/>
              <a:gd name="connsiteY28" fmla="*/ 205521 h 446185"/>
              <a:gd name="connsiteX29" fmla="*/ 475937 w 609332"/>
              <a:gd name="connsiteY29" fmla="*/ 88599 h 446185"/>
              <a:gd name="connsiteX30" fmla="*/ 486827 w 609332"/>
              <a:gd name="connsiteY30" fmla="*/ 82901 h 446185"/>
              <a:gd name="connsiteX31" fmla="*/ 90343 w 609332"/>
              <a:gd name="connsiteY31" fmla="*/ 32215 h 446185"/>
              <a:gd name="connsiteX32" fmla="*/ 74210 w 609332"/>
              <a:gd name="connsiteY32" fmla="*/ 48323 h 446185"/>
              <a:gd name="connsiteX33" fmla="*/ 74210 w 609332"/>
              <a:gd name="connsiteY33" fmla="*/ 334397 h 446185"/>
              <a:gd name="connsiteX34" fmla="*/ 535122 w 609332"/>
              <a:gd name="connsiteY34" fmla="*/ 334397 h 446185"/>
              <a:gd name="connsiteX35" fmla="*/ 535122 w 609332"/>
              <a:gd name="connsiteY35" fmla="*/ 48323 h 446185"/>
              <a:gd name="connsiteX36" fmla="*/ 518989 w 609332"/>
              <a:gd name="connsiteY36" fmla="*/ 32215 h 446185"/>
              <a:gd name="connsiteX37" fmla="*/ 90343 w 609332"/>
              <a:gd name="connsiteY37" fmla="*/ 0 h 446185"/>
              <a:gd name="connsiteX38" fmla="*/ 518989 w 609332"/>
              <a:gd name="connsiteY38" fmla="*/ 0 h 446185"/>
              <a:gd name="connsiteX39" fmla="*/ 567387 w 609332"/>
              <a:gd name="connsiteY39" fmla="*/ 48323 h 446185"/>
              <a:gd name="connsiteX40" fmla="*/ 567387 w 609332"/>
              <a:gd name="connsiteY40" fmla="*/ 334397 h 446185"/>
              <a:gd name="connsiteX41" fmla="*/ 571743 w 609332"/>
              <a:gd name="connsiteY41" fmla="*/ 334397 h 446185"/>
              <a:gd name="connsiteX42" fmla="*/ 609332 w 609332"/>
              <a:gd name="connsiteY42" fmla="*/ 371928 h 446185"/>
              <a:gd name="connsiteX43" fmla="*/ 609332 w 609332"/>
              <a:gd name="connsiteY43" fmla="*/ 408493 h 446185"/>
              <a:gd name="connsiteX44" fmla="*/ 571743 w 609332"/>
              <a:gd name="connsiteY44" fmla="*/ 446185 h 446185"/>
              <a:gd name="connsiteX45" fmla="*/ 37589 w 609332"/>
              <a:gd name="connsiteY45" fmla="*/ 446185 h 446185"/>
              <a:gd name="connsiteX46" fmla="*/ 0 w 609332"/>
              <a:gd name="connsiteY46" fmla="*/ 408493 h 446185"/>
              <a:gd name="connsiteX47" fmla="*/ 0 w 609332"/>
              <a:gd name="connsiteY47" fmla="*/ 371928 h 446185"/>
              <a:gd name="connsiteX48" fmla="*/ 37589 w 609332"/>
              <a:gd name="connsiteY48" fmla="*/ 334397 h 446185"/>
              <a:gd name="connsiteX49" fmla="*/ 41945 w 609332"/>
              <a:gd name="connsiteY49" fmla="*/ 334397 h 446185"/>
              <a:gd name="connsiteX50" fmla="*/ 41945 w 609332"/>
              <a:gd name="connsiteY50" fmla="*/ 48323 h 446185"/>
              <a:gd name="connsiteX51" fmla="*/ 90343 w 609332"/>
              <a:gd name="connsiteY51" fmla="*/ 0 h 4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332" h="446185">
                <a:moveTo>
                  <a:pt x="37589" y="366613"/>
                </a:moveTo>
                <a:cubicBezTo>
                  <a:pt x="34685" y="366613"/>
                  <a:pt x="32265" y="369029"/>
                  <a:pt x="32265" y="371928"/>
                </a:cubicBezTo>
                <a:lnTo>
                  <a:pt x="32265" y="408493"/>
                </a:lnTo>
                <a:cubicBezTo>
                  <a:pt x="32265" y="411392"/>
                  <a:pt x="34685" y="413970"/>
                  <a:pt x="37589" y="413970"/>
                </a:cubicBezTo>
                <a:lnTo>
                  <a:pt x="571743" y="413970"/>
                </a:lnTo>
                <a:cubicBezTo>
                  <a:pt x="574647" y="413970"/>
                  <a:pt x="577067" y="411392"/>
                  <a:pt x="577067" y="408493"/>
                </a:cubicBezTo>
                <a:lnTo>
                  <a:pt x="577067" y="371928"/>
                </a:lnTo>
                <a:cubicBezTo>
                  <a:pt x="577067" y="369029"/>
                  <a:pt x="574647" y="366613"/>
                  <a:pt x="571743" y="366613"/>
                </a:cubicBezTo>
                <a:close/>
                <a:moveTo>
                  <a:pt x="486827" y="82901"/>
                </a:moveTo>
                <a:cubicBezTo>
                  <a:pt x="490940" y="82519"/>
                  <a:pt x="495215" y="83686"/>
                  <a:pt x="498684" y="86505"/>
                </a:cubicBezTo>
                <a:cubicBezTo>
                  <a:pt x="505460" y="92142"/>
                  <a:pt x="506589" y="102288"/>
                  <a:pt x="500781" y="109052"/>
                </a:cubicBezTo>
                <a:lnTo>
                  <a:pt x="404631" y="225975"/>
                </a:lnTo>
                <a:cubicBezTo>
                  <a:pt x="393016" y="239986"/>
                  <a:pt x="372043" y="242241"/>
                  <a:pt x="357685" y="230967"/>
                </a:cubicBezTo>
                <a:lnTo>
                  <a:pt x="308158" y="192154"/>
                </a:lnTo>
                <a:cubicBezTo>
                  <a:pt x="308158" y="191993"/>
                  <a:pt x="307997" y="191832"/>
                  <a:pt x="307674" y="191993"/>
                </a:cubicBezTo>
                <a:cubicBezTo>
                  <a:pt x="307190" y="191993"/>
                  <a:pt x="307190" y="192154"/>
                  <a:pt x="307029" y="192154"/>
                </a:cubicBezTo>
                <a:lnTo>
                  <a:pt x="232012" y="290234"/>
                </a:lnTo>
                <a:cubicBezTo>
                  <a:pt x="226527" y="297320"/>
                  <a:pt x="218300" y="301830"/>
                  <a:pt x="209588" y="302635"/>
                </a:cubicBezTo>
                <a:cubicBezTo>
                  <a:pt x="208620" y="302796"/>
                  <a:pt x="207652" y="302796"/>
                  <a:pt x="206846" y="302796"/>
                </a:cubicBezTo>
                <a:cubicBezTo>
                  <a:pt x="198941" y="302796"/>
                  <a:pt x="191197" y="299736"/>
                  <a:pt x="185228" y="294260"/>
                </a:cubicBezTo>
                <a:lnTo>
                  <a:pt x="126828" y="240792"/>
                </a:lnTo>
                <a:cubicBezTo>
                  <a:pt x="120375" y="234833"/>
                  <a:pt x="119891" y="224686"/>
                  <a:pt x="125860" y="218083"/>
                </a:cubicBezTo>
                <a:cubicBezTo>
                  <a:pt x="131990" y="211480"/>
                  <a:pt x="142154" y="211158"/>
                  <a:pt x="148768" y="217117"/>
                </a:cubicBezTo>
                <a:lnTo>
                  <a:pt x="206684" y="270264"/>
                </a:lnTo>
                <a:lnTo>
                  <a:pt x="281378" y="172667"/>
                </a:lnTo>
                <a:cubicBezTo>
                  <a:pt x="286863" y="165581"/>
                  <a:pt x="294768" y="161071"/>
                  <a:pt x="303641" y="159944"/>
                </a:cubicBezTo>
                <a:cubicBezTo>
                  <a:pt x="312514" y="158817"/>
                  <a:pt x="321226" y="161232"/>
                  <a:pt x="328163" y="166708"/>
                </a:cubicBezTo>
                <a:lnTo>
                  <a:pt x="377690" y="205682"/>
                </a:lnTo>
                <a:cubicBezTo>
                  <a:pt x="378174" y="206166"/>
                  <a:pt x="379142" y="206005"/>
                  <a:pt x="379626" y="205521"/>
                </a:cubicBezTo>
                <a:lnTo>
                  <a:pt x="475937" y="88599"/>
                </a:lnTo>
                <a:cubicBezTo>
                  <a:pt x="478760" y="85216"/>
                  <a:pt x="482713" y="83284"/>
                  <a:pt x="486827" y="82901"/>
                </a:cubicBezTo>
                <a:close/>
                <a:moveTo>
                  <a:pt x="90343" y="32215"/>
                </a:moveTo>
                <a:cubicBezTo>
                  <a:pt x="81470" y="32215"/>
                  <a:pt x="74210" y="39303"/>
                  <a:pt x="74210" y="48323"/>
                </a:cubicBezTo>
                <a:lnTo>
                  <a:pt x="74210" y="334397"/>
                </a:lnTo>
                <a:lnTo>
                  <a:pt x="535122" y="334397"/>
                </a:lnTo>
                <a:lnTo>
                  <a:pt x="535122" y="48323"/>
                </a:lnTo>
                <a:cubicBezTo>
                  <a:pt x="535122" y="39303"/>
                  <a:pt x="527862" y="32215"/>
                  <a:pt x="518989" y="32215"/>
                </a:cubicBezTo>
                <a:close/>
                <a:moveTo>
                  <a:pt x="90343" y="0"/>
                </a:moveTo>
                <a:lnTo>
                  <a:pt x="518989" y="0"/>
                </a:lnTo>
                <a:cubicBezTo>
                  <a:pt x="545608" y="0"/>
                  <a:pt x="567387" y="21584"/>
                  <a:pt x="567387" y="48323"/>
                </a:cubicBezTo>
                <a:lnTo>
                  <a:pt x="567387" y="334397"/>
                </a:lnTo>
                <a:lnTo>
                  <a:pt x="571743" y="334397"/>
                </a:lnTo>
                <a:cubicBezTo>
                  <a:pt x="592393" y="334397"/>
                  <a:pt x="609332" y="351149"/>
                  <a:pt x="609332" y="371928"/>
                </a:cubicBezTo>
                <a:lnTo>
                  <a:pt x="609332" y="408493"/>
                </a:lnTo>
                <a:cubicBezTo>
                  <a:pt x="609332" y="429272"/>
                  <a:pt x="592393" y="446185"/>
                  <a:pt x="571743" y="446185"/>
                </a:cubicBezTo>
                <a:lnTo>
                  <a:pt x="37589" y="446185"/>
                </a:lnTo>
                <a:cubicBezTo>
                  <a:pt x="16939" y="446185"/>
                  <a:pt x="0" y="429272"/>
                  <a:pt x="0" y="408493"/>
                </a:cubicBezTo>
                <a:lnTo>
                  <a:pt x="0" y="371928"/>
                </a:lnTo>
                <a:cubicBezTo>
                  <a:pt x="0" y="351149"/>
                  <a:pt x="16939" y="334397"/>
                  <a:pt x="37589" y="334397"/>
                </a:cubicBezTo>
                <a:lnTo>
                  <a:pt x="41945" y="334397"/>
                </a:lnTo>
                <a:lnTo>
                  <a:pt x="41945" y="48323"/>
                </a:lnTo>
                <a:cubicBezTo>
                  <a:pt x="41945" y="21584"/>
                  <a:pt x="63724" y="0"/>
                  <a:pt x="90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2"/>
              </a:solidFill>
              <a:latin typeface="方正美黑简体" panose="02010601030101010101" pitchFamily="2" charset="-122"/>
              <a:ea typeface="方正美黑简体" panose="02010601030101010101" pitchFamily="2" charset="-122"/>
            </a:endParaRPr>
          </a:p>
        </p:txBody>
      </p:sp>
      <p:sp>
        <p:nvSpPr>
          <p:cNvPr id="2" name="矩形 1"/>
          <p:cNvSpPr/>
          <p:nvPr/>
        </p:nvSpPr>
        <p:spPr>
          <a:xfrm>
            <a:off x="611188" y="1707654"/>
            <a:ext cx="3744416" cy="266429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851"/>
          <p:cNvSpPr/>
          <p:nvPr/>
        </p:nvSpPr>
        <p:spPr>
          <a:xfrm>
            <a:off x="4584160" y="2273873"/>
            <a:ext cx="3432810" cy="864789"/>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5400" dirty="0">
                <a:solidFill>
                  <a:schemeClr val="accent1"/>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第三部分</a:t>
            </a:r>
          </a:p>
        </p:txBody>
      </p:sp>
      <p:sp>
        <p:nvSpPr>
          <p:cNvPr id="16" name="Footer Text"/>
          <p:cNvSpPr txBox="1"/>
          <p:nvPr/>
        </p:nvSpPr>
        <p:spPr>
          <a:xfrm flipH="1">
            <a:off x="4140325" y="3147814"/>
            <a:ext cx="4320480" cy="248786"/>
          </a:xfrm>
          <a:prstGeom prst="rect">
            <a:avLst/>
          </a:prstGeom>
          <a:noFill/>
        </p:spPr>
        <p:txBody>
          <a:bodyPr wrap="square" lIns="0" tIns="0" rIns="0" bIns="0" rtlCol="0">
            <a:spAutoFit/>
          </a:bodyPr>
          <a:lstStyle/>
          <a:p>
            <a:pPr algn="ctr" defTabSz="837565">
              <a:lnSpc>
                <a:spcPct val="120000"/>
              </a:lnSpc>
              <a:defRPr/>
            </a:pPr>
            <a:r>
              <a:rPr lang="en-US" altLang="zh-CN" sz="700" dirty="0">
                <a:solidFill>
                  <a:schemeClr val="tx1">
                    <a:lumMod val="50000"/>
                    <a:lumOff val="50000"/>
                  </a:schemeClr>
                </a:solidFill>
                <a:latin typeface="+mn-ea"/>
                <a:cs typeface="+mn-ea"/>
                <a:sym typeface="Arial" panose="020B0604020202020204" pitchFamily="34" charset="0"/>
              </a:rPr>
              <a:t>Your content to play here, or through your copy, paste in this box, and select only the text. Your content to play here, or through your copy, paste in this box, and select only the text. </a:t>
            </a:r>
          </a:p>
        </p:txBody>
      </p:sp>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b="4865"/>
          <a:stretch>
            <a:fillRect/>
          </a:stretch>
        </p:blipFill>
        <p:spPr>
          <a:xfrm>
            <a:off x="0" y="528244"/>
            <a:ext cx="4196498" cy="4615256"/>
          </a:xfrm>
          <a:prstGeom prst="rect">
            <a:avLst/>
          </a:prstGeom>
        </p:spPr>
      </p:pic>
      <p:sp>
        <p:nvSpPr>
          <p:cNvPr id="18" name="Oval 7"/>
          <p:cNvSpPr>
            <a:spLocks noChangeArrowheads="1"/>
          </p:cNvSpPr>
          <p:nvPr/>
        </p:nvSpPr>
        <p:spPr bwMode="auto">
          <a:xfrm>
            <a:off x="6024936" y="1625801"/>
            <a:ext cx="551259" cy="54992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solidFill>
                  <a:srgbClr val="FFFFFF"/>
                </a:solidFill>
                <a:latin typeface="Agency FB" panose="020B0503020202020204" pitchFamily="34" charset="0"/>
                <a:cs typeface="+mn-ea"/>
              </a:rPr>
              <a:t>03</a:t>
            </a:r>
            <a:endParaRPr lang="zh-CN" altLang="en-US" sz="2100" dirty="0">
              <a:solidFill>
                <a:srgbClr val="FFFFFF"/>
              </a:solidFill>
              <a:latin typeface="Agency FB" panose="020B050302020202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childTnLst>
                          </p:cTn>
                        </p:par>
                        <p:par>
                          <p:cTn id="17" fill="hold">
                            <p:stCondLst>
                              <p:cond delay="15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5"/>
                                        </p:tgtEl>
                                        <p:attrNameLst>
                                          <p:attrName>style.visibility</p:attrName>
                                        </p:attrNameLst>
                                      </p:cBhvr>
                                      <p:to>
                                        <p:strVal val="visible"/>
                                      </p:to>
                                    </p:set>
                                    <p:set>
                                      <p:cBhvr>
                                        <p:cTn id="20" dur="455" fill="hold">
                                          <p:stCondLst>
                                            <p:cond delay="0"/>
                                          </p:stCondLst>
                                        </p:cTn>
                                        <p:tgtEl>
                                          <p:spTgt spid="15"/>
                                        </p:tgtEl>
                                        <p:attrNameLst>
                                          <p:attrName>style.rotation</p:attrName>
                                        </p:attrNameLst>
                                      </p:cBhvr>
                                      <p:to>
                                        <p:strVal val="-45.0"/>
                                      </p:to>
                                    </p:set>
                                    <p:anim calcmode="lin" valueType="num">
                                      <p:cBhvr>
                                        <p:cTn id="21"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grpSp>
        <p:nvGrpSpPr>
          <p:cNvPr id="22" name="组合 21"/>
          <p:cNvGrpSpPr/>
          <p:nvPr/>
        </p:nvGrpSpPr>
        <p:grpSpPr>
          <a:xfrm>
            <a:off x="827605" y="1622666"/>
            <a:ext cx="5335071" cy="1454244"/>
            <a:chOff x="5340776" y="2276431"/>
            <a:chExt cx="7211261" cy="1938992"/>
          </a:xfrm>
        </p:grpSpPr>
        <p:sp>
          <p:nvSpPr>
            <p:cNvPr id="23" name="平行四边形 22"/>
            <p:cNvSpPr/>
            <p:nvPr/>
          </p:nvSpPr>
          <p:spPr bwMode="auto">
            <a:xfrm>
              <a:off x="5340776" y="2276431"/>
              <a:ext cx="7211261" cy="1938992"/>
            </a:xfrm>
            <a:prstGeom prst="parallelogram">
              <a:avLst>
                <a:gd name="adj" fmla="val 0"/>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a:endParaRPr lang="zh-CN" altLang="en-US" sz="1350">
                <a:latin typeface="陈继世-硬笔行书" panose="02010609030101010101" pitchFamily="49" charset="-122"/>
                <a:ea typeface="陈继世-硬笔行书" panose="02010609030101010101" pitchFamily="49" charset="-122"/>
              </a:endParaRPr>
            </a:p>
          </p:txBody>
        </p:sp>
        <p:sp>
          <p:nvSpPr>
            <p:cNvPr id="24" name="矩形 23"/>
            <p:cNvSpPr/>
            <p:nvPr/>
          </p:nvSpPr>
          <p:spPr>
            <a:xfrm>
              <a:off x="5753488" y="2506836"/>
              <a:ext cx="6385835" cy="1420133"/>
            </a:xfrm>
            <a:prstGeom prst="rect">
              <a:avLst/>
            </a:prstGeom>
          </p:spPr>
          <p:txBody>
            <a:bodyPr wrap="square">
              <a:spAutoFit/>
            </a:bodyPr>
            <a:lstStyle/>
            <a:p>
              <a:pPr>
                <a:lnSpc>
                  <a:spcPct val="127000"/>
                </a:lnSpc>
              </a:pPr>
              <a:r>
                <a:rPr lang="zh-CN" altLang="en-US" sz="2000" dirty="0">
                  <a:solidFill>
                    <a:schemeClr val="bg1"/>
                  </a:solidFill>
                  <a:latin typeface="陈继世-硬笔行书" panose="02010609030101010101" pitchFamily="49" charset="-122"/>
                  <a:ea typeface="陈继世-硬笔行书" panose="02010609030101010101" pitchFamily="49" charset="-122"/>
                </a:rPr>
                <a:t>点击添加标题</a:t>
              </a:r>
              <a:endParaRPr lang="en-US" altLang="zh-CN" sz="2000" dirty="0">
                <a:solidFill>
                  <a:schemeClr val="bg1"/>
                </a:solidFill>
                <a:latin typeface="陈继世-硬笔行书" panose="02010609030101010101" pitchFamily="49" charset="-122"/>
                <a:ea typeface="陈继世-硬笔行书" panose="02010609030101010101" pitchFamily="49" charset="-122"/>
              </a:endParaRPr>
            </a:p>
            <a:p>
              <a:pPr>
                <a:lnSpc>
                  <a:spcPct val="127000"/>
                </a:lnSpc>
              </a:pPr>
              <a:r>
                <a:rPr lang="zh-CN" altLang="en-US" sz="1600" dirty="0">
                  <a:solidFill>
                    <a:schemeClr val="bg1"/>
                  </a:solidFill>
                  <a:latin typeface="陈继世-硬笔行书" panose="02010609030101010101" pitchFamily="49" charset="-122"/>
                  <a:ea typeface="陈继世-硬笔行书" panose="02010609030101010101" pitchFamily="49" charset="-122"/>
                </a:rPr>
                <a:t>您的内容打在这里，或者通过复制您的文本后，在此框中选择粘贴，并选择只保留文字。</a:t>
              </a:r>
            </a:p>
          </p:txBody>
        </p:sp>
      </p:grpSp>
      <p:sp>
        <p:nvSpPr>
          <p:cNvPr id="25" name="矩形 24"/>
          <p:cNvSpPr/>
          <p:nvPr/>
        </p:nvSpPr>
        <p:spPr>
          <a:xfrm>
            <a:off x="827604" y="3423666"/>
            <a:ext cx="7491724" cy="880049"/>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陈继世-硬笔行书" panose="02010609030101010101" pitchFamily="49" charset="-122"/>
                <a:ea typeface="陈继世-硬笔行书" panose="02010609030101010101" pitchFamily="49"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26" name="平行四边形 25"/>
          <p:cNvSpPr/>
          <p:nvPr/>
        </p:nvSpPr>
        <p:spPr bwMode="auto">
          <a:xfrm>
            <a:off x="6162676" y="1622666"/>
            <a:ext cx="2981324" cy="1454244"/>
          </a:xfrm>
          <a:prstGeom prst="parallelogram">
            <a:avLst>
              <a:gd name="adj" fmla="val 0"/>
            </a:avLst>
          </a:prstGeom>
          <a:blipFill dpi="0" rotWithShape="1">
            <a:blip r:embed="rId3"/>
            <a:srcRect/>
            <a:stretch>
              <a:fillRect/>
            </a:stretch>
          </a:blip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a:endParaRPr lang="zh-CN" altLang="en-US" sz="1350">
              <a:latin typeface="陈继世-硬笔行书" panose="02010609030101010101" pitchFamily="49" charset="-122"/>
              <a:ea typeface="陈继世-硬笔行书" panose="0201060903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75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1000"/>
                                        <p:tgtEl>
                                          <p:spTgt spid="26"/>
                                        </p:tgtEl>
                                      </p:cBhvr>
                                    </p:animEffect>
                                  </p:childTnLst>
                                </p:cTn>
                              </p:par>
                              <p:par>
                                <p:cTn id="8" presetID="22" presetClass="entr" presetSubtype="8" fill="hold" nodeType="withEffect">
                                  <p:stCondLst>
                                    <p:cond delay="75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1000"/>
                                        <p:tgtEl>
                                          <p:spTgt spid="22"/>
                                        </p:tgtEl>
                                      </p:cBhvr>
                                    </p:animEffect>
                                  </p:childTnLst>
                                </p:cTn>
                              </p:par>
                              <p:par>
                                <p:cTn id="11" presetID="12" presetClass="entr" presetSubtype="4" fill="hold" grpId="0" nodeType="withEffect">
                                  <p:stCondLst>
                                    <p:cond delay="175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p:tgtEl>
                                          <p:spTgt spid="25"/>
                                        </p:tgtEl>
                                        <p:attrNameLst>
                                          <p:attrName>ppt_y</p:attrName>
                                        </p:attrNameLst>
                                      </p:cBhvr>
                                      <p:tavLst>
                                        <p:tav tm="0">
                                          <p:val>
                                            <p:strVal val="#ppt_y+#ppt_h*1.125000"/>
                                          </p:val>
                                        </p:tav>
                                        <p:tav tm="100000">
                                          <p:val>
                                            <p:strVal val="#ppt_y"/>
                                          </p:val>
                                        </p:tav>
                                      </p:tavLst>
                                    </p:anim>
                                    <p:animEffect transition="in" filter="wipe(up)">
                                      <p:cBhvr>
                                        <p:cTn id="1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grpSp>
        <p:nvGrpSpPr>
          <p:cNvPr id="8" name="组合 7"/>
          <p:cNvGrpSpPr/>
          <p:nvPr/>
        </p:nvGrpSpPr>
        <p:grpSpPr>
          <a:xfrm>
            <a:off x="819366" y="1585974"/>
            <a:ext cx="3436603" cy="649195"/>
            <a:chOff x="1283903" y="1996834"/>
            <a:chExt cx="4582137" cy="865593"/>
          </a:xfrm>
        </p:grpSpPr>
        <p:grpSp>
          <p:nvGrpSpPr>
            <p:cNvPr id="9" name="组合 8"/>
            <p:cNvGrpSpPr/>
            <p:nvPr/>
          </p:nvGrpSpPr>
          <p:grpSpPr>
            <a:xfrm>
              <a:off x="2123229" y="1996834"/>
              <a:ext cx="3742811" cy="865593"/>
              <a:chOff x="7483989" y="3433235"/>
              <a:chExt cx="3742811" cy="865593"/>
            </a:xfrm>
          </p:grpSpPr>
          <p:sp>
            <p:nvSpPr>
              <p:cNvPr id="13" name="矩形 12"/>
              <p:cNvSpPr/>
              <p:nvPr/>
            </p:nvSpPr>
            <p:spPr>
              <a:xfrm>
                <a:off x="7483989" y="3732519"/>
                <a:ext cx="3742811"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用户可以在投影仪或者计算机上进行演示也可以将演示文稿打印出来制作成胶片</a:t>
                </a:r>
              </a:p>
            </p:txBody>
          </p:sp>
          <p:sp>
            <p:nvSpPr>
              <p:cNvPr id="14" name="矩形 13"/>
              <p:cNvSpPr/>
              <p:nvPr/>
            </p:nvSpPr>
            <p:spPr>
              <a:xfrm>
                <a:off x="7483989" y="3433235"/>
                <a:ext cx="2050552" cy="46782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此处添加标题</a:t>
                </a:r>
              </a:p>
            </p:txBody>
          </p:sp>
        </p:grpSp>
        <p:grpSp>
          <p:nvGrpSpPr>
            <p:cNvPr id="10" name="组合 9"/>
            <p:cNvGrpSpPr/>
            <p:nvPr/>
          </p:nvGrpSpPr>
          <p:grpSpPr>
            <a:xfrm>
              <a:off x="1283903" y="2122141"/>
              <a:ext cx="751552" cy="584200"/>
              <a:chOff x="915919" y="1853169"/>
              <a:chExt cx="1012961" cy="787400"/>
            </a:xfrm>
          </p:grpSpPr>
          <p:sp>
            <p:nvSpPr>
              <p:cNvPr id="11" name="平行四边形 10"/>
              <p:cNvSpPr/>
              <p:nvPr/>
            </p:nvSpPr>
            <p:spPr>
              <a:xfrm>
                <a:off x="915919" y="1853169"/>
                <a:ext cx="1012961" cy="787400"/>
              </a:xfrm>
              <a:prstGeom prst="parallelogram">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12"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grpSp>
      </p:grpSp>
      <p:grpSp>
        <p:nvGrpSpPr>
          <p:cNvPr id="15" name="组合 14"/>
          <p:cNvGrpSpPr/>
          <p:nvPr/>
        </p:nvGrpSpPr>
        <p:grpSpPr>
          <a:xfrm>
            <a:off x="819366" y="2521806"/>
            <a:ext cx="3436603" cy="649195"/>
            <a:chOff x="1283903" y="1996834"/>
            <a:chExt cx="4582137" cy="865593"/>
          </a:xfrm>
        </p:grpSpPr>
        <p:grpSp>
          <p:nvGrpSpPr>
            <p:cNvPr id="16" name="组合 15"/>
            <p:cNvGrpSpPr/>
            <p:nvPr/>
          </p:nvGrpSpPr>
          <p:grpSpPr>
            <a:xfrm>
              <a:off x="2123229" y="1996834"/>
              <a:ext cx="3742811" cy="865593"/>
              <a:chOff x="7483989" y="3433235"/>
              <a:chExt cx="3742811" cy="865593"/>
            </a:xfrm>
          </p:grpSpPr>
          <p:sp>
            <p:nvSpPr>
              <p:cNvPr id="20" name="矩形 19"/>
              <p:cNvSpPr/>
              <p:nvPr/>
            </p:nvSpPr>
            <p:spPr>
              <a:xfrm>
                <a:off x="7483989" y="3732519"/>
                <a:ext cx="3742811"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用户可以在投影仪或者计算机上进行演示也可以将演示文稿打印出来制作成胶片</a:t>
                </a:r>
              </a:p>
            </p:txBody>
          </p:sp>
          <p:sp>
            <p:nvSpPr>
              <p:cNvPr id="21" name="矩形 20"/>
              <p:cNvSpPr/>
              <p:nvPr/>
            </p:nvSpPr>
            <p:spPr>
              <a:xfrm>
                <a:off x="7483989" y="3433235"/>
                <a:ext cx="2050552" cy="46782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此处添加标题</a:t>
                </a:r>
              </a:p>
            </p:txBody>
          </p:sp>
        </p:grpSp>
        <p:grpSp>
          <p:nvGrpSpPr>
            <p:cNvPr id="17" name="组合 16"/>
            <p:cNvGrpSpPr/>
            <p:nvPr/>
          </p:nvGrpSpPr>
          <p:grpSpPr>
            <a:xfrm>
              <a:off x="1283903" y="2122141"/>
              <a:ext cx="751552" cy="584200"/>
              <a:chOff x="915919" y="1853169"/>
              <a:chExt cx="1012961" cy="787400"/>
            </a:xfrm>
          </p:grpSpPr>
          <p:sp>
            <p:nvSpPr>
              <p:cNvPr id="18" name="平行四边形 17"/>
              <p:cNvSpPr/>
              <p:nvPr/>
            </p:nvSpPr>
            <p:spPr>
              <a:xfrm>
                <a:off x="915919" y="1853169"/>
                <a:ext cx="1012961" cy="787400"/>
              </a:xfrm>
              <a:prstGeom prst="parallelogram">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19" name="椭圆 1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grpSp>
      </p:grpSp>
      <p:grpSp>
        <p:nvGrpSpPr>
          <p:cNvPr id="27" name="组合 26"/>
          <p:cNvGrpSpPr/>
          <p:nvPr/>
        </p:nvGrpSpPr>
        <p:grpSpPr>
          <a:xfrm>
            <a:off x="819366" y="3457637"/>
            <a:ext cx="3436603" cy="649195"/>
            <a:chOff x="1283903" y="1996834"/>
            <a:chExt cx="4582137" cy="865593"/>
          </a:xfrm>
        </p:grpSpPr>
        <p:grpSp>
          <p:nvGrpSpPr>
            <p:cNvPr id="28" name="组合 27"/>
            <p:cNvGrpSpPr/>
            <p:nvPr/>
          </p:nvGrpSpPr>
          <p:grpSpPr>
            <a:xfrm>
              <a:off x="2123229" y="1996834"/>
              <a:ext cx="3742811" cy="865593"/>
              <a:chOff x="7483989" y="3433235"/>
              <a:chExt cx="3742811" cy="865593"/>
            </a:xfrm>
          </p:grpSpPr>
          <p:sp>
            <p:nvSpPr>
              <p:cNvPr id="32" name="矩形 31"/>
              <p:cNvSpPr/>
              <p:nvPr/>
            </p:nvSpPr>
            <p:spPr>
              <a:xfrm>
                <a:off x="7483989" y="3732519"/>
                <a:ext cx="3742811"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用户可以在投影仪或者计算机上进行演示也可以将演示文稿打印出来制作成胶片</a:t>
                </a:r>
              </a:p>
            </p:txBody>
          </p:sp>
          <p:sp>
            <p:nvSpPr>
              <p:cNvPr id="33" name="矩形 32"/>
              <p:cNvSpPr/>
              <p:nvPr/>
            </p:nvSpPr>
            <p:spPr>
              <a:xfrm>
                <a:off x="7483989" y="3433235"/>
                <a:ext cx="2050552" cy="46782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此处添加标题</a:t>
                </a:r>
              </a:p>
            </p:txBody>
          </p:sp>
        </p:grpSp>
        <p:grpSp>
          <p:nvGrpSpPr>
            <p:cNvPr id="29" name="组合 28"/>
            <p:cNvGrpSpPr/>
            <p:nvPr/>
          </p:nvGrpSpPr>
          <p:grpSpPr>
            <a:xfrm>
              <a:off x="1283903" y="2122141"/>
              <a:ext cx="751552" cy="584200"/>
              <a:chOff x="915919" y="1853169"/>
              <a:chExt cx="1012961" cy="787400"/>
            </a:xfrm>
          </p:grpSpPr>
          <p:sp>
            <p:nvSpPr>
              <p:cNvPr id="30" name="平行四边形 29"/>
              <p:cNvSpPr/>
              <p:nvPr/>
            </p:nvSpPr>
            <p:spPr>
              <a:xfrm>
                <a:off x="915919" y="1853169"/>
                <a:ext cx="1012961" cy="787400"/>
              </a:xfrm>
              <a:prstGeom prst="parallelogram">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31" name="椭圆 23"/>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grpSp>
      </p:grpSp>
      <p:sp>
        <p:nvSpPr>
          <p:cNvPr id="34" name="矩形 33"/>
          <p:cNvSpPr/>
          <p:nvPr/>
        </p:nvSpPr>
        <p:spPr>
          <a:xfrm>
            <a:off x="4644008" y="1491630"/>
            <a:ext cx="1800200" cy="1335187"/>
          </a:xfrm>
          <a:prstGeom prst="rect">
            <a:avLst/>
          </a:prstGeom>
          <a:blipFill>
            <a:blip r:embed="rId3"/>
            <a:stretch>
              <a:fillRect/>
            </a:stretch>
          </a:blip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6588224" y="1491630"/>
            <a:ext cx="1800200" cy="1335187"/>
          </a:xfrm>
          <a:prstGeom prst="rect">
            <a:avLst/>
          </a:prstGeom>
          <a:blipFill>
            <a:blip r:embed="rId4"/>
            <a:stretch>
              <a:fillRect/>
            </a:stretch>
          </a:blip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4644008" y="2964755"/>
            <a:ext cx="1800200" cy="1335187"/>
          </a:xfrm>
          <a:prstGeom prst="rect">
            <a:avLst/>
          </a:prstGeom>
          <a:blipFill>
            <a:blip r:embed="rId5"/>
            <a:stretch>
              <a:fillRect/>
            </a:stretch>
          </a:blip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6588224" y="2964755"/>
            <a:ext cx="1800200" cy="1335187"/>
          </a:xfrm>
          <a:prstGeom prst="rect">
            <a:avLst/>
          </a:prstGeom>
          <a:blipFill>
            <a:blip r:embed="rId6"/>
            <a:stretch>
              <a:fillRect/>
            </a:stretch>
          </a:blip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sp>
        <p:nvSpPr>
          <p:cNvPr id="38" name="矩形 37"/>
          <p:cNvSpPr/>
          <p:nvPr/>
        </p:nvSpPr>
        <p:spPr>
          <a:xfrm>
            <a:off x="2472192" y="1393599"/>
            <a:ext cx="2041525" cy="152241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solidFill>
                <a:schemeClr val="bg2"/>
              </a:solidFill>
              <a:latin typeface="方正尚酷简体" panose="03000509000000000000" pitchFamily="65" charset="-122"/>
              <a:ea typeface="方正尚酷简体" panose="03000509000000000000" pitchFamily="65" charset="-122"/>
            </a:endParaRPr>
          </a:p>
        </p:txBody>
      </p:sp>
      <p:sp>
        <p:nvSpPr>
          <p:cNvPr id="39" name="矩形 38"/>
          <p:cNvSpPr/>
          <p:nvPr/>
        </p:nvSpPr>
        <p:spPr>
          <a:xfrm>
            <a:off x="290967" y="3008086"/>
            <a:ext cx="2041525" cy="15208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solidFill>
                <a:schemeClr val="bg2"/>
              </a:solidFill>
              <a:latin typeface="方正尚酷简体" panose="03000509000000000000" pitchFamily="65" charset="-122"/>
              <a:ea typeface="方正尚酷简体" panose="03000509000000000000" pitchFamily="65" charset="-122"/>
            </a:endParaRPr>
          </a:p>
        </p:txBody>
      </p:sp>
      <p:sp>
        <p:nvSpPr>
          <p:cNvPr id="40" name="矩形 39"/>
          <p:cNvSpPr/>
          <p:nvPr/>
        </p:nvSpPr>
        <p:spPr>
          <a:xfrm>
            <a:off x="6780667" y="1393599"/>
            <a:ext cx="2043112" cy="152241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solidFill>
                <a:schemeClr val="bg2"/>
              </a:solidFill>
              <a:latin typeface="方正尚酷简体" panose="03000509000000000000" pitchFamily="65" charset="-122"/>
              <a:ea typeface="方正尚酷简体" panose="03000509000000000000" pitchFamily="65" charset="-122"/>
            </a:endParaRPr>
          </a:p>
        </p:txBody>
      </p:sp>
      <p:sp>
        <p:nvSpPr>
          <p:cNvPr id="41" name="矩形 40"/>
          <p:cNvSpPr/>
          <p:nvPr/>
        </p:nvSpPr>
        <p:spPr>
          <a:xfrm>
            <a:off x="4631192" y="3008086"/>
            <a:ext cx="2043112" cy="15208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solidFill>
                <a:schemeClr val="bg2"/>
              </a:solidFill>
              <a:latin typeface="方正尚酷简体" panose="03000509000000000000" pitchFamily="65" charset="-122"/>
              <a:ea typeface="方正尚酷简体" panose="03000509000000000000" pitchFamily="65" charset="-122"/>
            </a:endParaRPr>
          </a:p>
        </p:txBody>
      </p:sp>
      <p:sp>
        <p:nvSpPr>
          <p:cNvPr id="42" name="矩形 41"/>
          <p:cNvSpPr/>
          <p:nvPr/>
        </p:nvSpPr>
        <p:spPr>
          <a:xfrm>
            <a:off x="290967" y="1393599"/>
            <a:ext cx="2041525" cy="1522412"/>
          </a:xfrm>
          <a:prstGeom prst="rect">
            <a:avLst/>
          </a:prstGeom>
          <a:blipFill>
            <a:blip r:embed="rId3"/>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solidFill>
                <a:schemeClr val="bg2"/>
              </a:solidFill>
              <a:latin typeface="方正尚酷简体" panose="03000509000000000000" pitchFamily="65" charset="-122"/>
              <a:ea typeface="方正尚酷简体" panose="03000509000000000000" pitchFamily="65" charset="-122"/>
            </a:endParaRPr>
          </a:p>
        </p:txBody>
      </p:sp>
      <p:sp>
        <p:nvSpPr>
          <p:cNvPr id="43" name="矩形 42"/>
          <p:cNvSpPr/>
          <p:nvPr/>
        </p:nvSpPr>
        <p:spPr>
          <a:xfrm>
            <a:off x="2472192" y="3008086"/>
            <a:ext cx="2041525" cy="1520825"/>
          </a:xfrm>
          <a:prstGeom prst="rect">
            <a:avLst/>
          </a:prstGeom>
          <a:blipFill>
            <a:blip r:embed="rId4"/>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solidFill>
                <a:schemeClr val="bg2"/>
              </a:solidFill>
              <a:latin typeface="方正尚酷简体" panose="03000509000000000000" pitchFamily="65" charset="-122"/>
              <a:ea typeface="方正尚酷简体" panose="03000509000000000000" pitchFamily="65" charset="-122"/>
            </a:endParaRPr>
          </a:p>
        </p:txBody>
      </p:sp>
      <p:sp>
        <p:nvSpPr>
          <p:cNvPr id="44" name="矩形 43"/>
          <p:cNvSpPr/>
          <p:nvPr/>
        </p:nvSpPr>
        <p:spPr>
          <a:xfrm>
            <a:off x="4631192" y="1393599"/>
            <a:ext cx="2043112" cy="1522412"/>
          </a:xfrm>
          <a:prstGeom prst="rect">
            <a:avLst/>
          </a:prstGeom>
          <a:blipFill>
            <a:blip r:embed="rId5"/>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solidFill>
                <a:schemeClr val="bg2"/>
              </a:solidFill>
              <a:latin typeface="方正尚酷简体" panose="03000509000000000000" pitchFamily="65" charset="-122"/>
              <a:ea typeface="方正尚酷简体" panose="03000509000000000000" pitchFamily="65" charset="-122"/>
            </a:endParaRPr>
          </a:p>
        </p:txBody>
      </p:sp>
      <p:sp>
        <p:nvSpPr>
          <p:cNvPr id="45" name="矩形 44"/>
          <p:cNvSpPr/>
          <p:nvPr/>
        </p:nvSpPr>
        <p:spPr>
          <a:xfrm>
            <a:off x="6780667" y="3008086"/>
            <a:ext cx="2043112" cy="1520825"/>
          </a:xfrm>
          <a:prstGeom prst="rect">
            <a:avLst/>
          </a:prstGeom>
          <a:blipFill>
            <a:blip r:embed="rId6"/>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solidFill>
                <a:schemeClr val="bg2"/>
              </a:solidFill>
              <a:latin typeface="方正尚酷简体" panose="03000509000000000000" pitchFamily="65" charset="-122"/>
              <a:ea typeface="方正尚酷简体" panose="03000509000000000000" pitchFamily="65" charset="-122"/>
            </a:endParaRPr>
          </a:p>
        </p:txBody>
      </p:sp>
      <p:grpSp>
        <p:nvGrpSpPr>
          <p:cNvPr id="46" name="组合 45"/>
          <p:cNvGrpSpPr/>
          <p:nvPr/>
        </p:nvGrpSpPr>
        <p:grpSpPr>
          <a:xfrm>
            <a:off x="391886" y="3348575"/>
            <a:ext cx="1839686" cy="862930"/>
            <a:chOff x="6529454" y="2270537"/>
            <a:chExt cx="2452914" cy="1150573"/>
          </a:xfrm>
        </p:grpSpPr>
        <p:sp>
          <p:nvSpPr>
            <p:cNvPr id="47" name="TextBox 28"/>
            <p:cNvSpPr txBox="1"/>
            <p:nvPr/>
          </p:nvSpPr>
          <p:spPr>
            <a:xfrm>
              <a:off x="6529454" y="2270537"/>
              <a:ext cx="1631216" cy="483209"/>
            </a:xfrm>
            <a:prstGeom prst="rect">
              <a:avLst/>
            </a:prstGeom>
            <a:noFill/>
          </p:spPr>
          <p:txBody>
            <a:bodyPr wrap="none" rtlCol="0">
              <a:spAutoFit/>
            </a:bodyPr>
            <a:lstStyle/>
            <a:p>
              <a:pPr>
                <a:lnSpc>
                  <a:spcPct val="130000"/>
                </a:lnSpc>
              </a:pPr>
              <a:r>
                <a:rPr lang="zh-CN" altLang="en-US" sz="1350"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rPr>
                <a:t>单击添加标题</a:t>
              </a:r>
              <a:endParaRPr lang="en-GB" sz="1350"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48" name="Rectangle 29"/>
            <p:cNvSpPr/>
            <p:nvPr/>
          </p:nvSpPr>
          <p:spPr>
            <a:xfrm>
              <a:off x="6529454" y="2637818"/>
              <a:ext cx="2452914" cy="783292"/>
            </a:xfrm>
            <a:prstGeom prst="rect">
              <a:avLst/>
            </a:prstGeom>
          </p:spPr>
          <p:txBody>
            <a:bodyPr wrap="square">
              <a:spAutoFit/>
            </a:bodyPr>
            <a:lstStyle/>
            <a:p>
              <a:pPr>
                <a:lnSpc>
                  <a:spcPct val="130000"/>
                </a:lnSpc>
              </a:pPr>
              <a:r>
                <a:rPr lang="zh-CN" altLang="en-US" sz="825"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rPr>
                <a:t>点击添加相关标题文字，点击添加相关标题文字，点击添加相关标题文字，点击添加相关标题文字。</a:t>
              </a:r>
              <a:endParaRPr lang="en-GB" sz="825"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grpSp>
      <p:grpSp>
        <p:nvGrpSpPr>
          <p:cNvPr id="49" name="组合 48"/>
          <p:cNvGrpSpPr/>
          <p:nvPr/>
        </p:nvGrpSpPr>
        <p:grpSpPr>
          <a:xfrm>
            <a:off x="2573111" y="1731904"/>
            <a:ext cx="1839686" cy="862930"/>
            <a:chOff x="6529454" y="2270537"/>
            <a:chExt cx="2452914" cy="1150573"/>
          </a:xfrm>
        </p:grpSpPr>
        <p:sp>
          <p:nvSpPr>
            <p:cNvPr id="50" name="TextBox 28"/>
            <p:cNvSpPr txBox="1"/>
            <p:nvPr/>
          </p:nvSpPr>
          <p:spPr>
            <a:xfrm>
              <a:off x="6529454" y="2270537"/>
              <a:ext cx="1631216" cy="483209"/>
            </a:xfrm>
            <a:prstGeom prst="rect">
              <a:avLst/>
            </a:prstGeom>
            <a:noFill/>
          </p:spPr>
          <p:txBody>
            <a:bodyPr wrap="none" rtlCol="0">
              <a:spAutoFit/>
            </a:bodyPr>
            <a:lstStyle/>
            <a:p>
              <a:pPr>
                <a:lnSpc>
                  <a:spcPct val="130000"/>
                </a:lnSpc>
              </a:pPr>
              <a:r>
                <a:rPr lang="zh-CN" altLang="en-US" sz="1350"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rPr>
                <a:t>单击添加标题</a:t>
              </a:r>
              <a:endParaRPr lang="en-GB" sz="1350"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51" name="Rectangle 29"/>
            <p:cNvSpPr/>
            <p:nvPr/>
          </p:nvSpPr>
          <p:spPr>
            <a:xfrm>
              <a:off x="6529454" y="2637818"/>
              <a:ext cx="2452914" cy="783292"/>
            </a:xfrm>
            <a:prstGeom prst="rect">
              <a:avLst/>
            </a:prstGeom>
          </p:spPr>
          <p:txBody>
            <a:bodyPr wrap="square">
              <a:spAutoFit/>
            </a:bodyPr>
            <a:lstStyle/>
            <a:p>
              <a:pPr>
                <a:lnSpc>
                  <a:spcPct val="130000"/>
                </a:lnSpc>
              </a:pPr>
              <a:r>
                <a:rPr lang="zh-CN" altLang="en-US" sz="825"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rPr>
                <a:t>点击添加相关标题文字，点击添加相关标题文字，点击添加相关标题文字，点击添加相关标题文字。</a:t>
              </a:r>
              <a:endParaRPr lang="en-GB" sz="825"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grpSp>
      <p:grpSp>
        <p:nvGrpSpPr>
          <p:cNvPr id="52" name="组合 51"/>
          <p:cNvGrpSpPr/>
          <p:nvPr/>
        </p:nvGrpSpPr>
        <p:grpSpPr>
          <a:xfrm>
            <a:off x="4732904" y="3348575"/>
            <a:ext cx="1839686" cy="862930"/>
            <a:chOff x="6529454" y="2270537"/>
            <a:chExt cx="2452914" cy="1150573"/>
          </a:xfrm>
        </p:grpSpPr>
        <p:sp>
          <p:nvSpPr>
            <p:cNvPr id="53" name="TextBox 28"/>
            <p:cNvSpPr txBox="1"/>
            <p:nvPr/>
          </p:nvSpPr>
          <p:spPr>
            <a:xfrm>
              <a:off x="6529454" y="2270537"/>
              <a:ext cx="1631216" cy="483209"/>
            </a:xfrm>
            <a:prstGeom prst="rect">
              <a:avLst/>
            </a:prstGeom>
            <a:noFill/>
          </p:spPr>
          <p:txBody>
            <a:bodyPr wrap="none" rtlCol="0">
              <a:spAutoFit/>
            </a:bodyPr>
            <a:lstStyle/>
            <a:p>
              <a:pPr>
                <a:lnSpc>
                  <a:spcPct val="130000"/>
                </a:lnSpc>
              </a:pPr>
              <a:r>
                <a:rPr lang="zh-CN" altLang="en-US" sz="1350"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rPr>
                <a:t>单击添加标题</a:t>
              </a:r>
              <a:endParaRPr lang="en-GB" sz="1350"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54" name="Rectangle 29"/>
            <p:cNvSpPr/>
            <p:nvPr/>
          </p:nvSpPr>
          <p:spPr>
            <a:xfrm>
              <a:off x="6529454" y="2637818"/>
              <a:ext cx="2452914" cy="783292"/>
            </a:xfrm>
            <a:prstGeom prst="rect">
              <a:avLst/>
            </a:prstGeom>
          </p:spPr>
          <p:txBody>
            <a:bodyPr wrap="square">
              <a:spAutoFit/>
            </a:bodyPr>
            <a:lstStyle/>
            <a:p>
              <a:pPr>
                <a:lnSpc>
                  <a:spcPct val="130000"/>
                </a:lnSpc>
              </a:pPr>
              <a:r>
                <a:rPr lang="zh-CN" altLang="en-US" sz="825"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rPr>
                <a:t>点击添加相关标题文字，点击添加相关标题文字，点击添加相关标题文字，点击添加相关标题文字。</a:t>
              </a:r>
              <a:endParaRPr lang="en-GB" sz="825"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grpSp>
      <p:grpSp>
        <p:nvGrpSpPr>
          <p:cNvPr id="55" name="组合 54"/>
          <p:cNvGrpSpPr/>
          <p:nvPr/>
        </p:nvGrpSpPr>
        <p:grpSpPr>
          <a:xfrm>
            <a:off x="6882379" y="1734881"/>
            <a:ext cx="1839686" cy="862930"/>
            <a:chOff x="6529454" y="2270537"/>
            <a:chExt cx="2452914" cy="1150573"/>
          </a:xfrm>
        </p:grpSpPr>
        <p:sp>
          <p:nvSpPr>
            <p:cNvPr id="56" name="TextBox 28"/>
            <p:cNvSpPr txBox="1"/>
            <p:nvPr/>
          </p:nvSpPr>
          <p:spPr>
            <a:xfrm>
              <a:off x="6529454" y="2270537"/>
              <a:ext cx="1631216" cy="483209"/>
            </a:xfrm>
            <a:prstGeom prst="rect">
              <a:avLst/>
            </a:prstGeom>
            <a:noFill/>
          </p:spPr>
          <p:txBody>
            <a:bodyPr wrap="none" rtlCol="0">
              <a:spAutoFit/>
            </a:bodyPr>
            <a:lstStyle/>
            <a:p>
              <a:pPr>
                <a:lnSpc>
                  <a:spcPct val="130000"/>
                </a:lnSpc>
              </a:pPr>
              <a:r>
                <a:rPr lang="zh-CN" altLang="en-US" sz="1350"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rPr>
                <a:t>单击添加标题</a:t>
              </a:r>
              <a:endParaRPr lang="en-GB" sz="1350"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57" name="Rectangle 29"/>
            <p:cNvSpPr/>
            <p:nvPr/>
          </p:nvSpPr>
          <p:spPr>
            <a:xfrm>
              <a:off x="6529454" y="2637818"/>
              <a:ext cx="2452914" cy="783292"/>
            </a:xfrm>
            <a:prstGeom prst="rect">
              <a:avLst/>
            </a:prstGeom>
          </p:spPr>
          <p:txBody>
            <a:bodyPr wrap="square">
              <a:spAutoFit/>
            </a:bodyPr>
            <a:lstStyle/>
            <a:p>
              <a:pPr>
                <a:lnSpc>
                  <a:spcPct val="130000"/>
                </a:lnSpc>
              </a:pPr>
              <a:r>
                <a:rPr lang="zh-CN" altLang="en-US" sz="825"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rPr>
                <a:t>点击添加相关标题文字，点击添加相关标题文字，点击添加相关标题文字，点击添加相关标题文字。</a:t>
              </a:r>
              <a:endParaRPr lang="en-GB" sz="825" dirty="0">
                <a:solidFill>
                  <a:schemeClr val="bg2"/>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1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51000">
                                          <p:cBhvr additive="base">
                                            <p:cTn id="7" dur="1000" fill="hold"/>
                                            <p:tgtEl>
                                              <p:spTgt spid="42"/>
                                            </p:tgtEl>
                                            <p:attrNameLst>
                                              <p:attrName>ppt_x</p:attrName>
                                            </p:attrNameLst>
                                          </p:cBhvr>
                                          <p:tavLst>
                                            <p:tav tm="0">
                                              <p:val>
                                                <p:strVal val="0-#ppt_w/2"/>
                                              </p:val>
                                            </p:tav>
                                            <p:tav tm="100000">
                                              <p:val>
                                                <p:strVal val="#ppt_x"/>
                                              </p:val>
                                            </p:tav>
                                          </p:tavLst>
                                        </p:anim>
                                        <p:anim calcmode="lin" valueType="num" p14:bounceEnd="51000">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14:presetBounceEnd="51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51000">
                                          <p:cBhvr additive="base">
                                            <p:cTn id="11" dur="1000" fill="hold"/>
                                            <p:tgtEl>
                                              <p:spTgt spid="39"/>
                                            </p:tgtEl>
                                            <p:attrNameLst>
                                              <p:attrName>ppt_x</p:attrName>
                                            </p:attrNameLst>
                                          </p:cBhvr>
                                          <p:tavLst>
                                            <p:tav tm="0">
                                              <p:val>
                                                <p:strVal val="0-#ppt_w/2"/>
                                              </p:val>
                                            </p:tav>
                                            <p:tav tm="100000">
                                              <p:val>
                                                <p:strVal val="#ppt_x"/>
                                              </p:val>
                                            </p:tav>
                                          </p:tavLst>
                                        </p:anim>
                                        <p:anim calcmode="lin" valueType="num" p14:bounceEnd="51000">
                                          <p:cBhvr additive="base">
                                            <p:cTn id="12" dur="10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1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51000">
                                          <p:cBhvr additive="base">
                                            <p:cTn id="15" dur="1000" fill="hold"/>
                                            <p:tgtEl>
                                              <p:spTgt spid="43"/>
                                            </p:tgtEl>
                                            <p:attrNameLst>
                                              <p:attrName>ppt_x</p:attrName>
                                            </p:attrNameLst>
                                          </p:cBhvr>
                                          <p:tavLst>
                                            <p:tav tm="0">
                                              <p:val>
                                                <p:strVal val="#ppt_x"/>
                                              </p:val>
                                            </p:tav>
                                            <p:tav tm="100000">
                                              <p:val>
                                                <p:strVal val="#ppt_x"/>
                                              </p:val>
                                            </p:tav>
                                          </p:tavLst>
                                        </p:anim>
                                        <p:anim calcmode="lin" valueType="num" p14:bounceEnd="51000">
                                          <p:cBhvr additive="base">
                                            <p:cTn id="16" dur="10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14:presetBounceEnd="51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1000">
                                          <p:cBhvr additive="base">
                                            <p:cTn id="19" dur="1000" fill="hold"/>
                                            <p:tgtEl>
                                              <p:spTgt spid="38"/>
                                            </p:tgtEl>
                                            <p:attrNameLst>
                                              <p:attrName>ppt_x</p:attrName>
                                            </p:attrNameLst>
                                          </p:cBhvr>
                                          <p:tavLst>
                                            <p:tav tm="0">
                                              <p:val>
                                                <p:strVal val="#ppt_x"/>
                                              </p:val>
                                            </p:tav>
                                            <p:tav tm="100000">
                                              <p:val>
                                                <p:strVal val="#ppt_x"/>
                                              </p:val>
                                            </p:tav>
                                          </p:tavLst>
                                        </p:anim>
                                        <p:anim calcmode="lin" valueType="num" p14:bounceEnd="51000">
                                          <p:cBhvr additive="base">
                                            <p:cTn id="20" dur="1000" fill="hold"/>
                                            <p:tgtEl>
                                              <p:spTgt spid="3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1000">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14:bounceEnd="51000">
                                          <p:cBhvr additive="base">
                                            <p:cTn id="23" dur="1000" fill="hold"/>
                                            <p:tgtEl>
                                              <p:spTgt spid="44"/>
                                            </p:tgtEl>
                                            <p:attrNameLst>
                                              <p:attrName>ppt_x</p:attrName>
                                            </p:attrNameLst>
                                          </p:cBhvr>
                                          <p:tavLst>
                                            <p:tav tm="0">
                                              <p:val>
                                                <p:strVal val="#ppt_x"/>
                                              </p:val>
                                            </p:tav>
                                            <p:tav tm="100000">
                                              <p:val>
                                                <p:strVal val="#ppt_x"/>
                                              </p:val>
                                            </p:tav>
                                          </p:tavLst>
                                        </p:anim>
                                        <p:anim calcmode="lin" valueType="num" p14:bounceEnd="51000">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14:presetBounceEnd="51000">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14:bounceEnd="51000">
                                          <p:cBhvr additive="base">
                                            <p:cTn id="27" dur="1000" fill="hold"/>
                                            <p:tgtEl>
                                              <p:spTgt spid="41"/>
                                            </p:tgtEl>
                                            <p:attrNameLst>
                                              <p:attrName>ppt_x</p:attrName>
                                            </p:attrNameLst>
                                          </p:cBhvr>
                                          <p:tavLst>
                                            <p:tav tm="0">
                                              <p:val>
                                                <p:strVal val="#ppt_x"/>
                                              </p:val>
                                            </p:tav>
                                            <p:tav tm="100000">
                                              <p:val>
                                                <p:strVal val="#ppt_x"/>
                                              </p:val>
                                            </p:tav>
                                          </p:tavLst>
                                        </p:anim>
                                        <p:anim calcmode="lin" valueType="num" p14:bounceEnd="51000">
                                          <p:cBhvr additive="base">
                                            <p:cTn id="28" dur="10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14:presetBounceEnd="51000">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14:bounceEnd="51000">
                                          <p:cBhvr additive="base">
                                            <p:cTn id="31" dur="1000" fill="hold"/>
                                            <p:tgtEl>
                                              <p:spTgt spid="45"/>
                                            </p:tgtEl>
                                            <p:attrNameLst>
                                              <p:attrName>ppt_x</p:attrName>
                                            </p:attrNameLst>
                                          </p:cBhvr>
                                          <p:tavLst>
                                            <p:tav tm="0">
                                              <p:val>
                                                <p:strVal val="1+#ppt_w/2"/>
                                              </p:val>
                                            </p:tav>
                                            <p:tav tm="100000">
                                              <p:val>
                                                <p:strVal val="#ppt_x"/>
                                              </p:val>
                                            </p:tav>
                                          </p:tavLst>
                                        </p:anim>
                                        <p:anim calcmode="lin" valueType="num" p14:bounceEnd="51000">
                                          <p:cBhvr additive="base">
                                            <p:cTn id="32" dur="1000" fill="hold"/>
                                            <p:tgtEl>
                                              <p:spTgt spid="45"/>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14:presetBounceEnd="51000">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14:bounceEnd="51000">
                                          <p:cBhvr additive="base">
                                            <p:cTn id="35" dur="1000" fill="hold"/>
                                            <p:tgtEl>
                                              <p:spTgt spid="40"/>
                                            </p:tgtEl>
                                            <p:attrNameLst>
                                              <p:attrName>ppt_x</p:attrName>
                                            </p:attrNameLst>
                                          </p:cBhvr>
                                          <p:tavLst>
                                            <p:tav tm="0">
                                              <p:val>
                                                <p:strVal val="1+#ppt_w/2"/>
                                              </p:val>
                                            </p:tav>
                                            <p:tav tm="100000">
                                              <p:val>
                                                <p:strVal val="#ppt_x"/>
                                              </p:val>
                                            </p:tav>
                                          </p:tavLst>
                                        </p:anim>
                                        <p:anim calcmode="lin" valueType="num" p14:bounceEnd="51000">
                                          <p:cBhvr additive="base">
                                            <p:cTn id="36" dur="1000" fill="hold"/>
                                            <p:tgtEl>
                                              <p:spTgt spid="40"/>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12" presetClass="entr" presetSubtype="8"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p:tgtEl>
                                              <p:spTgt spid="46"/>
                                            </p:tgtEl>
                                            <p:attrNameLst>
                                              <p:attrName>ppt_x</p:attrName>
                                            </p:attrNameLst>
                                          </p:cBhvr>
                                          <p:tavLst>
                                            <p:tav tm="0">
                                              <p:val>
                                                <p:strVal val="#ppt_x-#ppt_w*1.125000"/>
                                              </p:val>
                                            </p:tav>
                                            <p:tav tm="100000">
                                              <p:val>
                                                <p:strVal val="#ppt_x"/>
                                              </p:val>
                                            </p:tav>
                                          </p:tavLst>
                                        </p:anim>
                                        <p:animEffect transition="in" filter="wipe(right)">
                                          <p:cBhvr>
                                            <p:cTn id="41" dur="500"/>
                                            <p:tgtEl>
                                              <p:spTgt spid="46"/>
                                            </p:tgtEl>
                                          </p:cBhvr>
                                        </p:animEffect>
                                      </p:childTnLst>
                                    </p:cTn>
                                  </p:par>
                                </p:childTnLst>
                              </p:cTn>
                            </p:par>
                            <p:par>
                              <p:cTn id="42" fill="hold">
                                <p:stCondLst>
                                  <p:cond delay="1500"/>
                                </p:stCondLst>
                                <p:childTnLst>
                                  <p:par>
                                    <p:cTn id="43" presetID="12" presetClass="entr" presetSubtype="8"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p:tgtEl>
                                              <p:spTgt spid="49"/>
                                            </p:tgtEl>
                                            <p:attrNameLst>
                                              <p:attrName>ppt_x</p:attrName>
                                            </p:attrNameLst>
                                          </p:cBhvr>
                                          <p:tavLst>
                                            <p:tav tm="0">
                                              <p:val>
                                                <p:strVal val="#ppt_x-#ppt_w*1.125000"/>
                                              </p:val>
                                            </p:tav>
                                            <p:tav tm="100000">
                                              <p:val>
                                                <p:strVal val="#ppt_x"/>
                                              </p:val>
                                            </p:tav>
                                          </p:tavLst>
                                        </p:anim>
                                        <p:animEffect transition="in" filter="wipe(right)">
                                          <p:cBhvr>
                                            <p:cTn id="46" dur="500"/>
                                            <p:tgtEl>
                                              <p:spTgt spid="49"/>
                                            </p:tgtEl>
                                          </p:cBhvr>
                                        </p:animEffect>
                                      </p:childTnLst>
                                    </p:cTn>
                                  </p:par>
                                </p:childTnLst>
                              </p:cTn>
                            </p:par>
                            <p:par>
                              <p:cTn id="47" fill="hold">
                                <p:stCondLst>
                                  <p:cond delay="2000"/>
                                </p:stCondLst>
                                <p:childTnLst>
                                  <p:par>
                                    <p:cTn id="48" presetID="12" presetClass="entr" presetSubtype="8"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p:tgtEl>
                                              <p:spTgt spid="52"/>
                                            </p:tgtEl>
                                            <p:attrNameLst>
                                              <p:attrName>ppt_x</p:attrName>
                                            </p:attrNameLst>
                                          </p:cBhvr>
                                          <p:tavLst>
                                            <p:tav tm="0">
                                              <p:val>
                                                <p:strVal val="#ppt_x-#ppt_w*1.125000"/>
                                              </p:val>
                                            </p:tav>
                                            <p:tav tm="100000">
                                              <p:val>
                                                <p:strVal val="#ppt_x"/>
                                              </p:val>
                                            </p:tav>
                                          </p:tavLst>
                                        </p:anim>
                                        <p:animEffect transition="in" filter="wipe(right)">
                                          <p:cBhvr>
                                            <p:cTn id="51" dur="500"/>
                                            <p:tgtEl>
                                              <p:spTgt spid="52"/>
                                            </p:tgtEl>
                                          </p:cBhvr>
                                        </p:animEffect>
                                      </p:childTnLst>
                                    </p:cTn>
                                  </p:par>
                                </p:childTnLst>
                              </p:cTn>
                            </p:par>
                            <p:par>
                              <p:cTn id="52" fill="hold">
                                <p:stCondLst>
                                  <p:cond delay="2500"/>
                                </p:stCondLst>
                                <p:childTnLst>
                                  <p:par>
                                    <p:cTn id="53" presetID="12" presetClass="entr" presetSubtype="8"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p:tgtEl>
                                              <p:spTgt spid="55"/>
                                            </p:tgtEl>
                                            <p:attrNameLst>
                                              <p:attrName>ppt_x</p:attrName>
                                            </p:attrNameLst>
                                          </p:cBhvr>
                                          <p:tavLst>
                                            <p:tav tm="0">
                                              <p:val>
                                                <p:strVal val="#ppt_x-#ppt_w*1.125000"/>
                                              </p:val>
                                            </p:tav>
                                            <p:tav tm="100000">
                                              <p:val>
                                                <p:strVal val="#ppt_x"/>
                                              </p:val>
                                            </p:tav>
                                          </p:tavLst>
                                        </p:anim>
                                        <p:animEffect transition="in" filter="wipe(right)">
                                          <p:cBhvr>
                                            <p:cTn id="5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0-#ppt_w/2"/>
                                              </p:val>
                                            </p:tav>
                                            <p:tav tm="100000">
                                              <p:val>
                                                <p:strVal val="#ppt_x"/>
                                              </p:val>
                                            </p:tav>
                                          </p:tavLst>
                                        </p:anim>
                                        <p:anim calcmode="lin" valueType="num">
                                          <p:cBhvr additive="base">
                                            <p:cTn id="12" dur="10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ppt_x"/>
                                              </p:val>
                                            </p:tav>
                                            <p:tav tm="100000">
                                              <p:val>
                                                <p:strVal val="#ppt_x"/>
                                              </p:val>
                                            </p:tav>
                                          </p:tavLst>
                                        </p:anim>
                                        <p:anim calcmode="lin" valueType="num">
                                          <p:cBhvr additive="base">
                                            <p:cTn id="20" dur="1000" fill="hold"/>
                                            <p:tgtEl>
                                              <p:spTgt spid="3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1000" fill="hold"/>
                                            <p:tgtEl>
                                              <p:spTgt spid="41"/>
                                            </p:tgtEl>
                                            <p:attrNameLst>
                                              <p:attrName>ppt_x</p:attrName>
                                            </p:attrNameLst>
                                          </p:cBhvr>
                                          <p:tavLst>
                                            <p:tav tm="0">
                                              <p:val>
                                                <p:strVal val="#ppt_x"/>
                                              </p:val>
                                            </p:tav>
                                            <p:tav tm="100000">
                                              <p:val>
                                                <p:strVal val="#ppt_x"/>
                                              </p:val>
                                            </p:tav>
                                          </p:tavLst>
                                        </p:anim>
                                        <p:anim calcmode="lin" valueType="num">
                                          <p:cBhvr additive="base">
                                            <p:cTn id="28" dur="10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1+#ppt_w/2"/>
                                              </p:val>
                                            </p:tav>
                                            <p:tav tm="100000">
                                              <p:val>
                                                <p:strVal val="#ppt_x"/>
                                              </p:val>
                                            </p:tav>
                                          </p:tavLst>
                                        </p:anim>
                                        <p:anim calcmode="lin" valueType="num">
                                          <p:cBhvr additive="base">
                                            <p:cTn id="32" dur="1000" fill="hold"/>
                                            <p:tgtEl>
                                              <p:spTgt spid="45"/>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1000" fill="hold"/>
                                            <p:tgtEl>
                                              <p:spTgt spid="40"/>
                                            </p:tgtEl>
                                            <p:attrNameLst>
                                              <p:attrName>ppt_x</p:attrName>
                                            </p:attrNameLst>
                                          </p:cBhvr>
                                          <p:tavLst>
                                            <p:tav tm="0">
                                              <p:val>
                                                <p:strVal val="1+#ppt_w/2"/>
                                              </p:val>
                                            </p:tav>
                                            <p:tav tm="100000">
                                              <p:val>
                                                <p:strVal val="#ppt_x"/>
                                              </p:val>
                                            </p:tav>
                                          </p:tavLst>
                                        </p:anim>
                                        <p:anim calcmode="lin" valueType="num">
                                          <p:cBhvr additive="base">
                                            <p:cTn id="36" dur="1000" fill="hold"/>
                                            <p:tgtEl>
                                              <p:spTgt spid="40"/>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12" presetClass="entr" presetSubtype="8"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p:tgtEl>
                                              <p:spTgt spid="46"/>
                                            </p:tgtEl>
                                            <p:attrNameLst>
                                              <p:attrName>ppt_x</p:attrName>
                                            </p:attrNameLst>
                                          </p:cBhvr>
                                          <p:tavLst>
                                            <p:tav tm="0">
                                              <p:val>
                                                <p:strVal val="#ppt_x-#ppt_w*1.125000"/>
                                              </p:val>
                                            </p:tav>
                                            <p:tav tm="100000">
                                              <p:val>
                                                <p:strVal val="#ppt_x"/>
                                              </p:val>
                                            </p:tav>
                                          </p:tavLst>
                                        </p:anim>
                                        <p:animEffect transition="in" filter="wipe(right)">
                                          <p:cBhvr>
                                            <p:cTn id="41" dur="500"/>
                                            <p:tgtEl>
                                              <p:spTgt spid="46"/>
                                            </p:tgtEl>
                                          </p:cBhvr>
                                        </p:animEffect>
                                      </p:childTnLst>
                                    </p:cTn>
                                  </p:par>
                                </p:childTnLst>
                              </p:cTn>
                            </p:par>
                            <p:par>
                              <p:cTn id="42" fill="hold">
                                <p:stCondLst>
                                  <p:cond delay="1500"/>
                                </p:stCondLst>
                                <p:childTnLst>
                                  <p:par>
                                    <p:cTn id="43" presetID="12" presetClass="entr" presetSubtype="8"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p:tgtEl>
                                              <p:spTgt spid="49"/>
                                            </p:tgtEl>
                                            <p:attrNameLst>
                                              <p:attrName>ppt_x</p:attrName>
                                            </p:attrNameLst>
                                          </p:cBhvr>
                                          <p:tavLst>
                                            <p:tav tm="0">
                                              <p:val>
                                                <p:strVal val="#ppt_x-#ppt_w*1.125000"/>
                                              </p:val>
                                            </p:tav>
                                            <p:tav tm="100000">
                                              <p:val>
                                                <p:strVal val="#ppt_x"/>
                                              </p:val>
                                            </p:tav>
                                          </p:tavLst>
                                        </p:anim>
                                        <p:animEffect transition="in" filter="wipe(right)">
                                          <p:cBhvr>
                                            <p:cTn id="46" dur="500"/>
                                            <p:tgtEl>
                                              <p:spTgt spid="49"/>
                                            </p:tgtEl>
                                          </p:cBhvr>
                                        </p:animEffect>
                                      </p:childTnLst>
                                    </p:cTn>
                                  </p:par>
                                </p:childTnLst>
                              </p:cTn>
                            </p:par>
                            <p:par>
                              <p:cTn id="47" fill="hold">
                                <p:stCondLst>
                                  <p:cond delay="2000"/>
                                </p:stCondLst>
                                <p:childTnLst>
                                  <p:par>
                                    <p:cTn id="48" presetID="12" presetClass="entr" presetSubtype="8"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p:tgtEl>
                                              <p:spTgt spid="52"/>
                                            </p:tgtEl>
                                            <p:attrNameLst>
                                              <p:attrName>ppt_x</p:attrName>
                                            </p:attrNameLst>
                                          </p:cBhvr>
                                          <p:tavLst>
                                            <p:tav tm="0">
                                              <p:val>
                                                <p:strVal val="#ppt_x-#ppt_w*1.125000"/>
                                              </p:val>
                                            </p:tav>
                                            <p:tav tm="100000">
                                              <p:val>
                                                <p:strVal val="#ppt_x"/>
                                              </p:val>
                                            </p:tav>
                                          </p:tavLst>
                                        </p:anim>
                                        <p:animEffect transition="in" filter="wipe(right)">
                                          <p:cBhvr>
                                            <p:cTn id="51" dur="500"/>
                                            <p:tgtEl>
                                              <p:spTgt spid="52"/>
                                            </p:tgtEl>
                                          </p:cBhvr>
                                        </p:animEffect>
                                      </p:childTnLst>
                                    </p:cTn>
                                  </p:par>
                                </p:childTnLst>
                              </p:cTn>
                            </p:par>
                            <p:par>
                              <p:cTn id="52" fill="hold">
                                <p:stCondLst>
                                  <p:cond delay="2500"/>
                                </p:stCondLst>
                                <p:childTnLst>
                                  <p:par>
                                    <p:cTn id="53" presetID="12" presetClass="entr" presetSubtype="8"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p:tgtEl>
                                              <p:spTgt spid="55"/>
                                            </p:tgtEl>
                                            <p:attrNameLst>
                                              <p:attrName>ppt_x</p:attrName>
                                            </p:attrNameLst>
                                          </p:cBhvr>
                                          <p:tavLst>
                                            <p:tav tm="0">
                                              <p:val>
                                                <p:strVal val="#ppt_x-#ppt_w*1.125000"/>
                                              </p:val>
                                            </p:tav>
                                            <p:tav tm="100000">
                                              <p:val>
                                                <p:strVal val="#ppt_x"/>
                                              </p:val>
                                            </p:tav>
                                          </p:tavLst>
                                        </p:anim>
                                        <p:animEffect transition="in" filter="wipe(right)">
                                          <p:cBhvr>
                                            <p:cTn id="5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851"/>
          <p:cNvSpPr/>
          <p:nvPr/>
        </p:nvSpPr>
        <p:spPr>
          <a:xfrm>
            <a:off x="4584160" y="2273873"/>
            <a:ext cx="3432810" cy="864789"/>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5400" dirty="0">
                <a:solidFill>
                  <a:schemeClr val="accent1"/>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第四部分</a:t>
            </a:r>
          </a:p>
        </p:txBody>
      </p:sp>
      <p:sp>
        <p:nvSpPr>
          <p:cNvPr id="16" name="Footer Text"/>
          <p:cNvSpPr txBox="1"/>
          <p:nvPr/>
        </p:nvSpPr>
        <p:spPr>
          <a:xfrm flipH="1">
            <a:off x="4140325" y="3147814"/>
            <a:ext cx="4320480" cy="248786"/>
          </a:xfrm>
          <a:prstGeom prst="rect">
            <a:avLst/>
          </a:prstGeom>
          <a:noFill/>
        </p:spPr>
        <p:txBody>
          <a:bodyPr wrap="square" lIns="0" tIns="0" rIns="0" bIns="0" rtlCol="0">
            <a:spAutoFit/>
          </a:bodyPr>
          <a:lstStyle/>
          <a:p>
            <a:pPr algn="ctr" defTabSz="837565">
              <a:lnSpc>
                <a:spcPct val="120000"/>
              </a:lnSpc>
              <a:defRPr/>
            </a:pPr>
            <a:r>
              <a:rPr lang="en-US" altLang="zh-CN" sz="700" dirty="0">
                <a:solidFill>
                  <a:schemeClr val="tx1">
                    <a:lumMod val="50000"/>
                    <a:lumOff val="50000"/>
                  </a:schemeClr>
                </a:solidFill>
                <a:latin typeface="+mn-ea"/>
                <a:cs typeface="+mn-ea"/>
                <a:sym typeface="Arial" panose="020B0604020202020204" pitchFamily="34" charset="0"/>
              </a:rPr>
              <a:t>Your content to play here, or through your copy, paste in this box, and select only the text. Your content to play here, or through your copy, paste in this box, and select only the text. </a:t>
            </a:r>
          </a:p>
        </p:txBody>
      </p:sp>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b="4865"/>
          <a:stretch>
            <a:fillRect/>
          </a:stretch>
        </p:blipFill>
        <p:spPr>
          <a:xfrm>
            <a:off x="0" y="528244"/>
            <a:ext cx="4196498" cy="4615256"/>
          </a:xfrm>
          <a:prstGeom prst="rect">
            <a:avLst/>
          </a:prstGeom>
        </p:spPr>
      </p:pic>
      <p:sp>
        <p:nvSpPr>
          <p:cNvPr id="18" name="Oval 7"/>
          <p:cNvSpPr>
            <a:spLocks noChangeArrowheads="1"/>
          </p:cNvSpPr>
          <p:nvPr/>
        </p:nvSpPr>
        <p:spPr bwMode="auto">
          <a:xfrm>
            <a:off x="6024936" y="1625801"/>
            <a:ext cx="551259" cy="54992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solidFill>
                  <a:srgbClr val="FFFFFF"/>
                </a:solidFill>
                <a:latin typeface="Agency FB" panose="020B0503020202020204" pitchFamily="34" charset="0"/>
                <a:cs typeface="+mn-ea"/>
              </a:rPr>
              <a:t>04</a:t>
            </a:r>
            <a:endParaRPr lang="zh-CN" altLang="en-US" sz="2100" dirty="0">
              <a:solidFill>
                <a:srgbClr val="FFFFFF"/>
              </a:solidFill>
              <a:latin typeface="Agency FB" panose="020B050302020202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childTnLst>
                          </p:cTn>
                        </p:par>
                        <p:par>
                          <p:cTn id="17" fill="hold">
                            <p:stCondLst>
                              <p:cond delay="15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5"/>
                                        </p:tgtEl>
                                        <p:attrNameLst>
                                          <p:attrName>style.visibility</p:attrName>
                                        </p:attrNameLst>
                                      </p:cBhvr>
                                      <p:to>
                                        <p:strVal val="visible"/>
                                      </p:to>
                                    </p:set>
                                    <p:set>
                                      <p:cBhvr>
                                        <p:cTn id="20" dur="455" fill="hold">
                                          <p:stCondLst>
                                            <p:cond delay="0"/>
                                          </p:stCondLst>
                                        </p:cTn>
                                        <p:tgtEl>
                                          <p:spTgt spid="15"/>
                                        </p:tgtEl>
                                        <p:attrNameLst>
                                          <p:attrName>style.rotation</p:attrName>
                                        </p:attrNameLst>
                                      </p:cBhvr>
                                      <p:to>
                                        <p:strVal val="-45.0"/>
                                      </p:to>
                                    </p:set>
                                    <p:anim calcmode="lin" valueType="num">
                                      <p:cBhvr>
                                        <p:cTn id="21"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sp>
        <p:nvSpPr>
          <p:cNvPr id="23" name="Freeform 5"/>
          <p:cNvSpPr/>
          <p:nvPr/>
        </p:nvSpPr>
        <p:spPr bwMode="auto">
          <a:xfrm>
            <a:off x="791767" y="1539555"/>
            <a:ext cx="2640134" cy="1473999"/>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en-US" sz="1350">
              <a:latin typeface="方正美黑简体" panose="02010601030101010101" pitchFamily="2" charset="-122"/>
              <a:ea typeface="方正美黑简体" panose="02010601030101010101" pitchFamily="2" charset="-122"/>
            </a:endParaRPr>
          </a:p>
        </p:txBody>
      </p:sp>
      <p:sp>
        <p:nvSpPr>
          <p:cNvPr id="24" name="Freeform 5"/>
          <p:cNvSpPr/>
          <p:nvPr/>
        </p:nvSpPr>
        <p:spPr bwMode="auto">
          <a:xfrm>
            <a:off x="5766870" y="1539555"/>
            <a:ext cx="2640134" cy="1473999"/>
          </a:xfrm>
          <a:prstGeom prst="rect">
            <a:avLst/>
          </a:prstGeom>
          <a:blipFill>
            <a:blip r:embed="rId4"/>
            <a:stretch>
              <a:fillRect/>
            </a:stretch>
          </a:blipFill>
          <a:ln>
            <a:noFill/>
          </a:ln>
          <a:effectLst/>
        </p:spPr>
        <p:txBody>
          <a:bodyPr vert="horz" wrap="square" lIns="68580" tIns="34290" rIns="68580" bIns="34290" numCol="1" anchor="t" anchorCtr="0" compatLnSpc="1"/>
          <a:lstStyle/>
          <a:p>
            <a:endParaRPr lang="zh-CN" altLang="en-US" sz="1350">
              <a:latin typeface="方正美黑简体" panose="02010601030101010101" pitchFamily="2" charset="-122"/>
              <a:ea typeface="方正美黑简体" panose="02010601030101010101" pitchFamily="2" charset="-122"/>
            </a:endParaRPr>
          </a:p>
        </p:txBody>
      </p:sp>
      <p:sp>
        <p:nvSpPr>
          <p:cNvPr id="25" name="Freeform 5"/>
          <p:cNvSpPr/>
          <p:nvPr/>
        </p:nvSpPr>
        <p:spPr bwMode="auto">
          <a:xfrm>
            <a:off x="3185521" y="1464510"/>
            <a:ext cx="2772958" cy="1624091"/>
          </a:xfrm>
          <a:prstGeom prst="rect">
            <a:avLst/>
          </a:prstGeom>
          <a:solidFill>
            <a:schemeClr val="accent1"/>
          </a:solidFill>
          <a:ln>
            <a:noFill/>
          </a:ln>
          <a:effectLst/>
        </p:spPr>
        <p:txBody>
          <a:bodyPr vert="horz" wrap="square" lIns="68580" tIns="34290" rIns="68580" bIns="34290" numCol="1" anchor="t" anchorCtr="0" compatLnSpc="1"/>
          <a:lstStyle/>
          <a:p>
            <a:endParaRPr lang="zh-CN" altLang="en-US" sz="1350">
              <a:latin typeface="方正美黑简体" panose="02010601030101010101" pitchFamily="2" charset="-122"/>
              <a:ea typeface="方正美黑简体" panose="02010601030101010101" pitchFamily="2" charset="-122"/>
            </a:endParaRPr>
          </a:p>
        </p:txBody>
      </p:sp>
      <p:sp>
        <p:nvSpPr>
          <p:cNvPr id="26" name="矩形 25"/>
          <p:cNvSpPr/>
          <p:nvPr/>
        </p:nvSpPr>
        <p:spPr>
          <a:xfrm>
            <a:off x="3419872" y="1886646"/>
            <a:ext cx="1211396" cy="369332"/>
          </a:xfrm>
          <a:prstGeom prst="rect">
            <a:avLst/>
          </a:prstGeom>
          <a:noFill/>
        </p:spPr>
        <p:txBody>
          <a:bodyPr wrap="square" rtlCol="0">
            <a:spAutoFit/>
          </a:bodyPr>
          <a:lstStyle/>
          <a:p>
            <a:pPr>
              <a:lnSpc>
                <a:spcPct val="150000"/>
              </a:lnSpc>
            </a:pPr>
            <a:r>
              <a:rPr lang="zh-CN" altLang="en-US" sz="1200" dirty="0">
                <a:solidFill>
                  <a:schemeClr val="bg2"/>
                </a:solidFill>
                <a:latin typeface="方正美黑简体" panose="02010601030101010101" pitchFamily="2" charset="-122"/>
                <a:ea typeface="方正美黑简体" panose="02010601030101010101" pitchFamily="2" charset="-122"/>
                <a:cs typeface="华文黑体" pitchFamily="2" charset="-122"/>
              </a:rPr>
              <a:t>单击添加标题</a:t>
            </a:r>
          </a:p>
        </p:txBody>
      </p:sp>
      <p:sp>
        <p:nvSpPr>
          <p:cNvPr id="27" name="矩形 47"/>
          <p:cNvSpPr>
            <a:spLocks noChangeArrowheads="1"/>
          </p:cNvSpPr>
          <p:nvPr/>
        </p:nvSpPr>
        <p:spPr bwMode="auto">
          <a:xfrm>
            <a:off x="3491880" y="2206427"/>
            <a:ext cx="218359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50" dirty="0">
                <a:solidFill>
                  <a:schemeClr val="bg2"/>
                </a:solidFill>
                <a:latin typeface="方正美黑简体" panose="02010601030101010101" pitchFamily="2" charset="-122"/>
                <a:ea typeface="方正美黑简体" panose="02010601030101010101" pitchFamily="2" charset="-122"/>
              </a:rPr>
              <a:t>点击输入简要文字内容，文字内容概括精炼，不用多余的文字修饰，言短意赅的说明该项内容</a:t>
            </a:r>
            <a:endParaRPr lang="en-US" altLang="zh-CN" sz="1050" dirty="0">
              <a:solidFill>
                <a:schemeClr val="bg2"/>
              </a:solidFill>
              <a:latin typeface="方正美黑简体" panose="02010601030101010101" pitchFamily="2" charset="-122"/>
              <a:ea typeface="方正美黑简体" panose="02010601030101010101" pitchFamily="2" charset="-122"/>
              <a:sym typeface="Lato Light" charset="0"/>
            </a:endParaRPr>
          </a:p>
        </p:txBody>
      </p:sp>
      <p:grpSp>
        <p:nvGrpSpPr>
          <p:cNvPr id="28" name="组合 27"/>
          <p:cNvGrpSpPr/>
          <p:nvPr/>
        </p:nvGrpSpPr>
        <p:grpSpPr>
          <a:xfrm>
            <a:off x="1343565" y="2818600"/>
            <a:ext cx="540000" cy="540000"/>
            <a:chOff x="2218274" y="2765871"/>
            <a:chExt cx="720000" cy="720000"/>
          </a:xfrm>
        </p:grpSpPr>
        <p:sp>
          <p:nvSpPr>
            <p:cNvPr id="29" name="椭圆 28"/>
            <p:cNvSpPr/>
            <p:nvPr/>
          </p:nvSpPr>
          <p:spPr>
            <a:xfrm>
              <a:off x="2218274" y="2765871"/>
              <a:ext cx="720000" cy="720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gency FB" panose="020B0503020202020204" pitchFamily="34" charset="0"/>
                <a:ea typeface="方正美黑简体" panose="02010601030101010101" pitchFamily="2" charset="-122"/>
              </a:endParaRPr>
            </a:p>
          </p:txBody>
        </p:sp>
        <p:sp>
          <p:nvSpPr>
            <p:cNvPr id="30" name="TextBox 28"/>
            <p:cNvSpPr txBox="1"/>
            <p:nvPr/>
          </p:nvSpPr>
          <p:spPr>
            <a:xfrm>
              <a:off x="2249189" y="2859131"/>
              <a:ext cx="658172" cy="533480"/>
            </a:xfrm>
            <a:prstGeom prst="rect">
              <a:avLst/>
            </a:prstGeom>
            <a:noFill/>
            <a:ln>
              <a:noFill/>
            </a:ln>
          </p:spPr>
          <p:txBody>
            <a:bodyPr wrap="square" rtlCol="0">
              <a:spAutoFit/>
            </a:bodyPr>
            <a:lstStyle/>
            <a:p>
              <a:pPr algn="ctr"/>
              <a:r>
                <a:rPr lang="en-US" sz="2000" dirty="0">
                  <a:solidFill>
                    <a:schemeClr val="bg1"/>
                  </a:solidFill>
                  <a:latin typeface="Agency FB" panose="020B0503020202020204" pitchFamily="34" charset="0"/>
                  <a:ea typeface="方正美黑简体" panose="02010601030101010101" pitchFamily="2" charset="-122"/>
                  <a:cs typeface="+mn-ea"/>
                  <a:sym typeface="+mn-lt"/>
                </a:rPr>
                <a:t>01</a:t>
              </a:r>
              <a:endParaRPr lang="id-ID" dirty="0">
                <a:solidFill>
                  <a:schemeClr val="bg1"/>
                </a:solidFill>
                <a:latin typeface="Agency FB" panose="020B0503020202020204" pitchFamily="34" charset="0"/>
                <a:ea typeface="方正美黑简体" panose="02010601030101010101" pitchFamily="2" charset="-122"/>
                <a:cs typeface="+mn-ea"/>
                <a:sym typeface="+mn-lt"/>
              </a:endParaRPr>
            </a:p>
          </p:txBody>
        </p:sp>
      </p:grpSp>
      <p:grpSp>
        <p:nvGrpSpPr>
          <p:cNvPr id="31" name="组合 30"/>
          <p:cNvGrpSpPr/>
          <p:nvPr/>
        </p:nvGrpSpPr>
        <p:grpSpPr>
          <a:xfrm>
            <a:off x="6829103" y="2818600"/>
            <a:ext cx="540000" cy="540000"/>
            <a:chOff x="2218274" y="2765871"/>
            <a:chExt cx="720000" cy="720000"/>
          </a:xfrm>
        </p:grpSpPr>
        <p:sp>
          <p:nvSpPr>
            <p:cNvPr id="32" name="椭圆 31"/>
            <p:cNvSpPr/>
            <p:nvPr/>
          </p:nvSpPr>
          <p:spPr>
            <a:xfrm>
              <a:off x="2218274" y="2765871"/>
              <a:ext cx="720000" cy="720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gency FB" panose="020B0503020202020204" pitchFamily="34" charset="0"/>
                <a:ea typeface="方正美黑简体" panose="02010601030101010101" pitchFamily="2" charset="-122"/>
              </a:endParaRPr>
            </a:p>
          </p:txBody>
        </p:sp>
        <p:sp>
          <p:nvSpPr>
            <p:cNvPr id="33" name="TextBox 28"/>
            <p:cNvSpPr txBox="1"/>
            <p:nvPr/>
          </p:nvSpPr>
          <p:spPr>
            <a:xfrm>
              <a:off x="2249189" y="2859131"/>
              <a:ext cx="658172" cy="533480"/>
            </a:xfrm>
            <a:prstGeom prst="rect">
              <a:avLst/>
            </a:prstGeom>
            <a:noFill/>
            <a:ln>
              <a:noFill/>
            </a:ln>
          </p:spPr>
          <p:txBody>
            <a:bodyPr wrap="square" rtlCol="0">
              <a:spAutoFit/>
            </a:bodyPr>
            <a:lstStyle/>
            <a:p>
              <a:pPr algn="ctr"/>
              <a:r>
                <a:rPr lang="en-US" sz="2000" dirty="0">
                  <a:solidFill>
                    <a:schemeClr val="bg1"/>
                  </a:solidFill>
                  <a:latin typeface="Agency FB" panose="020B0503020202020204" pitchFamily="34" charset="0"/>
                  <a:ea typeface="方正美黑简体" panose="02010601030101010101" pitchFamily="2" charset="-122"/>
                  <a:cs typeface="+mn-ea"/>
                  <a:sym typeface="+mn-lt"/>
                </a:rPr>
                <a:t>02</a:t>
              </a:r>
              <a:endParaRPr lang="id-ID" dirty="0">
                <a:solidFill>
                  <a:schemeClr val="bg1"/>
                </a:solidFill>
                <a:latin typeface="Agency FB" panose="020B0503020202020204" pitchFamily="34" charset="0"/>
                <a:ea typeface="方正美黑简体" panose="02010601030101010101" pitchFamily="2" charset="-122"/>
                <a:cs typeface="+mn-ea"/>
                <a:sym typeface="+mn-lt"/>
              </a:endParaRPr>
            </a:p>
          </p:txBody>
        </p:sp>
      </p:grpSp>
      <p:sp>
        <p:nvSpPr>
          <p:cNvPr id="34" name="矩形 33"/>
          <p:cNvSpPr/>
          <p:nvPr/>
        </p:nvSpPr>
        <p:spPr>
          <a:xfrm>
            <a:off x="755576" y="3554301"/>
            <a:ext cx="1211396"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方正美黑简体" panose="02010601030101010101" pitchFamily="2" charset="-122"/>
                <a:ea typeface="方正美黑简体" panose="02010601030101010101" pitchFamily="2" charset="-122"/>
                <a:cs typeface="华文黑体" pitchFamily="2" charset="-122"/>
              </a:rPr>
              <a:t>单击添加标题</a:t>
            </a:r>
          </a:p>
        </p:txBody>
      </p:sp>
      <p:sp>
        <p:nvSpPr>
          <p:cNvPr id="35" name="矩形 47"/>
          <p:cNvSpPr>
            <a:spLocks noChangeArrowheads="1"/>
          </p:cNvSpPr>
          <p:nvPr/>
        </p:nvSpPr>
        <p:spPr bwMode="auto">
          <a:xfrm>
            <a:off x="827584" y="3887202"/>
            <a:ext cx="218359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50" dirty="0">
                <a:solidFill>
                  <a:schemeClr val="tx1">
                    <a:lumMod val="65000"/>
                    <a:lumOff val="35000"/>
                  </a:schemeClr>
                </a:solidFill>
                <a:latin typeface="方正美黑简体" panose="02010601030101010101" pitchFamily="2" charset="-122"/>
                <a:ea typeface="方正美黑简体" panose="02010601030101010101" pitchFamily="2" charset="-122"/>
              </a:rPr>
              <a:t>点击输入简要文字内容，文字内容概括精炼，不用多余的文字修饰，言短意赅的说明该项内容</a:t>
            </a:r>
            <a:endParaRPr lang="en-US" altLang="zh-CN" sz="1050" dirty="0">
              <a:solidFill>
                <a:schemeClr val="tx1">
                  <a:lumMod val="65000"/>
                  <a:lumOff val="35000"/>
                </a:schemeClr>
              </a:solidFill>
              <a:latin typeface="方正美黑简体" panose="02010601030101010101" pitchFamily="2" charset="-122"/>
              <a:ea typeface="方正美黑简体" panose="02010601030101010101" pitchFamily="2" charset="-122"/>
              <a:sym typeface="Lato Light" charset="0"/>
            </a:endParaRPr>
          </a:p>
        </p:txBody>
      </p:sp>
      <p:sp>
        <p:nvSpPr>
          <p:cNvPr id="36" name="矩形 35"/>
          <p:cNvSpPr/>
          <p:nvPr/>
        </p:nvSpPr>
        <p:spPr>
          <a:xfrm>
            <a:off x="3707904" y="3554301"/>
            <a:ext cx="1211396"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方正美黑简体" panose="02010601030101010101" pitchFamily="2" charset="-122"/>
                <a:ea typeface="方正美黑简体" panose="02010601030101010101" pitchFamily="2" charset="-122"/>
                <a:cs typeface="华文黑体" pitchFamily="2" charset="-122"/>
              </a:rPr>
              <a:t>单击添加标题</a:t>
            </a:r>
          </a:p>
        </p:txBody>
      </p:sp>
      <p:sp>
        <p:nvSpPr>
          <p:cNvPr id="37" name="矩形 47"/>
          <p:cNvSpPr>
            <a:spLocks noChangeArrowheads="1"/>
          </p:cNvSpPr>
          <p:nvPr/>
        </p:nvSpPr>
        <p:spPr bwMode="auto">
          <a:xfrm>
            <a:off x="3779912" y="3887202"/>
            <a:ext cx="218359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50" dirty="0">
                <a:solidFill>
                  <a:schemeClr val="tx1">
                    <a:lumMod val="65000"/>
                    <a:lumOff val="35000"/>
                  </a:schemeClr>
                </a:solidFill>
                <a:latin typeface="方正美黑简体" panose="02010601030101010101" pitchFamily="2" charset="-122"/>
                <a:ea typeface="方正美黑简体" panose="02010601030101010101" pitchFamily="2" charset="-122"/>
              </a:rPr>
              <a:t>点击输入简要文字内容，文字内容概括精炼，不用多余的文字修饰，言短意赅的说明该项内容</a:t>
            </a:r>
            <a:endParaRPr lang="en-US" altLang="zh-CN" sz="1050" dirty="0">
              <a:solidFill>
                <a:schemeClr val="tx1">
                  <a:lumMod val="65000"/>
                  <a:lumOff val="35000"/>
                </a:schemeClr>
              </a:solidFill>
              <a:latin typeface="方正美黑简体" panose="02010601030101010101" pitchFamily="2" charset="-122"/>
              <a:ea typeface="方正美黑简体" panose="02010601030101010101" pitchFamily="2" charset="-122"/>
              <a:sym typeface="Lato Light" charset="0"/>
            </a:endParaRPr>
          </a:p>
        </p:txBody>
      </p:sp>
      <p:sp>
        <p:nvSpPr>
          <p:cNvPr id="58" name="矩形 57"/>
          <p:cNvSpPr/>
          <p:nvPr/>
        </p:nvSpPr>
        <p:spPr>
          <a:xfrm>
            <a:off x="6156176" y="3554301"/>
            <a:ext cx="1211396"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方正美黑简体" panose="02010601030101010101" pitchFamily="2" charset="-122"/>
                <a:ea typeface="方正美黑简体" panose="02010601030101010101" pitchFamily="2" charset="-122"/>
                <a:cs typeface="华文黑体" pitchFamily="2" charset="-122"/>
              </a:rPr>
              <a:t>单击添加标题</a:t>
            </a:r>
          </a:p>
        </p:txBody>
      </p:sp>
      <p:sp>
        <p:nvSpPr>
          <p:cNvPr id="59" name="矩形 47"/>
          <p:cNvSpPr>
            <a:spLocks noChangeArrowheads="1"/>
          </p:cNvSpPr>
          <p:nvPr/>
        </p:nvSpPr>
        <p:spPr bwMode="auto">
          <a:xfrm>
            <a:off x="6228184" y="3887202"/>
            <a:ext cx="218359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50" dirty="0">
                <a:solidFill>
                  <a:schemeClr val="tx1">
                    <a:lumMod val="65000"/>
                    <a:lumOff val="35000"/>
                  </a:schemeClr>
                </a:solidFill>
                <a:latin typeface="方正美黑简体" panose="02010601030101010101" pitchFamily="2" charset="-122"/>
                <a:ea typeface="方正美黑简体" panose="02010601030101010101" pitchFamily="2" charset="-122"/>
              </a:rPr>
              <a:t>点击输入简要文字内容，文字内容概括精炼，不用多余的文字修饰，言短意赅的说明该项内容</a:t>
            </a:r>
            <a:endParaRPr lang="en-US" altLang="zh-CN" sz="1050" dirty="0">
              <a:solidFill>
                <a:schemeClr val="tx1">
                  <a:lumMod val="65000"/>
                  <a:lumOff val="35000"/>
                </a:schemeClr>
              </a:solidFill>
              <a:latin typeface="方正美黑简体" panose="02010601030101010101" pitchFamily="2" charset="-122"/>
              <a:ea typeface="方正美黑简体" panose="02010601030101010101" pitchFamily="2" charset="-122"/>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35000" fill="hold" grpId="0" nodeType="afterEffect" p14:presetBounceEnd="55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5000">
                                          <p:cBhvr additive="base">
                                            <p:cTn id="7" dur="2000" fill="hold"/>
                                            <p:tgtEl>
                                              <p:spTgt spid="25"/>
                                            </p:tgtEl>
                                            <p:attrNameLst>
                                              <p:attrName>ppt_x</p:attrName>
                                            </p:attrNameLst>
                                          </p:cBhvr>
                                          <p:tavLst>
                                            <p:tav tm="0">
                                              <p:val>
                                                <p:strVal val="0-#ppt_w/2"/>
                                              </p:val>
                                            </p:tav>
                                            <p:tav tm="100000">
                                              <p:val>
                                                <p:strVal val="#ppt_x"/>
                                              </p:val>
                                            </p:tav>
                                          </p:tavLst>
                                        </p:anim>
                                        <p:anim calcmode="lin" valueType="num" p14:bounceEnd="55000">
                                          <p:cBhvr additive="base">
                                            <p:cTn id="8" dur="2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12" accel="35000" fill="hold" grpId="0" nodeType="withEffect" p14:presetBounceEnd="55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55000">
                                          <p:cBhvr additive="base">
                                            <p:cTn id="11" dur="2000" fill="hold"/>
                                            <p:tgtEl>
                                              <p:spTgt spid="23"/>
                                            </p:tgtEl>
                                            <p:attrNameLst>
                                              <p:attrName>ppt_x</p:attrName>
                                            </p:attrNameLst>
                                          </p:cBhvr>
                                          <p:tavLst>
                                            <p:tav tm="0">
                                              <p:val>
                                                <p:strVal val="0-#ppt_w/2"/>
                                              </p:val>
                                            </p:tav>
                                            <p:tav tm="100000">
                                              <p:val>
                                                <p:strVal val="#ppt_x"/>
                                              </p:val>
                                            </p:tav>
                                          </p:tavLst>
                                        </p:anim>
                                        <p:anim calcmode="lin" valueType="num" p14:bounceEnd="55000">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2" accel="35000" fill="hold" grpId="0" nodeType="withEffect" p14:presetBounceEnd="55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55000">
                                          <p:cBhvr additive="base">
                                            <p:cTn id="15" dur="2000" fill="hold"/>
                                            <p:tgtEl>
                                              <p:spTgt spid="24"/>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24"/>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2" presetClass="entr" presetSubtype="2"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ppt_x</p:attrName>
                                            </p:attrNameLst>
                                          </p:cBhvr>
                                          <p:tavLst>
                                            <p:tav tm="0">
                                              <p:val>
                                                <p:strVal val="#ppt_x+#ppt_w*1.125000"/>
                                              </p:val>
                                            </p:tav>
                                            <p:tav tm="100000">
                                              <p:val>
                                                <p:strVal val="#ppt_x"/>
                                              </p:val>
                                            </p:tav>
                                          </p:tavLst>
                                        </p:anim>
                                        <p:animEffect transition="in" filter="wipe(left)">
                                          <p:cBhvr>
                                            <p:cTn id="21" dur="500"/>
                                            <p:tgtEl>
                                              <p:spTgt spid="26"/>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p:tgtEl>
                                              <p:spTgt spid="27"/>
                                            </p:tgtEl>
                                            <p:attrNameLst>
                                              <p:attrName>ppt_x</p:attrName>
                                            </p:attrNameLst>
                                          </p:cBhvr>
                                          <p:tavLst>
                                            <p:tav tm="0">
                                              <p:val>
                                                <p:strVal val="#ppt_x+#ppt_w*1.125000"/>
                                              </p:val>
                                            </p:tav>
                                            <p:tav tm="100000">
                                              <p:val>
                                                <p:strVal val="#ppt_x"/>
                                              </p:val>
                                            </p:tav>
                                          </p:tavLst>
                                        </p:anim>
                                        <p:animEffect transition="in" filter="wipe(left)">
                                          <p:cBhvr>
                                            <p:cTn id="25" dur="500"/>
                                            <p:tgtEl>
                                              <p:spTgt spid="2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p:tgtEl>
                                              <p:spTgt spid="34"/>
                                            </p:tgtEl>
                                            <p:attrNameLst>
                                              <p:attrName>ppt_x</p:attrName>
                                            </p:attrNameLst>
                                          </p:cBhvr>
                                          <p:tavLst>
                                            <p:tav tm="0">
                                              <p:val>
                                                <p:strVal val="#ppt_x+#ppt_w*1.125000"/>
                                              </p:val>
                                            </p:tav>
                                            <p:tav tm="100000">
                                              <p:val>
                                                <p:strVal val="#ppt_x"/>
                                              </p:val>
                                            </p:tav>
                                          </p:tavLst>
                                        </p:anim>
                                        <p:animEffect transition="in" filter="wipe(left)">
                                          <p:cBhvr>
                                            <p:cTn id="37" dur="500"/>
                                            <p:tgtEl>
                                              <p:spTgt spid="34"/>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p:tgtEl>
                                              <p:spTgt spid="35"/>
                                            </p:tgtEl>
                                            <p:attrNameLst>
                                              <p:attrName>ppt_x</p:attrName>
                                            </p:attrNameLst>
                                          </p:cBhvr>
                                          <p:tavLst>
                                            <p:tav tm="0">
                                              <p:val>
                                                <p:strVal val="#ppt_x+#ppt_w*1.125000"/>
                                              </p:val>
                                            </p:tav>
                                            <p:tav tm="100000">
                                              <p:val>
                                                <p:strVal val="#ppt_x"/>
                                              </p:val>
                                            </p:tav>
                                          </p:tavLst>
                                        </p:anim>
                                        <p:animEffect transition="in" filter="wipe(left)">
                                          <p:cBhvr>
                                            <p:cTn id="41" dur="500"/>
                                            <p:tgtEl>
                                              <p:spTgt spid="35"/>
                                            </p:tgtEl>
                                          </p:cBhvr>
                                        </p:animEffect>
                                      </p:childTnLst>
                                    </p:cTn>
                                  </p:par>
                                  <p:par>
                                    <p:cTn id="42" presetID="1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p:tgtEl>
                                              <p:spTgt spid="36"/>
                                            </p:tgtEl>
                                            <p:attrNameLst>
                                              <p:attrName>ppt_x</p:attrName>
                                            </p:attrNameLst>
                                          </p:cBhvr>
                                          <p:tavLst>
                                            <p:tav tm="0">
                                              <p:val>
                                                <p:strVal val="#ppt_x+#ppt_w*1.125000"/>
                                              </p:val>
                                            </p:tav>
                                            <p:tav tm="100000">
                                              <p:val>
                                                <p:strVal val="#ppt_x"/>
                                              </p:val>
                                            </p:tav>
                                          </p:tavLst>
                                        </p:anim>
                                        <p:animEffect transition="in" filter="wipe(left)">
                                          <p:cBhvr>
                                            <p:cTn id="45" dur="500"/>
                                            <p:tgtEl>
                                              <p:spTgt spid="36"/>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p:tgtEl>
                                              <p:spTgt spid="37"/>
                                            </p:tgtEl>
                                            <p:attrNameLst>
                                              <p:attrName>ppt_x</p:attrName>
                                            </p:attrNameLst>
                                          </p:cBhvr>
                                          <p:tavLst>
                                            <p:tav tm="0">
                                              <p:val>
                                                <p:strVal val="#ppt_x+#ppt_w*1.125000"/>
                                              </p:val>
                                            </p:tav>
                                            <p:tav tm="100000">
                                              <p:val>
                                                <p:strVal val="#ppt_x"/>
                                              </p:val>
                                            </p:tav>
                                          </p:tavLst>
                                        </p:anim>
                                        <p:animEffect transition="in" filter="wipe(left)">
                                          <p:cBhvr>
                                            <p:cTn id="49" dur="500"/>
                                            <p:tgtEl>
                                              <p:spTgt spid="37"/>
                                            </p:tgtEl>
                                          </p:cBhvr>
                                        </p:animEffect>
                                      </p:childTnLst>
                                    </p:cTn>
                                  </p:par>
                                  <p:par>
                                    <p:cTn id="50" presetID="12" presetClass="entr" presetSubtype="2"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p:tgtEl>
                                              <p:spTgt spid="58"/>
                                            </p:tgtEl>
                                            <p:attrNameLst>
                                              <p:attrName>ppt_x</p:attrName>
                                            </p:attrNameLst>
                                          </p:cBhvr>
                                          <p:tavLst>
                                            <p:tav tm="0">
                                              <p:val>
                                                <p:strVal val="#ppt_x+#ppt_w*1.125000"/>
                                              </p:val>
                                            </p:tav>
                                            <p:tav tm="100000">
                                              <p:val>
                                                <p:strVal val="#ppt_x"/>
                                              </p:val>
                                            </p:tav>
                                          </p:tavLst>
                                        </p:anim>
                                        <p:animEffect transition="in" filter="wipe(left)">
                                          <p:cBhvr>
                                            <p:cTn id="53" dur="500"/>
                                            <p:tgtEl>
                                              <p:spTgt spid="58"/>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p:tgtEl>
                                              <p:spTgt spid="59"/>
                                            </p:tgtEl>
                                            <p:attrNameLst>
                                              <p:attrName>ppt_x</p:attrName>
                                            </p:attrNameLst>
                                          </p:cBhvr>
                                          <p:tavLst>
                                            <p:tav tm="0">
                                              <p:val>
                                                <p:strVal val="#ppt_x+#ppt_w*1.125000"/>
                                              </p:val>
                                            </p:tav>
                                            <p:tav tm="100000">
                                              <p:val>
                                                <p:strVal val="#ppt_x"/>
                                              </p:val>
                                            </p:tav>
                                          </p:tavLst>
                                        </p:anim>
                                        <p:animEffect transition="in" filter="wipe(left)">
                                          <p:cBhvr>
                                            <p:cTn id="5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p:bldP spid="34" grpId="0"/>
          <p:bldP spid="35" grpId="0"/>
          <p:bldP spid="36" grpId="0"/>
          <p:bldP spid="37" grpId="0"/>
          <p:bldP spid="58"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35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000" fill="hold"/>
                                            <p:tgtEl>
                                              <p:spTgt spid="25"/>
                                            </p:tgtEl>
                                            <p:attrNameLst>
                                              <p:attrName>ppt_x</p:attrName>
                                            </p:attrNameLst>
                                          </p:cBhvr>
                                          <p:tavLst>
                                            <p:tav tm="0">
                                              <p:val>
                                                <p:strVal val="0-#ppt_w/2"/>
                                              </p:val>
                                            </p:tav>
                                            <p:tav tm="100000">
                                              <p:val>
                                                <p:strVal val="#ppt_x"/>
                                              </p:val>
                                            </p:tav>
                                          </p:tavLst>
                                        </p:anim>
                                        <p:anim calcmode="lin" valueType="num">
                                          <p:cBhvr additive="base">
                                            <p:cTn id="8" dur="2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12" accel="3500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2000" fill="hold"/>
                                            <p:tgtEl>
                                              <p:spTgt spid="23"/>
                                            </p:tgtEl>
                                            <p:attrNameLst>
                                              <p:attrName>ppt_x</p:attrName>
                                            </p:attrNameLst>
                                          </p:cBhvr>
                                          <p:tavLst>
                                            <p:tav tm="0">
                                              <p:val>
                                                <p:strVal val="0-#ppt_w/2"/>
                                              </p:val>
                                            </p:tav>
                                            <p:tav tm="100000">
                                              <p:val>
                                                <p:strVal val="#ppt_x"/>
                                              </p:val>
                                            </p:tav>
                                          </p:tavLst>
                                        </p:anim>
                                        <p:anim calcmode="lin" valueType="num">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2" accel="3500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2000" fill="hold"/>
                                            <p:tgtEl>
                                              <p:spTgt spid="24"/>
                                            </p:tgtEl>
                                            <p:attrNameLst>
                                              <p:attrName>ppt_x</p:attrName>
                                            </p:attrNameLst>
                                          </p:cBhvr>
                                          <p:tavLst>
                                            <p:tav tm="0">
                                              <p:val>
                                                <p:strVal val="0-#ppt_w/2"/>
                                              </p:val>
                                            </p:tav>
                                            <p:tav tm="100000">
                                              <p:val>
                                                <p:strVal val="#ppt_x"/>
                                              </p:val>
                                            </p:tav>
                                          </p:tavLst>
                                        </p:anim>
                                        <p:anim calcmode="lin" valueType="num">
                                          <p:cBhvr additive="base">
                                            <p:cTn id="16" dur="2000" fill="hold"/>
                                            <p:tgtEl>
                                              <p:spTgt spid="24"/>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2" presetClass="entr" presetSubtype="2"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ppt_x</p:attrName>
                                            </p:attrNameLst>
                                          </p:cBhvr>
                                          <p:tavLst>
                                            <p:tav tm="0">
                                              <p:val>
                                                <p:strVal val="#ppt_x+#ppt_w*1.125000"/>
                                              </p:val>
                                            </p:tav>
                                            <p:tav tm="100000">
                                              <p:val>
                                                <p:strVal val="#ppt_x"/>
                                              </p:val>
                                            </p:tav>
                                          </p:tavLst>
                                        </p:anim>
                                        <p:animEffect transition="in" filter="wipe(left)">
                                          <p:cBhvr>
                                            <p:cTn id="21" dur="500"/>
                                            <p:tgtEl>
                                              <p:spTgt spid="26"/>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p:tgtEl>
                                              <p:spTgt spid="27"/>
                                            </p:tgtEl>
                                            <p:attrNameLst>
                                              <p:attrName>ppt_x</p:attrName>
                                            </p:attrNameLst>
                                          </p:cBhvr>
                                          <p:tavLst>
                                            <p:tav tm="0">
                                              <p:val>
                                                <p:strVal val="#ppt_x+#ppt_w*1.125000"/>
                                              </p:val>
                                            </p:tav>
                                            <p:tav tm="100000">
                                              <p:val>
                                                <p:strVal val="#ppt_x"/>
                                              </p:val>
                                            </p:tav>
                                          </p:tavLst>
                                        </p:anim>
                                        <p:animEffect transition="in" filter="wipe(left)">
                                          <p:cBhvr>
                                            <p:cTn id="25" dur="500"/>
                                            <p:tgtEl>
                                              <p:spTgt spid="2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p:tgtEl>
                                              <p:spTgt spid="34"/>
                                            </p:tgtEl>
                                            <p:attrNameLst>
                                              <p:attrName>ppt_x</p:attrName>
                                            </p:attrNameLst>
                                          </p:cBhvr>
                                          <p:tavLst>
                                            <p:tav tm="0">
                                              <p:val>
                                                <p:strVal val="#ppt_x+#ppt_w*1.125000"/>
                                              </p:val>
                                            </p:tav>
                                            <p:tav tm="100000">
                                              <p:val>
                                                <p:strVal val="#ppt_x"/>
                                              </p:val>
                                            </p:tav>
                                          </p:tavLst>
                                        </p:anim>
                                        <p:animEffect transition="in" filter="wipe(left)">
                                          <p:cBhvr>
                                            <p:cTn id="37" dur="500"/>
                                            <p:tgtEl>
                                              <p:spTgt spid="34"/>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p:tgtEl>
                                              <p:spTgt spid="35"/>
                                            </p:tgtEl>
                                            <p:attrNameLst>
                                              <p:attrName>ppt_x</p:attrName>
                                            </p:attrNameLst>
                                          </p:cBhvr>
                                          <p:tavLst>
                                            <p:tav tm="0">
                                              <p:val>
                                                <p:strVal val="#ppt_x+#ppt_w*1.125000"/>
                                              </p:val>
                                            </p:tav>
                                            <p:tav tm="100000">
                                              <p:val>
                                                <p:strVal val="#ppt_x"/>
                                              </p:val>
                                            </p:tav>
                                          </p:tavLst>
                                        </p:anim>
                                        <p:animEffect transition="in" filter="wipe(left)">
                                          <p:cBhvr>
                                            <p:cTn id="41" dur="500"/>
                                            <p:tgtEl>
                                              <p:spTgt spid="35"/>
                                            </p:tgtEl>
                                          </p:cBhvr>
                                        </p:animEffect>
                                      </p:childTnLst>
                                    </p:cTn>
                                  </p:par>
                                  <p:par>
                                    <p:cTn id="42" presetID="1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p:tgtEl>
                                              <p:spTgt spid="36"/>
                                            </p:tgtEl>
                                            <p:attrNameLst>
                                              <p:attrName>ppt_x</p:attrName>
                                            </p:attrNameLst>
                                          </p:cBhvr>
                                          <p:tavLst>
                                            <p:tav tm="0">
                                              <p:val>
                                                <p:strVal val="#ppt_x+#ppt_w*1.125000"/>
                                              </p:val>
                                            </p:tav>
                                            <p:tav tm="100000">
                                              <p:val>
                                                <p:strVal val="#ppt_x"/>
                                              </p:val>
                                            </p:tav>
                                          </p:tavLst>
                                        </p:anim>
                                        <p:animEffect transition="in" filter="wipe(left)">
                                          <p:cBhvr>
                                            <p:cTn id="45" dur="500"/>
                                            <p:tgtEl>
                                              <p:spTgt spid="36"/>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p:tgtEl>
                                              <p:spTgt spid="37"/>
                                            </p:tgtEl>
                                            <p:attrNameLst>
                                              <p:attrName>ppt_x</p:attrName>
                                            </p:attrNameLst>
                                          </p:cBhvr>
                                          <p:tavLst>
                                            <p:tav tm="0">
                                              <p:val>
                                                <p:strVal val="#ppt_x+#ppt_w*1.125000"/>
                                              </p:val>
                                            </p:tav>
                                            <p:tav tm="100000">
                                              <p:val>
                                                <p:strVal val="#ppt_x"/>
                                              </p:val>
                                            </p:tav>
                                          </p:tavLst>
                                        </p:anim>
                                        <p:animEffect transition="in" filter="wipe(left)">
                                          <p:cBhvr>
                                            <p:cTn id="49" dur="500"/>
                                            <p:tgtEl>
                                              <p:spTgt spid="37"/>
                                            </p:tgtEl>
                                          </p:cBhvr>
                                        </p:animEffect>
                                      </p:childTnLst>
                                    </p:cTn>
                                  </p:par>
                                  <p:par>
                                    <p:cTn id="50" presetID="12" presetClass="entr" presetSubtype="2"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p:tgtEl>
                                              <p:spTgt spid="58"/>
                                            </p:tgtEl>
                                            <p:attrNameLst>
                                              <p:attrName>ppt_x</p:attrName>
                                            </p:attrNameLst>
                                          </p:cBhvr>
                                          <p:tavLst>
                                            <p:tav tm="0">
                                              <p:val>
                                                <p:strVal val="#ppt_x+#ppt_w*1.125000"/>
                                              </p:val>
                                            </p:tav>
                                            <p:tav tm="100000">
                                              <p:val>
                                                <p:strVal val="#ppt_x"/>
                                              </p:val>
                                            </p:tav>
                                          </p:tavLst>
                                        </p:anim>
                                        <p:animEffect transition="in" filter="wipe(left)">
                                          <p:cBhvr>
                                            <p:cTn id="53" dur="500"/>
                                            <p:tgtEl>
                                              <p:spTgt spid="58"/>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p:tgtEl>
                                              <p:spTgt spid="59"/>
                                            </p:tgtEl>
                                            <p:attrNameLst>
                                              <p:attrName>ppt_x</p:attrName>
                                            </p:attrNameLst>
                                          </p:cBhvr>
                                          <p:tavLst>
                                            <p:tav tm="0">
                                              <p:val>
                                                <p:strVal val="#ppt_x+#ppt_w*1.125000"/>
                                              </p:val>
                                            </p:tav>
                                            <p:tav tm="100000">
                                              <p:val>
                                                <p:strVal val="#ppt_x"/>
                                              </p:val>
                                            </p:tav>
                                          </p:tavLst>
                                        </p:anim>
                                        <p:animEffect transition="in" filter="wipe(left)">
                                          <p:cBhvr>
                                            <p:cTn id="5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p:bldP spid="34" grpId="0"/>
          <p:bldP spid="35" grpId="0"/>
          <p:bldP spid="36" grpId="0"/>
          <p:bldP spid="37" grpId="0"/>
          <p:bldP spid="58" grpId="0"/>
          <p:bldP spid="5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grpSp>
        <p:nvGrpSpPr>
          <p:cNvPr id="20" name="组合 19"/>
          <p:cNvGrpSpPr/>
          <p:nvPr/>
        </p:nvGrpSpPr>
        <p:grpSpPr>
          <a:xfrm>
            <a:off x="535258" y="1409993"/>
            <a:ext cx="2432432" cy="1963538"/>
            <a:chOff x="771733" y="1705823"/>
            <a:chExt cx="3243243" cy="2618050"/>
          </a:xfrm>
        </p:grpSpPr>
        <p:sp>
          <p:nvSpPr>
            <p:cNvPr id="21" name="矩形 20"/>
            <p:cNvSpPr/>
            <p:nvPr/>
          </p:nvSpPr>
          <p:spPr>
            <a:xfrm>
              <a:off x="771733" y="1705823"/>
              <a:ext cx="3243243" cy="261805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陈继世-硬笔行书" panose="02010609030101010101" pitchFamily="49" charset="-122"/>
                <a:ea typeface="陈继世-硬笔行书" panose="02010609030101010101" pitchFamily="49" charset="-122"/>
              </a:endParaRPr>
            </a:p>
          </p:txBody>
        </p:sp>
        <p:sp>
          <p:nvSpPr>
            <p:cNvPr id="22" name="矩形 21"/>
            <p:cNvSpPr/>
            <p:nvPr/>
          </p:nvSpPr>
          <p:spPr>
            <a:xfrm>
              <a:off x="771733" y="3855873"/>
              <a:ext cx="468000" cy="46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陈继世-硬笔行书" panose="02010609030101010101" pitchFamily="49" charset="-122"/>
                <a:ea typeface="陈继世-硬笔行书" panose="02010609030101010101" pitchFamily="49" charset="-122"/>
              </a:endParaRPr>
            </a:p>
          </p:txBody>
        </p:sp>
        <p:sp>
          <p:nvSpPr>
            <p:cNvPr id="38" name="矩形 37"/>
            <p:cNvSpPr/>
            <p:nvPr/>
          </p:nvSpPr>
          <p:spPr>
            <a:xfrm>
              <a:off x="1239734" y="3855872"/>
              <a:ext cx="2775242" cy="46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latin typeface="陈继世-硬笔行书" panose="02010609030101010101" pitchFamily="49" charset="-122"/>
                  <a:ea typeface="陈继世-硬笔行书" panose="02010609030101010101" pitchFamily="49" charset="-122"/>
                </a:rPr>
                <a:t>单击添加标题</a:t>
              </a:r>
            </a:p>
          </p:txBody>
        </p:sp>
        <p:sp>
          <p:nvSpPr>
            <p:cNvPr id="39" name="Freeform 1102"/>
            <p:cNvSpPr>
              <a:spLocks noChangeAspect="1" noEditPoints="1"/>
            </p:cNvSpPr>
            <p:nvPr/>
          </p:nvSpPr>
          <p:spPr bwMode="auto">
            <a:xfrm>
              <a:off x="825734" y="3909872"/>
              <a:ext cx="360000" cy="360000"/>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104 w 146"/>
                <a:gd name="T11" fmla="*/ 119 h 146"/>
                <a:gd name="T12" fmla="*/ 73 w 146"/>
                <a:gd name="T13" fmla="*/ 100 h 146"/>
                <a:gd name="T14" fmla="*/ 42 w 146"/>
                <a:gd name="T15" fmla="*/ 119 h 146"/>
                <a:gd name="T16" fmla="*/ 50 w 146"/>
                <a:gd name="T17" fmla="*/ 83 h 146"/>
                <a:gd name="T18" fmla="*/ 22 w 146"/>
                <a:gd name="T19" fmla="*/ 59 h 146"/>
                <a:gd name="T20" fmla="*/ 59 w 146"/>
                <a:gd name="T21" fmla="*/ 56 h 146"/>
                <a:gd name="T22" fmla="*/ 73 w 146"/>
                <a:gd name="T23" fmla="*/ 22 h 146"/>
                <a:gd name="T24" fmla="*/ 87 w 146"/>
                <a:gd name="T25" fmla="*/ 56 h 146"/>
                <a:gd name="T26" fmla="*/ 124 w 146"/>
                <a:gd name="T27" fmla="*/ 59 h 146"/>
                <a:gd name="T28" fmla="*/ 96 w 146"/>
                <a:gd name="T29" fmla="*/ 83 h 146"/>
                <a:gd name="T30" fmla="*/ 104 w 146"/>
                <a:gd name="T31" fmla="*/ 1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p:spPr>
          <p:txBody>
            <a:bodyPr vert="horz" wrap="square" lIns="68580" tIns="34290" rIns="68580" bIns="34290" numCol="1" anchor="t" anchorCtr="0" compatLnSpc="1"/>
            <a:lstStyle/>
            <a:p>
              <a:endParaRPr lang="en-US" sz="1350">
                <a:latin typeface="陈继世-硬笔行书" panose="02010609030101010101" pitchFamily="49" charset="-122"/>
                <a:ea typeface="陈继世-硬笔行书" panose="02010609030101010101" pitchFamily="49" charset="-122"/>
              </a:endParaRPr>
            </a:p>
          </p:txBody>
        </p:sp>
      </p:grpSp>
      <p:grpSp>
        <p:nvGrpSpPr>
          <p:cNvPr id="40" name="组合 39"/>
          <p:cNvGrpSpPr/>
          <p:nvPr/>
        </p:nvGrpSpPr>
        <p:grpSpPr>
          <a:xfrm>
            <a:off x="6294528" y="1409993"/>
            <a:ext cx="2434564" cy="1963538"/>
            <a:chOff x="8450759" y="1705823"/>
            <a:chExt cx="3246085" cy="2618050"/>
          </a:xfrm>
        </p:grpSpPr>
        <p:sp>
          <p:nvSpPr>
            <p:cNvPr id="41" name="矩形 40"/>
            <p:cNvSpPr/>
            <p:nvPr/>
          </p:nvSpPr>
          <p:spPr>
            <a:xfrm>
              <a:off x="8450759" y="1705823"/>
              <a:ext cx="3243242" cy="2618050"/>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陈继世-硬笔行书" panose="02010609030101010101" pitchFamily="49" charset="-122"/>
                <a:ea typeface="陈继世-硬笔行书" panose="02010609030101010101" pitchFamily="49" charset="-122"/>
              </a:endParaRPr>
            </a:p>
          </p:txBody>
        </p:sp>
        <p:sp>
          <p:nvSpPr>
            <p:cNvPr id="42" name="矩形 41"/>
            <p:cNvSpPr/>
            <p:nvPr/>
          </p:nvSpPr>
          <p:spPr>
            <a:xfrm>
              <a:off x="8450759" y="3855873"/>
              <a:ext cx="468000" cy="46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陈继世-硬笔行书" panose="02010609030101010101" pitchFamily="49" charset="-122"/>
                <a:ea typeface="陈继世-硬笔行书" panose="02010609030101010101" pitchFamily="49" charset="-122"/>
              </a:endParaRPr>
            </a:p>
          </p:txBody>
        </p:sp>
        <p:sp>
          <p:nvSpPr>
            <p:cNvPr id="43" name="矩形 42"/>
            <p:cNvSpPr/>
            <p:nvPr/>
          </p:nvSpPr>
          <p:spPr>
            <a:xfrm>
              <a:off x="8921602" y="3855872"/>
              <a:ext cx="2775242" cy="46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latin typeface="陈继世-硬笔行书" panose="02010609030101010101" pitchFamily="49" charset="-122"/>
                  <a:ea typeface="陈继世-硬笔行书" panose="02010609030101010101" pitchFamily="49" charset="-122"/>
                </a:rPr>
                <a:t>单击添加标题</a:t>
              </a:r>
            </a:p>
          </p:txBody>
        </p:sp>
        <p:grpSp>
          <p:nvGrpSpPr>
            <p:cNvPr id="44" name="组合 43"/>
            <p:cNvGrpSpPr>
              <a:grpSpLocks noChangeAspect="1"/>
            </p:cNvGrpSpPr>
            <p:nvPr/>
          </p:nvGrpSpPr>
          <p:grpSpPr>
            <a:xfrm>
              <a:off x="8507071" y="3909872"/>
              <a:ext cx="361059" cy="360000"/>
              <a:chOff x="4351844" y="5426076"/>
              <a:chExt cx="541338" cy="539750"/>
            </a:xfrm>
            <a:solidFill>
              <a:schemeClr val="bg1"/>
            </a:solidFill>
          </p:grpSpPr>
          <p:sp>
            <p:nvSpPr>
              <p:cNvPr id="45" name="Freeform 1104"/>
              <p:cNvSpPr>
                <a:spLocks noEditPoints="1"/>
              </p:cNvSpPr>
              <p:nvPr/>
            </p:nvSpPr>
            <p:spPr bwMode="auto">
              <a:xfrm>
                <a:off x="4351844" y="5426076"/>
                <a:ext cx="541338" cy="5397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91 h 144"/>
                  <a:gd name="T12" fmla="*/ 108 w 144"/>
                  <a:gd name="T13" fmla="*/ 93 h 144"/>
                  <a:gd name="T14" fmla="*/ 84 w 144"/>
                  <a:gd name="T15" fmla="*/ 93 h 144"/>
                  <a:gd name="T16" fmla="*/ 84 w 144"/>
                  <a:gd name="T17" fmla="*/ 100 h 144"/>
                  <a:gd name="T18" fmla="*/ 101 w 144"/>
                  <a:gd name="T19" fmla="*/ 100 h 144"/>
                  <a:gd name="T20" fmla="*/ 103 w 144"/>
                  <a:gd name="T21" fmla="*/ 102 h 144"/>
                  <a:gd name="T22" fmla="*/ 103 w 144"/>
                  <a:gd name="T23" fmla="*/ 108 h 144"/>
                  <a:gd name="T24" fmla="*/ 101 w 144"/>
                  <a:gd name="T25" fmla="*/ 110 h 144"/>
                  <a:gd name="T26" fmla="*/ 43 w 144"/>
                  <a:gd name="T27" fmla="*/ 110 h 144"/>
                  <a:gd name="T28" fmla="*/ 41 w 144"/>
                  <a:gd name="T29" fmla="*/ 108 h 144"/>
                  <a:gd name="T30" fmla="*/ 41 w 144"/>
                  <a:gd name="T31" fmla="*/ 102 h 144"/>
                  <a:gd name="T32" fmla="*/ 43 w 144"/>
                  <a:gd name="T33" fmla="*/ 100 h 144"/>
                  <a:gd name="T34" fmla="*/ 60 w 144"/>
                  <a:gd name="T35" fmla="*/ 100 h 144"/>
                  <a:gd name="T36" fmla="*/ 60 w 144"/>
                  <a:gd name="T37" fmla="*/ 93 h 144"/>
                  <a:gd name="T38" fmla="*/ 36 w 144"/>
                  <a:gd name="T39" fmla="*/ 93 h 144"/>
                  <a:gd name="T40" fmla="*/ 34 w 144"/>
                  <a:gd name="T41" fmla="*/ 91 h 144"/>
                  <a:gd name="T42" fmla="*/ 34 w 144"/>
                  <a:gd name="T43" fmla="*/ 37 h 144"/>
                  <a:gd name="T44" fmla="*/ 36 w 144"/>
                  <a:gd name="T45" fmla="*/ 35 h 144"/>
                  <a:gd name="T46" fmla="*/ 108 w 144"/>
                  <a:gd name="T47" fmla="*/ 35 h 144"/>
                  <a:gd name="T48" fmla="*/ 110 w 144"/>
                  <a:gd name="T49" fmla="*/ 37 h 144"/>
                  <a:gd name="T50" fmla="*/ 110 w 144"/>
                  <a:gd name="T5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陈继世-硬笔行书" panose="02010609030101010101" pitchFamily="49" charset="-122"/>
                  <a:ea typeface="陈继世-硬笔行书" panose="02010609030101010101" pitchFamily="49" charset="-122"/>
                </a:endParaRPr>
              </a:p>
            </p:txBody>
          </p:sp>
          <p:sp>
            <p:nvSpPr>
              <p:cNvPr id="46" name="Freeform 1105"/>
              <p:cNvSpPr/>
              <p:nvPr/>
            </p:nvSpPr>
            <p:spPr bwMode="auto">
              <a:xfrm>
                <a:off x="4516944" y="5597526"/>
                <a:ext cx="211138" cy="134938"/>
              </a:xfrm>
              <a:custGeom>
                <a:avLst/>
                <a:gdLst>
                  <a:gd name="T0" fmla="*/ 54 w 56"/>
                  <a:gd name="T1" fmla="*/ 0 h 36"/>
                  <a:gd name="T2" fmla="*/ 2 w 56"/>
                  <a:gd name="T3" fmla="*/ 0 h 36"/>
                  <a:gd name="T4" fmla="*/ 0 w 56"/>
                  <a:gd name="T5" fmla="*/ 2 h 36"/>
                  <a:gd name="T6" fmla="*/ 0 w 56"/>
                  <a:gd name="T7" fmla="*/ 34 h 36"/>
                  <a:gd name="T8" fmla="*/ 2 w 56"/>
                  <a:gd name="T9" fmla="*/ 36 h 36"/>
                  <a:gd name="T10" fmla="*/ 54 w 56"/>
                  <a:gd name="T11" fmla="*/ 36 h 36"/>
                  <a:gd name="T12" fmla="*/ 56 w 56"/>
                  <a:gd name="T13" fmla="*/ 34 h 36"/>
                  <a:gd name="T14" fmla="*/ 56 w 56"/>
                  <a:gd name="T15" fmla="*/ 2 h 36"/>
                  <a:gd name="T16" fmla="*/ 54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54" y="0"/>
                    </a:moveTo>
                    <a:cubicBezTo>
                      <a:pt x="2" y="0"/>
                      <a:pt x="2" y="0"/>
                      <a:pt x="2" y="0"/>
                    </a:cubicBezTo>
                    <a:cubicBezTo>
                      <a:pt x="1" y="0"/>
                      <a:pt x="0" y="0"/>
                      <a:pt x="0" y="2"/>
                    </a:cubicBezTo>
                    <a:cubicBezTo>
                      <a:pt x="0" y="34"/>
                      <a:pt x="0" y="34"/>
                      <a:pt x="0" y="34"/>
                    </a:cubicBezTo>
                    <a:cubicBezTo>
                      <a:pt x="0" y="35"/>
                      <a:pt x="1" y="36"/>
                      <a:pt x="2" y="36"/>
                    </a:cubicBezTo>
                    <a:cubicBezTo>
                      <a:pt x="54" y="36"/>
                      <a:pt x="54" y="36"/>
                      <a:pt x="54" y="36"/>
                    </a:cubicBezTo>
                    <a:cubicBezTo>
                      <a:pt x="55" y="36"/>
                      <a:pt x="56" y="35"/>
                      <a:pt x="56" y="34"/>
                    </a:cubicBezTo>
                    <a:cubicBezTo>
                      <a:pt x="56" y="2"/>
                      <a:pt x="56" y="2"/>
                      <a:pt x="56" y="2"/>
                    </a:cubicBezTo>
                    <a:cubicBezTo>
                      <a:pt x="56" y="0"/>
                      <a:pt x="55"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陈继世-硬笔行书" panose="02010609030101010101" pitchFamily="49" charset="-122"/>
                  <a:ea typeface="陈继世-硬笔行书" panose="02010609030101010101" pitchFamily="49" charset="-122"/>
                </a:endParaRPr>
              </a:p>
            </p:txBody>
          </p:sp>
        </p:grpSp>
      </p:grpSp>
      <p:grpSp>
        <p:nvGrpSpPr>
          <p:cNvPr id="47" name="组合 46"/>
          <p:cNvGrpSpPr/>
          <p:nvPr/>
        </p:nvGrpSpPr>
        <p:grpSpPr>
          <a:xfrm>
            <a:off x="3414893" y="1409993"/>
            <a:ext cx="2434564" cy="1963538"/>
            <a:chOff x="4611246" y="1705823"/>
            <a:chExt cx="3246085" cy="2618050"/>
          </a:xfrm>
        </p:grpSpPr>
        <p:sp>
          <p:nvSpPr>
            <p:cNvPr id="48" name="矩形 47"/>
            <p:cNvSpPr/>
            <p:nvPr/>
          </p:nvSpPr>
          <p:spPr>
            <a:xfrm>
              <a:off x="4611246" y="1705823"/>
              <a:ext cx="3243242" cy="2618050"/>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陈继世-硬笔行书" panose="02010609030101010101" pitchFamily="49" charset="-122"/>
                <a:ea typeface="陈继世-硬笔行书" panose="02010609030101010101" pitchFamily="49" charset="-122"/>
              </a:endParaRPr>
            </a:p>
          </p:txBody>
        </p:sp>
        <p:sp>
          <p:nvSpPr>
            <p:cNvPr id="49" name="矩形 48"/>
            <p:cNvSpPr/>
            <p:nvPr/>
          </p:nvSpPr>
          <p:spPr>
            <a:xfrm>
              <a:off x="4611246" y="3855873"/>
              <a:ext cx="468000" cy="46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陈继世-硬笔行书" panose="02010609030101010101" pitchFamily="49" charset="-122"/>
                <a:ea typeface="陈继世-硬笔行书" panose="02010609030101010101" pitchFamily="49" charset="-122"/>
              </a:endParaRPr>
            </a:p>
          </p:txBody>
        </p:sp>
        <p:sp>
          <p:nvSpPr>
            <p:cNvPr id="50" name="矩形 49"/>
            <p:cNvSpPr/>
            <p:nvPr/>
          </p:nvSpPr>
          <p:spPr>
            <a:xfrm>
              <a:off x="5082089" y="3855872"/>
              <a:ext cx="2775242" cy="46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latin typeface="陈继世-硬笔行书" panose="02010609030101010101" pitchFamily="49" charset="-122"/>
                  <a:ea typeface="陈继世-硬笔行书" panose="02010609030101010101" pitchFamily="49" charset="-122"/>
                </a:rPr>
                <a:t>单击添加标题</a:t>
              </a:r>
            </a:p>
          </p:txBody>
        </p:sp>
        <p:sp>
          <p:nvSpPr>
            <p:cNvPr id="51" name="Freeform 1103"/>
            <p:cNvSpPr>
              <a:spLocks noChangeAspect="1" noEditPoints="1"/>
            </p:cNvSpPr>
            <p:nvPr/>
          </p:nvSpPr>
          <p:spPr bwMode="auto">
            <a:xfrm>
              <a:off x="4668088" y="3909872"/>
              <a:ext cx="360000" cy="360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41 w 144"/>
                <a:gd name="T11" fmla="*/ 109 h 144"/>
                <a:gd name="T12" fmla="*/ 35 w 144"/>
                <a:gd name="T13" fmla="*/ 103 h 144"/>
                <a:gd name="T14" fmla="*/ 37 w 144"/>
                <a:gd name="T15" fmla="*/ 79 h 144"/>
                <a:gd name="T16" fmla="*/ 65 w 144"/>
                <a:gd name="T17" fmla="*/ 107 h 144"/>
                <a:gd name="T18" fmla="*/ 41 w 144"/>
                <a:gd name="T19" fmla="*/ 109 h 144"/>
                <a:gd name="T20" fmla="*/ 78 w 144"/>
                <a:gd name="T21" fmla="*/ 105 h 144"/>
                <a:gd name="T22" fmla="*/ 39 w 144"/>
                <a:gd name="T23" fmla="*/ 65 h 144"/>
                <a:gd name="T24" fmla="*/ 40 w 144"/>
                <a:gd name="T25" fmla="*/ 51 h 144"/>
                <a:gd name="T26" fmla="*/ 92 w 144"/>
                <a:gd name="T27" fmla="*/ 104 h 144"/>
                <a:gd name="T28" fmla="*/ 78 w 144"/>
                <a:gd name="T29" fmla="*/ 105 h 144"/>
                <a:gd name="T30" fmla="*/ 106 w 144"/>
                <a:gd name="T31" fmla="*/ 103 h 144"/>
                <a:gd name="T32" fmla="*/ 41 w 144"/>
                <a:gd name="T33" fmla="*/ 38 h 144"/>
                <a:gd name="T34" fmla="*/ 43 w 144"/>
                <a:gd name="T35" fmla="*/ 24 h 144"/>
                <a:gd name="T36" fmla="*/ 120 w 144"/>
                <a:gd name="T37" fmla="*/ 101 h 144"/>
                <a:gd name="T38" fmla="*/ 106 w 144"/>
                <a:gd name="T3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p:spPr>
          <p:txBody>
            <a:bodyPr vert="horz" wrap="square" lIns="68580" tIns="34290" rIns="68580" bIns="34290" numCol="1" anchor="t" anchorCtr="0" compatLnSpc="1"/>
            <a:lstStyle/>
            <a:p>
              <a:endParaRPr lang="en-US" sz="1350">
                <a:latin typeface="陈继世-硬笔行书" panose="02010609030101010101" pitchFamily="49" charset="-122"/>
                <a:ea typeface="陈继世-硬笔行书" panose="02010609030101010101" pitchFamily="49" charset="-122"/>
              </a:endParaRPr>
            </a:p>
          </p:txBody>
        </p:sp>
      </p:grpSp>
      <p:grpSp>
        <p:nvGrpSpPr>
          <p:cNvPr id="52" name="Group 23"/>
          <p:cNvGrpSpPr/>
          <p:nvPr/>
        </p:nvGrpSpPr>
        <p:grpSpPr>
          <a:xfrm>
            <a:off x="903912" y="3556136"/>
            <a:ext cx="1629111" cy="1077581"/>
            <a:chOff x="7729061" y="4011992"/>
            <a:chExt cx="2472807" cy="1362444"/>
          </a:xfrm>
        </p:grpSpPr>
        <p:sp>
          <p:nvSpPr>
            <p:cNvPr id="53" name="TextBox 24"/>
            <p:cNvSpPr txBox="1"/>
            <p:nvPr/>
          </p:nvSpPr>
          <p:spPr>
            <a:xfrm>
              <a:off x="8072002" y="4011992"/>
              <a:ext cx="1857002" cy="409813"/>
            </a:xfrm>
            <a:prstGeom prst="rect">
              <a:avLst/>
            </a:prstGeom>
            <a:noFill/>
          </p:spPr>
          <p:txBody>
            <a:bodyPr wrap="none" rtlCol="0">
              <a:spAutoFit/>
            </a:bodyPr>
            <a:lstStyle/>
            <a:p>
              <a:pPr>
                <a:lnSpc>
                  <a:spcPct val="130000"/>
                </a:lnSpc>
              </a:pPr>
              <a:r>
                <a:rPr lang="zh-CN" altLang="en-US" sz="135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rPr>
                <a:t>单击添加标题</a:t>
              </a:r>
              <a:endParaRPr lang="en-GB" sz="135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54" name="Rectangle 25"/>
            <p:cNvSpPr/>
            <p:nvPr/>
          </p:nvSpPr>
          <p:spPr>
            <a:xfrm>
              <a:off x="7729061" y="4347110"/>
              <a:ext cx="2472807" cy="1027326"/>
            </a:xfrm>
            <a:prstGeom prst="rect">
              <a:avLst/>
            </a:prstGeom>
          </p:spPr>
          <p:txBody>
            <a:bodyPr wrap="square">
              <a:spAutoFit/>
            </a:bodyPr>
            <a:lstStyle/>
            <a:p>
              <a:pPr algn="ctr">
                <a:lnSpc>
                  <a:spcPct val="130000"/>
                </a:lnSpc>
              </a:pP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rPr>
                <a:t>点击添加相关标题文字，点击添加相关标题文字，点击添加相关标题文字，点击添加相关标题文字。</a:t>
              </a:r>
              <a:endParaRPr lang="en-GB" sz="90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grpSp>
      <p:grpSp>
        <p:nvGrpSpPr>
          <p:cNvPr id="55" name="Group 23"/>
          <p:cNvGrpSpPr/>
          <p:nvPr/>
        </p:nvGrpSpPr>
        <p:grpSpPr>
          <a:xfrm>
            <a:off x="3816553" y="3556136"/>
            <a:ext cx="1629111" cy="1077581"/>
            <a:chOff x="7729061" y="4011992"/>
            <a:chExt cx="2472807" cy="1362444"/>
          </a:xfrm>
        </p:grpSpPr>
        <p:sp>
          <p:nvSpPr>
            <p:cNvPr id="56" name="TextBox 24"/>
            <p:cNvSpPr txBox="1"/>
            <p:nvPr/>
          </p:nvSpPr>
          <p:spPr>
            <a:xfrm>
              <a:off x="8072002" y="4011992"/>
              <a:ext cx="1857002" cy="409813"/>
            </a:xfrm>
            <a:prstGeom prst="rect">
              <a:avLst/>
            </a:prstGeom>
            <a:noFill/>
          </p:spPr>
          <p:txBody>
            <a:bodyPr wrap="none" rtlCol="0">
              <a:spAutoFit/>
            </a:bodyPr>
            <a:lstStyle/>
            <a:p>
              <a:pPr>
                <a:lnSpc>
                  <a:spcPct val="130000"/>
                </a:lnSpc>
              </a:pPr>
              <a:r>
                <a:rPr lang="zh-CN" altLang="en-US" sz="135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rPr>
                <a:t>单击添加标题</a:t>
              </a:r>
              <a:endParaRPr lang="en-GB" sz="135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57" name="Rectangle 25"/>
            <p:cNvSpPr/>
            <p:nvPr/>
          </p:nvSpPr>
          <p:spPr>
            <a:xfrm>
              <a:off x="7729061" y="4347110"/>
              <a:ext cx="2472807" cy="1027326"/>
            </a:xfrm>
            <a:prstGeom prst="rect">
              <a:avLst/>
            </a:prstGeom>
          </p:spPr>
          <p:txBody>
            <a:bodyPr wrap="square">
              <a:spAutoFit/>
            </a:bodyPr>
            <a:lstStyle/>
            <a:p>
              <a:pPr algn="ctr">
                <a:lnSpc>
                  <a:spcPct val="130000"/>
                </a:lnSpc>
              </a:pP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rPr>
                <a:t>点击添加相关标题文字，点击添加相关标题文字，点击添加相关标题文字，点击添加相关标题文字。</a:t>
              </a:r>
              <a:endParaRPr lang="en-GB" sz="90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grpSp>
      <p:grpSp>
        <p:nvGrpSpPr>
          <p:cNvPr id="60" name="Group 23"/>
          <p:cNvGrpSpPr/>
          <p:nvPr/>
        </p:nvGrpSpPr>
        <p:grpSpPr>
          <a:xfrm>
            <a:off x="6696188" y="3559942"/>
            <a:ext cx="1629111" cy="1077581"/>
            <a:chOff x="7729061" y="4011992"/>
            <a:chExt cx="2472807" cy="1362444"/>
          </a:xfrm>
        </p:grpSpPr>
        <p:sp>
          <p:nvSpPr>
            <p:cNvPr id="61" name="TextBox 24"/>
            <p:cNvSpPr txBox="1"/>
            <p:nvPr/>
          </p:nvSpPr>
          <p:spPr>
            <a:xfrm>
              <a:off x="8072002" y="4011992"/>
              <a:ext cx="1857002" cy="409813"/>
            </a:xfrm>
            <a:prstGeom prst="rect">
              <a:avLst/>
            </a:prstGeom>
            <a:noFill/>
          </p:spPr>
          <p:txBody>
            <a:bodyPr wrap="none" rtlCol="0">
              <a:spAutoFit/>
            </a:bodyPr>
            <a:lstStyle/>
            <a:p>
              <a:pPr>
                <a:lnSpc>
                  <a:spcPct val="130000"/>
                </a:lnSpc>
              </a:pPr>
              <a:r>
                <a:rPr lang="zh-CN" altLang="en-US" sz="135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rPr>
                <a:t>单击添加标题</a:t>
              </a:r>
              <a:endParaRPr lang="en-GB" sz="135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62" name="Rectangle 25"/>
            <p:cNvSpPr/>
            <p:nvPr/>
          </p:nvSpPr>
          <p:spPr>
            <a:xfrm>
              <a:off x="7729061" y="4347110"/>
              <a:ext cx="2472807" cy="1027326"/>
            </a:xfrm>
            <a:prstGeom prst="rect">
              <a:avLst/>
            </a:prstGeom>
          </p:spPr>
          <p:txBody>
            <a:bodyPr wrap="square">
              <a:spAutoFit/>
            </a:bodyPr>
            <a:lstStyle/>
            <a:p>
              <a:pPr algn="ctr">
                <a:lnSpc>
                  <a:spcPct val="130000"/>
                </a:lnSpc>
              </a:pP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rPr>
                <a:t>点击添加相关标题文字，点击添加相关标题文字，点击添加相关标题文字，点击添加相关标题文字。</a:t>
              </a:r>
              <a:endParaRPr lang="en-GB" sz="90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600" decel="100000"/>
                                            <p:tgtEl>
                                              <p:spTgt spid="20"/>
                                            </p:tgtEl>
                                          </p:cBhvr>
                                        </p:animEffect>
                                        <p:anim calcmode="lin" valueType="num">
                                          <p:cBhvr>
                                            <p:cTn id="8" dur="600" decel="100000" fill="hold"/>
                                            <p:tgtEl>
                                              <p:spTgt spid="20"/>
                                            </p:tgtEl>
                                            <p:attrNameLst>
                                              <p:attrName>style.rotation</p:attrName>
                                            </p:attrNameLst>
                                          </p:cBhvr>
                                          <p:tavLst>
                                            <p:tav tm="0">
                                              <p:val>
                                                <p:fltVal val="-90"/>
                                              </p:val>
                                            </p:tav>
                                            <p:tav tm="100000">
                                              <p:val>
                                                <p:fltVal val="0"/>
                                              </p:val>
                                            </p:tav>
                                          </p:tavLst>
                                        </p:anim>
                                        <p:anim calcmode="lin" valueType="num">
                                          <p:cBhvr>
                                            <p:cTn id="9" dur="600" decel="100000" fill="hold"/>
                                            <p:tgtEl>
                                              <p:spTgt spid="20"/>
                                            </p:tgtEl>
                                            <p:attrNameLst>
                                              <p:attrName>ppt_x</p:attrName>
                                            </p:attrNameLst>
                                          </p:cBhvr>
                                          <p:tavLst>
                                            <p:tav tm="0">
                                              <p:val>
                                                <p:strVal val="#ppt_x+0.4"/>
                                              </p:val>
                                            </p:tav>
                                            <p:tav tm="100000">
                                              <p:val>
                                                <p:strVal val="#ppt_x-0.05"/>
                                              </p:val>
                                            </p:tav>
                                          </p:tavLst>
                                        </p:anim>
                                        <p:anim calcmode="lin" valueType="num">
                                          <p:cBhvr>
                                            <p:cTn id="10" dur="600" decel="100000" fill="hold"/>
                                            <p:tgtEl>
                                              <p:spTgt spid="20"/>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20"/>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20"/>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25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600" decel="100000"/>
                                            <p:tgtEl>
                                              <p:spTgt spid="47"/>
                                            </p:tgtEl>
                                          </p:cBhvr>
                                        </p:animEffect>
                                        <p:anim calcmode="lin" valueType="num">
                                          <p:cBhvr>
                                            <p:cTn id="16" dur="600" decel="100000" fill="hold"/>
                                            <p:tgtEl>
                                              <p:spTgt spid="47"/>
                                            </p:tgtEl>
                                            <p:attrNameLst>
                                              <p:attrName>style.rotation</p:attrName>
                                            </p:attrNameLst>
                                          </p:cBhvr>
                                          <p:tavLst>
                                            <p:tav tm="0">
                                              <p:val>
                                                <p:fltVal val="-90"/>
                                              </p:val>
                                            </p:tav>
                                            <p:tav tm="100000">
                                              <p:val>
                                                <p:fltVal val="0"/>
                                              </p:val>
                                            </p:tav>
                                          </p:tavLst>
                                        </p:anim>
                                        <p:anim calcmode="lin" valueType="num">
                                          <p:cBhvr>
                                            <p:cTn id="17" dur="600" decel="100000" fill="hold"/>
                                            <p:tgtEl>
                                              <p:spTgt spid="47"/>
                                            </p:tgtEl>
                                            <p:attrNameLst>
                                              <p:attrName>ppt_x</p:attrName>
                                            </p:attrNameLst>
                                          </p:cBhvr>
                                          <p:tavLst>
                                            <p:tav tm="0">
                                              <p:val>
                                                <p:strVal val="#ppt_x+0.4"/>
                                              </p:val>
                                            </p:tav>
                                            <p:tav tm="100000">
                                              <p:val>
                                                <p:strVal val="#ppt_x-0.05"/>
                                              </p:val>
                                            </p:tav>
                                          </p:tavLst>
                                        </p:anim>
                                        <p:anim calcmode="lin" valueType="num">
                                          <p:cBhvr>
                                            <p:cTn id="18" dur="600" decel="100000" fill="hold"/>
                                            <p:tgtEl>
                                              <p:spTgt spid="47"/>
                                            </p:tgtEl>
                                            <p:attrNameLst>
                                              <p:attrName>ppt_y</p:attrName>
                                            </p:attrNameLst>
                                          </p:cBhvr>
                                          <p:tavLst>
                                            <p:tav tm="0">
                                              <p:val>
                                                <p:strVal val="#ppt_y-0.4"/>
                                              </p:val>
                                            </p:tav>
                                            <p:tav tm="100000">
                                              <p:val>
                                                <p:strVal val="#ppt_y+0.1"/>
                                              </p:val>
                                            </p:tav>
                                          </p:tavLst>
                                        </p:anim>
                                        <p:anim calcmode="lin" valueType="num">
                                          <p:cBhvr>
                                            <p:cTn id="19" dur="150" accel="100000" fill="hold">
                                              <p:stCondLst>
                                                <p:cond delay="600"/>
                                              </p:stCondLst>
                                            </p:cTn>
                                            <p:tgtEl>
                                              <p:spTgt spid="47"/>
                                            </p:tgtEl>
                                            <p:attrNameLst>
                                              <p:attrName>ppt_x</p:attrName>
                                            </p:attrNameLst>
                                          </p:cBhvr>
                                          <p:tavLst>
                                            <p:tav tm="0">
                                              <p:val>
                                                <p:strVal val="#ppt_x-0.05"/>
                                              </p:val>
                                            </p:tav>
                                            <p:tav tm="100000">
                                              <p:val>
                                                <p:strVal val="#ppt_x"/>
                                              </p:val>
                                            </p:tav>
                                          </p:tavLst>
                                        </p:anim>
                                        <p:anim calcmode="lin" valueType="num">
                                          <p:cBhvr>
                                            <p:cTn id="20" dur="150" accel="100000" fill="hold">
                                              <p:stCondLst>
                                                <p:cond delay="600"/>
                                              </p:stCondLst>
                                            </p:cTn>
                                            <p:tgtEl>
                                              <p:spTgt spid="4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50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600" decel="100000"/>
                                            <p:tgtEl>
                                              <p:spTgt spid="40"/>
                                            </p:tgtEl>
                                          </p:cBhvr>
                                        </p:animEffect>
                                        <p:anim calcmode="lin" valueType="num">
                                          <p:cBhvr>
                                            <p:cTn id="24" dur="600" decel="100000" fill="hold"/>
                                            <p:tgtEl>
                                              <p:spTgt spid="40"/>
                                            </p:tgtEl>
                                            <p:attrNameLst>
                                              <p:attrName>style.rotation</p:attrName>
                                            </p:attrNameLst>
                                          </p:cBhvr>
                                          <p:tavLst>
                                            <p:tav tm="0">
                                              <p:val>
                                                <p:fltVal val="-90"/>
                                              </p:val>
                                            </p:tav>
                                            <p:tav tm="100000">
                                              <p:val>
                                                <p:fltVal val="0"/>
                                              </p:val>
                                            </p:tav>
                                          </p:tavLst>
                                        </p:anim>
                                        <p:anim calcmode="lin" valueType="num">
                                          <p:cBhvr>
                                            <p:cTn id="25" dur="600" decel="100000" fill="hold"/>
                                            <p:tgtEl>
                                              <p:spTgt spid="40"/>
                                            </p:tgtEl>
                                            <p:attrNameLst>
                                              <p:attrName>ppt_x</p:attrName>
                                            </p:attrNameLst>
                                          </p:cBhvr>
                                          <p:tavLst>
                                            <p:tav tm="0">
                                              <p:val>
                                                <p:strVal val="#ppt_x+0.4"/>
                                              </p:val>
                                            </p:tav>
                                            <p:tav tm="100000">
                                              <p:val>
                                                <p:strVal val="#ppt_x-0.05"/>
                                              </p:val>
                                            </p:tav>
                                          </p:tavLst>
                                        </p:anim>
                                        <p:anim calcmode="lin" valueType="num">
                                          <p:cBhvr>
                                            <p:cTn id="26" dur="600" decel="100000" fill="hold"/>
                                            <p:tgtEl>
                                              <p:spTgt spid="40"/>
                                            </p:tgtEl>
                                            <p:attrNameLst>
                                              <p:attrName>ppt_y</p:attrName>
                                            </p:attrNameLst>
                                          </p:cBhvr>
                                          <p:tavLst>
                                            <p:tav tm="0">
                                              <p:val>
                                                <p:strVal val="#ppt_y-0.4"/>
                                              </p:val>
                                            </p:tav>
                                            <p:tav tm="100000">
                                              <p:val>
                                                <p:strVal val="#ppt_y+0.1"/>
                                              </p:val>
                                            </p:tav>
                                          </p:tavLst>
                                        </p:anim>
                                        <p:anim calcmode="lin" valueType="num">
                                          <p:cBhvr>
                                            <p:cTn id="27" dur="150" accel="100000" fill="hold">
                                              <p:stCondLst>
                                                <p:cond delay="600"/>
                                              </p:stCondLst>
                                            </p:cTn>
                                            <p:tgtEl>
                                              <p:spTgt spid="40"/>
                                            </p:tgtEl>
                                            <p:attrNameLst>
                                              <p:attrName>ppt_x</p:attrName>
                                            </p:attrNameLst>
                                          </p:cBhvr>
                                          <p:tavLst>
                                            <p:tav tm="0">
                                              <p:val>
                                                <p:strVal val="#ppt_x-0.05"/>
                                              </p:val>
                                            </p:tav>
                                            <p:tav tm="100000">
                                              <p:val>
                                                <p:strVal val="#ppt_x"/>
                                              </p:val>
                                            </p:tav>
                                          </p:tavLst>
                                        </p:anim>
                                        <p:anim calcmode="lin" valueType="num">
                                          <p:cBhvr>
                                            <p:cTn id="28" dur="150" accel="100000" fill="hold">
                                              <p:stCondLst>
                                                <p:cond delay="600"/>
                                              </p:stCondLst>
                                            </p:cTn>
                                            <p:tgtEl>
                                              <p:spTgt spid="40"/>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 presetClass="entr" presetSubtype="4" fill="hold" nodeType="afterEffect" p14:presetBounceEnd="41000">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14:bounceEnd="41000">
                                          <p:cBhvr additive="base">
                                            <p:cTn id="32" dur="1000" fill="hold"/>
                                            <p:tgtEl>
                                              <p:spTgt spid="52"/>
                                            </p:tgtEl>
                                            <p:attrNameLst>
                                              <p:attrName>ppt_x</p:attrName>
                                            </p:attrNameLst>
                                          </p:cBhvr>
                                          <p:tavLst>
                                            <p:tav tm="0">
                                              <p:val>
                                                <p:strVal val="#ppt_x"/>
                                              </p:val>
                                            </p:tav>
                                            <p:tav tm="100000">
                                              <p:val>
                                                <p:strVal val="#ppt_x"/>
                                              </p:val>
                                            </p:tav>
                                          </p:tavLst>
                                        </p:anim>
                                        <p:anim calcmode="lin" valueType="num" p14:bounceEnd="41000">
                                          <p:cBhvr additive="base">
                                            <p:cTn id="33" dur="1000" fill="hold"/>
                                            <p:tgtEl>
                                              <p:spTgt spid="5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14:presetBounceEnd="41000">
                                      <p:stCondLst>
                                        <p:cond delay="250"/>
                                      </p:stCondLst>
                                      <p:childTnLst>
                                        <p:set>
                                          <p:cBhvr>
                                            <p:cTn id="35" dur="1" fill="hold">
                                              <p:stCondLst>
                                                <p:cond delay="0"/>
                                              </p:stCondLst>
                                            </p:cTn>
                                            <p:tgtEl>
                                              <p:spTgt spid="55"/>
                                            </p:tgtEl>
                                            <p:attrNameLst>
                                              <p:attrName>style.visibility</p:attrName>
                                            </p:attrNameLst>
                                          </p:cBhvr>
                                          <p:to>
                                            <p:strVal val="visible"/>
                                          </p:to>
                                        </p:set>
                                        <p:anim calcmode="lin" valueType="num" p14:bounceEnd="41000">
                                          <p:cBhvr additive="base">
                                            <p:cTn id="36" dur="1000" fill="hold"/>
                                            <p:tgtEl>
                                              <p:spTgt spid="55"/>
                                            </p:tgtEl>
                                            <p:attrNameLst>
                                              <p:attrName>ppt_x</p:attrName>
                                            </p:attrNameLst>
                                          </p:cBhvr>
                                          <p:tavLst>
                                            <p:tav tm="0">
                                              <p:val>
                                                <p:strVal val="#ppt_x"/>
                                              </p:val>
                                            </p:tav>
                                            <p:tav tm="100000">
                                              <p:val>
                                                <p:strVal val="#ppt_x"/>
                                              </p:val>
                                            </p:tav>
                                          </p:tavLst>
                                        </p:anim>
                                        <p:anim calcmode="lin" valueType="num" p14:bounceEnd="41000">
                                          <p:cBhvr additive="base">
                                            <p:cTn id="37" dur="1000" fill="hold"/>
                                            <p:tgtEl>
                                              <p:spTgt spid="5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14:presetBounceEnd="41000">
                                      <p:stCondLst>
                                        <p:cond delay="500"/>
                                      </p:stCondLst>
                                      <p:childTnLst>
                                        <p:set>
                                          <p:cBhvr>
                                            <p:cTn id="39" dur="1" fill="hold">
                                              <p:stCondLst>
                                                <p:cond delay="0"/>
                                              </p:stCondLst>
                                            </p:cTn>
                                            <p:tgtEl>
                                              <p:spTgt spid="60"/>
                                            </p:tgtEl>
                                            <p:attrNameLst>
                                              <p:attrName>style.visibility</p:attrName>
                                            </p:attrNameLst>
                                          </p:cBhvr>
                                          <p:to>
                                            <p:strVal val="visible"/>
                                          </p:to>
                                        </p:set>
                                        <p:anim calcmode="lin" valueType="num" p14:bounceEnd="41000">
                                          <p:cBhvr additive="base">
                                            <p:cTn id="40" dur="1000" fill="hold"/>
                                            <p:tgtEl>
                                              <p:spTgt spid="60"/>
                                            </p:tgtEl>
                                            <p:attrNameLst>
                                              <p:attrName>ppt_x</p:attrName>
                                            </p:attrNameLst>
                                          </p:cBhvr>
                                          <p:tavLst>
                                            <p:tav tm="0">
                                              <p:val>
                                                <p:strVal val="#ppt_x"/>
                                              </p:val>
                                            </p:tav>
                                            <p:tav tm="100000">
                                              <p:val>
                                                <p:strVal val="#ppt_x"/>
                                              </p:val>
                                            </p:tav>
                                          </p:tavLst>
                                        </p:anim>
                                        <p:anim calcmode="lin" valueType="num" p14:bounceEnd="41000">
                                          <p:cBhvr additive="base">
                                            <p:cTn id="41" dur="10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600" decel="100000"/>
                                            <p:tgtEl>
                                              <p:spTgt spid="20"/>
                                            </p:tgtEl>
                                          </p:cBhvr>
                                        </p:animEffect>
                                        <p:anim calcmode="lin" valueType="num">
                                          <p:cBhvr>
                                            <p:cTn id="8" dur="600" decel="100000" fill="hold"/>
                                            <p:tgtEl>
                                              <p:spTgt spid="20"/>
                                            </p:tgtEl>
                                            <p:attrNameLst>
                                              <p:attrName>style.rotation</p:attrName>
                                            </p:attrNameLst>
                                          </p:cBhvr>
                                          <p:tavLst>
                                            <p:tav tm="0">
                                              <p:val>
                                                <p:fltVal val="-90"/>
                                              </p:val>
                                            </p:tav>
                                            <p:tav tm="100000">
                                              <p:val>
                                                <p:fltVal val="0"/>
                                              </p:val>
                                            </p:tav>
                                          </p:tavLst>
                                        </p:anim>
                                        <p:anim calcmode="lin" valueType="num">
                                          <p:cBhvr>
                                            <p:cTn id="9" dur="600" decel="100000" fill="hold"/>
                                            <p:tgtEl>
                                              <p:spTgt spid="20"/>
                                            </p:tgtEl>
                                            <p:attrNameLst>
                                              <p:attrName>ppt_x</p:attrName>
                                            </p:attrNameLst>
                                          </p:cBhvr>
                                          <p:tavLst>
                                            <p:tav tm="0">
                                              <p:val>
                                                <p:strVal val="#ppt_x+0.4"/>
                                              </p:val>
                                            </p:tav>
                                            <p:tav tm="100000">
                                              <p:val>
                                                <p:strVal val="#ppt_x-0.05"/>
                                              </p:val>
                                            </p:tav>
                                          </p:tavLst>
                                        </p:anim>
                                        <p:anim calcmode="lin" valueType="num">
                                          <p:cBhvr>
                                            <p:cTn id="10" dur="600" decel="100000" fill="hold"/>
                                            <p:tgtEl>
                                              <p:spTgt spid="20"/>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20"/>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20"/>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25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600" decel="100000"/>
                                            <p:tgtEl>
                                              <p:spTgt spid="47"/>
                                            </p:tgtEl>
                                          </p:cBhvr>
                                        </p:animEffect>
                                        <p:anim calcmode="lin" valueType="num">
                                          <p:cBhvr>
                                            <p:cTn id="16" dur="600" decel="100000" fill="hold"/>
                                            <p:tgtEl>
                                              <p:spTgt spid="47"/>
                                            </p:tgtEl>
                                            <p:attrNameLst>
                                              <p:attrName>style.rotation</p:attrName>
                                            </p:attrNameLst>
                                          </p:cBhvr>
                                          <p:tavLst>
                                            <p:tav tm="0">
                                              <p:val>
                                                <p:fltVal val="-90"/>
                                              </p:val>
                                            </p:tav>
                                            <p:tav tm="100000">
                                              <p:val>
                                                <p:fltVal val="0"/>
                                              </p:val>
                                            </p:tav>
                                          </p:tavLst>
                                        </p:anim>
                                        <p:anim calcmode="lin" valueType="num">
                                          <p:cBhvr>
                                            <p:cTn id="17" dur="600" decel="100000" fill="hold"/>
                                            <p:tgtEl>
                                              <p:spTgt spid="47"/>
                                            </p:tgtEl>
                                            <p:attrNameLst>
                                              <p:attrName>ppt_x</p:attrName>
                                            </p:attrNameLst>
                                          </p:cBhvr>
                                          <p:tavLst>
                                            <p:tav tm="0">
                                              <p:val>
                                                <p:strVal val="#ppt_x+0.4"/>
                                              </p:val>
                                            </p:tav>
                                            <p:tav tm="100000">
                                              <p:val>
                                                <p:strVal val="#ppt_x-0.05"/>
                                              </p:val>
                                            </p:tav>
                                          </p:tavLst>
                                        </p:anim>
                                        <p:anim calcmode="lin" valueType="num">
                                          <p:cBhvr>
                                            <p:cTn id="18" dur="600" decel="100000" fill="hold"/>
                                            <p:tgtEl>
                                              <p:spTgt spid="47"/>
                                            </p:tgtEl>
                                            <p:attrNameLst>
                                              <p:attrName>ppt_y</p:attrName>
                                            </p:attrNameLst>
                                          </p:cBhvr>
                                          <p:tavLst>
                                            <p:tav tm="0">
                                              <p:val>
                                                <p:strVal val="#ppt_y-0.4"/>
                                              </p:val>
                                            </p:tav>
                                            <p:tav tm="100000">
                                              <p:val>
                                                <p:strVal val="#ppt_y+0.1"/>
                                              </p:val>
                                            </p:tav>
                                          </p:tavLst>
                                        </p:anim>
                                        <p:anim calcmode="lin" valueType="num">
                                          <p:cBhvr>
                                            <p:cTn id="19" dur="150" accel="100000" fill="hold">
                                              <p:stCondLst>
                                                <p:cond delay="600"/>
                                              </p:stCondLst>
                                            </p:cTn>
                                            <p:tgtEl>
                                              <p:spTgt spid="47"/>
                                            </p:tgtEl>
                                            <p:attrNameLst>
                                              <p:attrName>ppt_x</p:attrName>
                                            </p:attrNameLst>
                                          </p:cBhvr>
                                          <p:tavLst>
                                            <p:tav tm="0">
                                              <p:val>
                                                <p:strVal val="#ppt_x-0.05"/>
                                              </p:val>
                                            </p:tav>
                                            <p:tav tm="100000">
                                              <p:val>
                                                <p:strVal val="#ppt_x"/>
                                              </p:val>
                                            </p:tav>
                                          </p:tavLst>
                                        </p:anim>
                                        <p:anim calcmode="lin" valueType="num">
                                          <p:cBhvr>
                                            <p:cTn id="20" dur="150" accel="100000" fill="hold">
                                              <p:stCondLst>
                                                <p:cond delay="600"/>
                                              </p:stCondLst>
                                            </p:cTn>
                                            <p:tgtEl>
                                              <p:spTgt spid="4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50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600" decel="100000"/>
                                            <p:tgtEl>
                                              <p:spTgt spid="40"/>
                                            </p:tgtEl>
                                          </p:cBhvr>
                                        </p:animEffect>
                                        <p:anim calcmode="lin" valueType="num">
                                          <p:cBhvr>
                                            <p:cTn id="24" dur="600" decel="100000" fill="hold"/>
                                            <p:tgtEl>
                                              <p:spTgt spid="40"/>
                                            </p:tgtEl>
                                            <p:attrNameLst>
                                              <p:attrName>style.rotation</p:attrName>
                                            </p:attrNameLst>
                                          </p:cBhvr>
                                          <p:tavLst>
                                            <p:tav tm="0">
                                              <p:val>
                                                <p:fltVal val="-90"/>
                                              </p:val>
                                            </p:tav>
                                            <p:tav tm="100000">
                                              <p:val>
                                                <p:fltVal val="0"/>
                                              </p:val>
                                            </p:tav>
                                          </p:tavLst>
                                        </p:anim>
                                        <p:anim calcmode="lin" valueType="num">
                                          <p:cBhvr>
                                            <p:cTn id="25" dur="600" decel="100000" fill="hold"/>
                                            <p:tgtEl>
                                              <p:spTgt spid="40"/>
                                            </p:tgtEl>
                                            <p:attrNameLst>
                                              <p:attrName>ppt_x</p:attrName>
                                            </p:attrNameLst>
                                          </p:cBhvr>
                                          <p:tavLst>
                                            <p:tav tm="0">
                                              <p:val>
                                                <p:strVal val="#ppt_x+0.4"/>
                                              </p:val>
                                            </p:tav>
                                            <p:tav tm="100000">
                                              <p:val>
                                                <p:strVal val="#ppt_x-0.05"/>
                                              </p:val>
                                            </p:tav>
                                          </p:tavLst>
                                        </p:anim>
                                        <p:anim calcmode="lin" valueType="num">
                                          <p:cBhvr>
                                            <p:cTn id="26" dur="600" decel="100000" fill="hold"/>
                                            <p:tgtEl>
                                              <p:spTgt spid="40"/>
                                            </p:tgtEl>
                                            <p:attrNameLst>
                                              <p:attrName>ppt_y</p:attrName>
                                            </p:attrNameLst>
                                          </p:cBhvr>
                                          <p:tavLst>
                                            <p:tav tm="0">
                                              <p:val>
                                                <p:strVal val="#ppt_y-0.4"/>
                                              </p:val>
                                            </p:tav>
                                            <p:tav tm="100000">
                                              <p:val>
                                                <p:strVal val="#ppt_y+0.1"/>
                                              </p:val>
                                            </p:tav>
                                          </p:tavLst>
                                        </p:anim>
                                        <p:anim calcmode="lin" valueType="num">
                                          <p:cBhvr>
                                            <p:cTn id="27" dur="150" accel="100000" fill="hold">
                                              <p:stCondLst>
                                                <p:cond delay="600"/>
                                              </p:stCondLst>
                                            </p:cTn>
                                            <p:tgtEl>
                                              <p:spTgt spid="40"/>
                                            </p:tgtEl>
                                            <p:attrNameLst>
                                              <p:attrName>ppt_x</p:attrName>
                                            </p:attrNameLst>
                                          </p:cBhvr>
                                          <p:tavLst>
                                            <p:tav tm="0">
                                              <p:val>
                                                <p:strVal val="#ppt_x-0.05"/>
                                              </p:val>
                                            </p:tav>
                                            <p:tav tm="100000">
                                              <p:val>
                                                <p:strVal val="#ppt_x"/>
                                              </p:val>
                                            </p:tav>
                                          </p:tavLst>
                                        </p:anim>
                                        <p:anim calcmode="lin" valueType="num">
                                          <p:cBhvr>
                                            <p:cTn id="28" dur="150" accel="100000" fill="hold">
                                              <p:stCondLst>
                                                <p:cond delay="600"/>
                                              </p:stCondLst>
                                            </p:cTn>
                                            <p:tgtEl>
                                              <p:spTgt spid="40"/>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1000" fill="hold"/>
                                            <p:tgtEl>
                                              <p:spTgt spid="52"/>
                                            </p:tgtEl>
                                            <p:attrNameLst>
                                              <p:attrName>ppt_x</p:attrName>
                                            </p:attrNameLst>
                                          </p:cBhvr>
                                          <p:tavLst>
                                            <p:tav tm="0">
                                              <p:val>
                                                <p:strVal val="#ppt_x"/>
                                              </p:val>
                                            </p:tav>
                                            <p:tav tm="100000">
                                              <p:val>
                                                <p:strVal val="#ppt_x"/>
                                              </p:val>
                                            </p:tav>
                                          </p:tavLst>
                                        </p:anim>
                                        <p:anim calcmode="lin" valueType="num">
                                          <p:cBhvr additive="base">
                                            <p:cTn id="33" dur="1000" fill="hold"/>
                                            <p:tgtEl>
                                              <p:spTgt spid="5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25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1000" fill="hold"/>
                                            <p:tgtEl>
                                              <p:spTgt spid="55"/>
                                            </p:tgtEl>
                                            <p:attrNameLst>
                                              <p:attrName>ppt_x</p:attrName>
                                            </p:attrNameLst>
                                          </p:cBhvr>
                                          <p:tavLst>
                                            <p:tav tm="0">
                                              <p:val>
                                                <p:strVal val="#ppt_x"/>
                                              </p:val>
                                            </p:tav>
                                            <p:tav tm="100000">
                                              <p:val>
                                                <p:strVal val="#ppt_x"/>
                                              </p:val>
                                            </p:tav>
                                          </p:tavLst>
                                        </p:anim>
                                        <p:anim calcmode="lin" valueType="num">
                                          <p:cBhvr additive="base">
                                            <p:cTn id="37" dur="1000" fill="hold"/>
                                            <p:tgtEl>
                                              <p:spTgt spid="5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50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1000" fill="hold"/>
                                            <p:tgtEl>
                                              <p:spTgt spid="60"/>
                                            </p:tgtEl>
                                            <p:attrNameLst>
                                              <p:attrName>ppt_x</p:attrName>
                                            </p:attrNameLst>
                                          </p:cBhvr>
                                          <p:tavLst>
                                            <p:tav tm="0">
                                              <p:val>
                                                <p:strVal val="#ppt_x"/>
                                              </p:val>
                                            </p:tav>
                                            <p:tav tm="100000">
                                              <p:val>
                                                <p:strVal val="#ppt_x"/>
                                              </p:val>
                                            </p:tav>
                                          </p:tavLst>
                                        </p:anim>
                                        <p:anim calcmode="lin" valueType="num">
                                          <p:cBhvr additive="base">
                                            <p:cTn id="41" dur="10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206679" y="1364651"/>
            <a:ext cx="461665" cy="3744614"/>
          </a:xfrm>
          <a:prstGeom prst="rect">
            <a:avLst/>
          </a:prstGeom>
          <a:noFill/>
        </p:spPr>
        <p:txBody>
          <a:bodyPr vert="eaVert" wrap="square" rtlCol="0">
            <a:spAutoFit/>
          </a:bodyPr>
          <a:lstStyle/>
          <a:p>
            <a:r>
              <a:rPr lang="zh-CN" altLang="en-US"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rPr>
              <a:t>您的内容打在这里，或者通过复制您的文本后，在此框中选择粘贴</a:t>
            </a:r>
            <a:r>
              <a:rPr lang="en-US" altLang="zh-CN"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rPr>
              <a:t>.</a:t>
            </a:r>
            <a:endParaRPr lang="zh-CN" altLang="en-US"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endParaRPr>
          </a:p>
          <a:p>
            <a:endParaRPr lang="zh-CN" altLang="en-US" sz="900" dirty="0">
              <a:solidFill>
                <a:schemeClr val="tx1">
                  <a:lumMod val="50000"/>
                  <a:lumOff val="50000"/>
                </a:schemeClr>
              </a:solidFill>
              <a:latin typeface="陈继世-硬笔行书" panose="02010609030101010101" pitchFamily="49" charset="-122"/>
              <a:ea typeface="陈继世-硬笔行书" panose="02010609030101010101" pitchFamily="49" charset="-122"/>
            </a:endParaRPr>
          </a:p>
        </p:txBody>
      </p:sp>
      <p:sp>
        <p:nvSpPr>
          <p:cNvPr id="2" name="文本框 1"/>
          <p:cNvSpPr txBox="1"/>
          <p:nvPr/>
        </p:nvSpPr>
        <p:spPr>
          <a:xfrm>
            <a:off x="7020272" y="1364651"/>
            <a:ext cx="553998" cy="2088232"/>
          </a:xfrm>
          <a:prstGeom prst="rect">
            <a:avLst/>
          </a:prstGeom>
          <a:noFill/>
        </p:spPr>
        <p:txBody>
          <a:bodyPr vert="eaVert" wrap="square" rtlCol="0">
            <a:spAutoFit/>
          </a:bodyPr>
          <a:lstStyle/>
          <a:p>
            <a:pPr algn="dist"/>
            <a:r>
              <a:rPr lang="zh-CN" altLang="en-US" sz="2400" dirty="0">
                <a:solidFill>
                  <a:schemeClr val="accent1"/>
                </a:solidFill>
                <a:latin typeface="陈继世-硬笔行书" panose="02010609030101010101" pitchFamily="49" charset="-122"/>
                <a:ea typeface="陈继世-硬笔行书" panose="02010609030101010101" pitchFamily="49" charset="-122"/>
              </a:rPr>
              <a:t>输入标题内容</a:t>
            </a:r>
          </a:p>
        </p:txBody>
      </p:sp>
      <p:sp>
        <p:nvSpPr>
          <p:cNvPr id="37" name="文本框 36"/>
          <p:cNvSpPr txBox="1"/>
          <p:nvPr/>
        </p:nvSpPr>
        <p:spPr>
          <a:xfrm>
            <a:off x="6222569" y="1364651"/>
            <a:ext cx="461665" cy="3744614"/>
          </a:xfrm>
          <a:prstGeom prst="rect">
            <a:avLst/>
          </a:prstGeom>
          <a:noFill/>
        </p:spPr>
        <p:txBody>
          <a:bodyPr vert="eaVert" wrap="square" rtlCol="0">
            <a:spAutoFit/>
          </a:bodyPr>
          <a:lstStyle/>
          <a:p>
            <a:r>
              <a:rPr lang="zh-CN" altLang="en-US"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rPr>
              <a:t>您的内容打在这里，或者通过复制您的文本后，在此框中选择粘贴</a:t>
            </a:r>
            <a:r>
              <a:rPr lang="en-US" altLang="zh-CN"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rPr>
              <a:t>.</a:t>
            </a:r>
            <a:endParaRPr lang="zh-CN" altLang="en-US"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endParaRPr>
          </a:p>
          <a:p>
            <a:endParaRPr lang="zh-CN" altLang="en-US" sz="900" dirty="0">
              <a:solidFill>
                <a:schemeClr val="tx1">
                  <a:lumMod val="50000"/>
                  <a:lumOff val="50000"/>
                </a:schemeClr>
              </a:solidFill>
              <a:latin typeface="陈继世-硬笔行书" panose="02010609030101010101" pitchFamily="49" charset="-122"/>
              <a:ea typeface="陈继世-硬笔行书" panose="02010609030101010101" pitchFamily="49" charset="-122"/>
            </a:endParaRPr>
          </a:p>
        </p:txBody>
      </p:sp>
      <p:sp>
        <p:nvSpPr>
          <p:cNvPr id="36" name="文本框 35"/>
          <p:cNvSpPr txBox="1"/>
          <p:nvPr/>
        </p:nvSpPr>
        <p:spPr>
          <a:xfrm>
            <a:off x="6036162" y="1364651"/>
            <a:ext cx="553998" cy="2088232"/>
          </a:xfrm>
          <a:prstGeom prst="rect">
            <a:avLst/>
          </a:prstGeom>
          <a:noFill/>
        </p:spPr>
        <p:txBody>
          <a:bodyPr vert="eaVert" wrap="square" rtlCol="0">
            <a:spAutoFit/>
          </a:bodyPr>
          <a:lstStyle/>
          <a:p>
            <a:pPr algn="dist"/>
            <a:r>
              <a:rPr lang="zh-CN" altLang="en-US" sz="2400" dirty="0">
                <a:solidFill>
                  <a:schemeClr val="accent1"/>
                </a:solidFill>
                <a:latin typeface="陈继世-硬笔行书" panose="02010609030101010101" pitchFamily="49" charset="-122"/>
                <a:ea typeface="陈继世-硬笔行书" panose="02010609030101010101" pitchFamily="49" charset="-122"/>
              </a:rPr>
              <a:t>输入标题内容</a:t>
            </a:r>
          </a:p>
        </p:txBody>
      </p:sp>
      <p:sp>
        <p:nvSpPr>
          <p:cNvPr id="39" name="文本框 38"/>
          <p:cNvSpPr txBox="1"/>
          <p:nvPr/>
        </p:nvSpPr>
        <p:spPr>
          <a:xfrm>
            <a:off x="5238460" y="1364651"/>
            <a:ext cx="461665" cy="3744614"/>
          </a:xfrm>
          <a:prstGeom prst="rect">
            <a:avLst/>
          </a:prstGeom>
          <a:noFill/>
        </p:spPr>
        <p:txBody>
          <a:bodyPr vert="eaVert" wrap="square" rtlCol="0">
            <a:spAutoFit/>
          </a:bodyPr>
          <a:lstStyle/>
          <a:p>
            <a:r>
              <a:rPr lang="zh-CN" altLang="en-US"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rPr>
              <a:t>您的内容打在这里，或者通过复制您的文本后，在此框中选择粘贴</a:t>
            </a:r>
            <a:r>
              <a:rPr lang="en-US" altLang="zh-CN"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rPr>
              <a:t>.</a:t>
            </a:r>
            <a:endParaRPr lang="zh-CN" altLang="en-US"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endParaRPr>
          </a:p>
          <a:p>
            <a:endParaRPr lang="zh-CN" altLang="en-US" sz="900" dirty="0">
              <a:solidFill>
                <a:schemeClr val="tx1">
                  <a:lumMod val="50000"/>
                  <a:lumOff val="50000"/>
                </a:schemeClr>
              </a:solidFill>
              <a:latin typeface="陈继世-硬笔行书" panose="02010609030101010101" pitchFamily="49" charset="-122"/>
              <a:ea typeface="陈继世-硬笔行书" panose="02010609030101010101" pitchFamily="49" charset="-122"/>
            </a:endParaRPr>
          </a:p>
        </p:txBody>
      </p:sp>
      <p:sp>
        <p:nvSpPr>
          <p:cNvPr id="38" name="文本框 37"/>
          <p:cNvSpPr txBox="1"/>
          <p:nvPr/>
        </p:nvSpPr>
        <p:spPr>
          <a:xfrm>
            <a:off x="5052053" y="1364651"/>
            <a:ext cx="553998" cy="2088232"/>
          </a:xfrm>
          <a:prstGeom prst="rect">
            <a:avLst/>
          </a:prstGeom>
          <a:noFill/>
        </p:spPr>
        <p:txBody>
          <a:bodyPr vert="eaVert" wrap="square" rtlCol="0">
            <a:spAutoFit/>
          </a:bodyPr>
          <a:lstStyle/>
          <a:p>
            <a:pPr algn="dist"/>
            <a:r>
              <a:rPr lang="zh-CN" altLang="en-US" sz="2400" dirty="0">
                <a:solidFill>
                  <a:schemeClr val="accent1"/>
                </a:solidFill>
                <a:latin typeface="陈继世-硬笔行书" panose="02010609030101010101" pitchFamily="49" charset="-122"/>
                <a:ea typeface="陈继世-硬笔行书" panose="02010609030101010101" pitchFamily="49" charset="-122"/>
              </a:rPr>
              <a:t>输入标题内容</a:t>
            </a:r>
          </a:p>
        </p:txBody>
      </p:sp>
      <p:sp>
        <p:nvSpPr>
          <p:cNvPr id="41" name="文本框 40"/>
          <p:cNvSpPr txBox="1"/>
          <p:nvPr/>
        </p:nvSpPr>
        <p:spPr>
          <a:xfrm>
            <a:off x="4254351" y="1364651"/>
            <a:ext cx="461665" cy="3744614"/>
          </a:xfrm>
          <a:prstGeom prst="rect">
            <a:avLst/>
          </a:prstGeom>
          <a:noFill/>
        </p:spPr>
        <p:txBody>
          <a:bodyPr vert="eaVert" wrap="square" rtlCol="0">
            <a:spAutoFit/>
          </a:bodyPr>
          <a:lstStyle/>
          <a:p>
            <a:r>
              <a:rPr lang="zh-CN" altLang="en-US"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rPr>
              <a:t>您的内容打在这里，或者通过复制您的文本后，在此框中选择粘贴</a:t>
            </a:r>
            <a:r>
              <a:rPr lang="en-US" altLang="zh-CN"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rPr>
              <a:t>.</a:t>
            </a:r>
            <a:endParaRPr lang="zh-CN" altLang="en-US" sz="900" kern="0" dirty="0">
              <a:solidFill>
                <a:schemeClr val="tx1">
                  <a:lumMod val="50000"/>
                  <a:lumOff val="50000"/>
                </a:schemeClr>
              </a:solidFill>
              <a:latin typeface="陈继世-硬笔行书" panose="02010609030101010101" pitchFamily="49" charset="-122"/>
              <a:ea typeface="陈继世-硬笔行书" panose="02010609030101010101" pitchFamily="49" charset="-122"/>
              <a:cs typeface="+mn-ea"/>
            </a:endParaRPr>
          </a:p>
          <a:p>
            <a:endParaRPr lang="zh-CN" altLang="en-US" sz="900" dirty="0">
              <a:solidFill>
                <a:schemeClr val="tx1">
                  <a:lumMod val="50000"/>
                  <a:lumOff val="50000"/>
                </a:schemeClr>
              </a:solidFill>
              <a:latin typeface="陈继世-硬笔行书" panose="02010609030101010101" pitchFamily="49" charset="-122"/>
              <a:ea typeface="陈继世-硬笔行书" panose="02010609030101010101" pitchFamily="49" charset="-122"/>
            </a:endParaRPr>
          </a:p>
        </p:txBody>
      </p:sp>
      <p:sp>
        <p:nvSpPr>
          <p:cNvPr id="40" name="文本框 39"/>
          <p:cNvSpPr txBox="1"/>
          <p:nvPr/>
        </p:nvSpPr>
        <p:spPr>
          <a:xfrm>
            <a:off x="4067944" y="1364651"/>
            <a:ext cx="553998" cy="2088232"/>
          </a:xfrm>
          <a:prstGeom prst="rect">
            <a:avLst/>
          </a:prstGeom>
          <a:noFill/>
        </p:spPr>
        <p:txBody>
          <a:bodyPr vert="eaVert" wrap="square" rtlCol="0">
            <a:spAutoFit/>
          </a:bodyPr>
          <a:lstStyle/>
          <a:p>
            <a:pPr algn="dist"/>
            <a:r>
              <a:rPr lang="zh-CN" altLang="en-US" sz="2400" dirty="0">
                <a:solidFill>
                  <a:schemeClr val="accent1"/>
                </a:solidFill>
                <a:latin typeface="陈继世-硬笔行书" panose="02010609030101010101" pitchFamily="49" charset="-122"/>
                <a:ea typeface="陈继世-硬笔行书" panose="02010609030101010101" pitchFamily="49" charset="-122"/>
              </a:rPr>
              <a:t>输入标题内容</a:t>
            </a:r>
          </a:p>
        </p:txBody>
      </p:sp>
      <p:sp>
        <p:nvSpPr>
          <p:cNvPr id="43" name="Oval 7"/>
          <p:cNvSpPr>
            <a:spLocks noChangeArrowheads="1"/>
          </p:cNvSpPr>
          <p:nvPr/>
        </p:nvSpPr>
        <p:spPr bwMode="auto">
          <a:xfrm>
            <a:off x="7068679" y="771550"/>
            <a:ext cx="551259" cy="54992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solidFill>
                  <a:srgbClr val="FFFFFF"/>
                </a:solidFill>
                <a:latin typeface="Agency FB" panose="020B0503020202020204" pitchFamily="34" charset="0"/>
                <a:cs typeface="+mn-ea"/>
              </a:rPr>
              <a:t>04</a:t>
            </a:r>
            <a:endParaRPr lang="zh-CN" altLang="en-US" sz="2100" dirty="0">
              <a:solidFill>
                <a:srgbClr val="FFFFFF"/>
              </a:solidFill>
              <a:latin typeface="Agency FB" panose="020B0503020202020204" pitchFamily="34" charset="0"/>
              <a:cs typeface="+mn-ea"/>
            </a:endParaRPr>
          </a:p>
        </p:txBody>
      </p:sp>
      <p:sp>
        <p:nvSpPr>
          <p:cNvPr id="47" name="Oval 7"/>
          <p:cNvSpPr>
            <a:spLocks noChangeArrowheads="1"/>
          </p:cNvSpPr>
          <p:nvPr/>
        </p:nvSpPr>
        <p:spPr bwMode="auto">
          <a:xfrm>
            <a:off x="4116351" y="771550"/>
            <a:ext cx="551259" cy="54992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solidFill>
                  <a:srgbClr val="FFFFFF"/>
                </a:solidFill>
                <a:latin typeface="Agency FB" panose="020B0503020202020204" pitchFamily="34" charset="0"/>
                <a:cs typeface="+mn-ea"/>
              </a:rPr>
              <a:t>01</a:t>
            </a:r>
            <a:endParaRPr lang="zh-CN" altLang="en-US" sz="2100" dirty="0">
              <a:solidFill>
                <a:srgbClr val="FFFFFF"/>
              </a:solidFill>
              <a:latin typeface="Agency FB" panose="020B0503020202020204" pitchFamily="34" charset="0"/>
              <a:cs typeface="+mn-ea"/>
            </a:endParaRPr>
          </a:p>
        </p:txBody>
      </p:sp>
      <p:sp>
        <p:nvSpPr>
          <p:cNvPr id="48" name="Oval 7"/>
          <p:cNvSpPr>
            <a:spLocks noChangeArrowheads="1"/>
          </p:cNvSpPr>
          <p:nvPr/>
        </p:nvSpPr>
        <p:spPr bwMode="auto">
          <a:xfrm>
            <a:off x="6084569" y="771550"/>
            <a:ext cx="551259" cy="54992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solidFill>
                  <a:srgbClr val="FFFFFF"/>
                </a:solidFill>
                <a:latin typeface="Agency FB" panose="020B0503020202020204" pitchFamily="34" charset="0"/>
                <a:cs typeface="+mn-ea"/>
              </a:rPr>
              <a:t>03</a:t>
            </a:r>
            <a:endParaRPr lang="zh-CN" altLang="en-US" sz="2100" dirty="0">
              <a:solidFill>
                <a:srgbClr val="FFFFFF"/>
              </a:solidFill>
              <a:latin typeface="Agency FB" panose="020B0503020202020204" pitchFamily="34" charset="0"/>
              <a:cs typeface="+mn-ea"/>
            </a:endParaRPr>
          </a:p>
        </p:txBody>
      </p:sp>
      <p:sp>
        <p:nvSpPr>
          <p:cNvPr id="51" name="Oval 7"/>
          <p:cNvSpPr>
            <a:spLocks noChangeArrowheads="1"/>
          </p:cNvSpPr>
          <p:nvPr/>
        </p:nvSpPr>
        <p:spPr bwMode="auto">
          <a:xfrm>
            <a:off x="5100460" y="771550"/>
            <a:ext cx="551259" cy="54992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solidFill>
                  <a:srgbClr val="FFFFFF"/>
                </a:solidFill>
                <a:latin typeface="Agency FB" panose="020B0503020202020204" pitchFamily="34" charset="0"/>
                <a:cs typeface="+mn-ea"/>
              </a:rPr>
              <a:t>02</a:t>
            </a:r>
            <a:endParaRPr lang="zh-CN" altLang="en-US" sz="2100" dirty="0">
              <a:solidFill>
                <a:srgbClr val="FFFFFF"/>
              </a:solidFill>
              <a:latin typeface="Agency FB" panose="020B0503020202020204" pitchFamily="34" charset="0"/>
              <a:cs typeface="+mn-ea"/>
            </a:endParaRPr>
          </a:p>
        </p:txBody>
      </p:sp>
      <p:sp>
        <p:nvSpPr>
          <p:cNvPr id="52" name="Freeform 6"/>
          <p:cNvSpPr/>
          <p:nvPr/>
        </p:nvSpPr>
        <p:spPr bwMode="auto">
          <a:xfrm>
            <a:off x="1" y="1680567"/>
            <a:ext cx="3489722" cy="1782366"/>
          </a:xfrm>
          <a:custGeom>
            <a:avLst/>
            <a:gdLst>
              <a:gd name="T0" fmla="*/ 2582 w 2630"/>
              <a:gd name="T1" fmla="*/ 546 h 1345"/>
              <a:gd name="T2" fmla="*/ 2317 w 2630"/>
              <a:gd name="T3" fmla="*/ 115 h 1345"/>
              <a:gd name="T4" fmla="*/ 2111 w 2630"/>
              <a:gd name="T5" fmla="*/ 0 h 1345"/>
              <a:gd name="T6" fmla="*/ 0 w 2630"/>
              <a:gd name="T7" fmla="*/ 0 h 1345"/>
              <a:gd name="T8" fmla="*/ 0 w 2630"/>
              <a:gd name="T9" fmla="*/ 1345 h 1345"/>
              <a:gd name="T10" fmla="*/ 2111 w 2630"/>
              <a:gd name="T11" fmla="*/ 1345 h 1345"/>
              <a:gd name="T12" fmla="*/ 2317 w 2630"/>
              <a:gd name="T13" fmla="*/ 1231 h 1345"/>
              <a:gd name="T14" fmla="*/ 2582 w 2630"/>
              <a:gd name="T15" fmla="*/ 800 h 1345"/>
              <a:gd name="T16" fmla="*/ 2582 w 2630"/>
              <a:gd name="T17" fmla="*/ 546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1345">
                <a:moveTo>
                  <a:pt x="2582" y="546"/>
                </a:moveTo>
                <a:cubicBezTo>
                  <a:pt x="2317" y="115"/>
                  <a:pt x="2317" y="115"/>
                  <a:pt x="2317" y="115"/>
                </a:cubicBezTo>
                <a:cubicBezTo>
                  <a:pt x="2273" y="44"/>
                  <a:pt x="2195" y="0"/>
                  <a:pt x="2111" y="0"/>
                </a:cubicBezTo>
                <a:cubicBezTo>
                  <a:pt x="0" y="0"/>
                  <a:pt x="0" y="0"/>
                  <a:pt x="0" y="0"/>
                </a:cubicBezTo>
                <a:cubicBezTo>
                  <a:pt x="0" y="1345"/>
                  <a:pt x="0" y="1345"/>
                  <a:pt x="0" y="1345"/>
                </a:cubicBezTo>
                <a:cubicBezTo>
                  <a:pt x="2111" y="1345"/>
                  <a:pt x="2111" y="1345"/>
                  <a:pt x="2111" y="1345"/>
                </a:cubicBezTo>
                <a:cubicBezTo>
                  <a:pt x="2195" y="1345"/>
                  <a:pt x="2273" y="1302"/>
                  <a:pt x="2317" y="1231"/>
                </a:cubicBezTo>
                <a:cubicBezTo>
                  <a:pt x="2582" y="800"/>
                  <a:pt x="2582" y="800"/>
                  <a:pt x="2582" y="800"/>
                </a:cubicBezTo>
                <a:cubicBezTo>
                  <a:pt x="2630" y="722"/>
                  <a:pt x="2630" y="624"/>
                  <a:pt x="2582" y="546"/>
                </a:cubicBez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950" dirty="0">
                <a:latin typeface="陈继世-硬笔行书" panose="02010609030101010101" pitchFamily="49" charset="-122"/>
                <a:ea typeface="陈继世-硬笔行书" panose="02010609030101010101" pitchFamily="49" charset="-122"/>
                <a:cs typeface="+mn-ea"/>
              </a:rPr>
              <a:t>CONTENTS</a:t>
            </a:r>
            <a:endParaRPr lang="zh-CN" altLang="en-US" sz="4950" dirty="0">
              <a:latin typeface="陈继世-硬笔行书" panose="02010609030101010101" pitchFamily="49" charset="-122"/>
              <a:ea typeface="陈继世-硬笔行书" panose="02010609030101010101" pitchFamily="49"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1700"/>
                            </p:stCondLst>
                            <p:childTnLst>
                              <p:par>
                                <p:cTn id="10" presetID="2" presetClass="entr" presetSubtype="2" decel="10000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1000" fill="hold"/>
                                        <p:tgtEl>
                                          <p:spTgt spid="47"/>
                                        </p:tgtEl>
                                        <p:attrNameLst>
                                          <p:attrName>ppt_x</p:attrName>
                                        </p:attrNameLst>
                                      </p:cBhvr>
                                      <p:tavLst>
                                        <p:tav tm="0">
                                          <p:val>
                                            <p:strVal val="1+#ppt_w/2"/>
                                          </p:val>
                                        </p:tav>
                                        <p:tav tm="100000">
                                          <p:val>
                                            <p:strVal val="#ppt_x"/>
                                          </p:val>
                                        </p:tav>
                                      </p:tavLst>
                                    </p:anim>
                                    <p:anim calcmode="lin" valueType="num">
                                      <p:cBhvr additive="base">
                                        <p:cTn id="13" dur="10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27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 calcmode="lin" valueType="num">
                                      <p:cBhvr>
                                        <p:cTn id="19" dur="500" fill="hold"/>
                                        <p:tgtEl>
                                          <p:spTgt spid="40"/>
                                        </p:tgtEl>
                                        <p:attrNameLst>
                                          <p:attrName>style.rotation</p:attrName>
                                        </p:attrNameLst>
                                      </p:cBhvr>
                                      <p:tavLst>
                                        <p:tav tm="0">
                                          <p:val>
                                            <p:fltVal val="360"/>
                                          </p:val>
                                        </p:tav>
                                        <p:tav tm="100000">
                                          <p:val>
                                            <p:fltVal val="0"/>
                                          </p:val>
                                        </p:tav>
                                      </p:tavLst>
                                    </p:anim>
                                    <p:animEffect transition="in" filter="fade">
                                      <p:cBhvr>
                                        <p:cTn id="20" dur="500"/>
                                        <p:tgtEl>
                                          <p:spTgt spid="40"/>
                                        </p:tgtEl>
                                      </p:cBhvr>
                                    </p:animEffect>
                                  </p:childTnLst>
                                </p:cTn>
                              </p:par>
                            </p:childTnLst>
                          </p:cTn>
                        </p:par>
                        <p:par>
                          <p:cTn id="21" fill="hold">
                            <p:stCondLst>
                              <p:cond delay="3450"/>
                            </p:stCondLst>
                            <p:childTnLst>
                              <p:par>
                                <p:cTn id="22" presetID="22" presetClass="entr" presetSubtype="1"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up)">
                                      <p:cBhvr>
                                        <p:cTn id="24" dur="500"/>
                                        <p:tgtEl>
                                          <p:spTgt spid="41"/>
                                        </p:tgtEl>
                                      </p:cBhvr>
                                    </p:animEffect>
                                  </p:childTnLst>
                                </p:cTn>
                              </p:par>
                            </p:childTnLst>
                          </p:cTn>
                        </p:par>
                        <p:par>
                          <p:cTn id="25" fill="hold">
                            <p:stCondLst>
                              <p:cond delay="3950"/>
                            </p:stCondLst>
                            <p:childTnLst>
                              <p:par>
                                <p:cTn id="26" presetID="2" presetClass="entr" presetSubtype="2" decel="10000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1000" fill="hold"/>
                                        <p:tgtEl>
                                          <p:spTgt spid="51"/>
                                        </p:tgtEl>
                                        <p:attrNameLst>
                                          <p:attrName>ppt_x</p:attrName>
                                        </p:attrNameLst>
                                      </p:cBhvr>
                                      <p:tavLst>
                                        <p:tav tm="0">
                                          <p:val>
                                            <p:strVal val="1+#ppt_w/2"/>
                                          </p:val>
                                        </p:tav>
                                        <p:tav tm="100000">
                                          <p:val>
                                            <p:strVal val="#ppt_x"/>
                                          </p:val>
                                        </p:tav>
                                      </p:tavLst>
                                    </p:anim>
                                    <p:anim calcmode="lin" valueType="num">
                                      <p:cBhvr additive="base">
                                        <p:cTn id="29" dur="1000" fill="hold"/>
                                        <p:tgtEl>
                                          <p:spTgt spid="51"/>
                                        </p:tgtEl>
                                        <p:attrNameLst>
                                          <p:attrName>ppt_y</p:attrName>
                                        </p:attrNameLst>
                                      </p:cBhvr>
                                      <p:tavLst>
                                        <p:tav tm="0">
                                          <p:val>
                                            <p:strVal val="#ppt_y"/>
                                          </p:val>
                                        </p:tav>
                                        <p:tav tm="100000">
                                          <p:val>
                                            <p:strVal val="#ppt_y"/>
                                          </p:val>
                                        </p:tav>
                                      </p:tavLst>
                                    </p:anim>
                                  </p:childTnLst>
                                </p:cTn>
                              </p:par>
                            </p:childTnLst>
                          </p:cTn>
                        </p:par>
                        <p:par>
                          <p:cTn id="30" fill="hold">
                            <p:stCondLst>
                              <p:cond delay="4950"/>
                            </p:stCondLst>
                            <p:childTnLst>
                              <p:par>
                                <p:cTn id="31" presetID="49" presetClass="entr" presetSubtype="0" decel="100000" fill="hold" grpId="0" nodeType="afterEffect">
                                  <p:stCondLst>
                                    <p:cond delay="0"/>
                                  </p:stCondLst>
                                  <p:iterate type="lt">
                                    <p:tmPct val="10000"/>
                                  </p:iterate>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 calcmode="lin" valueType="num">
                                      <p:cBhvr>
                                        <p:cTn id="35" dur="500" fill="hold"/>
                                        <p:tgtEl>
                                          <p:spTgt spid="38"/>
                                        </p:tgtEl>
                                        <p:attrNameLst>
                                          <p:attrName>style.rotation</p:attrName>
                                        </p:attrNameLst>
                                      </p:cBhvr>
                                      <p:tavLst>
                                        <p:tav tm="0">
                                          <p:val>
                                            <p:fltVal val="360"/>
                                          </p:val>
                                        </p:tav>
                                        <p:tav tm="100000">
                                          <p:val>
                                            <p:fltVal val="0"/>
                                          </p:val>
                                        </p:tav>
                                      </p:tavLst>
                                    </p:anim>
                                    <p:animEffect transition="in" filter="fade">
                                      <p:cBhvr>
                                        <p:cTn id="36" dur="500"/>
                                        <p:tgtEl>
                                          <p:spTgt spid="38"/>
                                        </p:tgtEl>
                                      </p:cBhvr>
                                    </p:animEffect>
                                  </p:childTnLst>
                                </p:cTn>
                              </p:par>
                            </p:childTnLst>
                          </p:cTn>
                        </p:par>
                        <p:par>
                          <p:cTn id="37" fill="hold">
                            <p:stCondLst>
                              <p:cond delay="5699"/>
                            </p:stCondLst>
                            <p:childTnLst>
                              <p:par>
                                <p:cTn id="38" presetID="22" presetClass="entr" presetSubtype="1"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500"/>
                                        <p:tgtEl>
                                          <p:spTgt spid="39"/>
                                        </p:tgtEl>
                                      </p:cBhvr>
                                    </p:animEffect>
                                  </p:childTnLst>
                                </p:cTn>
                              </p:par>
                            </p:childTnLst>
                          </p:cTn>
                        </p:par>
                        <p:par>
                          <p:cTn id="41" fill="hold">
                            <p:stCondLst>
                              <p:cond delay="6199"/>
                            </p:stCondLst>
                            <p:childTnLst>
                              <p:par>
                                <p:cTn id="42" presetID="2" presetClass="entr" presetSubtype="2" decel="10000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1000" fill="hold"/>
                                        <p:tgtEl>
                                          <p:spTgt spid="48"/>
                                        </p:tgtEl>
                                        <p:attrNameLst>
                                          <p:attrName>ppt_x</p:attrName>
                                        </p:attrNameLst>
                                      </p:cBhvr>
                                      <p:tavLst>
                                        <p:tav tm="0">
                                          <p:val>
                                            <p:strVal val="1+#ppt_w/2"/>
                                          </p:val>
                                        </p:tav>
                                        <p:tav tm="100000">
                                          <p:val>
                                            <p:strVal val="#ppt_x"/>
                                          </p:val>
                                        </p:tav>
                                      </p:tavLst>
                                    </p:anim>
                                    <p:anim calcmode="lin" valueType="num">
                                      <p:cBhvr additive="base">
                                        <p:cTn id="45" dur="1000" fill="hold"/>
                                        <p:tgtEl>
                                          <p:spTgt spid="48"/>
                                        </p:tgtEl>
                                        <p:attrNameLst>
                                          <p:attrName>ppt_y</p:attrName>
                                        </p:attrNameLst>
                                      </p:cBhvr>
                                      <p:tavLst>
                                        <p:tav tm="0">
                                          <p:val>
                                            <p:strVal val="#ppt_y"/>
                                          </p:val>
                                        </p:tav>
                                        <p:tav tm="100000">
                                          <p:val>
                                            <p:strVal val="#ppt_y"/>
                                          </p:val>
                                        </p:tav>
                                      </p:tavLst>
                                    </p:anim>
                                  </p:childTnLst>
                                </p:cTn>
                              </p:par>
                            </p:childTnLst>
                          </p:cTn>
                        </p:par>
                        <p:par>
                          <p:cTn id="46" fill="hold">
                            <p:stCondLst>
                              <p:cond delay="7199"/>
                            </p:stCondLst>
                            <p:childTnLst>
                              <p:par>
                                <p:cTn id="47" presetID="49" presetClass="entr" presetSubtype="0" decel="100000" fill="hold" grpId="0" nodeType="afterEffect">
                                  <p:stCondLst>
                                    <p:cond delay="0"/>
                                  </p:stCondLst>
                                  <p:iterate type="lt">
                                    <p:tmPct val="10000"/>
                                  </p:iterate>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 calcmode="lin" valueType="num">
                                      <p:cBhvr>
                                        <p:cTn id="51" dur="500" fill="hold"/>
                                        <p:tgtEl>
                                          <p:spTgt spid="36"/>
                                        </p:tgtEl>
                                        <p:attrNameLst>
                                          <p:attrName>style.rotation</p:attrName>
                                        </p:attrNameLst>
                                      </p:cBhvr>
                                      <p:tavLst>
                                        <p:tav tm="0">
                                          <p:val>
                                            <p:fltVal val="360"/>
                                          </p:val>
                                        </p:tav>
                                        <p:tav tm="100000">
                                          <p:val>
                                            <p:fltVal val="0"/>
                                          </p:val>
                                        </p:tav>
                                      </p:tavLst>
                                    </p:anim>
                                    <p:animEffect transition="in" filter="fade">
                                      <p:cBhvr>
                                        <p:cTn id="52" dur="500"/>
                                        <p:tgtEl>
                                          <p:spTgt spid="36"/>
                                        </p:tgtEl>
                                      </p:cBhvr>
                                    </p:animEffect>
                                  </p:childTnLst>
                                </p:cTn>
                              </p:par>
                            </p:childTnLst>
                          </p:cTn>
                        </p:par>
                        <p:par>
                          <p:cTn id="53" fill="hold">
                            <p:stCondLst>
                              <p:cond delay="7949"/>
                            </p:stCondLst>
                            <p:childTnLst>
                              <p:par>
                                <p:cTn id="54" presetID="22" presetClass="entr" presetSubtype="1"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childTnLst>
                          </p:cTn>
                        </p:par>
                        <p:par>
                          <p:cTn id="57" fill="hold">
                            <p:stCondLst>
                              <p:cond delay="8449"/>
                            </p:stCondLst>
                            <p:childTnLst>
                              <p:par>
                                <p:cTn id="58" presetID="2" presetClass="entr" presetSubtype="2" decel="100000"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1000" fill="hold"/>
                                        <p:tgtEl>
                                          <p:spTgt spid="43"/>
                                        </p:tgtEl>
                                        <p:attrNameLst>
                                          <p:attrName>ppt_x</p:attrName>
                                        </p:attrNameLst>
                                      </p:cBhvr>
                                      <p:tavLst>
                                        <p:tav tm="0">
                                          <p:val>
                                            <p:strVal val="1+#ppt_w/2"/>
                                          </p:val>
                                        </p:tav>
                                        <p:tav tm="100000">
                                          <p:val>
                                            <p:strVal val="#ppt_x"/>
                                          </p:val>
                                        </p:tav>
                                      </p:tavLst>
                                    </p:anim>
                                    <p:anim calcmode="lin" valueType="num">
                                      <p:cBhvr additive="base">
                                        <p:cTn id="61" dur="1000" fill="hold"/>
                                        <p:tgtEl>
                                          <p:spTgt spid="43"/>
                                        </p:tgtEl>
                                        <p:attrNameLst>
                                          <p:attrName>ppt_y</p:attrName>
                                        </p:attrNameLst>
                                      </p:cBhvr>
                                      <p:tavLst>
                                        <p:tav tm="0">
                                          <p:val>
                                            <p:strVal val="#ppt_y"/>
                                          </p:val>
                                        </p:tav>
                                        <p:tav tm="100000">
                                          <p:val>
                                            <p:strVal val="#ppt_y"/>
                                          </p:val>
                                        </p:tav>
                                      </p:tavLst>
                                    </p:anim>
                                  </p:childTnLst>
                                </p:cTn>
                              </p:par>
                            </p:childTnLst>
                          </p:cTn>
                        </p:par>
                        <p:par>
                          <p:cTn id="62" fill="hold">
                            <p:stCondLst>
                              <p:cond delay="9449"/>
                            </p:stCondLst>
                            <p:childTnLst>
                              <p:par>
                                <p:cTn id="63" presetID="49" presetClass="entr" presetSubtype="0" decel="100000" fill="hold" grpId="0" nodeType="afterEffect">
                                  <p:stCondLst>
                                    <p:cond delay="0"/>
                                  </p:stCondLst>
                                  <p:iterate type="lt">
                                    <p:tmPct val="10000"/>
                                  </p:iterate>
                                  <p:childTnLst>
                                    <p:set>
                                      <p:cBhvr>
                                        <p:cTn id="64" dur="1" fill="hold">
                                          <p:stCondLst>
                                            <p:cond delay="0"/>
                                          </p:stCondLst>
                                        </p:cTn>
                                        <p:tgtEl>
                                          <p:spTgt spid="2"/>
                                        </p:tgtEl>
                                        <p:attrNameLst>
                                          <p:attrName>style.visibility</p:attrName>
                                        </p:attrNameLst>
                                      </p:cBhvr>
                                      <p:to>
                                        <p:strVal val="visible"/>
                                      </p:to>
                                    </p:set>
                                    <p:anim calcmode="lin" valueType="num">
                                      <p:cBhvr>
                                        <p:cTn id="65" dur="500" fill="hold"/>
                                        <p:tgtEl>
                                          <p:spTgt spid="2"/>
                                        </p:tgtEl>
                                        <p:attrNameLst>
                                          <p:attrName>ppt_w</p:attrName>
                                        </p:attrNameLst>
                                      </p:cBhvr>
                                      <p:tavLst>
                                        <p:tav tm="0">
                                          <p:val>
                                            <p:fltVal val="0"/>
                                          </p:val>
                                        </p:tav>
                                        <p:tav tm="100000">
                                          <p:val>
                                            <p:strVal val="#ppt_w"/>
                                          </p:val>
                                        </p:tav>
                                      </p:tavLst>
                                    </p:anim>
                                    <p:anim calcmode="lin" valueType="num">
                                      <p:cBhvr>
                                        <p:cTn id="66" dur="500" fill="hold"/>
                                        <p:tgtEl>
                                          <p:spTgt spid="2"/>
                                        </p:tgtEl>
                                        <p:attrNameLst>
                                          <p:attrName>ppt_h</p:attrName>
                                        </p:attrNameLst>
                                      </p:cBhvr>
                                      <p:tavLst>
                                        <p:tav tm="0">
                                          <p:val>
                                            <p:fltVal val="0"/>
                                          </p:val>
                                        </p:tav>
                                        <p:tav tm="100000">
                                          <p:val>
                                            <p:strVal val="#ppt_h"/>
                                          </p:val>
                                        </p:tav>
                                      </p:tavLst>
                                    </p:anim>
                                    <p:anim calcmode="lin" valueType="num">
                                      <p:cBhvr>
                                        <p:cTn id="67" dur="500" fill="hold"/>
                                        <p:tgtEl>
                                          <p:spTgt spid="2"/>
                                        </p:tgtEl>
                                        <p:attrNameLst>
                                          <p:attrName>style.rotation</p:attrName>
                                        </p:attrNameLst>
                                      </p:cBhvr>
                                      <p:tavLst>
                                        <p:tav tm="0">
                                          <p:val>
                                            <p:fltVal val="360"/>
                                          </p:val>
                                        </p:tav>
                                        <p:tav tm="100000">
                                          <p:val>
                                            <p:fltVal val="0"/>
                                          </p:val>
                                        </p:tav>
                                      </p:tavLst>
                                    </p:anim>
                                    <p:animEffect transition="in" filter="fade">
                                      <p:cBhvr>
                                        <p:cTn id="68" dur="500"/>
                                        <p:tgtEl>
                                          <p:spTgt spid="2"/>
                                        </p:tgtEl>
                                      </p:cBhvr>
                                    </p:animEffect>
                                  </p:childTnLst>
                                </p:cTn>
                              </p:par>
                            </p:childTnLst>
                          </p:cTn>
                        </p:par>
                        <p:par>
                          <p:cTn id="69" fill="hold">
                            <p:stCondLst>
                              <p:cond delay="10199"/>
                            </p:stCondLst>
                            <p:childTnLst>
                              <p:par>
                                <p:cTn id="70" presetID="22" presetClass="entr" presetSubtype="1"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up)">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37" grpId="0"/>
      <p:bldP spid="36" grpId="0"/>
      <p:bldP spid="39" grpId="0"/>
      <p:bldP spid="38" grpId="0"/>
      <p:bldP spid="41" grpId="0"/>
      <p:bldP spid="40" grpId="0"/>
      <p:bldP spid="43" grpId="0" animBg="1"/>
      <p:bldP spid="47" grpId="0" animBg="1"/>
      <p:bldP spid="48" grpId="0" animBg="1"/>
      <p:bldP spid="51"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grpSp>
        <p:nvGrpSpPr>
          <p:cNvPr id="29" name="组合 28"/>
          <p:cNvGrpSpPr/>
          <p:nvPr/>
        </p:nvGrpSpPr>
        <p:grpSpPr>
          <a:xfrm>
            <a:off x="1144588" y="1453958"/>
            <a:ext cx="6854825" cy="1293813"/>
            <a:chOff x="1144588" y="1483717"/>
            <a:chExt cx="6854825" cy="1293813"/>
          </a:xfrm>
        </p:grpSpPr>
        <p:sp>
          <p:nvSpPr>
            <p:cNvPr id="30" name="AutoShape 5"/>
            <p:cNvSpPr>
              <a:spLocks noChangeArrowheads="1"/>
            </p:cNvSpPr>
            <p:nvPr/>
          </p:nvSpPr>
          <p:spPr bwMode="gray">
            <a:xfrm>
              <a:off x="1144588" y="1705967"/>
              <a:ext cx="6854825" cy="1071563"/>
            </a:xfrm>
            <a:prstGeom prst="roundRect">
              <a:avLst>
                <a:gd name="adj" fmla="val 16667"/>
              </a:avLst>
            </a:prstGeom>
            <a:noFill/>
            <a:ln w="19050">
              <a:solidFill>
                <a:schemeClr val="accent1"/>
              </a:solidFill>
              <a:rou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endParaRPr lang="zh-CN" altLang="en-US">
                <a:latin typeface="陈继世-硬笔行书" panose="02010609030101010101" pitchFamily="49" charset="-122"/>
                <a:ea typeface="陈继世-硬笔行书" panose="02010609030101010101" pitchFamily="49" charset="-122"/>
              </a:endParaRPr>
            </a:p>
          </p:txBody>
        </p:sp>
        <p:sp>
          <p:nvSpPr>
            <p:cNvPr id="31" name="AutoShape 17"/>
            <p:cNvSpPr>
              <a:spLocks noChangeArrowheads="1"/>
            </p:cNvSpPr>
            <p:nvPr/>
          </p:nvSpPr>
          <p:spPr bwMode="gray">
            <a:xfrm>
              <a:off x="2224088" y="1483717"/>
              <a:ext cx="4686300" cy="463550"/>
            </a:xfrm>
            <a:prstGeom prst="roundRect">
              <a:avLst>
                <a:gd name="adj" fmla="val 17509"/>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endParaRPr lang="zh-CN" altLang="en-US">
                <a:latin typeface="陈继世-硬笔行书" panose="02010609030101010101" pitchFamily="49" charset="-122"/>
                <a:ea typeface="陈继世-硬笔行书" panose="02010609030101010101" pitchFamily="49" charset="-122"/>
              </a:endParaRPr>
            </a:p>
          </p:txBody>
        </p:sp>
        <p:sp>
          <p:nvSpPr>
            <p:cNvPr id="32" name="Rectangle 21"/>
            <p:cNvSpPr>
              <a:spLocks noChangeArrowheads="1"/>
            </p:cNvSpPr>
            <p:nvPr/>
          </p:nvSpPr>
          <p:spPr bwMode="gray">
            <a:xfrm>
              <a:off x="3545164" y="1561604"/>
              <a:ext cx="20441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50000"/>
                </a:spcBef>
                <a:buClr>
                  <a:srgbClr val="1F3F5F"/>
                </a:buClr>
              </a:pPr>
              <a:r>
                <a:rPr lang="zh-CN" altLang="en-US" dirty="0">
                  <a:solidFill>
                    <a:srgbClr val="FFFFFF"/>
                  </a:solidFill>
                  <a:latin typeface="陈继世-硬笔行书" panose="02010609030101010101" pitchFamily="49" charset="-122"/>
                  <a:ea typeface="陈继世-硬笔行书" panose="02010609030101010101" pitchFamily="49" charset="-122"/>
                </a:rPr>
                <a:t>单击在此添加标题</a:t>
              </a:r>
            </a:p>
          </p:txBody>
        </p:sp>
        <p:sp>
          <p:nvSpPr>
            <p:cNvPr id="33" name="Text Box 24"/>
            <p:cNvSpPr txBox="1">
              <a:spLocks noChangeArrowheads="1"/>
            </p:cNvSpPr>
            <p:nvPr/>
          </p:nvSpPr>
          <p:spPr bwMode="black">
            <a:xfrm>
              <a:off x="1217614" y="1980605"/>
              <a:ext cx="3375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zh-CN" altLang="en-US" sz="1600" dirty="0">
                  <a:solidFill>
                    <a:schemeClr val="tx1">
                      <a:lumMod val="65000"/>
                      <a:lumOff val="35000"/>
                    </a:schemeClr>
                  </a:solidFill>
                  <a:latin typeface="陈继世-硬笔行书" panose="02010609030101010101" pitchFamily="49" charset="-122"/>
                  <a:ea typeface="陈继世-硬笔行书" panose="02010609030101010101" pitchFamily="49" charset="-122"/>
                </a:rPr>
                <a:t>在此添加标题或目录索引</a:t>
              </a:r>
            </a:p>
          </p:txBody>
        </p:sp>
        <p:sp>
          <p:nvSpPr>
            <p:cNvPr id="34" name="Rectangle 25"/>
            <p:cNvSpPr>
              <a:spLocks noChangeArrowheads="1"/>
            </p:cNvSpPr>
            <p:nvPr/>
          </p:nvSpPr>
          <p:spPr bwMode="auto">
            <a:xfrm>
              <a:off x="1217614" y="2304455"/>
              <a:ext cx="6046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微软雅黑" panose="020B0503020204020204" pitchFamily="34" charset="-122"/>
                </a:rPr>
                <a:t>单击添加文本单击添加文本单击添加文本单击添加文本单击添加文本单击添加文本击添加文本单击添加文本单击添加文本单击添加文本单击添加文本单击添加文本</a:t>
              </a:r>
            </a:p>
          </p:txBody>
        </p:sp>
      </p:grpSp>
      <p:grpSp>
        <p:nvGrpSpPr>
          <p:cNvPr id="35" name="组合 34"/>
          <p:cNvGrpSpPr/>
          <p:nvPr/>
        </p:nvGrpSpPr>
        <p:grpSpPr>
          <a:xfrm>
            <a:off x="1144588" y="2977958"/>
            <a:ext cx="6854825" cy="1292225"/>
            <a:chOff x="1144588" y="3007717"/>
            <a:chExt cx="6854825" cy="1292225"/>
          </a:xfrm>
        </p:grpSpPr>
        <p:sp>
          <p:nvSpPr>
            <p:cNvPr id="36" name="AutoShape 4"/>
            <p:cNvSpPr>
              <a:spLocks noChangeArrowheads="1"/>
            </p:cNvSpPr>
            <p:nvPr/>
          </p:nvSpPr>
          <p:spPr bwMode="gray">
            <a:xfrm>
              <a:off x="1144588" y="3228380"/>
              <a:ext cx="6854825" cy="1071562"/>
            </a:xfrm>
            <a:prstGeom prst="roundRect">
              <a:avLst>
                <a:gd name="adj" fmla="val 16667"/>
              </a:avLst>
            </a:prstGeom>
            <a:noFill/>
            <a:ln w="19050">
              <a:solidFill>
                <a:schemeClr val="accent2"/>
              </a:solidFill>
              <a:rou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endParaRPr lang="zh-CN" altLang="en-US">
                <a:latin typeface="陈继世-硬笔行书" panose="02010609030101010101" pitchFamily="49" charset="-122"/>
                <a:ea typeface="陈继世-硬笔行书" panose="02010609030101010101" pitchFamily="49" charset="-122"/>
              </a:endParaRPr>
            </a:p>
          </p:txBody>
        </p:sp>
        <p:sp>
          <p:nvSpPr>
            <p:cNvPr id="37" name="AutoShape 7"/>
            <p:cNvSpPr>
              <a:spLocks noChangeArrowheads="1"/>
            </p:cNvSpPr>
            <p:nvPr/>
          </p:nvSpPr>
          <p:spPr bwMode="gray">
            <a:xfrm>
              <a:off x="2220913" y="3007717"/>
              <a:ext cx="4686300" cy="463550"/>
            </a:xfrm>
            <a:prstGeom prst="roundRect">
              <a:avLst>
                <a:gd name="adj" fmla="val 17509"/>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endParaRPr lang="zh-CN" altLang="en-US">
                <a:latin typeface="陈继世-硬笔行书" panose="02010609030101010101" pitchFamily="49" charset="-122"/>
                <a:ea typeface="陈继世-硬笔行书" panose="02010609030101010101" pitchFamily="49" charset="-122"/>
              </a:endParaRPr>
            </a:p>
          </p:txBody>
        </p:sp>
        <p:sp>
          <p:nvSpPr>
            <p:cNvPr id="58" name="Rectangle 22"/>
            <p:cNvSpPr>
              <a:spLocks noChangeArrowheads="1"/>
            </p:cNvSpPr>
            <p:nvPr/>
          </p:nvSpPr>
          <p:spPr bwMode="gray">
            <a:xfrm>
              <a:off x="3541989" y="3085604"/>
              <a:ext cx="20441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50000"/>
                </a:spcBef>
                <a:buClr>
                  <a:srgbClr val="1F3F5F"/>
                </a:buClr>
              </a:pPr>
              <a:r>
                <a:rPr lang="zh-CN" altLang="en-US" dirty="0">
                  <a:solidFill>
                    <a:srgbClr val="FFFFFF"/>
                  </a:solidFill>
                  <a:latin typeface="陈继世-硬笔行书" panose="02010609030101010101" pitchFamily="49" charset="-122"/>
                  <a:ea typeface="陈继世-硬笔行书" panose="02010609030101010101" pitchFamily="49" charset="-122"/>
                </a:rPr>
                <a:t>单击在此添加标题</a:t>
              </a:r>
            </a:p>
          </p:txBody>
        </p:sp>
        <p:sp>
          <p:nvSpPr>
            <p:cNvPr id="59" name="Text Box 29"/>
            <p:cNvSpPr txBox="1">
              <a:spLocks noChangeArrowheads="1"/>
            </p:cNvSpPr>
            <p:nvPr/>
          </p:nvSpPr>
          <p:spPr bwMode="black">
            <a:xfrm>
              <a:off x="1217613" y="3518892"/>
              <a:ext cx="3375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zh-CN" altLang="en-US" sz="1600" dirty="0">
                  <a:solidFill>
                    <a:schemeClr val="tx1">
                      <a:lumMod val="65000"/>
                      <a:lumOff val="35000"/>
                    </a:schemeClr>
                  </a:solidFill>
                  <a:latin typeface="陈继世-硬笔行书" panose="02010609030101010101" pitchFamily="49" charset="-122"/>
                  <a:ea typeface="陈继世-硬笔行书" panose="02010609030101010101" pitchFamily="49" charset="-122"/>
                </a:rPr>
                <a:t>在此添加标题或目录索引</a:t>
              </a:r>
            </a:p>
          </p:txBody>
        </p:sp>
        <p:sp>
          <p:nvSpPr>
            <p:cNvPr id="63" name="Rectangle 30"/>
            <p:cNvSpPr>
              <a:spLocks noChangeArrowheads="1"/>
            </p:cNvSpPr>
            <p:nvPr/>
          </p:nvSpPr>
          <p:spPr bwMode="auto">
            <a:xfrm>
              <a:off x="1217613" y="3812580"/>
              <a:ext cx="673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sym typeface="微软雅黑" panose="020B0503020204020204" pitchFamily="34" charset="-122"/>
                </a:rPr>
                <a:t>单击添加文本单击添加文本单击添加文本单击添加文本单击添加文本单击添加文本击添加文本单击添加文本单击添加文本单击添加文本单击添加文本单击添加文本</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sp>
        <p:nvSpPr>
          <p:cNvPr id="15" name="椭圆 14"/>
          <p:cNvSpPr/>
          <p:nvPr/>
        </p:nvSpPr>
        <p:spPr>
          <a:xfrm>
            <a:off x="5089807" y="1499241"/>
            <a:ext cx="432354" cy="4325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Agency FB" panose="020B0503020202020204" pitchFamily="34" charset="0"/>
                <a:cs typeface="+mn-ea"/>
              </a:rPr>
              <a:t>4</a:t>
            </a:r>
            <a:endParaRPr lang="zh-CN" altLang="en-US" dirty="0">
              <a:solidFill>
                <a:schemeClr val="bg2"/>
              </a:solidFill>
              <a:latin typeface="Agency FB" panose="020B0503020202020204" pitchFamily="34" charset="0"/>
              <a:cs typeface="+mn-ea"/>
            </a:endParaRPr>
          </a:p>
        </p:txBody>
      </p:sp>
      <p:sp>
        <p:nvSpPr>
          <p:cNvPr id="16" name="椭圆 15"/>
          <p:cNvSpPr/>
          <p:nvPr/>
        </p:nvSpPr>
        <p:spPr>
          <a:xfrm>
            <a:off x="5089807" y="2039301"/>
            <a:ext cx="432354" cy="4325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Agency FB" panose="020B0503020202020204" pitchFamily="34" charset="0"/>
                <a:cs typeface="+mn-ea"/>
              </a:rPr>
              <a:t>5</a:t>
            </a:r>
            <a:endParaRPr lang="zh-CN" altLang="en-US" dirty="0">
              <a:solidFill>
                <a:schemeClr val="bg2"/>
              </a:solidFill>
              <a:latin typeface="Agency FB" panose="020B0503020202020204" pitchFamily="34" charset="0"/>
              <a:cs typeface="+mn-ea"/>
            </a:endParaRPr>
          </a:p>
        </p:txBody>
      </p:sp>
      <p:sp>
        <p:nvSpPr>
          <p:cNvPr id="17" name="椭圆 16"/>
          <p:cNvSpPr/>
          <p:nvPr/>
        </p:nvSpPr>
        <p:spPr>
          <a:xfrm>
            <a:off x="5089807" y="2591961"/>
            <a:ext cx="432354" cy="4325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Agency FB" panose="020B0503020202020204" pitchFamily="34" charset="0"/>
                <a:cs typeface="+mn-ea"/>
              </a:rPr>
              <a:t>6</a:t>
            </a:r>
            <a:endParaRPr lang="zh-CN" altLang="en-US" dirty="0">
              <a:solidFill>
                <a:schemeClr val="bg2"/>
              </a:solidFill>
              <a:latin typeface="Agency FB" panose="020B0503020202020204" pitchFamily="34" charset="0"/>
              <a:cs typeface="+mn-ea"/>
            </a:endParaRPr>
          </a:p>
        </p:txBody>
      </p:sp>
      <p:sp>
        <p:nvSpPr>
          <p:cNvPr id="18" name="标题 11"/>
          <p:cNvSpPr txBox="1"/>
          <p:nvPr/>
        </p:nvSpPr>
        <p:spPr>
          <a:xfrm>
            <a:off x="5522161" y="1550363"/>
            <a:ext cx="2358774" cy="597489"/>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请在此处输入详细的文字介绍信息和简介，表达图表的含义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a:p>
            <a:pPr algn="l"/>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19" name="标题 11"/>
          <p:cNvSpPr txBox="1"/>
          <p:nvPr/>
        </p:nvSpPr>
        <p:spPr>
          <a:xfrm>
            <a:off x="5522162" y="2090423"/>
            <a:ext cx="2358774" cy="597489"/>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请在此处输入详细的文字介绍信息和简介，表达图表的含义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a:p>
            <a:pPr algn="l"/>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20" name="标题 11"/>
          <p:cNvSpPr txBox="1"/>
          <p:nvPr/>
        </p:nvSpPr>
        <p:spPr>
          <a:xfrm>
            <a:off x="5522162" y="2643083"/>
            <a:ext cx="2358774" cy="597489"/>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请在此处输入详细的文字介绍信息和简介，表达图表的含义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a:p>
            <a:pPr algn="l"/>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21" name="TextBox 100"/>
          <p:cNvSpPr txBox="1"/>
          <p:nvPr/>
        </p:nvSpPr>
        <p:spPr>
          <a:xfrm>
            <a:off x="1093505" y="3979438"/>
            <a:ext cx="6956993" cy="406265"/>
          </a:xfrm>
          <a:prstGeom prst="rect">
            <a:avLst/>
          </a:prstGeom>
          <a:noFill/>
        </p:spPr>
        <p:txBody>
          <a:bodyPr wrap="square" lIns="0" tIns="0" rIns="0" bIns="0" rtlCol="0">
            <a:spAutoFit/>
          </a:bodyPr>
          <a:lstStyle/>
          <a:p>
            <a:pPr algn="ctr">
              <a:lnSpc>
                <a:spcPct val="120000"/>
              </a:lnSpc>
            </a:pPr>
            <a:r>
              <a:rPr lang="zh-CN" altLang="en-US" sz="11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22" name="TextBox 101"/>
          <p:cNvSpPr txBox="1"/>
          <p:nvPr/>
        </p:nvSpPr>
        <p:spPr>
          <a:xfrm>
            <a:off x="3799949" y="3543497"/>
            <a:ext cx="1544105" cy="230832"/>
          </a:xfrm>
          <a:prstGeom prst="rect">
            <a:avLst/>
          </a:prstGeom>
          <a:noFill/>
        </p:spPr>
        <p:txBody>
          <a:bodyPr wrap="square" lIns="0" tIns="0" rIns="0" bIns="0" rtlCol="0">
            <a:spAutoFit/>
          </a:bodyPr>
          <a:lstStyle/>
          <a:p>
            <a:r>
              <a:rPr lang="zh-CN" altLang="en-US" sz="15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点击输入标题文本</a:t>
            </a:r>
          </a:p>
        </p:txBody>
      </p:sp>
      <p:sp>
        <p:nvSpPr>
          <p:cNvPr id="23" name="椭圆 22"/>
          <p:cNvSpPr/>
          <p:nvPr/>
        </p:nvSpPr>
        <p:spPr>
          <a:xfrm>
            <a:off x="1561416" y="1494669"/>
            <a:ext cx="432354" cy="432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Agency FB" panose="020B0503020202020204" pitchFamily="34" charset="0"/>
                <a:cs typeface="+mn-ea"/>
              </a:rPr>
              <a:t>1</a:t>
            </a:r>
            <a:endParaRPr lang="zh-CN" altLang="en-US" dirty="0">
              <a:solidFill>
                <a:schemeClr val="bg2"/>
              </a:solidFill>
              <a:latin typeface="Agency FB" panose="020B0503020202020204" pitchFamily="34" charset="0"/>
              <a:cs typeface="+mn-ea"/>
            </a:endParaRPr>
          </a:p>
        </p:txBody>
      </p:sp>
      <p:sp>
        <p:nvSpPr>
          <p:cNvPr id="24" name="椭圆 23"/>
          <p:cNvSpPr/>
          <p:nvPr/>
        </p:nvSpPr>
        <p:spPr>
          <a:xfrm>
            <a:off x="1561416" y="2034729"/>
            <a:ext cx="432354" cy="432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Agency FB" panose="020B0503020202020204" pitchFamily="34" charset="0"/>
                <a:cs typeface="+mn-ea"/>
              </a:rPr>
              <a:t>2</a:t>
            </a:r>
            <a:endParaRPr lang="zh-CN" altLang="en-US" dirty="0">
              <a:solidFill>
                <a:schemeClr val="bg2"/>
              </a:solidFill>
              <a:latin typeface="Agency FB" panose="020B0503020202020204" pitchFamily="34" charset="0"/>
              <a:cs typeface="+mn-ea"/>
            </a:endParaRPr>
          </a:p>
        </p:txBody>
      </p:sp>
      <p:sp>
        <p:nvSpPr>
          <p:cNvPr id="25" name="椭圆 24"/>
          <p:cNvSpPr/>
          <p:nvPr/>
        </p:nvSpPr>
        <p:spPr>
          <a:xfrm>
            <a:off x="1561416" y="2587389"/>
            <a:ext cx="432354" cy="432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Agency FB" panose="020B0503020202020204" pitchFamily="34" charset="0"/>
                <a:cs typeface="+mn-ea"/>
              </a:rPr>
              <a:t>3</a:t>
            </a:r>
            <a:endParaRPr lang="zh-CN" altLang="en-US" dirty="0">
              <a:solidFill>
                <a:schemeClr val="bg2"/>
              </a:solidFill>
              <a:latin typeface="Agency FB" panose="020B0503020202020204" pitchFamily="34" charset="0"/>
              <a:cs typeface="+mn-ea"/>
            </a:endParaRPr>
          </a:p>
        </p:txBody>
      </p:sp>
      <p:sp>
        <p:nvSpPr>
          <p:cNvPr id="26" name="标题 11"/>
          <p:cNvSpPr txBox="1"/>
          <p:nvPr/>
        </p:nvSpPr>
        <p:spPr>
          <a:xfrm>
            <a:off x="1993770" y="1545791"/>
            <a:ext cx="2358774" cy="597489"/>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请在此处输入详细的文字介绍信息和简介，表达图表的含义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a:p>
            <a:pPr algn="l"/>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27" name="标题 11"/>
          <p:cNvSpPr txBox="1"/>
          <p:nvPr/>
        </p:nvSpPr>
        <p:spPr>
          <a:xfrm>
            <a:off x="1993772" y="2085851"/>
            <a:ext cx="2358774" cy="597489"/>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请在此处输入详细的文字介绍信息和简介，表达图表的含义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a:p>
            <a:pPr algn="l"/>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28" name="标题 11"/>
          <p:cNvSpPr txBox="1"/>
          <p:nvPr/>
        </p:nvSpPr>
        <p:spPr>
          <a:xfrm>
            <a:off x="1993772" y="2638511"/>
            <a:ext cx="2358774" cy="597489"/>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请在此处输入详细的文字介绍信息和简介，表达图表的含义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r>
              <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表达图表的含义</a:t>
            </a:r>
            <a:r>
              <a:rPr lang="en-US" altLang="zh-CN"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a:t>
            </a:r>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a:p>
            <a:pPr algn="l"/>
            <a:endParaRPr lang="zh-CN" altLang="en-US" sz="9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par>
                          <p:cTn id="67" fill="hold">
                            <p:stCondLst>
                              <p:cond delay="6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p:bldP spid="21" grpId="0"/>
      <p:bldP spid="22" grpId="0"/>
      <p:bldP spid="23" grpId="0" animBg="1"/>
      <p:bldP spid="24" grpId="0" animBg="1"/>
      <p:bldP spid="25" grpId="0" animBg="1"/>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b="4865"/>
          <a:stretch>
            <a:fillRect/>
          </a:stretch>
        </p:blipFill>
        <p:spPr>
          <a:xfrm>
            <a:off x="0" y="528244"/>
            <a:ext cx="4196498" cy="4615256"/>
          </a:xfrm>
          <a:prstGeom prst="rect">
            <a:avLst/>
          </a:prstGeom>
        </p:spPr>
      </p:pic>
      <p:sp>
        <p:nvSpPr>
          <p:cNvPr id="12" name="Shape 1851"/>
          <p:cNvSpPr/>
          <p:nvPr/>
        </p:nvSpPr>
        <p:spPr>
          <a:xfrm>
            <a:off x="4656168" y="1946021"/>
            <a:ext cx="3432810" cy="997196"/>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5400" dirty="0">
                <a:solidFill>
                  <a:schemeClr val="accent1"/>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刚好遇见你</a:t>
            </a:r>
          </a:p>
        </p:txBody>
      </p:sp>
      <p:sp>
        <p:nvSpPr>
          <p:cNvPr id="13" name="Footer Text"/>
          <p:cNvSpPr txBox="1"/>
          <p:nvPr/>
        </p:nvSpPr>
        <p:spPr>
          <a:xfrm flipH="1">
            <a:off x="4212333" y="2797619"/>
            <a:ext cx="4320480" cy="248786"/>
          </a:xfrm>
          <a:prstGeom prst="rect">
            <a:avLst/>
          </a:prstGeom>
          <a:noFill/>
        </p:spPr>
        <p:txBody>
          <a:bodyPr wrap="square" lIns="0" tIns="0" rIns="0" bIns="0" rtlCol="0">
            <a:spAutoFit/>
          </a:bodyPr>
          <a:lstStyle/>
          <a:p>
            <a:pPr algn="ctr" defTabSz="837565">
              <a:lnSpc>
                <a:spcPct val="120000"/>
              </a:lnSpc>
              <a:defRPr/>
            </a:pPr>
            <a:r>
              <a:rPr lang="en-US" altLang="zh-CN" sz="700" dirty="0">
                <a:solidFill>
                  <a:schemeClr val="tx1">
                    <a:lumMod val="50000"/>
                    <a:lumOff val="50000"/>
                  </a:schemeClr>
                </a:solidFill>
                <a:latin typeface="+mn-ea"/>
                <a:cs typeface="+mn-ea"/>
                <a:sym typeface="Arial" panose="020B0604020202020204" pitchFamily="34" charset="0"/>
              </a:rPr>
              <a:t>Your content to play here, or through your copy, paste in this box, and select only the text. Your content to play here, or through your copy, paste in this box, and select only the text. </a:t>
            </a: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12"/>
                                        </p:tgtEl>
                                        <p:attrNameLst>
                                          <p:attrName>style.visibility</p:attrName>
                                        </p:attrNameLst>
                                      </p:cBhvr>
                                      <p:to>
                                        <p:strVal val="visible"/>
                                      </p:to>
                                    </p:set>
                                    <p:set>
                                      <p:cBhvr>
                                        <p:cTn id="13" dur="455" fill="hold">
                                          <p:stCondLst>
                                            <p:cond delay="0"/>
                                          </p:stCondLst>
                                        </p:cTn>
                                        <p:tgtEl>
                                          <p:spTgt spid="12"/>
                                        </p:tgtEl>
                                        <p:attrNameLst>
                                          <p:attrName>style.rotation</p:attrName>
                                        </p:attrNameLst>
                                      </p:cBhvr>
                                      <p:to>
                                        <p:strVal val="-45.0"/>
                                      </p:to>
                                    </p:set>
                                    <p:anim calcmode="lin" valueType="num">
                                      <p:cBhvr>
                                        <p:cTn id="1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851"/>
          <p:cNvSpPr/>
          <p:nvPr/>
        </p:nvSpPr>
        <p:spPr>
          <a:xfrm>
            <a:off x="4584160" y="2273873"/>
            <a:ext cx="3432810" cy="864789"/>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5400" dirty="0">
                <a:solidFill>
                  <a:schemeClr val="accent1"/>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第一部分</a:t>
            </a:r>
          </a:p>
        </p:txBody>
      </p:sp>
      <p:sp>
        <p:nvSpPr>
          <p:cNvPr id="16" name="Footer Text"/>
          <p:cNvSpPr txBox="1"/>
          <p:nvPr/>
        </p:nvSpPr>
        <p:spPr>
          <a:xfrm flipH="1">
            <a:off x="4140325" y="3147814"/>
            <a:ext cx="4320480" cy="248786"/>
          </a:xfrm>
          <a:prstGeom prst="rect">
            <a:avLst/>
          </a:prstGeom>
          <a:noFill/>
        </p:spPr>
        <p:txBody>
          <a:bodyPr wrap="square" lIns="0" tIns="0" rIns="0" bIns="0" rtlCol="0">
            <a:spAutoFit/>
          </a:bodyPr>
          <a:lstStyle/>
          <a:p>
            <a:pPr algn="ctr" defTabSz="837565">
              <a:lnSpc>
                <a:spcPct val="120000"/>
              </a:lnSpc>
              <a:defRPr/>
            </a:pPr>
            <a:r>
              <a:rPr lang="en-US" altLang="zh-CN" sz="700" dirty="0">
                <a:solidFill>
                  <a:schemeClr val="tx1">
                    <a:lumMod val="50000"/>
                    <a:lumOff val="50000"/>
                  </a:schemeClr>
                </a:solidFill>
                <a:latin typeface="+mn-ea"/>
                <a:cs typeface="+mn-ea"/>
                <a:sym typeface="Arial" panose="020B0604020202020204" pitchFamily="34" charset="0"/>
              </a:rPr>
              <a:t>Your content to play here, or through your copy, paste in this box, and select only the text. Your content to play here, or through your copy, paste in this box, and select only the text. </a:t>
            </a:r>
          </a:p>
        </p:txBody>
      </p:sp>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b="4865"/>
          <a:stretch>
            <a:fillRect/>
          </a:stretch>
        </p:blipFill>
        <p:spPr>
          <a:xfrm>
            <a:off x="0" y="528244"/>
            <a:ext cx="4196498" cy="4615256"/>
          </a:xfrm>
          <a:prstGeom prst="rect">
            <a:avLst/>
          </a:prstGeom>
        </p:spPr>
      </p:pic>
      <p:sp>
        <p:nvSpPr>
          <p:cNvPr id="18" name="Oval 7"/>
          <p:cNvSpPr>
            <a:spLocks noChangeArrowheads="1"/>
          </p:cNvSpPr>
          <p:nvPr/>
        </p:nvSpPr>
        <p:spPr bwMode="auto">
          <a:xfrm>
            <a:off x="6024936" y="1625801"/>
            <a:ext cx="551259" cy="54992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solidFill>
                  <a:srgbClr val="FFFFFF"/>
                </a:solidFill>
                <a:latin typeface="Agency FB" panose="020B0503020202020204" pitchFamily="34" charset="0"/>
                <a:cs typeface="+mn-ea"/>
              </a:rPr>
              <a:t>01</a:t>
            </a:r>
            <a:endParaRPr lang="zh-CN" altLang="en-US" sz="2100" dirty="0">
              <a:solidFill>
                <a:srgbClr val="FFFFFF"/>
              </a:solidFill>
              <a:latin typeface="Agency FB" panose="020B050302020202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childTnLst>
                          </p:cTn>
                        </p:par>
                        <p:par>
                          <p:cTn id="17" fill="hold">
                            <p:stCondLst>
                              <p:cond delay="15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5"/>
                                        </p:tgtEl>
                                        <p:attrNameLst>
                                          <p:attrName>style.visibility</p:attrName>
                                        </p:attrNameLst>
                                      </p:cBhvr>
                                      <p:to>
                                        <p:strVal val="visible"/>
                                      </p:to>
                                    </p:set>
                                    <p:set>
                                      <p:cBhvr>
                                        <p:cTn id="20" dur="455" fill="hold">
                                          <p:stCondLst>
                                            <p:cond delay="0"/>
                                          </p:stCondLst>
                                        </p:cTn>
                                        <p:tgtEl>
                                          <p:spTgt spid="15"/>
                                        </p:tgtEl>
                                        <p:attrNameLst>
                                          <p:attrName>style.rotation</p:attrName>
                                        </p:attrNameLst>
                                      </p:cBhvr>
                                      <p:to>
                                        <p:strVal val="-45.0"/>
                                      </p:to>
                                    </p:set>
                                    <p:anim calcmode="lin" valueType="num">
                                      <p:cBhvr>
                                        <p:cTn id="21"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sp>
        <p:nvSpPr>
          <p:cNvPr id="7" name="Rectangle 39"/>
          <p:cNvSpPr/>
          <p:nvPr/>
        </p:nvSpPr>
        <p:spPr>
          <a:xfrm flipH="1">
            <a:off x="2987824" y="2931790"/>
            <a:ext cx="1826332" cy="1571461"/>
          </a:xfrm>
          <a:prstGeom prst="rect">
            <a:avLst/>
          </a:pr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6000" dirty="0">
              <a:solidFill>
                <a:srgbClr val="FFFFFF"/>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8" name="Rectangle 40"/>
          <p:cNvSpPr/>
          <p:nvPr/>
        </p:nvSpPr>
        <p:spPr>
          <a:xfrm>
            <a:off x="6335097" y="1316881"/>
            <a:ext cx="1826332" cy="1571461"/>
          </a:xfrm>
          <a:prstGeom prst="rect">
            <a:avLst/>
          </a:prstGeom>
          <a:blipFill dpi="0" rotWithShape="1">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6000" dirty="0">
              <a:solidFill>
                <a:schemeClr val="bg1"/>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grpSp>
        <p:nvGrpSpPr>
          <p:cNvPr id="9" name="Group 41"/>
          <p:cNvGrpSpPr/>
          <p:nvPr/>
        </p:nvGrpSpPr>
        <p:grpSpPr>
          <a:xfrm>
            <a:off x="957460" y="1316881"/>
            <a:ext cx="1979394" cy="3186370"/>
            <a:chOff x="1293091" y="1708726"/>
            <a:chExt cx="2639337" cy="4248726"/>
          </a:xfrm>
        </p:grpSpPr>
        <p:sp>
          <p:nvSpPr>
            <p:cNvPr id="10" name="Rectangle 42"/>
            <p:cNvSpPr/>
            <p:nvPr/>
          </p:nvSpPr>
          <p:spPr>
            <a:xfrm>
              <a:off x="1293091" y="1708726"/>
              <a:ext cx="2639337" cy="424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570">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11" name="Text Placeholder 32"/>
            <p:cNvSpPr txBox="1"/>
            <p:nvPr/>
          </p:nvSpPr>
          <p:spPr>
            <a:xfrm>
              <a:off x="1547484" y="3077981"/>
              <a:ext cx="2130552" cy="129273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50" dirty="0">
                  <a:solidFill>
                    <a:schemeClr val="bg1"/>
                  </a:solidFill>
                  <a:latin typeface="陈继世-硬笔行书" panose="02010609030101010101" pitchFamily="49" charset="-122"/>
                  <a:ea typeface="陈继世-硬笔行书" panose="02010609030101010101" pitchFamily="49" charset="-122"/>
                  <a:sym typeface="Gill Sans" charset="0"/>
                </a:rPr>
                <a:t>此处添加详细文本描述，建议与标题相关并符合整体语言风格，语言描述尽量简洁生动。</a:t>
              </a:r>
              <a:endParaRPr lang="en-US" altLang="zh-CN" sz="825" dirty="0">
                <a:solidFill>
                  <a:schemeClr val="bg1"/>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12" name="Text Placeholder 33"/>
            <p:cNvSpPr txBox="1"/>
            <p:nvPr/>
          </p:nvSpPr>
          <p:spPr>
            <a:xfrm>
              <a:off x="1547484" y="2756739"/>
              <a:ext cx="1551209" cy="307793"/>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zh-CN" altLang="en-US" sz="1500" dirty="0">
                  <a:solidFill>
                    <a:schemeClr val="bg1"/>
                  </a:solidFill>
                  <a:latin typeface="陈继世-硬笔行书" panose="02010609030101010101" pitchFamily="49" charset="-122"/>
                  <a:ea typeface="陈继世-硬笔行书" panose="02010609030101010101" pitchFamily="49" charset="-122"/>
                  <a:sym typeface="Arial" panose="020B0604020202020204" pitchFamily="34" charset="0"/>
                </a:rPr>
                <a:t>添加标题内容</a:t>
              </a:r>
              <a:endParaRPr lang="en-AU" altLang="zh-CN" sz="1500" dirty="0">
                <a:solidFill>
                  <a:schemeClr val="bg1"/>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grpSp>
      <p:grpSp>
        <p:nvGrpSpPr>
          <p:cNvPr id="13" name="Group 65"/>
          <p:cNvGrpSpPr/>
          <p:nvPr/>
        </p:nvGrpSpPr>
        <p:grpSpPr>
          <a:xfrm>
            <a:off x="2987824" y="1316881"/>
            <a:ext cx="3296304" cy="1571462"/>
            <a:chOff x="4000390" y="1708726"/>
            <a:chExt cx="4395314" cy="2095396"/>
          </a:xfrm>
        </p:grpSpPr>
        <p:sp>
          <p:nvSpPr>
            <p:cNvPr id="14" name="Rectangle 66"/>
            <p:cNvSpPr/>
            <p:nvPr/>
          </p:nvSpPr>
          <p:spPr>
            <a:xfrm>
              <a:off x="4000390" y="1708726"/>
              <a:ext cx="4395314" cy="20953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570">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19" name="Text Placeholder 32"/>
            <p:cNvSpPr txBox="1"/>
            <p:nvPr/>
          </p:nvSpPr>
          <p:spPr>
            <a:xfrm>
              <a:off x="4305080" y="2470089"/>
              <a:ext cx="3907539" cy="64636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50" dirty="0">
                  <a:solidFill>
                    <a:schemeClr val="bg1"/>
                  </a:solidFill>
                  <a:latin typeface="陈继世-硬笔行书" panose="02010609030101010101" pitchFamily="49" charset="-122"/>
                  <a:ea typeface="陈继世-硬笔行书" panose="02010609030101010101" pitchFamily="49" charset="-122"/>
                  <a:sym typeface="Gill Sans" charset="0"/>
                </a:rPr>
                <a:t>此处添加详细文本描述，建议与标题相关并符合整体语言风格，语言描述尽量简洁生动。</a:t>
              </a:r>
              <a:endParaRPr lang="en-US" altLang="zh-CN" sz="825" dirty="0">
                <a:solidFill>
                  <a:schemeClr val="bg1"/>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20" name="Text Placeholder 33"/>
            <p:cNvSpPr txBox="1"/>
            <p:nvPr/>
          </p:nvSpPr>
          <p:spPr>
            <a:xfrm>
              <a:off x="4305080" y="2187583"/>
              <a:ext cx="1586086" cy="307793"/>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zh-CN" altLang="en-US" sz="1500" dirty="0">
                  <a:solidFill>
                    <a:schemeClr val="bg1"/>
                  </a:solidFill>
                  <a:latin typeface="陈继世-硬笔行书" panose="02010609030101010101" pitchFamily="49" charset="-122"/>
                  <a:ea typeface="陈继世-硬笔行书" panose="02010609030101010101" pitchFamily="49" charset="-122"/>
                  <a:sym typeface="Arial" panose="020B0604020202020204" pitchFamily="34" charset="0"/>
                </a:rPr>
                <a:t>添加标题内容</a:t>
              </a:r>
              <a:endParaRPr lang="en-AU" altLang="zh-CN" sz="1500" dirty="0">
                <a:solidFill>
                  <a:schemeClr val="bg1"/>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grpSp>
      <p:grpSp>
        <p:nvGrpSpPr>
          <p:cNvPr id="21" name="Group 69"/>
          <p:cNvGrpSpPr/>
          <p:nvPr/>
        </p:nvGrpSpPr>
        <p:grpSpPr>
          <a:xfrm>
            <a:off x="4865124" y="2931790"/>
            <a:ext cx="3296304" cy="1571461"/>
            <a:chOff x="6503595" y="3862056"/>
            <a:chExt cx="4395314" cy="2095396"/>
          </a:xfrm>
        </p:grpSpPr>
        <p:sp>
          <p:nvSpPr>
            <p:cNvPr id="22" name="Rectangle 70"/>
            <p:cNvSpPr/>
            <p:nvPr/>
          </p:nvSpPr>
          <p:spPr>
            <a:xfrm flipH="1">
              <a:off x="6503595" y="3862056"/>
              <a:ext cx="4395314" cy="20953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570">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23" name="Text Placeholder 32"/>
            <p:cNvSpPr txBox="1"/>
            <p:nvPr/>
          </p:nvSpPr>
          <p:spPr>
            <a:xfrm>
              <a:off x="6847112" y="4735355"/>
              <a:ext cx="3723351" cy="6906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50" dirty="0">
                  <a:solidFill>
                    <a:schemeClr val="bg1"/>
                  </a:solidFill>
                  <a:latin typeface="陈继世-硬笔行书" panose="02010609030101010101" pitchFamily="49" charset="-122"/>
                  <a:ea typeface="陈继世-硬笔行书" panose="02010609030101010101" pitchFamily="49" charset="-122"/>
                  <a:sym typeface="Gill Sans" charset="0"/>
                </a:rPr>
                <a:t>此处添加详细文本描述，建议与标题相关并符合整体语言风格，语言描述尽量简洁生动。</a:t>
              </a:r>
              <a:endParaRPr lang="en-US" altLang="zh-CN" sz="900" dirty="0">
                <a:solidFill>
                  <a:schemeClr val="bg1"/>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sp>
          <p:nvSpPr>
            <p:cNvPr id="24" name="Text Placeholder 33"/>
            <p:cNvSpPr txBox="1"/>
            <p:nvPr/>
          </p:nvSpPr>
          <p:spPr>
            <a:xfrm>
              <a:off x="6847113" y="4350709"/>
              <a:ext cx="1548592" cy="307793"/>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zh-CN" altLang="en-US" sz="1500" dirty="0">
                  <a:solidFill>
                    <a:schemeClr val="bg1"/>
                  </a:solidFill>
                  <a:latin typeface="陈继世-硬笔行书" panose="02010609030101010101" pitchFamily="49" charset="-122"/>
                  <a:ea typeface="陈继世-硬笔行书" panose="02010609030101010101" pitchFamily="49" charset="-122"/>
                  <a:sym typeface="Arial" panose="020B0604020202020204" pitchFamily="34" charset="0"/>
                </a:rPr>
                <a:t>添加标题内容</a:t>
              </a:r>
              <a:endParaRPr lang="en-AU" altLang="zh-CN" sz="1500" dirty="0">
                <a:solidFill>
                  <a:schemeClr val="bg1"/>
                </a:solidFill>
                <a:latin typeface="陈继世-硬笔行书" panose="02010609030101010101" pitchFamily="49" charset="-122"/>
                <a:ea typeface="陈继世-硬笔行书" panose="02010609030101010101" pitchFamily="49"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grpSp>
        <p:nvGrpSpPr>
          <p:cNvPr id="17" name="组合 16"/>
          <p:cNvGrpSpPr/>
          <p:nvPr/>
        </p:nvGrpSpPr>
        <p:grpSpPr>
          <a:xfrm>
            <a:off x="601798" y="3249584"/>
            <a:ext cx="2381145" cy="1134266"/>
            <a:chOff x="601798" y="3249584"/>
            <a:chExt cx="2381145" cy="1134266"/>
          </a:xfrm>
        </p:grpSpPr>
        <p:sp>
          <p:nvSpPr>
            <p:cNvPr id="18" name="圆角矩形 19"/>
            <p:cNvSpPr/>
            <p:nvPr/>
          </p:nvSpPr>
          <p:spPr>
            <a:xfrm>
              <a:off x="601798" y="3249584"/>
              <a:ext cx="2381145" cy="1134266"/>
            </a:xfrm>
            <a:prstGeom prst="roundRect">
              <a:avLst>
                <a:gd name="adj" fmla="val 5669"/>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solidFill>
                  <a:schemeClr val="bg2"/>
                </a:solidFill>
                <a:latin typeface="陈继世-硬笔行书" panose="02010609030101010101" pitchFamily="49" charset="-122"/>
                <a:ea typeface="陈继世-硬笔行书" panose="02010609030101010101" pitchFamily="49" charset="-122"/>
                <a:cs typeface="+mn-ea"/>
                <a:sym typeface="+mn-lt"/>
              </a:endParaRPr>
            </a:p>
          </p:txBody>
        </p:sp>
        <p:grpSp>
          <p:nvGrpSpPr>
            <p:cNvPr id="25" name="组合 2"/>
            <p:cNvGrpSpPr/>
            <p:nvPr/>
          </p:nvGrpSpPr>
          <p:grpSpPr>
            <a:xfrm>
              <a:off x="667744" y="3338050"/>
              <a:ext cx="2315199" cy="768236"/>
              <a:chOff x="437058" y="3523235"/>
              <a:chExt cx="2142574" cy="710956"/>
            </a:xfrm>
          </p:grpSpPr>
          <p:sp>
            <p:nvSpPr>
              <p:cNvPr id="26" name="TextBox 28"/>
              <p:cNvSpPr txBox="1"/>
              <p:nvPr/>
            </p:nvSpPr>
            <p:spPr>
              <a:xfrm>
                <a:off x="466378" y="3523235"/>
                <a:ext cx="1310210" cy="31331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sz="1600" dirty="0">
                    <a:solidFill>
                      <a:schemeClr val="bg2"/>
                    </a:solidFill>
                    <a:latin typeface="陈继世-硬笔行书" panose="02010609030101010101" pitchFamily="49" charset="-122"/>
                    <a:ea typeface="陈继世-硬笔行书" panose="02010609030101010101" pitchFamily="49" charset="-122"/>
                    <a:cs typeface="+mn-ea"/>
                    <a:sym typeface="+mn-lt"/>
                  </a:rPr>
                  <a:t>点击添加标题</a:t>
                </a:r>
                <a:endParaRPr lang="en-US" altLang="zh-CN" sz="1600" dirty="0">
                  <a:solidFill>
                    <a:schemeClr val="bg2"/>
                  </a:solidFill>
                  <a:latin typeface="陈继世-硬笔行书" panose="02010609030101010101" pitchFamily="49" charset="-122"/>
                  <a:ea typeface="陈继世-硬笔行书" panose="02010609030101010101" pitchFamily="49" charset="-122"/>
                  <a:cs typeface="+mn-ea"/>
                  <a:sym typeface="+mn-lt"/>
                </a:endParaRPr>
              </a:p>
            </p:txBody>
          </p:sp>
          <p:sp>
            <p:nvSpPr>
              <p:cNvPr id="27" name="矩形 95"/>
              <p:cNvSpPr/>
              <p:nvPr/>
            </p:nvSpPr>
            <p:spPr>
              <a:xfrm>
                <a:off x="437058" y="3824038"/>
                <a:ext cx="2142574" cy="410153"/>
              </a:xfrm>
              <a:prstGeom prst="rect">
                <a:avLst/>
              </a:prstGeom>
            </p:spPr>
            <p:txBody>
              <a:bodyPr wrap="square">
                <a:spAutoFit/>
              </a:bodyPr>
              <a:lstStyle/>
              <a:p>
                <a:pPr algn="just">
                  <a:lnSpc>
                    <a:spcPct val="114000"/>
                  </a:lnSpc>
                </a:pPr>
                <a:r>
                  <a:rPr lang="zh-CN" altLang="en-US" sz="1000" dirty="0">
                    <a:solidFill>
                      <a:schemeClr val="bg2"/>
                    </a:solidFill>
                    <a:latin typeface="陈继世-硬笔行书" panose="02010609030101010101" pitchFamily="49" charset="-122"/>
                    <a:ea typeface="陈继世-硬笔行书" panose="02010609030101010101" pitchFamily="49" charset="-122"/>
                    <a:cs typeface="+mn-ea"/>
                    <a:sym typeface="+mn-lt"/>
                  </a:rPr>
                  <a:t>在此录入上述图表的描述说明，在此录入上述图表的描述说明。</a:t>
                </a:r>
              </a:p>
            </p:txBody>
          </p:sp>
        </p:grpSp>
      </p:grpSp>
      <p:grpSp>
        <p:nvGrpSpPr>
          <p:cNvPr id="28" name="组合 27"/>
          <p:cNvGrpSpPr/>
          <p:nvPr/>
        </p:nvGrpSpPr>
        <p:grpSpPr>
          <a:xfrm>
            <a:off x="3376547" y="3249584"/>
            <a:ext cx="2381145" cy="1134266"/>
            <a:chOff x="3376547" y="3249584"/>
            <a:chExt cx="2381145" cy="1134266"/>
          </a:xfrm>
        </p:grpSpPr>
        <p:sp>
          <p:nvSpPr>
            <p:cNvPr id="29" name="圆角矩形 27"/>
            <p:cNvSpPr/>
            <p:nvPr/>
          </p:nvSpPr>
          <p:spPr>
            <a:xfrm>
              <a:off x="3376547" y="3249584"/>
              <a:ext cx="2381145" cy="1134266"/>
            </a:xfrm>
            <a:prstGeom prst="roundRect">
              <a:avLst>
                <a:gd name="adj" fmla="val 5669"/>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solidFill>
                  <a:schemeClr val="bg2"/>
                </a:solidFill>
                <a:latin typeface="陈继世-硬笔行书" panose="02010609030101010101" pitchFamily="49" charset="-122"/>
                <a:ea typeface="陈继世-硬笔行书" panose="02010609030101010101" pitchFamily="49" charset="-122"/>
                <a:cs typeface="+mn-ea"/>
                <a:sym typeface="+mn-lt"/>
              </a:endParaRPr>
            </a:p>
          </p:txBody>
        </p:sp>
        <p:grpSp>
          <p:nvGrpSpPr>
            <p:cNvPr id="30" name="组合 2"/>
            <p:cNvGrpSpPr/>
            <p:nvPr/>
          </p:nvGrpSpPr>
          <p:grpSpPr>
            <a:xfrm>
              <a:off x="3442493" y="3338546"/>
              <a:ext cx="2315199" cy="768236"/>
              <a:chOff x="437058" y="3523235"/>
              <a:chExt cx="2142574" cy="710956"/>
            </a:xfrm>
          </p:grpSpPr>
          <p:sp>
            <p:nvSpPr>
              <p:cNvPr id="31" name="TextBox 26"/>
              <p:cNvSpPr txBox="1"/>
              <p:nvPr/>
            </p:nvSpPr>
            <p:spPr>
              <a:xfrm>
                <a:off x="466378" y="3523235"/>
                <a:ext cx="1310210" cy="31331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sz="1600" dirty="0">
                    <a:solidFill>
                      <a:schemeClr val="bg2"/>
                    </a:solidFill>
                    <a:latin typeface="陈继世-硬笔行书" panose="02010609030101010101" pitchFamily="49" charset="-122"/>
                    <a:ea typeface="陈继世-硬笔行书" panose="02010609030101010101" pitchFamily="49" charset="-122"/>
                    <a:cs typeface="+mn-ea"/>
                    <a:sym typeface="+mn-lt"/>
                  </a:rPr>
                  <a:t>点击添加标题</a:t>
                </a:r>
                <a:endParaRPr lang="en-US" altLang="zh-CN" sz="1600" dirty="0">
                  <a:solidFill>
                    <a:schemeClr val="bg2"/>
                  </a:solidFill>
                  <a:latin typeface="陈继世-硬笔行书" panose="02010609030101010101" pitchFamily="49" charset="-122"/>
                  <a:ea typeface="陈继世-硬笔行书" panose="02010609030101010101" pitchFamily="49" charset="-122"/>
                  <a:cs typeface="+mn-ea"/>
                  <a:sym typeface="+mn-lt"/>
                </a:endParaRPr>
              </a:p>
            </p:txBody>
          </p:sp>
          <p:sp>
            <p:nvSpPr>
              <p:cNvPr id="32" name="矩形 95"/>
              <p:cNvSpPr/>
              <p:nvPr/>
            </p:nvSpPr>
            <p:spPr>
              <a:xfrm>
                <a:off x="437058" y="3824038"/>
                <a:ext cx="2142574" cy="410153"/>
              </a:xfrm>
              <a:prstGeom prst="rect">
                <a:avLst/>
              </a:prstGeom>
            </p:spPr>
            <p:txBody>
              <a:bodyPr wrap="square">
                <a:spAutoFit/>
              </a:bodyPr>
              <a:lstStyle/>
              <a:p>
                <a:pPr algn="just">
                  <a:lnSpc>
                    <a:spcPct val="114000"/>
                  </a:lnSpc>
                </a:pPr>
                <a:r>
                  <a:rPr lang="zh-CN" altLang="en-US" sz="1000" dirty="0">
                    <a:solidFill>
                      <a:schemeClr val="bg2"/>
                    </a:solidFill>
                    <a:latin typeface="陈继世-硬笔行书" panose="02010609030101010101" pitchFamily="49" charset="-122"/>
                    <a:ea typeface="陈继世-硬笔行书" panose="02010609030101010101" pitchFamily="49" charset="-122"/>
                    <a:cs typeface="+mn-ea"/>
                    <a:sym typeface="+mn-lt"/>
                  </a:rPr>
                  <a:t>在此录入上述图表的描述说明，在此录入上述图表的描述说明。</a:t>
                </a:r>
              </a:p>
            </p:txBody>
          </p:sp>
        </p:grpSp>
      </p:grpSp>
      <p:grpSp>
        <p:nvGrpSpPr>
          <p:cNvPr id="33" name="组合 32"/>
          <p:cNvGrpSpPr/>
          <p:nvPr/>
        </p:nvGrpSpPr>
        <p:grpSpPr>
          <a:xfrm>
            <a:off x="6151295" y="3249584"/>
            <a:ext cx="2381145" cy="1134266"/>
            <a:chOff x="6151295" y="3249584"/>
            <a:chExt cx="2381145" cy="1134266"/>
          </a:xfrm>
        </p:grpSpPr>
        <p:sp>
          <p:nvSpPr>
            <p:cNvPr id="34" name="圆角矩形 32"/>
            <p:cNvSpPr/>
            <p:nvPr/>
          </p:nvSpPr>
          <p:spPr>
            <a:xfrm>
              <a:off x="6151295" y="3249584"/>
              <a:ext cx="2381145" cy="1134266"/>
            </a:xfrm>
            <a:prstGeom prst="roundRect">
              <a:avLst>
                <a:gd name="adj" fmla="val 5669"/>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a:solidFill>
                  <a:schemeClr val="bg2"/>
                </a:solidFill>
                <a:latin typeface="陈继世-硬笔行书" panose="02010609030101010101" pitchFamily="49" charset="-122"/>
                <a:ea typeface="陈继世-硬笔行书" panose="02010609030101010101" pitchFamily="49" charset="-122"/>
                <a:cs typeface="+mn-ea"/>
                <a:sym typeface="+mn-lt"/>
              </a:endParaRPr>
            </a:p>
          </p:txBody>
        </p:sp>
        <p:grpSp>
          <p:nvGrpSpPr>
            <p:cNvPr id="35" name="组合 2"/>
            <p:cNvGrpSpPr/>
            <p:nvPr/>
          </p:nvGrpSpPr>
          <p:grpSpPr>
            <a:xfrm>
              <a:off x="6217241" y="3338547"/>
              <a:ext cx="2315199" cy="771827"/>
              <a:chOff x="437058" y="3523235"/>
              <a:chExt cx="2142574" cy="714279"/>
            </a:xfrm>
          </p:grpSpPr>
          <p:sp>
            <p:nvSpPr>
              <p:cNvPr id="36" name="TextBox 24"/>
              <p:cNvSpPr txBox="1"/>
              <p:nvPr/>
            </p:nvSpPr>
            <p:spPr>
              <a:xfrm>
                <a:off x="466378" y="3523235"/>
                <a:ext cx="1310210" cy="31331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sz="1600" dirty="0">
                    <a:solidFill>
                      <a:schemeClr val="bg2"/>
                    </a:solidFill>
                    <a:latin typeface="陈继世-硬笔行书" panose="02010609030101010101" pitchFamily="49" charset="-122"/>
                    <a:ea typeface="陈继世-硬笔行书" panose="02010609030101010101" pitchFamily="49" charset="-122"/>
                    <a:cs typeface="+mn-ea"/>
                    <a:sym typeface="+mn-lt"/>
                  </a:rPr>
                  <a:t>点击添加标题</a:t>
                </a:r>
                <a:endParaRPr lang="en-US" altLang="zh-CN" sz="1600" dirty="0">
                  <a:solidFill>
                    <a:schemeClr val="bg2"/>
                  </a:solidFill>
                  <a:latin typeface="陈继世-硬笔行书" panose="02010609030101010101" pitchFamily="49" charset="-122"/>
                  <a:ea typeface="陈继世-硬笔行书" panose="02010609030101010101" pitchFamily="49" charset="-122"/>
                  <a:cs typeface="+mn-ea"/>
                  <a:sym typeface="+mn-lt"/>
                </a:endParaRPr>
              </a:p>
            </p:txBody>
          </p:sp>
          <p:sp>
            <p:nvSpPr>
              <p:cNvPr id="37" name="矩形 95"/>
              <p:cNvSpPr/>
              <p:nvPr/>
            </p:nvSpPr>
            <p:spPr>
              <a:xfrm>
                <a:off x="437058" y="3824038"/>
                <a:ext cx="2142574" cy="413476"/>
              </a:xfrm>
              <a:prstGeom prst="rect">
                <a:avLst/>
              </a:prstGeom>
            </p:spPr>
            <p:txBody>
              <a:bodyPr wrap="square">
                <a:spAutoFit/>
              </a:bodyPr>
              <a:lstStyle/>
              <a:p>
                <a:pPr algn="just">
                  <a:lnSpc>
                    <a:spcPct val="114000"/>
                  </a:lnSpc>
                </a:pPr>
                <a:r>
                  <a:rPr lang="zh-CN" altLang="en-US" sz="1000" dirty="0">
                    <a:solidFill>
                      <a:schemeClr val="bg2"/>
                    </a:solidFill>
                    <a:latin typeface="陈继世-硬笔行书" panose="02010609030101010101" pitchFamily="49" charset="-122"/>
                    <a:ea typeface="陈继世-硬笔行书" panose="02010609030101010101" pitchFamily="49" charset="-122"/>
                    <a:cs typeface="+mn-ea"/>
                    <a:sym typeface="+mn-lt"/>
                  </a:rPr>
                  <a:t>在此录入上述图表的描述说明，在此录入上述图表的描述说明。</a:t>
                </a:r>
              </a:p>
            </p:txBody>
          </p:sp>
        </p:grpSp>
      </p:grpSp>
      <p:sp>
        <p:nvSpPr>
          <p:cNvPr id="38" name="Rectangle 30"/>
          <p:cNvSpPr/>
          <p:nvPr/>
        </p:nvSpPr>
        <p:spPr>
          <a:xfrm>
            <a:off x="601798" y="1410974"/>
            <a:ext cx="2381144" cy="1675829"/>
          </a:xfrm>
          <a:prstGeom prst="rect">
            <a:avLst/>
          </a:pr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陈继世-硬笔行书" panose="02010609030101010101" pitchFamily="49" charset="-122"/>
              <a:ea typeface="陈继世-硬笔行书" panose="02010609030101010101" pitchFamily="49" charset="-122"/>
              <a:cs typeface="+mn-ea"/>
              <a:sym typeface="+mn-lt"/>
            </a:endParaRPr>
          </a:p>
        </p:txBody>
      </p:sp>
      <p:sp>
        <p:nvSpPr>
          <p:cNvPr id="39" name="Rectangle 30"/>
          <p:cNvSpPr/>
          <p:nvPr/>
        </p:nvSpPr>
        <p:spPr>
          <a:xfrm>
            <a:off x="3376547" y="1437644"/>
            <a:ext cx="2381144" cy="1675829"/>
          </a:xfrm>
          <a:prstGeom prst="rect">
            <a:avLst/>
          </a:prstGeom>
          <a:blipFill dpi="0" rotWithShape="1">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陈继世-硬笔行书" panose="02010609030101010101" pitchFamily="49" charset="-122"/>
              <a:ea typeface="陈继世-硬笔行书" panose="02010609030101010101" pitchFamily="49" charset="-122"/>
              <a:cs typeface="+mn-ea"/>
              <a:sym typeface="+mn-lt"/>
            </a:endParaRPr>
          </a:p>
        </p:txBody>
      </p:sp>
      <p:sp>
        <p:nvSpPr>
          <p:cNvPr id="40" name="Rectangle 30"/>
          <p:cNvSpPr/>
          <p:nvPr/>
        </p:nvSpPr>
        <p:spPr>
          <a:xfrm>
            <a:off x="6151296" y="1410974"/>
            <a:ext cx="2381144" cy="1675829"/>
          </a:xfrm>
          <a:prstGeom prst="rect">
            <a:avLst/>
          </a:prstGeom>
          <a:blipFill dpi="0" rotWithShape="1">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陈继世-硬笔行书" panose="02010609030101010101" pitchFamily="49" charset="-122"/>
              <a:ea typeface="陈继世-硬笔行书" panose="0201060903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sp>
        <p:nvSpPr>
          <p:cNvPr id="21" name="矩形 20"/>
          <p:cNvSpPr/>
          <p:nvPr/>
        </p:nvSpPr>
        <p:spPr bwMode="auto">
          <a:xfrm>
            <a:off x="611560" y="1707654"/>
            <a:ext cx="1446149" cy="2569619"/>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a:endParaRPr lang="zh-CN" altLang="en-US" sz="1350" dirty="0">
              <a:latin typeface="方正卡通简体" panose="03000509000000000000" pitchFamily="65" charset="-122"/>
              <a:ea typeface="方正卡通简体" panose="03000509000000000000" pitchFamily="65" charset="-122"/>
            </a:endParaRPr>
          </a:p>
        </p:txBody>
      </p:sp>
      <p:sp>
        <p:nvSpPr>
          <p:cNvPr id="22" name="矩形 21"/>
          <p:cNvSpPr/>
          <p:nvPr/>
        </p:nvSpPr>
        <p:spPr>
          <a:xfrm>
            <a:off x="3135395" y="1722562"/>
            <a:ext cx="5377542" cy="646331"/>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陈继世-硬笔行书" panose="02010609030101010101" pitchFamily="49" charset="-122"/>
                <a:ea typeface="陈继世-硬笔行书" panose="02010609030101010101" pitchFamily="49" charset="-122"/>
              </a:rPr>
              <a:t>您的内容打在这里，或者通过复制您的文本后，在此框中选择粘贴，并选择只保留文字。</a:t>
            </a:r>
            <a:endParaRPr lang="en-US" altLang="zh-CN" sz="1200" dirty="0">
              <a:solidFill>
                <a:schemeClr val="tx1">
                  <a:lumMod val="65000"/>
                  <a:lumOff val="35000"/>
                </a:schemeClr>
              </a:solidFill>
              <a:latin typeface="陈继世-硬笔行书" panose="02010609030101010101" pitchFamily="49" charset="-122"/>
              <a:ea typeface="陈继世-硬笔行书" panose="02010609030101010101" pitchFamily="49" charset="-122"/>
            </a:endParaRPr>
          </a:p>
        </p:txBody>
      </p:sp>
      <p:sp>
        <p:nvSpPr>
          <p:cNvPr id="23" name="矩形 22"/>
          <p:cNvSpPr/>
          <p:nvPr/>
        </p:nvSpPr>
        <p:spPr>
          <a:xfrm>
            <a:off x="1010598" y="1976801"/>
            <a:ext cx="648072" cy="2031325"/>
          </a:xfrm>
          <a:prstGeom prst="rect">
            <a:avLst/>
          </a:prstGeom>
        </p:spPr>
        <p:txBody>
          <a:bodyPr wrap="square">
            <a:spAutoFit/>
          </a:bodyPr>
          <a:lstStyle/>
          <a:p>
            <a:pPr algn="ctr"/>
            <a:r>
              <a:rPr lang="zh-CN" altLang="en-US" sz="2100" dirty="0">
                <a:solidFill>
                  <a:schemeClr val="bg1"/>
                </a:solidFill>
                <a:latin typeface="陈继世-硬笔行书" panose="02010609030101010101" pitchFamily="49" charset="-122"/>
                <a:ea typeface="陈继世-硬笔行书" panose="02010609030101010101" pitchFamily="49" charset="-122"/>
              </a:rPr>
              <a:t>添加章节标题</a:t>
            </a:r>
          </a:p>
        </p:txBody>
      </p:sp>
      <p:sp>
        <p:nvSpPr>
          <p:cNvPr id="24" name="矩形 23"/>
          <p:cNvSpPr/>
          <p:nvPr/>
        </p:nvSpPr>
        <p:spPr>
          <a:xfrm>
            <a:off x="3135395" y="2683372"/>
            <a:ext cx="5377542" cy="646331"/>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陈继世-硬笔行书" panose="02010609030101010101" pitchFamily="49" charset="-122"/>
                <a:ea typeface="陈继世-硬笔行书" panose="02010609030101010101" pitchFamily="49" charset="-122"/>
              </a:rPr>
              <a:t>您的内容打在这里，或者通过复制您的文本后，在此框中选择粘贴，并选择只保留文字。</a:t>
            </a:r>
            <a:endParaRPr lang="en-US" altLang="zh-CN" sz="1200" dirty="0">
              <a:solidFill>
                <a:schemeClr val="tx1">
                  <a:lumMod val="65000"/>
                  <a:lumOff val="35000"/>
                </a:schemeClr>
              </a:solidFill>
              <a:latin typeface="陈继世-硬笔行书" panose="02010609030101010101" pitchFamily="49" charset="-122"/>
              <a:ea typeface="陈继世-硬笔行书" panose="02010609030101010101" pitchFamily="49" charset="-122"/>
            </a:endParaRPr>
          </a:p>
        </p:txBody>
      </p:sp>
      <p:sp>
        <p:nvSpPr>
          <p:cNvPr id="41" name="矩形 40"/>
          <p:cNvSpPr/>
          <p:nvPr/>
        </p:nvSpPr>
        <p:spPr>
          <a:xfrm>
            <a:off x="3135395" y="3644182"/>
            <a:ext cx="5379137" cy="646331"/>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陈继世-硬笔行书" panose="02010609030101010101" pitchFamily="49" charset="-122"/>
                <a:ea typeface="陈继世-硬笔行书" panose="02010609030101010101" pitchFamily="49" charset="-122"/>
              </a:rPr>
              <a:t>您的内容打在这里，或者通过复制您的文本后，在此框中选择粘贴，并选择只保留文字。</a:t>
            </a:r>
          </a:p>
        </p:txBody>
      </p:sp>
      <p:grpSp>
        <p:nvGrpSpPr>
          <p:cNvPr id="42" name="组合 41"/>
          <p:cNvGrpSpPr/>
          <p:nvPr/>
        </p:nvGrpSpPr>
        <p:grpSpPr>
          <a:xfrm>
            <a:off x="2343485" y="1707653"/>
            <a:ext cx="648000" cy="648000"/>
            <a:chOff x="783771" y="1962115"/>
            <a:chExt cx="864000" cy="864000"/>
          </a:xfrm>
          <a:solidFill>
            <a:schemeClr val="accent1"/>
          </a:solidFill>
        </p:grpSpPr>
        <p:sp>
          <p:nvSpPr>
            <p:cNvPr id="43" name="矩形 42"/>
            <p:cNvSpPr/>
            <p:nvPr/>
          </p:nvSpPr>
          <p:spPr bwMode="auto">
            <a:xfrm>
              <a:off x="783771" y="1962115"/>
              <a:ext cx="864000" cy="86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a:endParaRPr lang="zh-CN" altLang="en-US" sz="2100" dirty="0">
                <a:latin typeface="Agency FB" panose="020B0503020202020204" pitchFamily="34" charset="0"/>
                <a:ea typeface="方正卡通简体" panose="03000509000000000000" pitchFamily="65" charset="-122"/>
              </a:endParaRPr>
            </a:p>
          </p:txBody>
        </p:sp>
        <p:sp>
          <p:nvSpPr>
            <p:cNvPr id="44" name="文本框 43"/>
            <p:cNvSpPr txBox="1"/>
            <p:nvPr/>
          </p:nvSpPr>
          <p:spPr>
            <a:xfrm>
              <a:off x="978312" y="2117116"/>
              <a:ext cx="474917" cy="553997"/>
            </a:xfrm>
            <a:prstGeom prst="rect">
              <a:avLst/>
            </a:prstGeom>
            <a:noFill/>
          </p:spPr>
          <p:txBody>
            <a:bodyPr wrap="none" rtlCol="0">
              <a:spAutoFit/>
            </a:bodyPr>
            <a:lstStyle/>
            <a:p>
              <a:r>
                <a:rPr lang="en-US" altLang="zh-CN" sz="2100" dirty="0">
                  <a:solidFill>
                    <a:schemeClr val="bg1"/>
                  </a:solidFill>
                  <a:latin typeface="Agency FB" panose="020B0503020202020204" pitchFamily="34" charset="0"/>
                  <a:ea typeface="方正卡通简体" panose="03000509000000000000" pitchFamily="65" charset="-122"/>
                </a:rPr>
                <a:t>01</a:t>
              </a:r>
              <a:endParaRPr lang="zh-CN" altLang="en-US" sz="2100" dirty="0">
                <a:solidFill>
                  <a:schemeClr val="bg1"/>
                </a:solidFill>
                <a:latin typeface="Agency FB" panose="020B0503020202020204" pitchFamily="34" charset="0"/>
                <a:ea typeface="方正卡通简体" panose="03000509000000000000" pitchFamily="65" charset="-122"/>
              </a:endParaRPr>
            </a:p>
          </p:txBody>
        </p:sp>
      </p:grpSp>
      <p:grpSp>
        <p:nvGrpSpPr>
          <p:cNvPr id="45" name="组合 44"/>
          <p:cNvGrpSpPr/>
          <p:nvPr/>
        </p:nvGrpSpPr>
        <p:grpSpPr>
          <a:xfrm>
            <a:off x="2343485" y="2668463"/>
            <a:ext cx="648000" cy="648000"/>
            <a:chOff x="783771" y="1962115"/>
            <a:chExt cx="864000" cy="864000"/>
          </a:xfrm>
          <a:solidFill>
            <a:schemeClr val="accent1"/>
          </a:solidFill>
        </p:grpSpPr>
        <p:sp>
          <p:nvSpPr>
            <p:cNvPr id="46" name="矩形 45"/>
            <p:cNvSpPr/>
            <p:nvPr/>
          </p:nvSpPr>
          <p:spPr bwMode="auto">
            <a:xfrm>
              <a:off x="783771" y="1962115"/>
              <a:ext cx="864000" cy="86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a:endParaRPr lang="zh-CN" altLang="en-US" sz="2100" dirty="0">
                <a:latin typeface="Agency FB" panose="020B0503020202020204" pitchFamily="34" charset="0"/>
                <a:ea typeface="方正卡通简体" panose="03000509000000000000" pitchFamily="65" charset="-122"/>
              </a:endParaRPr>
            </a:p>
          </p:txBody>
        </p:sp>
        <p:sp>
          <p:nvSpPr>
            <p:cNvPr id="47" name="文本框 46"/>
            <p:cNvSpPr txBox="1"/>
            <p:nvPr/>
          </p:nvSpPr>
          <p:spPr>
            <a:xfrm>
              <a:off x="944115" y="2117116"/>
              <a:ext cx="543312" cy="553997"/>
            </a:xfrm>
            <a:prstGeom prst="rect">
              <a:avLst/>
            </a:prstGeom>
            <a:noFill/>
          </p:spPr>
          <p:txBody>
            <a:bodyPr wrap="none" rtlCol="0">
              <a:spAutoFit/>
            </a:bodyPr>
            <a:lstStyle/>
            <a:p>
              <a:r>
                <a:rPr lang="en-US" altLang="zh-CN" sz="2100" dirty="0">
                  <a:solidFill>
                    <a:schemeClr val="bg1"/>
                  </a:solidFill>
                  <a:latin typeface="Agency FB" panose="020B0503020202020204" pitchFamily="34" charset="0"/>
                  <a:ea typeface="方正卡通简体" panose="03000509000000000000" pitchFamily="65" charset="-122"/>
                </a:rPr>
                <a:t>02</a:t>
              </a:r>
              <a:endParaRPr lang="zh-CN" altLang="en-US" sz="2100" dirty="0">
                <a:solidFill>
                  <a:schemeClr val="bg1"/>
                </a:solidFill>
                <a:latin typeface="Agency FB" panose="020B0503020202020204" pitchFamily="34" charset="0"/>
                <a:ea typeface="方正卡通简体" panose="03000509000000000000" pitchFamily="65" charset="-122"/>
              </a:endParaRPr>
            </a:p>
          </p:txBody>
        </p:sp>
      </p:grpSp>
      <p:grpSp>
        <p:nvGrpSpPr>
          <p:cNvPr id="48" name="组合 47"/>
          <p:cNvGrpSpPr/>
          <p:nvPr/>
        </p:nvGrpSpPr>
        <p:grpSpPr>
          <a:xfrm>
            <a:off x="2343485" y="3629273"/>
            <a:ext cx="648000" cy="648000"/>
            <a:chOff x="783771" y="1962115"/>
            <a:chExt cx="864000" cy="864000"/>
          </a:xfrm>
          <a:solidFill>
            <a:schemeClr val="accent1"/>
          </a:solidFill>
        </p:grpSpPr>
        <p:sp>
          <p:nvSpPr>
            <p:cNvPr id="49" name="矩形 48"/>
            <p:cNvSpPr/>
            <p:nvPr/>
          </p:nvSpPr>
          <p:spPr bwMode="auto">
            <a:xfrm>
              <a:off x="783771" y="1962115"/>
              <a:ext cx="864000" cy="86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a:endParaRPr lang="zh-CN" altLang="en-US" sz="2100" dirty="0">
                <a:latin typeface="Agency FB" panose="020B0503020202020204" pitchFamily="34" charset="0"/>
                <a:ea typeface="方正卡通简体" panose="03000509000000000000" pitchFamily="65" charset="-122"/>
              </a:endParaRPr>
            </a:p>
          </p:txBody>
        </p:sp>
        <p:sp>
          <p:nvSpPr>
            <p:cNvPr id="50" name="文本框 49"/>
            <p:cNvSpPr txBox="1"/>
            <p:nvPr/>
          </p:nvSpPr>
          <p:spPr>
            <a:xfrm>
              <a:off x="938772" y="2117116"/>
              <a:ext cx="553997" cy="553997"/>
            </a:xfrm>
            <a:prstGeom prst="rect">
              <a:avLst/>
            </a:prstGeom>
            <a:noFill/>
          </p:spPr>
          <p:txBody>
            <a:bodyPr wrap="none" rtlCol="0">
              <a:spAutoFit/>
            </a:bodyPr>
            <a:lstStyle/>
            <a:p>
              <a:r>
                <a:rPr lang="en-US" altLang="zh-CN" sz="2100" dirty="0">
                  <a:solidFill>
                    <a:schemeClr val="bg1"/>
                  </a:solidFill>
                  <a:latin typeface="Agency FB" panose="020B0503020202020204" pitchFamily="34" charset="0"/>
                  <a:ea typeface="方正卡通简体" panose="03000509000000000000" pitchFamily="65" charset="-122"/>
                </a:rPr>
                <a:t>03</a:t>
              </a:r>
              <a:endParaRPr lang="zh-CN" altLang="en-US" sz="2100" dirty="0">
                <a:solidFill>
                  <a:schemeClr val="bg1"/>
                </a:solidFill>
                <a:latin typeface="Agency FB" panose="020B0503020202020204" pitchFamily="34" charset="0"/>
                <a:ea typeface="方正卡通简体" panose="03000509000000000000"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53" presetClass="entr" presetSubtype="16" fill="hold" grpId="0" nodeType="withEffect">
                                  <p:stCondLst>
                                    <p:cond delay="250"/>
                                  </p:stCondLst>
                                  <p:iterate type="lt">
                                    <p:tmPct val="10000"/>
                                  </p:iterate>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42" presetClass="entr" presetSubtype="0" fill="hold" nodeType="withEffect">
                                  <p:stCondLst>
                                    <p:cond delay="75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anim calcmode="lin" valueType="num">
                                      <p:cBhvr>
                                        <p:cTn id="16" dur="500" fill="hold"/>
                                        <p:tgtEl>
                                          <p:spTgt spid="42"/>
                                        </p:tgtEl>
                                        <p:attrNameLst>
                                          <p:attrName>ppt_x</p:attrName>
                                        </p:attrNameLst>
                                      </p:cBhvr>
                                      <p:tavLst>
                                        <p:tav tm="0">
                                          <p:val>
                                            <p:strVal val="#ppt_x"/>
                                          </p:val>
                                        </p:tav>
                                        <p:tav tm="100000">
                                          <p:val>
                                            <p:strVal val="#ppt_x"/>
                                          </p:val>
                                        </p:tav>
                                      </p:tavLst>
                                    </p:anim>
                                    <p:anim calcmode="lin" valueType="num">
                                      <p:cBhvr>
                                        <p:cTn id="17" dur="500" fill="hold"/>
                                        <p:tgtEl>
                                          <p:spTgt spid="4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90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anim calcmode="lin" valueType="num">
                                      <p:cBhvr>
                                        <p:cTn id="21" dur="500" fill="hold"/>
                                        <p:tgtEl>
                                          <p:spTgt spid="45"/>
                                        </p:tgtEl>
                                        <p:attrNameLst>
                                          <p:attrName>ppt_x</p:attrName>
                                        </p:attrNameLst>
                                      </p:cBhvr>
                                      <p:tavLst>
                                        <p:tav tm="0">
                                          <p:val>
                                            <p:strVal val="#ppt_x"/>
                                          </p:val>
                                        </p:tav>
                                        <p:tav tm="100000">
                                          <p:val>
                                            <p:strVal val="#ppt_x"/>
                                          </p:val>
                                        </p:tav>
                                      </p:tavLst>
                                    </p:anim>
                                    <p:anim calcmode="lin" valueType="num">
                                      <p:cBhvr>
                                        <p:cTn id="22" dur="500" fill="hold"/>
                                        <p:tgtEl>
                                          <p:spTgt spid="4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05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anim calcmode="lin" valueType="num">
                                      <p:cBhvr>
                                        <p:cTn id="26" dur="500" fill="hold"/>
                                        <p:tgtEl>
                                          <p:spTgt spid="48"/>
                                        </p:tgtEl>
                                        <p:attrNameLst>
                                          <p:attrName>ppt_x</p:attrName>
                                        </p:attrNameLst>
                                      </p:cBhvr>
                                      <p:tavLst>
                                        <p:tav tm="0">
                                          <p:val>
                                            <p:strVal val="#ppt_x"/>
                                          </p:val>
                                        </p:tav>
                                        <p:tav tm="100000">
                                          <p:val>
                                            <p:strVal val="#ppt_x"/>
                                          </p:val>
                                        </p:tav>
                                      </p:tavLst>
                                    </p:anim>
                                    <p:anim calcmode="lin" valueType="num">
                                      <p:cBhvr>
                                        <p:cTn id="27" dur="5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0"/>
                            </p:stCondLst>
                            <p:childTnLst>
                              <p:par>
                                <p:cTn id="29" presetID="1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p:tgtEl>
                                          <p:spTgt spid="22"/>
                                        </p:tgtEl>
                                        <p:attrNameLst>
                                          <p:attrName>ppt_y</p:attrName>
                                        </p:attrNameLst>
                                      </p:cBhvr>
                                      <p:tavLst>
                                        <p:tav tm="0">
                                          <p:val>
                                            <p:strVal val="#ppt_y+#ppt_h*1.125000"/>
                                          </p:val>
                                        </p:tav>
                                        <p:tav tm="100000">
                                          <p:val>
                                            <p:strVal val="#ppt_y"/>
                                          </p:val>
                                        </p:tav>
                                      </p:tavLst>
                                    </p:anim>
                                    <p:animEffect transition="in" filter="wipe(up)">
                                      <p:cBhvr>
                                        <p:cTn id="32" dur="1000"/>
                                        <p:tgtEl>
                                          <p:spTgt spid="22"/>
                                        </p:tgtEl>
                                      </p:cBhvr>
                                    </p:animEffect>
                                  </p:childTnLst>
                                </p:cTn>
                              </p:par>
                              <p:par>
                                <p:cTn id="33" presetID="12" presetClass="entr" presetSubtype="4" fill="hold" grpId="0" nodeType="withEffect">
                                  <p:stCondLst>
                                    <p:cond delay="5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p:tgtEl>
                                          <p:spTgt spid="24"/>
                                        </p:tgtEl>
                                        <p:attrNameLst>
                                          <p:attrName>ppt_y</p:attrName>
                                        </p:attrNameLst>
                                      </p:cBhvr>
                                      <p:tavLst>
                                        <p:tav tm="0">
                                          <p:val>
                                            <p:strVal val="#ppt_y+#ppt_h*1.125000"/>
                                          </p:val>
                                        </p:tav>
                                        <p:tav tm="100000">
                                          <p:val>
                                            <p:strVal val="#ppt_y"/>
                                          </p:val>
                                        </p:tav>
                                      </p:tavLst>
                                    </p:anim>
                                    <p:animEffect transition="in" filter="wipe(up)">
                                      <p:cBhvr>
                                        <p:cTn id="36" dur="1000"/>
                                        <p:tgtEl>
                                          <p:spTgt spid="24"/>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1000"/>
                                        <p:tgtEl>
                                          <p:spTgt spid="41"/>
                                        </p:tgtEl>
                                        <p:attrNameLst>
                                          <p:attrName>ppt_y</p:attrName>
                                        </p:attrNameLst>
                                      </p:cBhvr>
                                      <p:tavLst>
                                        <p:tav tm="0">
                                          <p:val>
                                            <p:strVal val="#ppt_y+#ppt_h*1.125000"/>
                                          </p:val>
                                        </p:tav>
                                        <p:tav tm="100000">
                                          <p:val>
                                            <p:strVal val="#ppt_y"/>
                                          </p:val>
                                        </p:tav>
                                      </p:tavLst>
                                    </p:anim>
                                    <p:animEffect transition="in" filter="wipe(up)">
                                      <p:cBhvr>
                                        <p:cTn id="4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grpSp>
        <p:nvGrpSpPr>
          <p:cNvPr id="17" name="组合 16"/>
          <p:cNvGrpSpPr/>
          <p:nvPr/>
        </p:nvGrpSpPr>
        <p:grpSpPr>
          <a:xfrm>
            <a:off x="2987824" y="1431140"/>
            <a:ext cx="3106068" cy="2984750"/>
            <a:chOff x="2789367" y="1155734"/>
            <a:chExt cx="3571747" cy="3432240"/>
          </a:xfrm>
          <a:solidFill>
            <a:schemeClr val="accent1"/>
          </a:solidFill>
        </p:grpSpPr>
        <p:sp>
          <p:nvSpPr>
            <p:cNvPr id="18" name="Freeform 2"/>
            <p:cNvSpPr/>
            <p:nvPr/>
          </p:nvSpPr>
          <p:spPr bwMode="blackWhite">
            <a:xfrm>
              <a:off x="4908118" y="1168692"/>
              <a:ext cx="1446517" cy="1373544"/>
            </a:xfrm>
            <a:custGeom>
              <a:avLst/>
              <a:gdLst>
                <a:gd name="T0" fmla="*/ 491 w 671"/>
                <a:gd name="T1" fmla="*/ 578 h 658"/>
                <a:gd name="T2" fmla="*/ 491 w 671"/>
                <a:gd name="T3" fmla="*/ 657 h 658"/>
                <a:gd name="T4" fmla="*/ 0 w 671"/>
                <a:gd name="T5" fmla="*/ 657 h 658"/>
                <a:gd name="T6" fmla="*/ 0 w 671"/>
                <a:gd name="T7" fmla="*/ 166 h 658"/>
                <a:gd name="T8" fmla="*/ 95 w 671"/>
                <a:gd name="T9" fmla="*/ 166 h 658"/>
                <a:gd name="T10" fmla="*/ 95 w 671"/>
                <a:gd name="T11" fmla="*/ 506 h 658"/>
                <a:gd name="T12" fmla="*/ 602 w 671"/>
                <a:gd name="T13" fmla="*/ 0 h 658"/>
                <a:gd name="T14" fmla="*/ 670 w 671"/>
                <a:gd name="T15" fmla="*/ 63 h 658"/>
                <a:gd name="T16" fmla="*/ 166 w 671"/>
                <a:gd name="T17" fmla="*/ 570 h 658"/>
                <a:gd name="T18" fmla="*/ 491 w 671"/>
                <a:gd name="T19" fmla="*/ 570 h 658"/>
                <a:gd name="T20" fmla="*/ 491 w 671"/>
                <a:gd name="T21" fmla="*/ 657 h 658"/>
                <a:gd name="T22" fmla="*/ 491 w 671"/>
                <a:gd name="T23" fmla="*/ 57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1" h="658">
                  <a:moveTo>
                    <a:pt x="491" y="578"/>
                  </a:moveTo>
                  <a:lnTo>
                    <a:pt x="491" y="657"/>
                  </a:lnTo>
                  <a:lnTo>
                    <a:pt x="0" y="657"/>
                  </a:lnTo>
                  <a:lnTo>
                    <a:pt x="0" y="166"/>
                  </a:lnTo>
                  <a:lnTo>
                    <a:pt x="95" y="166"/>
                  </a:lnTo>
                  <a:lnTo>
                    <a:pt x="95" y="506"/>
                  </a:lnTo>
                  <a:lnTo>
                    <a:pt x="602" y="0"/>
                  </a:lnTo>
                  <a:lnTo>
                    <a:pt x="670" y="63"/>
                  </a:lnTo>
                  <a:lnTo>
                    <a:pt x="166" y="570"/>
                  </a:lnTo>
                  <a:lnTo>
                    <a:pt x="491" y="570"/>
                  </a:lnTo>
                  <a:lnTo>
                    <a:pt x="491" y="657"/>
                  </a:lnTo>
                  <a:lnTo>
                    <a:pt x="491" y="578"/>
                  </a:lnTo>
                </a:path>
              </a:pathLst>
            </a:custGeom>
            <a:solidFill>
              <a:schemeClr val="accent2"/>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19" name="Freeform 3"/>
            <p:cNvSpPr/>
            <p:nvPr/>
          </p:nvSpPr>
          <p:spPr bwMode="blackWhite">
            <a:xfrm>
              <a:off x="4908118" y="3185275"/>
              <a:ext cx="1452996" cy="1389741"/>
            </a:xfrm>
            <a:custGeom>
              <a:avLst/>
              <a:gdLst>
                <a:gd name="T0" fmla="*/ 491 w 674"/>
                <a:gd name="T1" fmla="*/ 79 h 666"/>
                <a:gd name="T2" fmla="*/ 491 w 674"/>
                <a:gd name="T3" fmla="*/ 0 h 666"/>
                <a:gd name="T4" fmla="*/ 0 w 674"/>
                <a:gd name="T5" fmla="*/ 0 h 666"/>
                <a:gd name="T6" fmla="*/ 0 w 674"/>
                <a:gd name="T7" fmla="*/ 491 h 666"/>
                <a:gd name="T8" fmla="*/ 95 w 674"/>
                <a:gd name="T9" fmla="*/ 491 h 666"/>
                <a:gd name="T10" fmla="*/ 95 w 674"/>
                <a:gd name="T11" fmla="*/ 159 h 666"/>
                <a:gd name="T12" fmla="*/ 602 w 674"/>
                <a:gd name="T13" fmla="*/ 665 h 666"/>
                <a:gd name="T14" fmla="*/ 673 w 674"/>
                <a:gd name="T15" fmla="*/ 594 h 666"/>
                <a:gd name="T16" fmla="*/ 174 w 674"/>
                <a:gd name="T17" fmla="*/ 95 h 666"/>
                <a:gd name="T18" fmla="*/ 491 w 674"/>
                <a:gd name="T19" fmla="*/ 95 h 666"/>
                <a:gd name="T20" fmla="*/ 491 w 674"/>
                <a:gd name="T21" fmla="*/ 0 h 666"/>
                <a:gd name="T22" fmla="*/ 491 w 674"/>
                <a:gd name="T23" fmla="*/ 7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4" h="666">
                  <a:moveTo>
                    <a:pt x="491" y="79"/>
                  </a:moveTo>
                  <a:lnTo>
                    <a:pt x="491" y="0"/>
                  </a:lnTo>
                  <a:lnTo>
                    <a:pt x="0" y="0"/>
                  </a:lnTo>
                  <a:lnTo>
                    <a:pt x="0" y="491"/>
                  </a:lnTo>
                  <a:lnTo>
                    <a:pt x="95" y="491"/>
                  </a:lnTo>
                  <a:lnTo>
                    <a:pt x="95" y="159"/>
                  </a:lnTo>
                  <a:lnTo>
                    <a:pt x="602" y="665"/>
                  </a:lnTo>
                  <a:lnTo>
                    <a:pt x="673" y="594"/>
                  </a:lnTo>
                  <a:lnTo>
                    <a:pt x="174" y="95"/>
                  </a:lnTo>
                  <a:lnTo>
                    <a:pt x="491" y="95"/>
                  </a:lnTo>
                  <a:lnTo>
                    <a:pt x="491" y="0"/>
                  </a:lnTo>
                  <a:lnTo>
                    <a:pt x="491" y="79"/>
                  </a:lnTo>
                </a:path>
              </a:pathLst>
            </a:custGeom>
            <a:solidFill>
              <a:schemeClr val="accent2"/>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20" name="Freeform 4"/>
            <p:cNvSpPr/>
            <p:nvPr/>
          </p:nvSpPr>
          <p:spPr bwMode="blackWhite">
            <a:xfrm>
              <a:off x="2789367" y="3185275"/>
              <a:ext cx="1465955" cy="1402699"/>
            </a:xfrm>
            <a:custGeom>
              <a:avLst/>
              <a:gdLst>
                <a:gd name="T0" fmla="*/ 184 w 680"/>
                <a:gd name="T1" fmla="*/ 80 h 672"/>
                <a:gd name="T2" fmla="*/ 184 w 680"/>
                <a:gd name="T3" fmla="*/ 0 h 672"/>
                <a:gd name="T4" fmla="*/ 679 w 680"/>
                <a:gd name="T5" fmla="*/ 0 h 672"/>
                <a:gd name="T6" fmla="*/ 679 w 680"/>
                <a:gd name="T7" fmla="*/ 495 h 672"/>
                <a:gd name="T8" fmla="*/ 583 w 680"/>
                <a:gd name="T9" fmla="*/ 495 h 672"/>
                <a:gd name="T10" fmla="*/ 583 w 680"/>
                <a:gd name="T11" fmla="*/ 160 h 672"/>
                <a:gd name="T12" fmla="*/ 72 w 680"/>
                <a:gd name="T13" fmla="*/ 671 h 672"/>
                <a:gd name="T14" fmla="*/ 0 w 680"/>
                <a:gd name="T15" fmla="*/ 599 h 672"/>
                <a:gd name="T16" fmla="*/ 503 w 680"/>
                <a:gd name="T17" fmla="*/ 96 h 672"/>
                <a:gd name="T18" fmla="*/ 184 w 680"/>
                <a:gd name="T19" fmla="*/ 96 h 672"/>
                <a:gd name="T20" fmla="*/ 184 w 680"/>
                <a:gd name="T21"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72">
                  <a:moveTo>
                    <a:pt x="184" y="80"/>
                  </a:moveTo>
                  <a:lnTo>
                    <a:pt x="184" y="0"/>
                  </a:lnTo>
                  <a:lnTo>
                    <a:pt x="679" y="0"/>
                  </a:lnTo>
                  <a:lnTo>
                    <a:pt x="679" y="495"/>
                  </a:lnTo>
                  <a:lnTo>
                    <a:pt x="583" y="495"/>
                  </a:lnTo>
                  <a:lnTo>
                    <a:pt x="583" y="160"/>
                  </a:lnTo>
                  <a:lnTo>
                    <a:pt x="72" y="671"/>
                  </a:lnTo>
                  <a:lnTo>
                    <a:pt x="0" y="599"/>
                  </a:lnTo>
                  <a:lnTo>
                    <a:pt x="503" y="96"/>
                  </a:lnTo>
                  <a:lnTo>
                    <a:pt x="184" y="96"/>
                  </a:lnTo>
                  <a:lnTo>
                    <a:pt x="184" y="0"/>
                  </a:lnTo>
                </a:path>
              </a:pathLst>
            </a:custGeom>
            <a:grp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25" name="Freeform 5"/>
            <p:cNvSpPr/>
            <p:nvPr/>
          </p:nvSpPr>
          <p:spPr bwMode="blackWhite">
            <a:xfrm>
              <a:off x="2789367" y="1155734"/>
              <a:ext cx="1465955" cy="1386502"/>
            </a:xfrm>
            <a:custGeom>
              <a:avLst/>
              <a:gdLst>
                <a:gd name="T0" fmla="*/ 184 w 680"/>
                <a:gd name="T1" fmla="*/ 583 h 664"/>
                <a:gd name="T2" fmla="*/ 184 w 680"/>
                <a:gd name="T3" fmla="*/ 663 h 664"/>
                <a:gd name="T4" fmla="*/ 679 w 680"/>
                <a:gd name="T5" fmla="*/ 663 h 664"/>
                <a:gd name="T6" fmla="*/ 679 w 680"/>
                <a:gd name="T7" fmla="*/ 168 h 664"/>
                <a:gd name="T8" fmla="*/ 583 w 680"/>
                <a:gd name="T9" fmla="*/ 168 h 664"/>
                <a:gd name="T10" fmla="*/ 583 w 680"/>
                <a:gd name="T11" fmla="*/ 511 h 664"/>
                <a:gd name="T12" fmla="*/ 72 w 680"/>
                <a:gd name="T13" fmla="*/ 0 h 664"/>
                <a:gd name="T14" fmla="*/ 0 w 680"/>
                <a:gd name="T15" fmla="*/ 72 h 664"/>
                <a:gd name="T16" fmla="*/ 511 w 680"/>
                <a:gd name="T17" fmla="*/ 575 h 664"/>
                <a:gd name="T18" fmla="*/ 184 w 680"/>
                <a:gd name="T19" fmla="*/ 575 h 664"/>
                <a:gd name="T20" fmla="*/ 184 w 680"/>
                <a:gd name="T21" fmla="*/ 66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64">
                  <a:moveTo>
                    <a:pt x="184" y="583"/>
                  </a:moveTo>
                  <a:lnTo>
                    <a:pt x="184" y="663"/>
                  </a:lnTo>
                  <a:lnTo>
                    <a:pt x="679" y="663"/>
                  </a:lnTo>
                  <a:lnTo>
                    <a:pt x="679" y="168"/>
                  </a:lnTo>
                  <a:lnTo>
                    <a:pt x="583" y="168"/>
                  </a:lnTo>
                  <a:lnTo>
                    <a:pt x="583" y="511"/>
                  </a:lnTo>
                  <a:lnTo>
                    <a:pt x="72" y="0"/>
                  </a:lnTo>
                  <a:lnTo>
                    <a:pt x="0" y="72"/>
                  </a:lnTo>
                  <a:lnTo>
                    <a:pt x="511" y="575"/>
                  </a:lnTo>
                  <a:lnTo>
                    <a:pt x="184" y="575"/>
                  </a:lnTo>
                  <a:lnTo>
                    <a:pt x="184" y="663"/>
                  </a:lnTo>
                </a:path>
              </a:pathLst>
            </a:custGeom>
            <a:grp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26" name="AutoShape 10"/>
            <p:cNvSpPr>
              <a:spLocks noChangeArrowheads="1"/>
            </p:cNvSpPr>
            <p:nvPr/>
          </p:nvSpPr>
          <p:spPr bwMode="blackWhite">
            <a:xfrm>
              <a:off x="4245602" y="2543856"/>
              <a:ext cx="644697" cy="644658"/>
            </a:xfrm>
            <a:prstGeom prst="flowChartOr">
              <a:avLst/>
            </a:prstGeom>
            <a:solidFill>
              <a:schemeClr val="bg2">
                <a:lumMod val="85000"/>
              </a:schemeClr>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grpSp>
      <p:grpSp>
        <p:nvGrpSpPr>
          <p:cNvPr id="27" name="组合 4"/>
          <p:cNvGrpSpPr/>
          <p:nvPr/>
        </p:nvGrpSpPr>
        <p:grpSpPr>
          <a:xfrm>
            <a:off x="1025361" y="3358702"/>
            <a:ext cx="1764007" cy="1085257"/>
            <a:chOff x="1052897" y="5281774"/>
            <a:chExt cx="1764007" cy="1085257"/>
          </a:xfrm>
        </p:grpSpPr>
        <p:sp>
          <p:nvSpPr>
            <p:cNvPr id="28" name="TextBox 20"/>
            <p:cNvSpPr txBox="1"/>
            <p:nvPr/>
          </p:nvSpPr>
          <p:spPr bwMode="auto">
            <a:xfrm>
              <a:off x="1052897" y="5580327"/>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单击此处添加段落文本单击此处添加段落文本单击此处添加段落文本单击此处添加</a:t>
              </a:r>
            </a:p>
          </p:txBody>
        </p:sp>
        <p:sp>
          <p:nvSpPr>
            <p:cNvPr id="29" name="TextBox 19"/>
            <p:cNvSpPr txBox="1">
              <a:spLocks noChangeArrowheads="1"/>
            </p:cNvSpPr>
            <p:nvPr/>
          </p:nvSpPr>
          <p:spPr bwMode="auto">
            <a:xfrm>
              <a:off x="1052898" y="5281774"/>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标题文字</a:t>
              </a:r>
              <a:endParaRPr lang="zh-CN" altLang="zh-CN" sz="16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grpSp>
      <p:grpSp>
        <p:nvGrpSpPr>
          <p:cNvPr id="30" name="组合 11"/>
          <p:cNvGrpSpPr/>
          <p:nvPr/>
        </p:nvGrpSpPr>
        <p:grpSpPr>
          <a:xfrm>
            <a:off x="1025361" y="1260111"/>
            <a:ext cx="1764007" cy="1085257"/>
            <a:chOff x="1052897" y="2195545"/>
            <a:chExt cx="1764007" cy="1085257"/>
          </a:xfrm>
        </p:grpSpPr>
        <p:sp>
          <p:nvSpPr>
            <p:cNvPr id="31" name="TextBox 20"/>
            <p:cNvSpPr txBox="1"/>
            <p:nvPr/>
          </p:nvSpPr>
          <p:spPr bwMode="auto">
            <a:xfrm>
              <a:off x="1052897" y="2494098"/>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单击此处添加段落文本单击此处添加段落文本单击此处添加段落文本单击此处添加</a:t>
              </a:r>
            </a:p>
          </p:txBody>
        </p:sp>
        <p:sp>
          <p:nvSpPr>
            <p:cNvPr id="32" name="TextBox 19"/>
            <p:cNvSpPr txBox="1">
              <a:spLocks noChangeArrowheads="1"/>
            </p:cNvSpPr>
            <p:nvPr/>
          </p:nvSpPr>
          <p:spPr bwMode="auto">
            <a:xfrm>
              <a:off x="1052898"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标题文字</a:t>
              </a:r>
              <a:endParaRPr lang="zh-CN" altLang="zh-CN" sz="16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grpSp>
      <p:grpSp>
        <p:nvGrpSpPr>
          <p:cNvPr id="33" name="组合 1"/>
          <p:cNvGrpSpPr/>
          <p:nvPr/>
        </p:nvGrpSpPr>
        <p:grpSpPr>
          <a:xfrm>
            <a:off x="6354635" y="1260111"/>
            <a:ext cx="1764007" cy="1085257"/>
            <a:chOff x="6382171" y="2195545"/>
            <a:chExt cx="1764007" cy="1085257"/>
          </a:xfrm>
        </p:grpSpPr>
        <p:sp>
          <p:nvSpPr>
            <p:cNvPr id="34" name="TextBox 20"/>
            <p:cNvSpPr txBox="1"/>
            <p:nvPr/>
          </p:nvSpPr>
          <p:spPr bwMode="auto">
            <a:xfrm>
              <a:off x="6382171" y="2494098"/>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单击此处添加段落文本单击此处添加段落文本单击此处添加段落文本单击此处添加</a:t>
              </a:r>
            </a:p>
          </p:txBody>
        </p:sp>
        <p:sp>
          <p:nvSpPr>
            <p:cNvPr id="35" name="TextBox 19"/>
            <p:cNvSpPr txBox="1">
              <a:spLocks noChangeArrowheads="1"/>
            </p:cNvSpPr>
            <p:nvPr/>
          </p:nvSpPr>
          <p:spPr bwMode="auto">
            <a:xfrm>
              <a:off x="6382172"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标题文字</a:t>
              </a:r>
              <a:endParaRPr lang="zh-CN" altLang="zh-CN" sz="16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grpSp>
      <p:grpSp>
        <p:nvGrpSpPr>
          <p:cNvPr id="36" name="组合 2"/>
          <p:cNvGrpSpPr/>
          <p:nvPr/>
        </p:nvGrpSpPr>
        <p:grpSpPr>
          <a:xfrm>
            <a:off x="6354635" y="3358702"/>
            <a:ext cx="1764007" cy="1085257"/>
            <a:chOff x="6382171" y="5245959"/>
            <a:chExt cx="1764007" cy="1085257"/>
          </a:xfrm>
        </p:grpSpPr>
        <p:sp>
          <p:nvSpPr>
            <p:cNvPr id="37" name="TextBox 20"/>
            <p:cNvSpPr txBox="1"/>
            <p:nvPr/>
          </p:nvSpPr>
          <p:spPr bwMode="auto">
            <a:xfrm>
              <a:off x="6382171" y="5544512"/>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单击此处添加段落文本单击此处添加段落文本单击此处添加段落文本单击此处添加</a:t>
              </a:r>
            </a:p>
          </p:txBody>
        </p:sp>
        <p:sp>
          <p:nvSpPr>
            <p:cNvPr id="38" name="TextBox 17"/>
            <p:cNvSpPr txBox="1">
              <a:spLocks noChangeArrowheads="1"/>
            </p:cNvSpPr>
            <p:nvPr/>
          </p:nvSpPr>
          <p:spPr bwMode="auto">
            <a:xfrm>
              <a:off x="6382172" y="5245959"/>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标题文字</a:t>
              </a:r>
              <a:endParaRPr lang="zh-CN" altLang="zh-CN" sz="16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7"/>
                                        </p:tgtEl>
                                      </p:cBhvr>
                                    </p:animEffect>
                                    <p:animScale>
                                      <p:cBhvr>
                                        <p:cTn id="13" dur="250" autoRev="1" fill="hold"/>
                                        <p:tgtEl>
                                          <p:spTgt spid="17"/>
                                        </p:tgtEl>
                                      </p:cBhvr>
                                      <p:by x="105000" y="105000"/>
                                    </p:animScale>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51"/>
          <p:cNvSpPr/>
          <p:nvPr/>
        </p:nvSpPr>
        <p:spPr>
          <a:xfrm>
            <a:off x="2855595" y="195486"/>
            <a:ext cx="3432810" cy="51244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320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标题内容</a:t>
            </a:r>
          </a:p>
        </p:txBody>
      </p:sp>
      <p:sp>
        <p:nvSpPr>
          <p:cNvPr id="17" name="燕尾形 16"/>
          <p:cNvSpPr/>
          <p:nvPr/>
        </p:nvSpPr>
        <p:spPr>
          <a:xfrm rot="5400000">
            <a:off x="1484601" y="1780824"/>
            <a:ext cx="270030" cy="43193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cxnSp>
        <p:nvCxnSpPr>
          <p:cNvPr id="18" name="直接连接符 17"/>
          <p:cNvCxnSpPr/>
          <p:nvPr/>
        </p:nvCxnSpPr>
        <p:spPr>
          <a:xfrm>
            <a:off x="1619616" y="2212816"/>
            <a:ext cx="2726593" cy="0"/>
          </a:xfrm>
          <a:prstGeom prst="line">
            <a:avLst/>
          </a:prstGeom>
          <a:ln>
            <a:solidFill>
              <a:schemeClr val="bg2">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872299" y="1390714"/>
            <a:ext cx="1408064" cy="323159"/>
          </a:xfrm>
          <a:prstGeom prst="rect">
            <a:avLst/>
          </a:prstGeom>
        </p:spPr>
        <p:txBody>
          <a:bodyPr wrap="none" lIns="68573" tIns="34287" rIns="68573" bIns="34287">
            <a:spAutoFit/>
          </a:bodyPr>
          <a:lstStyle/>
          <a:p>
            <a:r>
              <a:rPr lang="zh-CN" altLang="en-US"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单击添加标题</a:t>
            </a:r>
            <a:endParaRPr lang="en-US" altLang="zh-CN"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20" name="矩形 47"/>
          <p:cNvSpPr>
            <a:spLocks noChangeArrowheads="1"/>
          </p:cNvSpPr>
          <p:nvPr/>
        </p:nvSpPr>
        <p:spPr bwMode="auto">
          <a:xfrm>
            <a:off x="1862580" y="1701768"/>
            <a:ext cx="2483630"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微软雅黑" panose="020B0503020204020204" pitchFamily="34" charset="-122"/>
              </a:rPr>
              <a:t>在此录入上述图表的综合描述说明，在此录入上述图表的综合描述说明。</a:t>
            </a:r>
          </a:p>
        </p:txBody>
      </p:sp>
      <p:sp>
        <p:nvSpPr>
          <p:cNvPr id="25" name="燕尾形 24"/>
          <p:cNvSpPr/>
          <p:nvPr/>
        </p:nvSpPr>
        <p:spPr>
          <a:xfrm rot="5400000">
            <a:off x="1484601" y="2806938"/>
            <a:ext cx="270030" cy="43193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cxnSp>
        <p:nvCxnSpPr>
          <p:cNvPr id="26" name="直接连接符 25"/>
          <p:cNvCxnSpPr/>
          <p:nvPr/>
        </p:nvCxnSpPr>
        <p:spPr>
          <a:xfrm>
            <a:off x="1619616" y="3238930"/>
            <a:ext cx="2726593" cy="0"/>
          </a:xfrm>
          <a:prstGeom prst="line">
            <a:avLst/>
          </a:prstGeom>
          <a:ln>
            <a:solidFill>
              <a:schemeClr val="bg2">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872298" y="2416829"/>
            <a:ext cx="1408064" cy="323159"/>
          </a:xfrm>
          <a:prstGeom prst="rect">
            <a:avLst/>
          </a:prstGeom>
        </p:spPr>
        <p:txBody>
          <a:bodyPr wrap="none" lIns="68573" tIns="34287" rIns="68573" bIns="34287">
            <a:spAutoFit/>
          </a:bodyPr>
          <a:lstStyle/>
          <a:p>
            <a:r>
              <a:rPr lang="zh-CN" altLang="en-US"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单击添加标题</a:t>
            </a:r>
            <a:endParaRPr lang="en-US" altLang="zh-CN"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28" name="矩形 47"/>
          <p:cNvSpPr>
            <a:spLocks noChangeArrowheads="1"/>
          </p:cNvSpPr>
          <p:nvPr/>
        </p:nvSpPr>
        <p:spPr bwMode="auto">
          <a:xfrm>
            <a:off x="1862580" y="2727882"/>
            <a:ext cx="2483630"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微软雅黑" panose="020B0503020204020204" pitchFamily="34" charset="-122"/>
              </a:rPr>
              <a:t>在此录入上述图表的综合描述说明，在此录入上述图表的综合描述说明。</a:t>
            </a:r>
          </a:p>
        </p:txBody>
      </p:sp>
      <p:sp>
        <p:nvSpPr>
          <p:cNvPr id="29" name="燕尾形 28"/>
          <p:cNvSpPr/>
          <p:nvPr/>
        </p:nvSpPr>
        <p:spPr>
          <a:xfrm rot="5400000">
            <a:off x="1484601" y="3887058"/>
            <a:ext cx="270030" cy="43193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cxnSp>
        <p:nvCxnSpPr>
          <p:cNvPr id="30" name="直接连接符 29"/>
          <p:cNvCxnSpPr/>
          <p:nvPr/>
        </p:nvCxnSpPr>
        <p:spPr>
          <a:xfrm>
            <a:off x="1619616" y="4319050"/>
            <a:ext cx="2726593" cy="0"/>
          </a:xfrm>
          <a:prstGeom prst="line">
            <a:avLst/>
          </a:prstGeom>
          <a:ln>
            <a:solidFill>
              <a:schemeClr val="bg2">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872299" y="3496949"/>
            <a:ext cx="1408064" cy="323159"/>
          </a:xfrm>
          <a:prstGeom prst="rect">
            <a:avLst/>
          </a:prstGeom>
        </p:spPr>
        <p:txBody>
          <a:bodyPr wrap="none" lIns="68573" tIns="34287" rIns="68573" bIns="34287">
            <a:spAutoFit/>
          </a:bodyPr>
          <a:lstStyle/>
          <a:p>
            <a:r>
              <a:rPr lang="zh-CN" altLang="en-US"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单击添加标题</a:t>
            </a:r>
            <a:endParaRPr lang="en-US" altLang="zh-CN"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32" name="矩形 47"/>
          <p:cNvSpPr>
            <a:spLocks noChangeArrowheads="1"/>
          </p:cNvSpPr>
          <p:nvPr/>
        </p:nvSpPr>
        <p:spPr bwMode="auto">
          <a:xfrm>
            <a:off x="1862580" y="3808002"/>
            <a:ext cx="2483630"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微软雅黑" panose="020B0503020204020204" pitchFamily="34" charset="-122"/>
              </a:rPr>
              <a:t>在此录入上述图表的综合描述说明，在此录入上述图表的综合描述说明。</a:t>
            </a:r>
          </a:p>
        </p:txBody>
      </p:sp>
      <p:sp>
        <p:nvSpPr>
          <p:cNvPr id="33" name="燕尾形 32"/>
          <p:cNvSpPr/>
          <p:nvPr/>
        </p:nvSpPr>
        <p:spPr>
          <a:xfrm rot="5400000">
            <a:off x="5021073" y="1780824"/>
            <a:ext cx="270030" cy="43193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cxnSp>
        <p:nvCxnSpPr>
          <p:cNvPr id="34" name="直接连接符 33"/>
          <p:cNvCxnSpPr/>
          <p:nvPr/>
        </p:nvCxnSpPr>
        <p:spPr>
          <a:xfrm>
            <a:off x="5156089" y="2212816"/>
            <a:ext cx="2726593" cy="0"/>
          </a:xfrm>
          <a:prstGeom prst="line">
            <a:avLst/>
          </a:prstGeom>
          <a:ln>
            <a:solidFill>
              <a:schemeClr val="bg2">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5408771" y="1390714"/>
            <a:ext cx="1408064" cy="323159"/>
          </a:xfrm>
          <a:prstGeom prst="rect">
            <a:avLst/>
          </a:prstGeom>
        </p:spPr>
        <p:txBody>
          <a:bodyPr wrap="none" lIns="68573" tIns="34287" rIns="68573" bIns="34287">
            <a:spAutoFit/>
          </a:bodyPr>
          <a:lstStyle/>
          <a:p>
            <a:r>
              <a:rPr lang="zh-CN" altLang="en-US"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单击添加标题</a:t>
            </a:r>
            <a:endParaRPr lang="en-US" altLang="zh-CN"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36" name="矩形 47"/>
          <p:cNvSpPr>
            <a:spLocks noChangeArrowheads="1"/>
          </p:cNvSpPr>
          <p:nvPr/>
        </p:nvSpPr>
        <p:spPr bwMode="auto">
          <a:xfrm>
            <a:off x="5399052" y="1701768"/>
            <a:ext cx="2483630"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微软雅黑" panose="020B0503020204020204" pitchFamily="34" charset="-122"/>
              </a:rPr>
              <a:t>在此录入上述图表的综合描述说明，在此录入上述图表的综合描述说明。</a:t>
            </a:r>
          </a:p>
        </p:txBody>
      </p:sp>
      <p:sp>
        <p:nvSpPr>
          <p:cNvPr id="37" name="燕尾形 36"/>
          <p:cNvSpPr/>
          <p:nvPr/>
        </p:nvSpPr>
        <p:spPr>
          <a:xfrm rot="5400000">
            <a:off x="5021073" y="2806938"/>
            <a:ext cx="270030" cy="43193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cxnSp>
        <p:nvCxnSpPr>
          <p:cNvPr id="38" name="直接连接符 37"/>
          <p:cNvCxnSpPr/>
          <p:nvPr/>
        </p:nvCxnSpPr>
        <p:spPr>
          <a:xfrm>
            <a:off x="5156089" y="3238930"/>
            <a:ext cx="2726593" cy="0"/>
          </a:xfrm>
          <a:prstGeom prst="line">
            <a:avLst/>
          </a:prstGeom>
          <a:ln>
            <a:solidFill>
              <a:schemeClr val="bg2">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5408771" y="2416829"/>
            <a:ext cx="1408064" cy="323159"/>
          </a:xfrm>
          <a:prstGeom prst="rect">
            <a:avLst/>
          </a:prstGeom>
        </p:spPr>
        <p:txBody>
          <a:bodyPr wrap="none" lIns="68573" tIns="34287" rIns="68573" bIns="34287">
            <a:spAutoFit/>
          </a:bodyPr>
          <a:lstStyle/>
          <a:p>
            <a:r>
              <a:rPr lang="zh-CN" altLang="en-US"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单击添加标题</a:t>
            </a:r>
            <a:endParaRPr lang="en-US" altLang="zh-CN"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40" name="矩形 47"/>
          <p:cNvSpPr>
            <a:spLocks noChangeArrowheads="1"/>
          </p:cNvSpPr>
          <p:nvPr/>
        </p:nvSpPr>
        <p:spPr bwMode="auto">
          <a:xfrm>
            <a:off x="5399052" y="2727882"/>
            <a:ext cx="2483630"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微软雅黑" panose="020B0503020204020204" pitchFamily="34" charset="-122"/>
              </a:rPr>
              <a:t>在此录入上述图表的综合描述说明，在此录入上述图表的综合描述说明。</a:t>
            </a:r>
          </a:p>
        </p:txBody>
      </p:sp>
      <p:sp>
        <p:nvSpPr>
          <p:cNvPr id="51" name="燕尾形 50"/>
          <p:cNvSpPr/>
          <p:nvPr/>
        </p:nvSpPr>
        <p:spPr>
          <a:xfrm rot="5400000">
            <a:off x="5021073" y="3887058"/>
            <a:ext cx="270030" cy="43193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cxnSp>
        <p:nvCxnSpPr>
          <p:cNvPr id="52" name="直接连接符 51"/>
          <p:cNvCxnSpPr/>
          <p:nvPr/>
        </p:nvCxnSpPr>
        <p:spPr>
          <a:xfrm>
            <a:off x="5156089" y="4319050"/>
            <a:ext cx="2726593" cy="0"/>
          </a:xfrm>
          <a:prstGeom prst="line">
            <a:avLst/>
          </a:prstGeom>
          <a:ln>
            <a:solidFill>
              <a:schemeClr val="bg2">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5408771" y="3496949"/>
            <a:ext cx="1408064" cy="323159"/>
          </a:xfrm>
          <a:prstGeom prst="rect">
            <a:avLst/>
          </a:prstGeom>
        </p:spPr>
        <p:txBody>
          <a:bodyPr wrap="none" lIns="68573" tIns="34287" rIns="68573" bIns="34287">
            <a:spAutoFit/>
          </a:bodyPr>
          <a:lstStyle/>
          <a:p>
            <a:r>
              <a:rPr lang="zh-CN" altLang="en-US"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rPr>
              <a:t>单击添加标题</a:t>
            </a:r>
            <a:endParaRPr lang="en-US" altLang="zh-CN" sz="16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endParaRPr>
          </a:p>
        </p:txBody>
      </p:sp>
      <p:sp>
        <p:nvSpPr>
          <p:cNvPr id="54" name="矩形 47"/>
          <p:cNvSpPr>
            <a:spLocks noChangeArrowheads="1"/>
          </p:cNvSpPr>
          <p:nvPr/>
        </p:nvSpPr>
        <p:spPr bwMode="auto">
          <a:xfrm>
            <a:off x="5399052" y="3808002"/>
            <a:ext cx="2483630"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65000"/>
                    <a:lumOff val="35000"/>
                  </a:schemeClr>
                </a:solidFill>
                <a:latin typeface="陈继世-硬笔行书" panose="02010609030101010101" pitchFamily="49" charset="-122"/>
                <a:ea typeface="陈继世-硬笔行书" panose="02010609030101010101" pitchFamily="49" charset="-122"/>
                <a:cs typeface="+mn-ea"/>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par>
                          <p:cTn id="38" fill="hold">
                            <p:stCondLst>
                              <p:cond delay="4000"/>
                            </p:stCondLst>
                            <p:childTnLst>
                              <p:par>
                                <p:cTn id="39" presetID="47"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left)">
                                      <p:cBhvr>
                                        <p:cTn id="85" dur="500"/>
                                        <p:tgtEl>
                                          <p:spTgt spid="39"/>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childTnLst>
                          </p:cTn>
                        </p:par>
                        <p:par>
                          <p:cTn id="89" fill="hold">
                            <p:stCondLst>
                              <p:cond delay="10000"/>
                            </p:stCondLst>
                            <p:childTnLst>
                              <p:par>
                                <p:cTn id="90" presetID="47" presetClass="entr" presetSubtype="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1000"/>
                                        <p:tgtEl>
                                          <p:spTgt spid="51"/>
                                        </p:tgtEl>
                                      </p:cBhvr>
                                    </p:animEffect>
                                    <p:anim calcmode="lin" valueType="num">
                                      <p:cBhvr>
                                        <p:cTn id="93" dur="1000" fill="hold"/>
                                        <p:tgtEl>
                                          <p:spTgt spid="51"/>
                                        </p:tgtEl>
                                        <p:attrNameLst>
                                          <p:attrName>ppt_x</p:attrName>
                                        </p:attrNameLst>
                                      </p:cBhvr>
                                      <p:tavLst>
                                        <p:tav tm="0">
                                          <p:val>
                                            <p:strVal val="#ppt_x"/>
                                          </p:val>
                                        </p:tav>
                                        <p:tav tm="100000">
                                          <p:val>
                                            <p:strVal val="#ppt_x"/>
                                          </p:val>
                                        </p:tav>
                                      </p:tavLst>
                                    </p:anim>
                                    <p:anim calcmode="lin" valueType="num">
                                      <p:cBhvr>
                                        <p:cTn id="94" dur="1000" fill="hold"/>
                                        <p:tgtEl>
                                          <p:spTgt spid="51"/>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left)">
                                      <p:cBhvr>
                                        <p:cTn id="98" dur="500"/>
                                        <p:tgtEl>
                                          <p:spTgt spid="52"/>
                                        </p:tgtEl>
                                      </p:cBhvr>
                                    </p:animEffect>
                                  </p:childTnLst>
                                </p:cTn>
                              </p:par>
                            </p:childTnLst>
                          </p:cTn>
                        </p:par>
                        <p:par>
                          <p:cTn id="99" fill="hold">
                            <p:stCondLst>
                              <p:cond delay="11500"/>
                            </p:stCondLst>
                            <p:childTnLst>
                              <p:par>
                                <p:cTn id="100" presetID="22" presetClass="entr" presetSubtype="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left)">
                                      <p:cBhvr>
                                        <p:cTn id="102" dur="500"/>
                                        <p:tgtEl>
                                          <p:spTgt spid="5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wipe(left)">
                                      <p:cBhvr>
                                        <p:cTn id="10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5" grpId="0" animBg="1"/>
      <p:bldP spid="27" grpId="0"/>
      <p:bldP spid="28" grpId="0"/>
      <p:bldP spid="29" grpId="0" animBg="1"/>
      <p:bldP spid="31" grpId="0"/>
      <p:bldP spid="32" grpId="0"/>
      <p:bldP spid="33" grpId="0" animBg="1"/>
      <p:bldP spid="35" grpId="0"/>
      <p:bldP spid="36" grpId="0"/>
      <p:bldP spid="37" grpId="0" animBg="1"/>
      <p:bldP spid="39" grpId="0"/>
      <p:bldP spid="40" grpId="0"/>
      <p:bldP spid="51" grpId="0" animBg="1"/>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851"/>
          <p:cNvSpPr/>
          <p:nvPr/>
        </p:nvSpPr>
        <p:spPr>
          <a:xfrm>
            <a:off x="4584160" y="2273873"/>
            <a:ext cx="3432810" cy="864789"/>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5400" dirty="0">
                <a:solidFill>
                  <a:schemeClr val="accent1"/>
                </a:solidFill>
                <a:latin typeface="陈继世-硬笔行书" panose="02010609030101010101" pitchFamily="49" charset="-122"/>
                <a:ea typeface="陈继世-硬笔行书" panose="02010609030101010101" pitchFamily="49" charset="-122"/>
                <a:cs typeface="Open Sans" panose="020B0606030504020204" pitchFamily="34" charset="0"/>
                <a:sym typeface="Arial" panose="020B0604020202020204" pitchFamily="34" charset="0"/>
              </a:rPr>
              <a:t>第二部分</a:t>
            </a:r>
          </a:p>
        </p:txBody>
      </p:sp>
      <p:sp>
        <p:nvSpPr>
          <p:cNvPr id="16" name="Footer Text"/>
          <p:cNvSpPr txBox="1"/>
          <p:nvPr/>
        </p:nvSpPr>
        <p:spPr>
          <a:xfrm flipH="1">
            <a:off x="4140325" y="3147814"/>
            <a:ext cx="4320480" cy="248786"/>
          </a:xfrm>
          <a:prstGeom prst="rect">
            <a:avLst/>
          </a:prstGeom>
          <a:noFill/>
        </p:spPr>
        <p:txBody>
          <a:bodyPr wrap="square" lIns="0" tIns="0" rIns="0" bIns="0" rtlCol="0">
            <a:spAutoFit/>
          </a:bodyPr>
          <a:lstStyle/>
          <a:p>
            <a:pPr algn="ctr" defTabSz="837565">
              <a:lnSpc>
                <a:spcPct val="120000"/>
              </a:lnSpc>
              <a:defRPr/>
            </a:pPr>
            <a:r>
              <a:rPr lang="en-US" altLang="zh-CN" sz="700" dirty="0">
                <a:solidFill>
                  <a:schemeClr val="tx1">
                    <a:lumMod val="50000"/>
                    <a:lumOff val="50000"/>
                  </a:schemeClr>
                </a:solidFill>
                <a:latin typeface="+mn-ea"/>
                <a:cs typeface="+mn-ea"/>
                <a:sym typeface="Arial" panose="020B0604020202020204" pitchFamily="34" charset="0"/>
              </a:rPr>
              <a:t>Your content to play here, or through your copy, paste in this box, and select only the text. Your content to play here, or through your copy, paste in this box, and select only the text. </a:t>
            </a:r>
          </a:p>
        </p:txBody>
      </p:sp>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b="4865"/>
          <a:stretch>
            <a:fillRect/>
          </a:stretch>
        </p:blipFill>
        <p:spPr>
          <a:xfrm>
            <a:off x="0" y="528244"/>
            <a:ext cx="4196498" cy="4615256"/>
          </a:xfrm>
          <a:prstGeom prst="rect">
            <a:avLst/>
          </a:prstGeom>
        </p:spPr>
      </p:pic>
      <p:sp>
        <p:nvSpPr>
          <p:cNvPr id="18" name="Oval 7"/>
          <p:cNvSpPr>
            <a:spLocks noChangeArrowheads="1"/>
          </p:cNvSpPr>
          <p:nvPr/>
        </p:nvSpPr>
        <p:spPr bwMode="auto">
          <a:xfrm>
            <a:off x="6024936" y="1625801"/>
            <a:ext cx="551259" cy="54992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dirty="0">
                <a:solidFill>
                  <a:srgbClr val="FFFFFF"/>
                </a:solidFill>
                <a:latin typeface="Agency FB" panose="020B0503020202020204" pitchFamily="34" charset="0"/>
                <a:cs typeface="+mn-ea"/>
              </a:rPr>
              <a:t>02</a:t>
            </a:r>
            <a:endParaRPr lang="zh-CN" altLang="en-US" sz="2100" dirty="0">
              <a:solidFill>
                <a:srgbClr val="FFFFFF"/>
              </a:solidFill>
              <a:latin typeface="Agency FB" panose="020B050302020202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childTnLst>
                          </p:cTn>
                        </p:par>
                        <p:par>
                          <p:cTn id="17" fill="hold">
                            <p:stCondLst>
                              <p:cond delay="15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5"/>
                                        </p:tgtEl>
                                        <p:attrNameLst>
                                          <p:attrName>style.visibility</p:attrName>
                                        </p:attrNameLst>
                                      </p:cBhvr>
                                      <p:to>
                                        <p:strVal val="visible"/>
                                      </p:to>
                                    </p:set>
                                    <p:set>
                                      <p:cBhvr>
                                        <p:cTn id="20" dur="455" fill="hold">
                                          <p:stCondLst>
                                            <p:cond delay="0"/>
                                          </p:stCondLst>
                                        </p:cTn>
                                        <p:tgtEl>
                                          <p:spTgt spid="15"/>
                                        </p:tgtEl>
                                        <p:attrNameLst>
                                          <p:attrName>style.rotation</p:attrName>
                                        </p:attrNameLst>
                                      </p:cBhvr>
                                      <p:to>
                                        <p:strVal val="-45.0"/>
                                      </p:to>
                                    </p:set>
                                    <p:anim calcmode="lin" valueType="num">
                                      <p:cBhvr>
                                        <p:cTn id="21"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MH_CONTENTSID" val="1283"/>
  <p:tag name="MH_SECTIONID" val="1284,1285,"/>
</p:tagLst>
</file>

<file path=ppt/tags/tag2.xml><?xml version="1.0" encoding="utf-8"?>
<p:tagLst xmlns:a="http://schemas.openxmlformats.org/drawingml/2006/main" xmlns:r="http://schemas.openxmlformats.org/officeDocument/2006/relationships" xmlns:p="http://schemas.openxmlformats.org/presentationml/2006/main">
  <p:tag name="MH" val="20161011234546"/>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11234546"/>
  <p:tag name="MH_LIBRARY" val="GRAPHIC"/>
  <p:tag name="MH_TYPE" val="Pictur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11234546"/>
  <p:tag name="MH_LIBRARY" val="GRAPHIC"/>
  <p:tag name="MH_TYPE" val="Pictur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11234546"/>
  <p:tag name="MH_LIBRARY" val="GRAPHIC"/>
  <p:tag name="MH_TYPE" val="Pictur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11234546"/>
  <p:tag name="MH_LIBRARY" val="GRAPHIC"/>
  <p:tag name="MH_TYPE" val="Picture"/>
  <p:tag name="MH_ORDER" val="4"/>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主题​​">
  <a:themeElements>
    <a:clrScheme name="自定义 737">
      <a:dk1>
        <a:srgbClr val="000000"/>
      </a:dk1>
      <a:lt1>
        <a:srgbClr val="FFFFFF"/>
      </a:lt1>
      <a:dk2>
        <a:srgbClr val="000000"/>
      </a:dk2>
      <a:lt2>
        <a:srgbClr val="FFFFFF"/>
      </a:lt2>
      <a:accent1>
        <a:srgbClr val="FF644F"/>
      </a:accent1>
      <a:accent2>
        <a:srgbClr val="88ACB6"/>
      </a:accent2>
      <a:accent3>
        <a:srgbClr val="FF644F"/>
      </a:accent3>
      <a:accent4>
        <a:srgbClr val="88ACB6"/>
      </a:accent4>
      <a:accent5>
        <a:srgbClr val="FF644F"/>
      </a:accent5>
      <a:accent6>
        <a:srgbClr val="88ACB6"/>
      </a:accent6>
      <a:hlink>
        <a:srgbClr val="FF644F"/>
      </a:hlink>
      <a:folHlink>
        <a:srgbClr val="88ACB6"/>
      </a:folHlink>
    </a:clrScheme>
    <a:fontScheme name="Temp">
      <a:majorFont>
        <a:latin typeface="方正苏新诗柳楷简体"/>
        <a:ea typeface="方正美黑简体"/>
        <a:cs typeface=""/>
      </a:majorFont>
      <a:minorFont>
        <a:latin typeface="方正苏新诗柳楷简体"/>
        <a:ea typeface="方正美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effectLst>
          <a:outerShdw blurRad="63500" algn="ctr" rotWithShape="0">
            <a:prstClr val="black">
              <a:alpha val="40000"/>
            </a:prstClr>
          </a:outerShdw>
        </a:effectLst>
      </a:spPr>
      <a:bodyPr rtlCol="0" anchor="ctr"/>
      <a:lstStyle>
        <a:defPPr algn="ctr" defTabSz="914400">
          <a:defRPr sz="1800">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1901</Words>
  <Application>Microsoft Office PowerPoint</Application>
  <PresentationFormat>全屏显示(16:9)</PresentationFormat>
  <Paragraphs>168</Paragraphs>
  <Slides>22</Slides>
  <Notes>22</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陈继世-硬笔行书</vt:lpstr>
      <vt:lpstr>Calibri</vt:lpstr>
      <vt:lpstr>方正苏新诗柳楷简体</vt:lpstr>
      <vt:lpstr>Agency FB</vt:lpstr>
      <vt:lpstr>方正卡通简体</vt:lpstr>
      <vt:lpstr>Arial</vt:lpstr>
      <vt:lpstr>方正尚酷简体</vt:lpstr>
      <vt:lpstr>方正美黑简体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小土豆设计</dc:creator>
  <cp:lastModifiedBy>天 下</cp:lastModifiedBy>
  <cp:revision>2906</cp:revision>
  <dcterms:created xsi:type="dcterms:W3CDTF">2016-03-09T04:37:00Z</dcterms:created>
  <dcterms:modified xsi:type="dcterms:W3CDTF">2021-01-06T08:52:02Z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