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664E"/>
    <a:srgbClr val="FFC7CE"/>
    <a:srgbClr val="D64D57"/>
    <a:srgbClr val="EDBE9A"/>
    <a:srgbClr val="A52D38"/>
    <a:srgbClr val="8E2430"/>
    <a:srgbClr val="FFFFFF"/>
    <a:srgbClr val="FF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64D5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0-43C4-9BF1-8579140BF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7CE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0-43C4-9BF1-8579140BF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8E243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0-43C4-9BF1-8579140BF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8954943"/>
        <c:axId val="1610505951"/>
      </c:barChart>
      <c:catAx>
        <c:axId val="159895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10505951"/>
        <c:crosses val="autoZero"/>
        <c:auto val="1"/>
        <c:lblAlgn val="ctr"/>
        <c:lblOffset val="100"/>
        <c:noMultiLvlLbl val="0"/>
      </c:catAx>
      <c:valAx>
        <c:axId val="1610505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9895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7CE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42740</c:v>
                </c:pt>
                <c:pt idx="1">
                  <c:v>42741</c:v>
                </c:pt>
                <c:pt idx="2">
                  <c:v>42742</c:v>
                </c:pt>
                <c:pt idx="3">
                  <c:v>42743</c:v>
                </c:pt>
                <c:pt idx="4">
                  <c:v>42744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5-4CE3-80C0-FE079857FF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DBE9A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42740</c:v>
                </c:pt>
                <c:pt idx="1">
                  <c:v>42741</c:v>
                </c:pt>
                <c:pt idx="2">
                  <c:v>42742</c:v>
                </c:pt>
                <c:pt idx="3">
                  <c:v>42743</c:v>
                </c:pt>
                <c:pt idx="4">
                  <c:v>42744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5-4CE3-80C0-FE079857F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7699807"/>
        <c:axId val="1610553903"/>
      </c:areaChart>
      <c:dateAx>
        <c:axId val="1187699807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10553903"/>
        <c:crosses val="autoZero"/>
        <c:auto val="1"/>
        <c:lblOffset val="100"/>
        <c:baseTimeUnit val="days"/>
      </c:dateAx>
      <c:valAx>
        <c:axId val="1610553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76998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仿宋_GB2312" panose="02010609030101010101" charset="-122"/>
                <a:ea typeface="仿宋_GB2312" panose="02010609030101010101" charset="-122"/>
              </a:defRPr>
            </a:lvl1pPr>
          </a:lstStyle>
          <a:p>
            <a:fld id="{C11F4D1B-7750-4CAF-82E4-4AC5905DD5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仿宋_GB2312" panose="02010609030101010101" charset="-122"/>
                <a:ea typeface="仿宋_GB2312" panose="02010609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仿宋_GB2312" panose="02010609030101010101" charset="-122"/>
                <a:ea typeface="仿宋_GB2312" panose="02010609030101010101" charset="-122"/>
              </a:defRPr>
            </a:lvl1pPr>
          </a:lstStyle>
          <a:p>
            <a:fld id="{6BCA9FCC-A5C3-4372-BF77-041B9A398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仿宋_GB2312" panose="02010609030101010101" charset="-122"/>
          <a:ea typeface="仿宋_GB2312" panose="0201060903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仿宋_GB2312" panose="02010609030101010101" charset="-122"/>
          <a:ea typeface="仿宋_GB2312" panose="0201060903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仿宋_GB2312" panose="02010609030101010101" charset="-122"/>
          <a:ea typeface="仿宋_GB2312" panose="0201060903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仿宋_GB2312" panose="02010609030101010101" charset="-122"/>
          <a:ea typeface="仿宋_GB2312" panose="0201060903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仿宋_GB2312" panose="02010609030101010101" charset="-122"/>
          <a:ea typeface="仿宋_GB2312" panose="0201060903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87786" y="1176818"/>
            <a:ext cx="7231945" cy="4526765"/>
            <a:chOff x="2487786" y="1176818"/>
            <a:chExt cx="7231945" cy="4526765"/>
          </a:xfrm>
        </p:grpSpPr>
        <p:grpSp>
          <p:nvGrpSpPr>
            <p:cNvPr id="8" name="组合 7"/>
            <p:cNvGrpSpPr/>
            <p:nvPr/>
          </p:nvGrpSpPr>
          <p:grpSpPr>
            <a:xfrm>
              <a:off x="4471249" y="1176818"/>
              <a:ext cx="3249502" cy="3240000"/>
              <a:chOff x="4471249" y="1176818"/>
              <a:chExt cx="3249502" cy="3240000"/>
            </a:xfrm>
          </p:grpSpPr>
          <p:pic>
            <p:nvPicPr>
              <p:cNvPr id="6" name="图形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1249" y="1176818"/>
                <a:ext cx="3249502" cy="3240000"/>
              </a:xfrm>
              <a:prstGeom prst="rect">
                <a:avLst/>
              </a:prstGeom>
            </p:spPr>
          </p:pic>
          <p:pic>
            <p:nvPicPr>
              <p:cNvPr id="7" name="图形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0201" y="2291644"/>
                <a:ext cx="1888777" cy="1008415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2487786" y="4652032"/>
              <a:ext cx="7231945" cy="1051551"/>
              <a:chOff x="2487786" y="4652032"/>
              <a:chExt cx="7231945" cy="1051551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487786" y="4652032"/>
                <a:ext cx="7231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rgbClr val="A52D38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rPr>
                  <a:t>巧克力浪漫风格</a:t>
                </a:r>
                <a:r>
                  <a:rPr lang="en-US" altLang="zh-CN" sz="3600" dirty="0">
                    <a:solidFill>
                      <a:srgbClr val="A52D38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rPr>
                  <a:t>520</a:t>
                </a:r>
                <a:r>
                  <a:rPr lang="zh-CN" altLang="en-US" sz="3600" dirty="0">
                    <a:solidFill>
                      <a:srgbClr val="A52D38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rPr>
                  <a:t>主题</a:t>
                </a:r>
                <a:r>
                  <a:rPr lang="en-US" altLang="zh-CN" sz="3600" dirty="0">
                    <a:solidFill>
                      <a:srgbClr val="A52D38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rPr>
                  <a:t>PPT</a:t>
                </a:r>
                <a:r>
                  <a:rPr lang="zh-CN" altLang="en-US" sz="3600" dirty="0">
                    <a:solidFill>
                      <a:srgbClr val="A52D38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rPr>
                  <a:t>模板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58545" y="5241918"/>
                <a:ext cx="387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DBE9A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rPr>
                  <a:t>DESIGNED BY ALONIC</a:t>
                </a:r>
                <a:endParaRPr lang="zh-CN" altLang="en-US" sz="2400" dirty="0">
                  <a:solidFill>
                    <a:srgbClr val="EDBE9A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311219" y="328807"/>
            <a:ext cx="2281251" cy="495972"/>
            <a:chOff x="-548704" y="328807"/>
            <a:chExt cx="2281251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548704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第二部分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87715" y="1435664"/>
            <a:ext cx="8816570" cy="3648002"/>
            <a:chOff x="1687715" y="1604999"/>
            <a:chExt cx="8816570" cy="3648002"/>
          </a:xfrm>
        </p:grpSpPr>
        <p:grpSp>
          <p:nvGrpSpPr>
            <p:cNvPr id="17" name="Group 33"/>
            <p:cNvGrpSpPr/>
            <p:nvPr/>
          </p:nvGrpSpPr>
          <p:grpSpPr>
            <a:xfrm>
              <a:off x="1687715" y="1604999"/>
              <a:ext cx="2426455" cy="2949451"/>
              <a:chOff x="1208671" y="1659213"/>
              <a:chExt cx="2151201" cy="2614869"/>
            </a:xfrm>
            <a:solidFill>
              <a:srgbClr val="FFC7CE"/>
            </a:solidFill>
          </p:grpSpPr>
          <p:sp>
            <p:nvSpPr>
              <p:cNvPr id="39" name="Oval 24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" name="Isosceles Triangle 31"/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</p:grpSp>
        <p:grpSp>
          <p:nvGrpSpPr>
            <p:cNvPr id="18" name="Group 34"/>
            <p:cNvGrpSpPr/>
            <p:nvPr/>
          </p:nvGrpSpPr>
          <p:grpSpPr>
            <a:xfrm>
              <a:off x="3825176" y="1604999"/>
              <a:ext cx="2426455" cy="2884473"/>
              <a:chOff x="1208671" y="1659213"/>
              <a:chExt cx="2151201" cy="2557262"/>
            </a:xfrm>
            <a:solidFill>
              <a:srgbClr val="D64D57"/>
            </a:solidFill>
          </p:grpSpPr>
          <p:sp>
            <p:nvSpPr>
              <p:cNvPr id="37" name="Oval 35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8" name="Isosceles Triangle 40"/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</p:grpSp>
        <p:grpSp>
          <p:nvGrpSpPr>
            <p:cNvPr id="19" name="Group 43"/>
            <p:cNvGrpSpPr/>
            <p:nvPr/>
          </p:nvGrpSpPr>
          <p:grpSpPr>
            <a:xfrm>
              <a:off x="5933555" y="1604999"/>
              <a:ext cx="2426455" cy="2884473"/>
              <a:chOff x="1208671" y="1659213"/>
              <a:chExt cx="2151201" cy="2557262"/>
            </a:xfrm>
            <a:solidFill>
              <a:srgbClr val="8E2430"/>
            </a:solidFill>
          </p:grpSpPr>
          <p:sp>
            <p:nvSpPr>
              <p:cNvPr id="35" name="Oval 44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6" name="Isosceles Triangle 45"/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</p:grpSp>
        <p:grpSp>
          <p:nvGrpSpPr>
            <p:cNvPr id="20" name="Group 48"/>
            <p:cNvGrpSpPr/>
            <p:nvPr/>
          </p:nvGrpSpPr>
          <p:grpSpPr>
            <a:xfrm>
              <a:off x="8077830" y="1604999"/>
              <a:ext cx="2426455" cy="2949451"/>
              <a:chOff x="1208671" y="1659213"/>
              <a:chExt cx="2151201" cy="2614869"/>
            </a:xfrm>
            <a:solidFill>
              <a:srgbClr val="A0664E"/>
            </a:solidFill>
          </p:grpSpPr>
          <p:sp>
            <p:nvSpPr>
              <p:cNvPr id="33" name="Oval 49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" name="Isosceles Triangle 50"/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</p:grpSp>
        <p:sp>
          <p:nvSpPr>
            <p:cNvPr id="31" name="Oval 33"/>
            <p:cNvSpPr/>
            <p:nvPr/>
          </p:nvSpPr>
          <p:spPr>
            <a:xfrm>
              <a:off x="2466392" y="4383901"/>
              <a:ext cx="869100" cy="869100"/>
            </a:xfrm>
            <a:prstGeom prst="ellipse">
              <a:avLst/>
            </a:prstGeom>
            <a:solidFill>
              <a:srgbClr val="FFC7CE"/>
            </a:solidFill>
            <a:ln>
              <a:solidFill>
                <a:srgbClr val="FFC7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29" name="Oval 41"/>
            <p:cNvSpPr/>
            <p:nvPr/>
          </p:nvSpPr>
          <p:spPr>
            <a:xfrm>
              <a:off x="4603853" y="4318923"/>
              <a:ext cx="869100" cy="869100"/>
            </a:xfrm>
            <a:prstGeom prst="ellipse">
              <a:avLst/>
            </a:prstGeom>
            <a:solidFill>
              <a:srgbClr val="D64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27" name="Oval 46"/>
            <p:cNvSpPr/>
            <p:nvPr/>
          </p:nvSpPr>
          <p:spPr>
            <a:xfrm>
              <a:off x="8856507" y="4369335"/>
              <a:ext cx="869100" cy="869100"/>
            </a:xfrm>
            <a:prstGeom prst="ellipse">
              <a:avLst/>
            </a:prstGeom>
            <a:solidFill>
              <a:srgbClr val="A06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25" name="Oval 52"/>
            <p:cNvSpPr/>
            <p:nvPr/>
          </p:nvSpPr>
          <p:spPr>
            <a:xfrm>
              <a:off x="6712232" y="4369335"/>
              <a:ext cx="869100" cy="869100"/>
            </a:xfrm>
            <a:prstGeom prst="ellipse">
              <a:avLst/>
            </a:prstGeom>
            <a:solidFill>
              <a:srgbClr val="A52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pic>
          <p:nvPicPr>
            <p:cNvPr id="41" name="图形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661" y="4633533"/>
              <a:ext cx="466560" cy="432000"/>
            </a:xfrm>
            <a:prstGeom prst="rect">
              <a:avLst/>
            </a:prstGeom>
          </p:spPr>
        </p:pic>
        <p:pic>
          <p:nvPicPr>
            <p:cNvPr id="43" name="图形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5122" y="4587885"/>
              <a:ext cx="466560" cy="432000"/>
            </a:xfrm>
            <a:prstGeom prst="rect">
              <a:avLst/>
            </a:prstGeom>
          </p:spPr>
        </p:pic>
        <p:pic>
          <p:nvPicPr>
            <p:cNvPr id="44" name="图形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3501" y="4595856"/>
              <a:ext cx="466560" cy="432000"/>
            </a:xfrm>
            <a:prstGeom prst="rect">
              <a:avLst/>
            </a:prstGeom>
          </p:spPr>
        </p:pic>
        <p:pic>
          <p:nvPicPr>
            <p:cNvPr id="45" name="图形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57777" y="4602451"/>
              <a:ext cx="466560" cy="432000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1843802" y="2007263"/>
              <a:ext cx="2122312" cy="1654826"/>
              <a:chOff x="1843802" y="2011564"/>
              <a:chExt cx="2122312" cy="1654826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843802" y="2524164"/>
                <a:ext cx="2122312" cy="1142226"/>
                <a:chOff x="1832363" y="2195914"/>
                <a:chExt cx="2122312" cy="1142226"/>
              </a:xfrm>
            </p:grpSpPr>
            <p:sp>
              <p:nvSpPr>
                <p:cNvPr id="46" name="文本框 45"/>
                <p:cNvSpPr txBox="1"/>
                <p:nvPr/>
              </p:nvSpPr>
              <p:spPr>
                <a:xfrm>
                  <a:off x="1832364" y="2195914"/>
                  <a:ext cx="2122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800" spc="600">
                      <a:solidFill>
                        <a:schemeClr val="bg1"/>
                      </a:solidFill>
                      <a:latin typeface="方正达利体简体 Heavy" panose="02000000000000000000" pitchFamily="50" charset="-122"/>
                      <a:ea typeface="方正达利体简体 Heavy" panose="02000000000000000000" pitchFamily="50" charset="-122"/>
                    </a:defRPr>
                  </a:lvl1pPr>
                </a:lstStyle>
                <a:p>
                  <a:r>
                    <a:rPr lang="zh-CN" altLang="en-US" sz="1800" spc="0" dirty="0">
                      <a:solidFill>
                        <a:srgbClr val="D64D57"/>
                      </a:solidFill>
                    </a:rPr>
                    <a:t>输入标题</a:t>
                  </a:r>
                  <a:endParaRPr lang="en-US" altLang="zh-CN" sz="1800" spc="0" dirty="0">
                    <a:solidFill>
                      <a:srgbClr val="D64D57"/>
                    </a:solidFill>
                  </a:endParaRP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1832363" y="2599476"/>
                  <a:ext cx="2122311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800" spc="600">
                      <a:solidFill>
                        <a:schemeClr val="bg1"/>
                      </a:solidFill>
                      <a:latin typeface="方正达利体简体 Heavy" panose="02000000000000000000" pitchFamily="50" charset="-122"/>
                      <a:ea typeface="方正达利体简体 Heavy" panose="02000000000000000000" pitchFamily="50" charset="-122"/>
                    </a:defRPr>
                  </a:lvl1pPr>
                </a:lstStyle>
                <a:p>
                  <a:r>
                    <a:rPr lang="zh-CN" altLang="en-US" sz="1400" spc="0" dirty="0">
                      <a:solidFill>
                        <a:srgbClr val="D64D57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D64D57"/>
                    </a:solidFill>
                  </a:endParaRPr>
                </a:p>
                <a:p>
                  <a:r>
                    <a:rPr lang="zh-CN" altLang="en-US" sz="1400" spc="0" dirty="0">
                      <a:solidFill>
                        <a:srgbClr val="D64D57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D64D57"/>
                    </a:solidFill>
                  </a:endParaRPr>
                </a:p>
                <a:p>
                  <a:r>
                    <a:rPr lang="zh-CN" altLang="en-US" sz="1400" spc="0" dirty="0">
                      <a:solidFill>
                        <a:srgbClr val="D64D57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D64D57"/>
                    </a:solidFill>
                  </a:endParaRPr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2347557" y="2011564"/>
                <a:ext cx="1106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D64D57"/>
                    </a:solidFill>
                  </a:rPr>
                  <a:t>01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3973231" y="1990813"/>
              <a:ext cx="2122312" cy="1654826"/>
              <a:chOff x="1843802" y="2011564"/>
              <a:chExt cx="2122312" cy="165482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1843802" y="2524164"/>
                <a:ext cx="2122312" cy="1142226"/>
                <a:chOff x="1832363" y="2195914"/>
                <a:chExt cx="2122312" cy="1142226"/>
              </a:xfrm>
            </p:grpSpPr>
            <p:sp>
              <p:nvSpPr>
                <p:cNvPr id="52" name="文本框 51"/>
                <p:cNvSpPr txBox="1"/>
                <p:nvPr/>
              </p:nvSpPr>
              <p:spPr>
                <a:xfrm>
                  <a:off x="1832364" y="2195914"/>
                  <a:ext cx="2122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800" spc="600">
                      <a:solidFill>
                        <a:schemeClr val="bg1"/>
                      </a:solidFill>
                      <a:latin typeface="方正达利体简体 Heavy" panose="02000000000000000000" pitchFamily="50" charset="-122"/>
                      <a:ea typeface="方正达利体简体 Heavy" panose="02000000000000000000" pitchFamily="50" charset="-122"/>
                    </a:defRPr>
                  </a:lvl1pPr>
                </a:lstStyle>
                <a:p>
                  <a:r>
                    <a:rPr lang="zh-CN" altLang="en-US" sz="1800" spc="0" dirty="0">
                      <a:solidFill>
                        <a:srgbClr val="FFFFFF"/>
                      </a:solidFill>
                    </a:rPr>
                    <a:t>输入标题</a:t>
                  </a:r>
                  <a:endParaRPr lang="en-US" altLang="zh-CN" sz="1800" spc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1832363" y="2599476"/>
                  <a:ext cx="2122311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800" spc="600">
                      <a:solidFill>
                        <a:schemeClr val="bg1"/>
                      </a:solidFill>
                      <a:latin typeface="方正达利体简体 Heavy" panose="02000000000000000000" pitchFamily="50" charset="-122"/>
                      <a:ea typeface="方正达利体简体 Heavy" panose="02000000000000000000" pitchFamily="50" charset="-122"/>
                    </a:defRPr>
                  </a:lvl1pPr>
                </a:lstStyle>
                <a:p>
                  <a:r>
                    <a:rPr lang="zh-CN" altLang="en-US" sz="1400" spc="0" dirty="0">
                      <a:solidFill>
                        <a:srgbClr val="FFFFFF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FFFFFF"/>
                    </a:solidFill>
                  </a:endParaRPr>
                </a:p>
                <a:p>
                  <a:r>
                    <a:rPr lang="zh-CN" altLang="en-US" sz="1400" spc="0" dirty="0">
                      <a:solidFill>
                        <a:srgbClr val="FFFFFF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FFFFFF"/>
                    </a:solidFill>
                  </a:endParaRPr>
                </a:p>
                <a:p>
                  <a:r>
                    <a:rPr lang="zh-CN" altLang="en-US" sz="1400" spc="0" dirty="0">
                      <a:solidFill>
                        <a:srgbClr val="FFFFFF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1" name="文本框 50"/>
              <p:cNvSpPr txBox="1"/>
              <p:nvPr/>
            </p:nvSpPr>
            <p:spPr>
              <a:xfrm>
                <a:off x="2347557" y="2011564"/>
                <a:ext cx="1106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FFFFFF"/>
                    </a:solidFill>
                  </a:rPr>
                  <a:t>02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6085625" y="1998672"/>
              <a:ext cx="2122312" cy="1654826"/>
              <a:chOff x="1843802" y="2011564"/>
              <a:chExt cx="2122312" cy="1654826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1843802" y="2524164"/>
                <a:ext cx="2122312" cy="1142226"/>
                <a:chOff x="1832363" y="2195914"/>
                <a:chExt cx="2122312" cy="1142226"/>
              </a:xfrm>
            </p:grpSpPr>
            <p:sp>
              <p:nvSpPr>
                <p:cNvPr id="57" name="文本框 56"/>
                <p:cNvSpPr txBox="1"/>
                <p:nvPr/>
              </p:nvSpPr>
              <p:spPr>
                <a:xfrm>
                  <a:off x="1832364" y="2195914"/>
                  <a:ext cx="2122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800" spc="600">
                      <a:solidFill>
                        <a:schemeClr val="bg1"/>
                      </a:solidFill>
                      <a:latin typeface="方正达利体简体 Heavy" panose="02000000000000000000" pitchFamily="50" charset="-122"/>
                      <a:ea typeface="方正达利体简体 Heavy" panose="02000000000000000000" pitchFamily="50" charset="-122"/>
                    </a:defRPr>
                  </a:lvl1pPr>
                </a:lstStyle>
                <a:p>
                  <a:r>
                    <a:rPr lang="zh-CN" altLang="en-US" sz="1800" spc="0" dirty="0">
                      <a:solidFill>
                        <a:srgbClr val="FFFFFF"/>
                      </a:solidFill>
                    </a:rPr>
                    <a:t>输入标题</a:t>
                  </a:r>
                  <a:endParaRPr lang="en-US" altLang="zh-CN" sz="1800" spc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文本框 57"/>
                <p:cNvSpPr txBox="1"/>
                <p:nvPr/>
              </p:nvSpPr>
              <p:spPr>
                <a:xfrm>
                  <a:off x="1832363" y="2599476"/>
                  <a:ext cx="2122311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800" spc="600">
                      <a:solidFill>
                        <a:schemeClr val="bg1"/>
                      </a:solidFill>
                      <a:latin typeface="方正达利体简体 Heavy" panose="02000000000000000000" pitchFamily="50" charset="-122"/>
                      <a:ea typeface="方正达利体简体 Heavy" panose="02000000000000000000" pitchFamily="50" charset="-122"/>
                    </a:defRPr>
                  </a:lvl1pPr>
                </a:lstStyle>
                <a:p>
                  <a:r>
                    <a:rPr lang="zh-CN" altLang="en-US" sz="1400" spc="0" dirty="0">
                      <a:solidFill>
                        <a:srgbClr val="FFFFFF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FFFFFF"/>
                    </a:solidFill>
                  </a:endParaRPr>
                </a:p>
                <a:p>
                  <a:r>
                    <a:rPr lang="zh-CN" altLang="en-US" sz="1400" spc="0" dirty="0">
                      <a:solidFill>
                        <a:srgbClr val="FFFFFF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FFFFFF"/>
                    </a:solidFill>
                  </a:endParaRPr>
                </a:p>
                <a:p>
                  <a:r>
                    <a:rPr lang="zh-CN" altLang="en-US" sz="1400" spc="0" dirty="0">
                      <a:solidFill>
                        <a:srgbClr val="FFFFFF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2347557" y="2011564"/>
                <a:ext cx="1106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FFFFFF"/>
                    </a:solidFill>
                  </a:rPr>
                  <a:t>03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8233004" y="2010357"/>
              <a:ext cx="2122312" cy="1654826"/>
              <a:chOff x="1843802" y="2011564"/>
              <a:chExt cx="2122312" cy="1654826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843802" y="2524164"/>
                <a:ext cx="2122312" cy="1142226"/>
                <a:chOff x="1832363" y="2195914"/>
                <a:chExt cx="2122312" cy="1142226"/>
              </a:xfrm>
            </p:grpSpPr>
            <p:sp>
              <p:nvSpPr>
                <p:cNvPr id="62" name="文本框 61"/>
                <p:cNvSpPr txBox="1"/>
                <p:nvPr/>
              </p:nvSpPr>
              <p:spPr>
                <a:xfrm>
                  <a:off x="1832364" y="2195914"/>
                  <a:ext cx="2122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800" spc="600">
                      <a:solidFill>
                        <a:schemeClr val="bg1"/>
                      </a:solidFill>
                      <a:latin typeface="方正达利体简体 Heavy" panose="02000000000000000000" pitchFamily="50" charset="-122"/>
                      <a:ea typeface="方正达利体简体 Heavy" panose="02000000000000000000" pitchFamily="50" charset="-122"/>
                    </a:defRPr>
                  </a:lvl1pPr>
                </a:lstStyle>
                <a:p>
                  <a:r>
                    <a:rPr lang="zh-CN" altLang="en-US" sz="1800" spc="0" dirty="0">
                      <a:solidFill>
                        <a:srgbClr val="FFFFFF"/>
                      </a:solidFill>
                    </a:rPr>
                    <a:t>输入标题</a:t>
                  </a:r>
                  <a:endParaRPr lang="en-US" altLang="zh-CN" sz="1800" spc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1832363" y="2599476"/>
                  <a:ext cx="2122311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800" spc="600">
                      <a:solidFill>
                        <a:schemeClr val="bg1"/>
                      </a:solidFill>
                      <a:latin typeface="方正达利体简体 Heavy" panose="02000000000000000000" pitchFamily="50" charset="-122"/>
                      <a:ea typeface="方正达利体简体 Heavy" panose="02000000000000000000" pitchFamily="50" charset="-122"/>
                    </a:defRPr>
                  </a:lvl1pPr>
                </a:lstStyle>
                <a:p>
                  <a:r>
                    <a:rPr lang="zh-CN" altLang="en-US" sz="1400" spc="0" dirty="0">
                      <a:solidFill>
                        <a:srgbClr val="FFFFFF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FFFFFF"/>
                    </a:solidFill>
                  </a:endParaRPr>
                </a:p>
                <a:p>
                  <a:r>
                    <a:rPr lang="zh-CN" altLang="en-US" sz="1400" spc="0" dirty="0">
                      <a:solidFill>
                        <a:srgbClr val="FFFFFF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FFFFFF"/>
                    </a:solidFill>
                  </a:endParaRPr>
                </a:p>
                <a:p>
                  <a:r>
                    <a:rPr lang="zh-CN" altLang="en-US" sz="1400" spc="0" dirty="0">
                      <a:solidFill>
                        <a:srgbClr val="FFFFFF"/>
                      </a:solidFill>
                    </a:rPr>
                    <a:t>点击输入文字</a:t>
                  </a:r>
                  <a:endParaRPr lang="en-US" altLang="zh-CN" sz="1400" spc="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2347557" y="2011564"/>
                <a:ext cx="1106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FFFFFF"/>
                    </a:solidFill>
                  </a:rPr>
                  <a:t>04</a:t>
                </a:r>
              </a:p>
            </p:txBody>
          </p:sp>
        </p:grpSp>
      </p:grpSp>
      <p:sp>
        <p:nvSpPr>
          <p:cNvPr id="64" name="文本框 63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311219" y="328807"/>
            <a:ext cx="2281251" cy="495972"/>
            <a:chOff x="-548704" y="328807"/>
            <a:chExt cx="2281251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548704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第二部分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2216395" y="993423"/>
            <a:ext cx="7759210" cy="3937353"/>
            <a:chOff x="1101725" y="1155700"/>
            <a:chExt cx="7038975" cy="3571875"/>
          </a:xfrm>
        </p:grpSpPr>
        <p:grpSp>
          <p:nvGrpSpPr>
            <p:cNvPr id="96" name="组合 95"/>
            <p:cNvGrpSpPr/>
            <p:nvPr/>
          </p:nvGrpSpPr>
          <p:grpSpPr>
            <a:xfrm>
              <a:off x="1101725" y="1155700"/>
              <a:ext cx="7038975" cy="3571875"/>
              <a:chOff x="1101725" y="1155700"/>
              <a:chExt cx="7038975" cy="3571875"/>
            </a:xfrm>
          </p:grpSpPr>
          <p:sp>
            <p:nvSpPr>
              <p:cNvPr id="99" name="Freeform 5"/>
              <p:cNvSpPr/>
              <p:nvPr/>
            </p:nvSpPr>
            <p:spPr bwMode="auto">
              <a:xfrm>
                <a:off x="4791075" y="1155700"/>
                <a:ext cx="3349625" cy="3571875"/>
              </a:xfrm>
              <a:custGeom>
                <a:avLst/>
                <a:gdLst>
                  <a:gd name="T0" fmla="*/ 2098 w 2158"/>
                  <a:gd name="T1" fmla="*/ 0 h 2300"/>
                  <a:gd name="T2" fmla="*/ 0 w 2158"/>
                  <a:gd name="T3" fmla="*/ 0 h 2300"/>
                  <a:gd name="T4" fmla="*/ 0 w 2158"/>
                  <a:gd name="T5" fmla="*/ 2300 h 2300"/>
                  <a:gd name="T6" fmla="*/ 2098 w 2158"/>
                  <a:gd name="T7" fmla="*/ 2300 h 2300"/>
                  <a:gd name="T8" fmla="*/ 2158 w 2158"/>
                  <a:gd name="T9" fmla="*/ 2240 h 2300"/>
                  <a:gd name="T10" fmla="*/ 2158 w 2158"/>
                  <a:gd name="T11" fmla="*/ 60 h 2300"/>
                  <a:gd name="T12" fmla="*/ 2098 w 2158"/>
                  <a:gd name="T13" fmla="*/ 0 h 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8" h="2300">
                    <a:moveTo>
                      <a:pt x="20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00"/>
                      <a:pt x="0" y="2300"/>
                      <a:pt x="0" y="2300"/>
                    </a:cubicBezTo>
                    <a:cubicBezTo>
                      <a:pt x="2098" y="2300"/>
                      <a:pt x="2098" y="2300"/>
                      <a:pt x="2098" y="2300"/>
                    </a:cubicBezTo>
                    <a:cubicBezTo>
                      <a:pt x="2131" y="2300"/>
                      <a:pt x="2158" y="2273"/>
                      <a:pt x="2158" y="2240"/>
                    </a:cubicBezTo>
                    <a:cubicBezTo>
                      <a:pt x="2158" y="60"/>
                      <a:pt x="2158" y="60"/>
                      <a:pt x="2158" y="60"/>
                    </a:cubicBezTo>
                    <a:cubicBezTo>
                      <a:pt x="2158" y="27"/>
                      <a:pt x="2131" y="0"/>
                      <a:pt x="20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仿宋_GB2312" panose="02010609030101010101" charset="-122"/>
                  <a:ea typeface="仿宋_GB2312" panose="02010609030101010101" charset="-122"/>
                </a:endParaRPr>
              </a:p>
            </p:txBody>
          </p:sp>
          <p:sp>
            <p:nvSpPr>
              <p:cNvPr id="100" name="Freeform 6"/>
              <p:cNvSpPr/>
              <p:nvPr/>
            </p:nvSpPr>
            <p:spPr bwMode="auto">
              <a:xfrm>
                <a:off x="1101725" y="1155700"/>
                <a:ext cx="3529012" cy="3571875"/>
              </a:xfrm>
              <a:custGeom>
                <a:avLst/>
                <a:gdLst>
                  <a:gd name="T0" fmla="*/ 60 w 2274"/>
                  <a:gd name="T1" fmla="*/ 0 h 2300"/>
                  <a:gd name="T2" fmla="*/ 2274 w 2274"/>
                  <a:gd name="T3" fmla="*/ 0 h 2300"/>
                  <a:gd name="T4" fmla="*/ 2274 w 2274"/>
                  <a:gd name="T5" fmla="*/ 2300 h 2300"/>
                  <a:gd name="T6" fmla="*/ 60 w 2274"/>
                  <a:gd name="T7" fmla="*/ 2300 h 2300"/>
                  <a:gd name="T8" fmla="*/ 0 w 2274"/>
                  <a:gd name="T9" fmla="*/ 2240 h 2300"/>
                  <a:gd name="T10" fmla="*/ 0 w 2274"/>
                  <a:gd name="T11" fmla="*/ 60 h 2300"/>
                  <a:gd name="T12" fmla="*/ 60 w 2274"/>
                  <a:gd name="T13" fmla="*/ 0 h 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4" h="2300">
                    <a:moveTo>
                      <a:pt x="60" y="0"/>
                    </a:moveTo>
                    <a:cubicBezTo>
                      <a:pt x="2274" y="0"/>
                      <a:pt x="2274" y="0"/>
                      <a:pt x="2274" y="0"/>
                    </a:cubicBezTo>
                    <a:cubicBezTo>
                      <a:pt x="2274" y="2300"/>
                      <a:pt x="2274" y="2300"/>
                      <a:pt x="2274" y="2300"/>
                    </a:cubicBezTo>
                    <a:cubicBezTo>
                      <a:pt x="60" y="2300"/>
                      <a:pt x="60" y="2300"/>
                      <a:pt x="60" y="2300"/>
                    </a:cubicBezTo>
                    <a:cubicBezTo>
                      <a:pt x="27" y="2300"/>
                      <a:pt x="0" y="2273"/>
                      <a:pt x="0" y="224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仿宋_GB2312" panose="02010609030101010101" charset="-122"/>
                  <a:ea typeface="仿宋_GB2312" panose="02010609030101010101" charset="-122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4462463" y="1768475"/>
                <a:ext cx="515937" cy="2341563"/>
                <a:chOff x="4462463" y="1768475"/>
                <a:chExt cx="515937" cy="2341563"/>
              </a:xfrm>
            </p:grpSpPr>
            <p:sp>
              <p:nvSpPr>
                <p:cNvPr id="102" name="Oval 7"/>
                <p:cNvSpPr>
                  <a:spLocks noChangeArrowheads="1"/>
                </p:cNvSpPr>
                <p:nvPr/>
              </p:nvSpPr>
              <p:spPr bwMode="auto">
                <a:xfrm>
                  <a:off x="4870450" y="1770063"/>
                  <a:ext cx="107950" cy="109538"/>
                </a:xfrm>
                <a:prstGeom prst="ellipse">
                  <a:avLst/>
                </a:prstGeom>
                <a:solidFill>
                  <a:srgbClr val="6F7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03" name="Freeform 8"/>
                <p:cNvSpPr/>
                <p:nvPr/>
              </p:nvSpPr>
              <p:spPr bwMode="auto">
                <a:xfrm>
                  <a:off x="4870450" y="1768475"/>
                  <a:ext cx="107950" cy="63500"/>
                </a:xfrm>
                <a:custGeom>
                  <a:avLst/>
                  <a:gdLst>
                    <a:gd name="T0" fmla="*/ 35 w 70"/>
                    <a:gd name="T1" fmla="*/ 10 h 40"/>
                    <a:gd name="T2" fmla="*/ 69 w 70"/>
                    <a:gd name="T3" fmla="*/ 40 h 40"/>
                    <a:gd name="T4" fmla="*/ 70 w 70"/>
                    <a:gd name="T5" fmla="*/ 35 h 40"/>
                    <a:gd name="T6" fmla="*/ 35 w 70"/>
                    <a:gd name="T7" fmla="*/ 0 h 40"/>
                    <a:gd name="T8" fmla="*/ 0 w 70"/>
                    <a:gd name="T9" fmla="*/ 35 h 40"/>
                    <a:gd name="T10" fmla="*/ 0 w 70"/>
                    <a:gd name="T11" fmla="*/ 40 h 40"/>
                    <a:gd name="T12" fmla="*/ 35 w 70"/>
                    <a:gd name="T13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40">
                      <a:moveTo>
                        <a:pt x="35" y="10"/>
                      </a:moveTo>
                      <a:cubicBezTo>
                        <a:pt x="52" y="10"/>
                        <a:pt x="67" y="23"/>
                        <a:pt x="69" y="40"/>
                      </a:cubicBezTo>
                      <a:cubicBezTo>
                        <a:pt x="69" y="39"/>
                        <a:pt x="70" y="37"/>
                        <a:pt x="70" y="35"/>
                      </a:cubicBezTo>
                      <a:cubicBezTo>
                        <a:pt x="70" y="16"/>
                        <a:pt x="54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37"/>
                        <a:pt x="0" y="39"/>
                        <a:pt x="0" y="40"/>
                      </a:cubicBezTo>
                      <a:cubicBezTo>
                        <a:pt x="3" y="23"/>
                        <a:pt x="17" y="10"/>
                        <a:pt x="35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04" name="Oval 9"/>
                <p:cNvSpPr>
                  <a:spLocks noChangeArrowheads="1"/>
                </p:cNvSpPr>
                <p:nvPr/>
              </p:nvSpPr>
              <p:spPr bwMode="auto">
                <a:xfrm>
                  <a:off x="4462463" y="1770063"/>
                  <a:ext cx="107950" cy="109538"/>
                </a:xfrm>
                <a:prstGeom prst="ellipse">
                  <a:avLst/>
                </a:prstGeom>
                <a:solidFill>
                  <a:srgbClr val="6F7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05" name="Freeform 10"/>
                <p:cNvSpPr/>
                <p:nvPr/>
              </p:nvSpPr>
              <p:spPr bwMode="auto">
                <a:xfrm>
                  <a:off x="4462463" y="1768475"/>
                  <a:ext cx="107950" cy="63500"/>
                </a:xfrm>
                <a:custGeom>
                  <a:avLst/>
                  <a:gdLst>
                    <a:gd name="T0" fmla="*/ 35 w 70"/>
                    <a:gd name="T1" fmla="*/ 10 h 40"/>
                    <a:gd name="T2" fmla="*/ 69 w 70"/>
                    <a:gd name="T3" fmla="*/ 40 h 40"/>
                    <a:gd name="T4" fmla="*/ 70 w 70"/>
                    <a:gd name="T5" fmla="*/ 35 h 40"/>
                    <a:gd name="T6" fmla="*/ 35 w 70"/>
                    <a:gd name="T7" fmla="*/ 0 h 40"/>
                    <a:gd name="T8" fmla="*/ 0 w 70"/>
                    <a:gd name="T9" fmla="*/ 35 h 40"/>
                    <a:gd name="T10" fmla="*/ 0 w 70"/>
                    <a:gd name="T11" fmla="*/ 40 h 40"/>
                    <a:gd name="T12" fmla="*/ 35 w 70"/>
                    <a:gd name="T13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40">
                      <a:moveTo>
                        <a:pt x="35" y="10"/>
                      </a:moveTo>
                      <a:cubicBezTo>
                        <a:pt x="52" y="10"/>
                        <a:pt x="67" y="23"/>
                        <a:pt x="69" y="40"/>
                      </a:cubicBezTo>
                      <a:cubicBezTo>
                        <a:pt x="69" y="39"/>
                        <a:pt x="70" y="37"/>
                        <a:pt x="70" y="35"/>
                      </a:cubicBezTo>
                      <a:cubicBezTo>
                        <a:pt x="70" y="16"/>
                        <a:pt x="54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37"/>
                        <a:pt x="0" y="39"/>
                        <a:pt x="0" y="40"/>
                      </a:cubicBezTo>
                      <a:cubicBezTo>
                        <a:pt x="2" y="23"/>
                        <a:pt x="17" y="10"/>
                        <a:pt x="35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06" name="Freeform 11"/>
                <p:cNvSpPr/>
                <p:nvPr/>
              </p:nvSpPr>
              <p:spPr bwMode="auto">
                <a:xfrm>
                  <a:off x="4483100" y="1784350"/>
                  <a:ext cx="476250" cy="79375"/>
                </a:xfrm>
                <a:custGeom>
                  <a:avLst/>
                  <a:gdLst>
                    <a:gd name="T0" fmla="*/ 306 w 306"/>
                    <a:gd name="T1" fmla="*/ 26 h 51"/>
                    <a:gd name="T2" fmla="*/ 280 w 306"/>
                    <a:gd name="T3" fmla="*/ 51 h 51"/>
                    <a:gd name="T4" fmla="*/ 26 w 306"/>
                    <a:gd name="T5" fmla="*/ 51 h 51"/>
                    <a:gd name="T6" fmla="*/ 0 w 306"/>
                    <a:gd name="T7" fmla="*/ 26 h 51"/>
                    <a:gd name="T8" fmla="*/ 0 w 306"/>
                    <a:gd name="T9" fmla="*/ 26 h 51"/>
                    <a:gd name="T10" fmla="*/ 26 w 306"/>
                    <a:gd name="T11" fmla="*/ 0 h 51"/>
                    <a:gd name="T12" fmla="*/ 280 w 306"/>
                    <a:gd name="T13" fmla="*/ 0 h 51"/>
                    <a:gd name="T14" fmla="*/ 306 w 306"/>
                    <a:gd name="T15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6" h="51">
                      <a:moveTo>
                        <a:pt x="306" y="26"/>
                      </a:moveTo>
                      <a:cubicBezTo>
                        <a:pt x="306" y="40"/>
                        <a:pt x="294" y="51"/>
                        <a:pt x="280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11" y="51"/>
                        <a:pt x="0" y="40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11"/>
                        <a:pt x="11" y="0"/>
                        <a:pt x="26" y="0"/>
                      </a:cubicBezTo>
                      <a:cubicBezTo>
                        <a:pt x="280" y="0"/>
                        <a:pt x="280" y="0"/>
                        <a:pt x="280" y="0"/>
                      </a:cubicBezTo>
                      <a:cubicBezTo>
                        <a:pt x="294" y="0"/>
                        <a:pt x="306" y="11"/>
                        <a:pt x="306" y="26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07" name="Oval 13"/>
                <p:cNvSpPr>
                  <a:spLocks noChangeArrowheads="1"/>
                </p:cNvSpPr>
                <p:nvPr/>
              </p:nvSpPr>
              <p:spPr bwMode="auto">
                <a:xfrm>
                  <a:off x="4870450" y="2513013"/>
                  <a:ext cx="107950" cy="109538"/>
                </a:xfrm>
                <a:prstGeom prst="ellipse">
                  <a:avLst/>
                </a:prstGeom>
                <a:solidFill>
                  <a:srgbClr val="6F7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08" name="Freeform 14"/>
                <p:cNvSpPr/>
                <p:nvPr/>
              </p:nvSpPr>
              <p:spPr bwMode="auto">
                <a:xfrm>
                  <a:off x="4870450" y="2513013"/>
                  <a:ext cx="107950" cy="61913"/>
                </a:xfrm>
                <a:custGeom>
                  <a:avLst/>
                  <a:gdLst>
                    <a:gd name="T0" fmla="*/ 35 w 70"/>
                    <a:gd name="T1" fmla="*/ 10 h 40"/>
                    <a:gd name="T2" fmla="*/ 69 w 70"/>
                    <a:gd name="T3" fmla="*/ 40 h 40"/>
                    <a:gd name="T4" fmla="*/ 70 w 70"/>
                    <a:gd name="T5" fmla="*/ 35 h 40"/>
                    <a:gd name="T6" fmla="*/ 35 w 70"/>
                    <a:gd name="T7" fmla="*/ 0 h 40"/>
                    <a:gd name="T8" fmla="*/ 0 w 70"/>
                    <a:gd name="T9" fmla="*/ 35 h 40"/>
                    <a:gd name="T10" fmla="*/ 0 w 70"/>
                    <a:gd name="T11" fmla="*/ 40 h 40"/>
                    <a:gd name="T12" fmla="*/ 35 w 70"/>
                    <a:gd name="T13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40">
                      <a:moveTo>
                        <a:pt x="35" y="10"/>
                      </a:moveTo>
                      <a:cubicBezTo>
                        <a:pt x="52" y="10"/>
                        <a:pt x="67" y="23"/>
                        <a:pt x="69" y="40"/>
                      </a:cubicBezTo>
                      <a:cubicBezTo>
                        <a:pt x="69" y="38"/>
                        <a:pt x="70" y="37"/>
                        <a:pt x="70" y="35"/>
                      </a:cubicBezTo>
                      <a:cubicBezTo>
                        <a:pt x="70" y="16"/>
                        <a:pt x="54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37"/>
                        <a:pt x="0" y="38"/>
                        <a:pt x="0" y="40"/>
                      </a:cubicBezTo>
                      <a:cubicBezTo>
                        <a:pt x="3" y="23"/>
                        <a:pt x="17" y="10"/>
                        <a:pt x="35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09" name="Oval 15"/>
                <p:cNvSpPr>
                  <a:spLocks noChangeArrowheads="1"/>
                </p:cNvSpPr>
                <p:nvPr/>
              </p:nvSpPr>
              <p:spPr bwMode="auto">
                <a:xfrm>
                  <a:off x="4462463" y="2513013"/>
                  <a:ext cx="107950" cy="109538"/>
                </a:xfrm>
                <a:prstGeom prst="ellipse">
                  <a:avLst/>
                </a:prstGeom>
                <a:solidFill>
                  <a:srgbClr val="6F7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10" name="Freeform 16"/>
                <p:cNvSpPr/>
                <p:nvPr/>
              </p:nvSpPr>
              <p:spPr bwMode="auto">
                <a:xfrm>
                  <a:off x="4462463" y="2513013"/>
                  <a:ext cx="107950" cy="61913"/>
                </a:xfrm>
                <a:custGeom>
                  <a:avLst/>
                  <a:gdLst>
                    <a:gd name="T0" fmla="*/ 35 w 70"/>
                    <a:gd name="T1" fmla="*/ 10 h 40"/>
                    <a:gd name="T2" fmla="*/ 69 w 70"/>
                    <a:gd name="T3" fmla="*/ 40 h 40"/>
                    <a:gd name="T4" fmla="*/ 70 w 70"/>
                    <a:gd name="T5" fmla="*/ 35 h 40"/>
                    <a:gd name="T6" fmla="*/ 35 w 70"/>
                    <a:gd name="T7" fmla="*/ 0 h 40"/>
                    <a:gd name="T8" fmla="*/ 0 w 70"/>
                    <a:gd name="T9" fmla="*/ 35 h 40"/>
                    <a:gd name="T10" fmla="*/ 0 w 70"/>
                    <a:gd name="T11" fmla="*/ 40 h 40"/>
                    <a:gd name="T12" fmla="*/ 35 w 70"/>
                    <a:gd name="T13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40">
                      <a:moveTo>
                        <a:pt x="35" y="10"/>
                      </a:moveTo>
                      <a:cubicBezTo>
                        <a:pt x="52" y="10"/>
                        <a:pt x="67" y="23"/>
                        <a:pt x="69" y="40"/>
                      </a:cubicBezTo>
                      <a:cubicBezTo>
                        <a:pt x="69" y="38"/>
                        <a:pt x="70" y="37"/>
                        <a:pt x="70" y="35"/>
                      </a:cubicBezTo>
                      <a:cubicBezTo>
                        <a:pt x="70" y="16"/>
                        <a:pt x="54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37"/>
                        <a:pt x="0" y="38"/>
                        <a:pt x="0" y="40"/>
                      </a:cubicBezTo>
                      <a:cubicBezTo>
                        <a:pt x="2" y="23"/>
                        <a:pt x="17" y="10"/>
                        <a:pt x="35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11" name="Freeform 17"/>
                <p:cNvSpPr/>
                <p:nvPr/>
              </p:nvSpPr>
              <p:spPr bwMode="auto">
                <a:xfrm>
                  <a:off x="4483100" y="2528888"/>
                  <a:ext cx="476250" cy="79375"/>
                </a:xfrm>
                <a:custGeom>
                  <a:avLst/>
                  <a:gdLst>
                    <a:gd name="T0" fmla="*/ 306 w 306"/>
                    <a:gd name="T1" fmla="*/ 26 h 51"/>
                    <a:gd name="T2" fmla="*/ 280 w 306"/>
                    <a:gd name="T3" fmla="*/ 51 h 51"/>
                    <a:gd name="T4" fmla="*/ 26 w 306"/>
                    <a:gd name="T5" fmla="*/ 51 h 51"/>
                    <a:gd name="T6" fmla="*/ 0 w 306"/>
                    <a:gd name="T7" fmla="*/ 26 h 51"/>
                    <a:gd name="T8" fmla="*/ 0 w 306"/>
                    <a:gd name="T9" fmla="*/ 26 h 51"/>
                    <a:gd name="T10" fmla="*/ 26 w 306"/>
                    <a:gd name="T11" fmla="*/ 0 h 51"/>
                    <a:gd name="T12" fmla="*/ 280 w 306"/>
                    <a:gd name="T13" fmla="*/ 0 h 51"/>
                    <a:gd name="T14" fmla="*/ 306 w 306"/>
                    <a:gd name="T15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6" h="51">
                      <a:moveTo>
                        <a:pt x="306" y="26"/>
                      </a:moveTo>
                      <a:cubicBezTo>
                        <a:pt x="306" y="40"/>
                        <a:pt x="294" y="51"/>
                        <a:pt x="280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11" y="51"/>
                        <a:pt x="0" y="40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11"/>
                        <a:pt x="11" y="0"/>
                        <a:pt x="26" y="0"/>
                      </a:cubicBezTo>
                      <a:cubicBezTo>
                        <a:pt x="280" y="0"/>
                        <a:pt x="280" y="0"/>
                        <a:pt x="280" y="0"/>
                      </a:cubicBezTo>
                      <a:cubicBezTo>
                        <a:pt x="294" y="0"/>
                        <a:pt x="306" y="11"/>
                        <a:pt x="306" y="26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12" name="Oval 19"/>
                <p:cNvSpPr>
                  <a:spLocks noChangeArrowheads="1"/>
                </p:cNvSpPr>
                <p:nvPr/>
              </p:nvSpPr>
              <p:spPr bwMode="auto">
                <a:xfrm>
                  <a:off x="4870450" y="3257550"/>
                  <a:ext cx="107950" cy="107950"/>
                </a:xfrm>
                <a:prstGeom prst="ellipse">
                  <a:avLst/>
                </a:prstGeom>
                <a:solidFill>
                  <a:srgbClr val="6F7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13" name="Freeform 20"/>
                <p:cNvSpPr/>
                <p:nvPr/>
              </p:nvSpPr>
              <p:spPr bwMode="auto">
                <a:xfrm>
                  <a:off x="4870450" y="3257550"/>
                  <a:ext cx="107950" cy="61913"/>
                </a:xfrm>
                <a:custGeom>
                  <a:avLst/>
                  <a:gdLst>
                    <a:gd name="T0" fmla="*/ 35 w 70"/>
                    <a:gd name="T1" fmla="*/ 10 h 40"/>
                    <a:gd name="T2" fmla="*/ 69 w 70"/>
                    <a:gd name="T3" fmla="*/ 40 h 40"/>
                    <a:gd name="T4" fmla="*/ 70 w 70"/>
                    <a:gd name="T5" fmla="*/ 35 h 40"/>
                    <a:gd name="T6" fmla="*/ 35 w 70"/>
                    <a:gd name="T7" fmla="*/ 0 h 40"/>
                    <a:gd name="T8" fmla="*/ 0 w 70"/>
                    <a:gd name="T9" fmla="*/ 35 h 40"/>
                    <a:gd name="T10" fmla="*/ 0 w 70"/>
                    <a:gd name="T11" fmla="*/ 40 h 40"/>
                    <a:gd name="T12" fmla="*/ 35 w 70"/>
                    <a:gd name="T13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40">
                      <a:moveTo>
                        <a:pt x="35" y="10"/>
                      </a:moveTo>
                      <a:cubicBezTo>
                        <a:pt x="52" y="10"/>
                        <a:pt x="67" y="23"/>
                        <a:pt x="69" y="40"/>
                      </a:cubicBezTo>
                      <a:cubicBezTo>
                        <a:pt x="69" y="38"/>
                        <a:pt x="70" y="37"/>
                        <a:pt x="70" y="35"/>
                      </a:cubicBezTo>
                      <a:cubicBezTo>
                        <a:pt x="70" y="16"/>
                        <a:pt x="54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37"/>
                        <a:pt x="0" y="38"/>
                        <a:pt x="0" y="40"/>
                      </a:cubicBezTo>
                      <a:cubicBezTo>
                        <a:pt x="3" y="23"/>
                        <a:pt x="17" y="10"/>
                        <a:pt x="35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14" name="Oval 21"/>
                <p:cNvSpPr>
                  <a:spLocks noChangeArrowheads="1"/>
                </p:cNvSpPr>
                <p:nvPr/>
              </p:nvSpPr>
              <p:spPr bwMode="auto">
                <a:xfrm>
                  <a:off x="4462463" y="3257550"/>
                  <a:ext cx="107950" cy="107950"/>
                </a:xfrm>
                <a:prstGeom prst="ellipse">
                  <a:avLst/>
                </a:prstGeom>
                <a:solidFill>
                  <a:srgbClr val="6F7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15" name="Freeform 22"/>
                <p:cNvSpPr/>
                <p:nvPr/>
              </p:nvSpPr>
              <p:spPr bwMode="auto">
                <a:xfrm>
                  <a:off x="4462463" y="3257550"/>
                  <a:ext cx="107950" cy="61913"/>
                </a:xfrm>
                <a:custGeom>
                  <a:avLst/>
                  <a:gdLst>
                    <a:gd name="T0" fmla="*/ 35 w 70"/>
                    <a:gd name="T1" fmla="*/ 10 h 40"/>
                    <a:gd name="T2" fmla="*/ 69 w 70"/>
                    <a:gd name="T3" fmla="*/ 40 h 40"/>
                    <a:gd name="T4" fmla="*/ 70 w 70"/>
                    <a:gd name="T5" fmla="*/ 35 h 40"/>
                    <a:gd name="T6" fmla="*/ 35 w 70"/>
                    <a:gd name="T7" fmla="*/ 0 h 40"/>
                    <a:gd name="T8" fmla="*/ 0 w 70"/>
                    <a:gd name="T9" fmla="*/ 35 h 40"/>
                    <a:gd name="T10" fmla="*/ 0 w 70"/>
                    <a:gd name="T11" fmla="*/ 40 h 40"/>
                    <a:gd name="T12" fmla="*/ 35 w 70"/>
                    <a:gd name="T13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40">
                      <a:moveTo>
                        <a:pt x="35" y="10"/>
                      </a:moveTo>
                      <a:cubicBezTo>
                        <a:pt x="52" y="10"/>
                        <a:pt x="67" y="23"/>
                        <a:pt x="69" y="40"/>
                      </a:cubicBezTo>
                      <a:cubicBezTo>
                        <a:pt x="69" y="38"/>
                        <a:pt x="70" y="37"/>
                        <a:pt x="70" y="35"/>
                      </a:cubicBezTo>
                      <a:cubicBezTo>
                        <a:pt x="70" y="16"/>
                        <a:pt x="54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37"/>
                        <a:pt x="0" y="38"/>
                        <a:pt x="0" y="40"/>
                      </a:cubicBezTo>
                      <a:cubicBezTo>
                        <a:pt x="2" y="23"/>
                        <a:pt x="17" y="10"/>
                        <a:pt x="35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16" name="Freeform 23"/>
                <p:cNvSpPr/>
                <p:nvPr/>
              </p:nvSpPr>
              <p:spPr bwMode="auto">
                <a:xfrm>
                  <a:off x="4483100" y="3271838"/>
                  <a:ext cx="476250" cy="79375"/>
                </a:xfrm>
                <a:custGeom>
                  <a:avLst/>
                  <a:gdLst>
                    <a:gd name="T0" fmla="*/ 306 w 306"/>
                    <a:gd name="T1" fmla="*/ 25 h 51"/>
                    <a:gd name="T2" fmla="*/ 280 w 306"/>
                    <a:gd name="T3" fmla="*/ 51 h 51"/>
                    <a:gd name="T4" fmla="*/ 26 w 306"/>
                    <a:gd name="T5" fmla="*/ 51 h 51"/>
                    <a:gd name="T6" fmla="*/ 0 w 306"/>
                    <a:gd name="T7" fmla="*/ 25 h 51"/>
                    <a:gd name="T8" fmla="*/ 0 w 306"/>
                    <a:gd name="T9" fmla="*/ 25 h 51"/>
                    <a:gd name="T10" fmla="*/ 26 w 306"/>
                    <a:gd name="T11" fmla="*/ 0 h 51"/>
                    <a:gd name="T12" fmla="*/ 280 w 306"/>
                    <a:gd name="T13" fmla="*/ 0 h 51"/>
                    <a:gd name="T14" fmla="*/ 306 w 306"/>
                    <a:gd name="T15" fmla="*/ 2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6" h="51">
                      <a:moveTo>
                        <a:pt x="306" y="25"/>
                      </a:moveTo>
                      <a:cubicBezTo>
                        <a:pt x="306" y="40"/>
                        <a:pt x="294" y="51"/>
                        <a:pt x="280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11" y="51"/>
                        <a:pt x="0" y="4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1" y="0"/>
                        <a:pt x="26" y="0"/>
                      </a:cubicBezTo>
                      <a:cubicBezTo>
                        <a:pt x="280" y="0"/>
                        <a:pt x="280" y="0"/>
                        <a:pt x="280" y="0"/>
                      </a:cubicBezTo>
                      <a:cubicBezTo>
                        <a:pt x="294" y="0"/>
                        <a:pt x="306" y="11"/>
                        <a:pt x="306" y="25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17" name="Oval 25"/>
                <p:cNvSpPr>
                  <a:spLocks noChangeArrowheads="1"/>
                </p:cNvSpPr>
                <p:nvPr/>
              </p:nvSpPr>
              <p:spPr bwMode="auto">
                <a:xfrm>
                  <a:off x="4870450" y="4000500"/>
                  <a:ext cx="107950" cy="109538"/>
                </a:xfrm>
                <a:prstGeom prst="ellipse">
                  <a:avLst/>
                </a:prstGeom>
                <a:solidFill>
                  <a:srgbClr val="6F7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18" name="Freeform 26"/>
                <p:cNvSpPr/>
                <p:nvPr/>
              </p:nvSpPr>
              <p:spPr bwMode="auto">
                <a:xfrm>
                  <a:off x="4870450" y="4000500"/>
                  <a:ext cx="107950" cy="61913"/>
                </a:xfrm>
                <a:custGeom>
                  <a:avLst/>
                  <a:gdLst>
                    <a:gd name="T0" fmla="*/ 35 w 70"/>
                    <a:gd name="T1" fmla="*/ 9 h 40"/>
                    <a:gd name="T2" fmla="*/ 69 w 70"/>
                    <a:gd name="T3" fmla="*/ 40 h 40"/>
                    <a:gd name="T4" fmla="*/ 70 w 70"/>
                    <a:gd name="T5" fmla="*/ 35 h 40"/>
                    <a:gd name="T6" fmla="*/ 35 w 70"/>
                    <a:gd name="T7" fmla="*/ 0 h 40"/>
                    <a:gd name="T8" fmla="*/ 0 w 70"/>
                    <a:gd name="T9" fmla="*/ 35 h 40"/>
                    <a:gd name="T10" fmla="*/ 0 w 70"/>
                    <a:gd name="T11" fmla="*/ 40 h 40"/>
                    <a:gd name="T12" fmla="*/ 35 w 70"/>
                    <a:gd name="T13" fmla="*/ 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40">
                      <a:moveTo>
                        <a:pt x="35" y="9"/>
                      </a:moveTo>
                      <a:cubicBezTo>
                        <a:pt x="52" y="9"/>
                        <a:pt x="67" y="23"/>
                        <a:pt x="69" y="40"/>
                      </a:cubicBezTo>
                      <a:cubicBezTo>
                        <a:pt x="69" y="38"/>
                        <a:pt x="70" y="37"/>
                        <a:pt x="70" y="35"/>
                      </a:cubicBezTo>
                      <a:cubicBezTo>
                        <a:pt x="70" y="16"/>
                        <a:pt x="54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37"/>
                        <a:pt x="0" y="38"/>
                        <a:pt x="0" y="40"/>
                      </a:cubicBezTo>
                      <a:cubicBezTo>
                        <a:pt x="3" y="23"/>
                        <a:pt x="17" y="9"/>
                        <a:pt x="35" y="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19" name="Oval 27"/>
                <p:cNvSpPr>
                  <a:spLocks noChangeArrowheads="1"/>
                </p:cNvSpPr>
                <p:nvPr/>
              </p:nvSpPr>
              <p:spPr bwMode="auto">
                <a:xfrm>
                  <a:off x="4462463" y="4000500"/>
                  <a:ext cx="107950" cy="109538"/>
                </a:xfrm>
                <a:prstGeom prst="ellipse">
                  <a:avLst/>
                </a:prstGeom>
                <a:solidFill>
                  <a:srgbClr val="6F7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20" name="Freeform 28"/>
                <p:cNvSpPr/>
                <p:nvPr/>
              </p:nvSpPr>
              <p:spPr bwMode="auto">
                <a:xfrm>
                  <a:off x="4462463" y="4000500"/>
                  <a:ext cx="107950" cy="61913"/>
                </a:xfrm>
                <a:custGeom>
                  <a:avLst/>
                  <a:gdLst>
                    <a:gd name="T0" fmla="*/ 35 w 70"/>
                    <a:gd name="T1" fmla="*/ 9 h 40"/>
                    <a:gd name="T2" fmla="*/ 69 w 70"/>
                    <a:gd name="T3" fmla="*/ 40 h 40"/>
                    <a:gd name="T4" fmla="*/ 70 w 70"/>
                    <a:gd name="T5" fmla="*/ 35 h 40"/>
                    <a:gd name="T6" fmla="*/ 35 w 70"/>
                    <a:gd name="T7" fmla="*/ 0 h 40"/>
                    <a:gd name="T8" fmla="*/ 0 w 70"/>
                    <a:gd name="T9" fmla="*/ 35 h 40"/>
                    <a:gd name="T10" fmla="*/ 0 w 70"/>
                    <a:gd name="T11" fmla="*/ 40 h 40"/>
                    <a:gd name="T12" fmla="*/ 35 w 70"/>
                    <a:gd name="T13" fmla="*/ 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40">
                      <a:moveTo>
                        <a:pt x="35" y="9"/>
                      </a:moveTo>
                      <a:cubicBezTo>
                        <a:pt x="52" y="9"/>
                        <a:pt x="67" y="23"/>
                        <a:pt x="69" y="40"/>
                      </a:cubicBezTo>
                      <a:cubicBezTo>
                        <a:pt x="69" y="38"/>
                        <a:pt x="70" y="37"/>
                        <a:pt x="70" y="35"/>
                      </a:cubicBezTo>
                      <a:cubicBezTo>
                        <a:pt x="70" y="16"/>
                        <a:pt x="54" y="0"/>
                        <a:pt x="35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37"/>
                        <a:pt x="0" y="38"/>
                        <a:pt x="0" y="40"/>
                      </a:cubicBezTo>
                      <a:cubicBezTo>
                        <a:pt x="2" y="23"/>
                        <a:pt x="17" y="9"/>
                        <a:pt x="35" y="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  <p:sp>
              <p:nvSpPr>
                <p:cNvPr id="121" name="Freeform 29"/>
                <p:cNvSpPr/>
                <p:nvPr/>
              </p:nvSpPr>
              <p:spPr bwMode="auto">
                <a:xfrm>
                  <a:off x="4483100" y="4016375"/>
                  <a:ext cx="476250" cy="79375"/>
                </a:xfrm>
                <a:custGeom>
                  <a:avLst/>
                  <a:gdLst>
                    <a:gd name="T0" fmla="*/ 306 w 306"/>
                    <a:gd name="T1" fmla="*/ 25 h 51"/>
                    <a:gd name="T2" fmla="*/ 280 w 306"/>
                    <a:gd name="T3" fmla="*/ 51 h 51"/>
                    <a:gd name="T4" fmla="*/ 26 w 306"/>
                    <a:gd name="T5" fmla="*/ 51 h 51"/>
                    <a:gd name="T6" fmla="*/ 0 w 306"/>
                    <a:gd name="T7" fmla="*/ 25 h 51"/>
                    <a:gd name="T8" fmla="*/ 0 w 306"/>
                    <a:gd name="T9" fmla="*/ 25 h 51"/>
                    <a:gd name="T10" fmla="*/ 26 w 306"/>
                    <a:gd name="T11" fmla="*/ 0 h 51"/>
                    <a:gd name="T12" fmla="*/ 280 w 306"/>
                    <a:gd name="T13" fmla="*/ 0 h 51"/>
                    <a:gd name="T14" fmla="*/ 306 w 306"/>
                    <a:gd name="T15" fmla="*/ 2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6" h="51">
                      <a:moveTo>
                        <a:pt x="306" y="25"/>
                      </a:moveTo>
                      <a:cubicBezTo>
                        <a:pt x="306" y="39"/>
                        <a:pt x="294" y="51"/>
                        <a:pt x="280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11" y="51"/>
                        <a:pt x="0" y="39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1" y="0"/>
                        <a:pt x="26" y="0"/>
                      </a:cubicBezTo>
                      <a:cubicBezTo>
                        <a:pt x="280" y="0"/>
                        <a:pt x="280" y="0"/>
                        <a:pt x="280" y="0"/>
                      </a:cubicBezTo>
                      <a:cubicBezTo>
                        <a:pt x="294" y="0"/>
                        <a:pt x="306" y="11"/>
                        <a:pt x="306" y="25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仿宋_GB2312" panose="02010609030101010101" charset="-122"/>
                    <a:ea typeface="仿宋_GB2312" panose="02010609030101010101" charset="-122"/>
                  </a:endParaRPr>
                </a:p>
              </p:txBody>
            </p:sp>
          </p:grpSp>
        </p:grpSp>
        <p:sp>
          <p:nvSpPr>
            <p:cNvPr id="97" name="Freeform 31"/>
            <p:cNvSpPr>
              <a:spLocks noEditPoints="1"/>
            </p:cNvSpPr>
            <p:nvPr/>
          </p:nvSpPr>
          <p:spPr bwMode="auto">
            <a:xfrm>
              <a:off x="5386388" y="1744663"/>
              <a:ext cx="2259012" cy="2647950"/>
            </a:xfrm>
            <a:custGeom>
              <a:avLst/>
              <a:gdLst>
                <a:gd name="T0" fmla="*/ 1423 w 1423"/>
                <a:gd name="T1" fmla="*/ 534 h 1668"/>
                <a:gd name="T2" fmla="*/ 0 w 1423"/>
                <a:gd name="T3" fmla="*/ 540 h 1668"/>
                <a:gd name="T4" fmla="*/ 1423 w 1423"/>
                <a:gd name="T5" fmla="*/ 474 h 1668"/>
                <a:gd name="T6" fmla="*/ 0 w 1423"/>
                <a:gd name="T7" fmla="*/ 481 h 1668"/>
                <a:gd name="T8" fmla="*/ 1423 w 1423"/>
                <a:gd name="T9" fmla="*/ 415 h 1668"/>
                <a:gd name="T10" fmla="*/ 0 w 1423"/>
                <a:gd name="T11" fmla="*/ 421 h 1668"/>
                <a:gd name="T12" fmla="*/ 1423 w 1423"/>
                <a:gd name="T13" fmla="*/ 652 h 1668"/>
                <a:gd name="T14" fmla="*/ 0 w 1423"/>
                <a:gd name="T15" fmla="*/ 659 h 1668"/>
                <a:gd name="T16" fmla="*/ 1423 w 1423"/>
                <a:gd name="T17" fmla="*/ 593 h 1668"/>
                <a:gd name="T18" fmla="*/ 0 w 1423"/>
                <a:gd name="T19" fmla="*/ 600 h 1668"/>
                <a:gd name="T20" fmla="*/ 1423 w 1423"/>
                <a:gd name="T21" fmla="*/ 772 h 1668"/>
                <a:gd name="T22" fmla="*/ 0 w 1423"/>
                <a:gd name="T23" fmla="*/ 778 h 1668"/>
                <a:gd name="T24" fmla="*/ 1423 w 1423"/>
                <a:gd name="T25" fmla="*/ 356 h 1668"/>
                <a:gd name="T26" fmla="*/ 0 w 1423"/>
                <a:gd name="T27" fmla="*/ 362 h 1668"/>
                <a:gd name="T28" fmla="*/ 1423 w 1423"/>
                <a:gd name="T29" fmla="*/ 712 h 1668"/>
                <a:gd name="T30" fmla="*/ 0 w 1423"/>
                <a:gd name="T31" fmla="*/ 718 h 1668"/>
                <a:gd name="T32" fmla="*/ 1423 w 1423"/>
                <a:gd name="T33" fmla="*/ 118 h 1668"/>
                <a:gd name="T34" fmla="*/ 0 w 1423"/>
                <a:gd name="T35" fmla="*/ 124 h 1668"/>
                <a:gd name="T36" fmla="*/ 1423 w 1423"/>
                <a:gd name="T37" fmla="*/ 59 h 1668"/>
                <a:gd name="T38" fmla="*/ 0 w 1423"/>
                <a:gd name="T39" fmla="*/ 65 h 1668"/>
                <a:gd name="T40" fmla="*/ 1423 w 1423"/>
                <a:gd name="T41" fmla="*/ 0 h 1668"/>
                <a:gd name="T42" fmla="*/ 0 w 1423"/>
                <a:gd name="T43" fmla="*/ 6 h 1668"/>
                <a:gd name="T44" fmla="*/ 1423 w 1423"/>
                <a:gd name="T45" fmla="*/ 178 h 1668"/>
                <a:gd name="T46" fmla="*/ 0 w 1423"/>
                <a:gd name="T47" fmla="*/ 184 h 1668"/>
                <a:gd name="T48" fmla="*/ 1423 w 1423"/>
                <a:gd name="T49" fmla="*/ 296 h 1668"/>
                <a:gd name="T50" fmla="*/ 0 w 1423"/>
                <a:gd name="T51" fmla="*/ 303 h 1668"/>
                <a:gd name="T52" fmla="*/ 1423 w 1423"/>
                <a:gd name="T53" fmla="*/ 237 h 1668"/>
                <a:gd name="T54" fmla="*/ 0 w 1423"/>
                <a:gd name="T55" fmla="*/ 243 h 1668"/>
                <a:gd name="T56" fmla="*/ 1423 w 1423"/>
                <a:gd name="T57" fmla="*/ 950 h 1668"/>
                <a:gd name="T58" fmla="*/ 0 w 1423"/>
                <a:gd name="T59" fmla="*/ 956 h 1668"/>
                <a:gd name="T60" fmla="*/ 1423 w 1423"/>
                <a:gd name="T61" fmla="*/ 1424 h 1668"/>
                <a:gd name="T62" fmla="*/ 0 w 1423"/>
                <a:gd name="T63" fmla="*/ 1431 h 1668"/>
                <a:gd name="T64" fmla="*/ 1423 w 1423"/>
                <a:gd name="T65" fmla="*/ 1364 h 1668"/>
                <a:gd name="T66" fmla="*/ 0 w 1423"/>
                <a:gd name="T67" fmla="*/ 1371 h 1668"/>
                <a:gd name="T68" fmla="*/ 1423 w 1423"/>
                <a:gd name="T69" fmla="*/ 1306 h 1668"/>
                <a:gd name="T70" fmla="*/ 0 w 1423"/>
                <a:gd name="T71" fmla="*/ 1312 h 1668"/>
                <a:gd name="T72" fmla="*/ 1423 w 1423"/>
                <a:gd name="T73" fmla="*/ 1246 h 1668"/>
                <a:gd name="T74" fmla="*/ 0 w 1423"/>
                <a:gd name="T75" fmla="*/ 1252 h 1668"/>
                <a:gd name="T76" fmla="*/ 1423 w 1423"/>
                <a:gd name="T77" fmla="*/ 1602 h 1668"/>
                <a:gd name="T78" fmla="*/ 0 w 1423"/>
                <a:gd name="T79" fmla="*/ 1609 h 1668"/>
                <a:gd name="T80" fmla="*/ 1423 w 1423"/>
                <a:gd name="T81" fmla="*/ 1484 h 1668"/>
                <a:gd name="T82" fmla="*/ 0 w 1423"/>
                <a:gd name="T83" fmla="*/ 1490 h 1668"/>
                <a:gd name="T84" fmla="*/ 1423 w 1423"/>
                <a:gd name="T85" fmla="*/ 1542 h 1668"/>
                <a:gd name="T86" fmla="*/ 0 w 1423"/>
                <a:gd name="T87" fmla="*/ 1549 h 1668"/>
                <a:gd name="T88" fmla="*/ 1423 w 1423"/>
                <a:gd name="T89" fmla="*/ 1186 h 1668"/>
                <a:gd name="T90" fmla="*/ 0 w 1423"/>
                <a:gd name="T91" fmla="*/ 1193 h 1668"/>
                <a:gd name="T92" fmla="*/ 1423 w 1423"/>
                <a:gd name="T93" fmla="*/ 1008 h 1668"/>
                <a:gd name="T94" fmla="*/ 0 w 1423"/>
                <a:gd name="T95" fmla="*/ 1015 h 1668"/>
                <a:gd name="T96" fmla="*/ 1423 w 1423"/>
                <a:gd name="T97" fmla="*/ 890 h 1668"/>
                <a:gd name="T98" fmla="*/ 0 w 1423"/>
                <a:gd name="T99" fmla="*/ 896 h 1668"/>
                <a:gd name="T100" fmla="*/ 1423 w 1423"/>
                <a:gd name="T101" fmla="*/ 1128 h 1668"/>
                <a:gd name="T102" fmla="*/ 0 w 1423"/>
                <a:gd name="T103" fmla="*/ 1134 h 1668"/>
                <a:gd name="T104" fmla="*/ 1423 w 1423"/>
                <a:gd name="T105" fmla="*/ 830 h 1668"/>
                <a:gd name="T106" fmla="*/ 0 w 1423"/>
                <a:gd name="T107" fmla="*/ 837 h 1668"/>
                <a:gd name="T108" fmla="*/ 1423 w 1423"/>
                <a:gd name="T109" fmla="*/ 1068 h 1668"/>
                <a:gd name="T110" fmla="*/ 0 w 1423"/>
                <a:gd name="T111" fmla="*/ 1074 h 1668"/>
                <a:gd name="T112" fmla="*/ 1423 w 1423"/>
                <a:gd name="T113" fmla="*/ 1662 h 1668"/>
                <a:gd name="T114" fmla="*/ 0 w 1423"/>
                <a:gd name="T115" fmla="*/ 1668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3" h="1668">
                  <a:moveTo>
                    <a:pt x="0" y="540"/>
                  </a:moveTo>
                  <a:lnTo>
                    <a:pt x="1423" y="540"/>
                  </a:lnTo>
                  <a:lnTo>
                    <a:pt x="1423" y="534"/>
                  </a:lnTo>
                  <a:lnTo>
                    <a:pt x="0" y="534"/>
                  </a:lnTo>
                  <a:lnTo>
                    <a:pt x="0" y="540"/>
                  </a:lnTo>
                  <a:lnTo>
                    <a:pt x="0" y="540"/>
                  </a:lnTo>
                  <a:close/>
                  <a:moveTo>
                    <a:pt x="0" y="481"/>
                  </a:moveTo>
                  <a:lnTo>
                    <a:pt x="1423" y="481"/>
                  </a:lnTo>
                  <a:lnTo>
                    <a:pt x="1423" y="474"/>
                  </a:lnTo>
                  <a:lnTo>
                    <a:pt x="0" y="474"/>
                  </a:lnTo>
                  <a:lnTo>
                    <a:pt x="0" y="481"/>
                  </a:lnTo>
                  <a:lnTo>
                    <a:pt x="0" y="481"/>
                  </a:lnTo>
                  <a:close/>
                  <a:moveTo>
                    <a:pt x="0" y="421"/>
                  </a:moveTo>
                  <a:lnTo>
                    <a:pt x="1423" y="421"/>
                  </a:lnTo>
                  <a:lnTo>
                    <a:pt x="1423" y="415"/>
                  </a:lnTo>
                  <a:lnTo>
                    <a:pt x="0" y="415"/>
                  </a:lnTo>
                  <a:lnTo>
                    <a:pt x="0" y="421"/>
                  </a:lnTo>
                  <a:lnTo>
                    <a:pt x="0" y="421"/>
                  </a:lnTo>
                  <a:close/>
                  <a:moveTo>
                    <a:pt x="0" y="659"/>
                  </a:moveTo>
                  <a:lnTo>
                    <a:pt x="1423" y="659"/>
                  </a:lnTo>
                  <a:lnTo>
                    <a:pt x="1423" y="652"/>
                  </a:lnTo>
                  <a:lnTo>
                    <a:pt x="0" y="652"/>
                  </a:lnTo>
                  <a:lnTo>
                    <a:pt x="0" y="659"/>
                  </a:lnTo>
                  <a:lnTo>
                    <a:pt x="0" y="659"/>
                  </a:lnTo>
                  <a:close/>
                  <a:moveTo>
                    <a:pt x="0" y="600"/>
                  </a:moveTo>
                  <a:lnTo>
                    <a:pt x="1423" y="600"/>
                  </a:lnTo>
                  <a:lnTo>
                    <a:pt x="1423" y="593"/>
                  </a:lnTo>
                  <a:lnTo>
                    <a:pt x="0" y="593"/>
                  </a:lnTo>
                  <a:lnTo>
                    <a:pt x="0" y="600"/>
                  </a:lnTo>
                  <a:lnTo>
                    <a:pt x="0" y="600"/>
                  </a:lnTo>
                  <a:close/>
                  <a:moveTo>
                    <a:pt x="0" y="778"/>
                  </a:moveTo>
                  <a:lnTo>
                    <a:pt x="1423" y="778"/>
                  </a:lnTo>
                  <a:lnTo>
                    <a:pt x="1423" y="772"/>
                  </a:lnTo>
                  <a:lnTo>
                    <a:pt x="0" y="772"/>
                  </a:lnTo>
                  <a:lnTo>
                    <a:pt x="0" y="778"/>
                  </a:lnTo>
                  <a:lnTo>
                    <a:pt x="0" y="778"/>
                  </a:lnTo>
                  <a:close/>
                  <a:moveTo>
                    <a:pt x="0" y="362"/>
                  </a:moveTo>
                  <a:lnTo>
                    <a:pt x="1423" y="362"/>
                  </a:lnTo>
                  <a:lnTo>
                    <a:pt x="1423" y="356"/>
                  </a:lnTo>
                  <a:lnTo>
                    <a:pt x="0" y="356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0" y="718"/>
                  </a:moveTo>
                  <a:lnTo>
                    <a:pt x="1423" y="718"/>
                  </a:lnTo>
                  <a:lnTo>
                    <a:pt x="1423" y="712"/>
                  </a:lnTo>
                  <a:lnTo>
                    <a:pt x="0" y="712"/>
                  </a:lnTo>
                  <a:lnTo>
                    <a:pt x="0" y="718"/>
                  </a:lnTo>
                  <a:lnTo>
                    <a:pt x="0" y="718"/>
                  </a:lnTo>
                  <a:close/>
                  <a:moveTo>
                    <a:pt x="0" y="124"/>
                  </a:moveTo>
                  <a:lnTo>
                    <a:pt x="1423" y="124"/>
                  </a:lnTo>
                  <a:lnTo>
                    <a:pt x="1423" y="118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24"/>
                  </a:lnTo>
                  <a:close/>
                  <a:moveTo>
                    <a:pt x="0" y="65"/>
                  </a:moveTo>
                  <a:lnTo>
                    <a:pt x="1423" y="65"/>
                  </a:lnTo>
                  <a:lnTo>
                    <a:pt x="1423" y="59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5"/>
                  </a:lnTo>
                  <a:close/>
                  <a:moveTo>
                    <a:pt x="0" y="6"/>
                  </a:moveTo>
                  <a:lnTo>
                    <a:pt x="1423" y="6"/>
                  </a:lnTo>
                  <a:lnTo>
                    <a:pt x="142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184"/>
                  </a:moveTo>
                  <a:lnTo>
                    <a:pt x="1423" y="184"/>
                  </a:lnTo>
                  <a:lnTo>
                    <a:pt x="1423" y="178"/>
                  </a:lnTo>
                  <a:lnTo>
                    <a:pt x="0" y="178"/>
                  </a:lnTo>
                  <a:lnTo>
                    <a:pt x="0" y="184"/>
                  </a:lnTo>
                  <a:lnTo>
                    <a:pt x="0" y="184"/>
                  </a:lnTo>
                  <a:close/>
                  <a:moveTo>
                    <a:pt x="0" y="303"/>
                  </a:moveTo>
                  <a:lnTo>
                    <a:pt x="1423" y="303"/>
                  </a:lnTo>
                  <a:lnTo>
                    <a:pt x="1423" y="296"/>
                  </a:lnTo>
                  <a:lnTo>
                    <a:pt x="0" y="296"/>
                  </a:lnTo>
                  <a:lnTo>
                    <a:pt x="0" y="303"/>
                  </a:lnTo>
                  <a:lnTo>
                    <a:pt x="0" y="303"/>
                  </a:lnTo>
                  <a:close/>
                  <a:moveTo>
                    <a:pt x="0" y="243"/>
                  </a:moveTo>
                  <a:lnTo>
                    <a:pt x="1423" y="243"/>
                  </a:lnTo>
                  <a:lnTo>
                    <a:pt x="1423" y="237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0" y="243"/>
                  </a:lnTo>
                  <a:close/>
                  <a:moveTo>
                    <a:pt x="0" y="956"/>
                  </a:moveTo>
                  <a:lnTo>
                    <a:pt x="1423" y="956"/>
                  </a:lnTo>
                  <a:lnTo>
                    <a:pt x="1423" y="950"/>
                  </a:lnTo>
                  <a:lnTo>
                    <a:pt x="0" y="950"/>
                  </a:lnTo>
                  <a:lnTo>
                    <a:pt x="0" y="956"/>
                  </a:lnTo>
                  <a:lnTo>
                    <a:pt x="0" y="956"/>
                  </a:lnTo>
                  <a:close/>
                  <a:moveTo>
                    <a:pt x="0" y="1431"/>
                  </a:moveTo>
                  <a:lnTo>
                    <a:pt x="1423" y="1431"/>
                  </a:lnTo>
                  <a:lnTo>
                    <a:pt x="1423" y="1424"/>
                  </a:lnTo>
                  <a:lnTo>
                    <a:pt x="0" y="1424"/>
                  </a:lnTo>
                  <a:lnTo>
                    <a:pt x="0" y="1431"/>
                  </a:lnTo>
                  <a:lnTo>
                    <a:pt x="0" y="1431"/>
                  </a:lnTo>
                  <a:close/>
                  <a:moveTo>
                    <a:pt x="0" y="1371"/>
                  </a:moveTo>
                  <a:lnTo>
                    <a:pt x="1423" y="1371"/>
                  </a:lnTo>
                  <a:lnTo>
                    <a:pt x="1423" y="1364"/>
                  </a:lnTo>
                  <a:lnTo>
                    <a:pt x="0" y="1364"/>
                  </a:lnTo>
                  <a:lnTo>
                    <a:pt x="0" y="1371"/>
                  </a:lnTo>
                  <a:lnTo>
                    <a:pt x="0" y="1371"/>
                  </a:lnTo>
                  <a:close/>
                  <a:moveTo>
                    <a:pt x="0" y="1312"/>
                  </a:moveTo>
                  <a:lnTo>
                    <a:pt x="1423" y="1312"/>
                  </a:lnTo>
                  <a:lnTo>
                    <a:pt x="1423" y="1306"/>
                  </a:lnTo>
                  <a:lnTo>
                    <a:pt x="0" y="1306"/>
                  </a:lnTo>
                  <a:lnTo>
                    <a:pt x="0" y="1312"/>
                  </a:lnTo>
                  <a:lnTo>
                    <a:pt x="0" y="1312"/>
                  </a:lnTo>
                  <a:close/>
                  <a:moveTo>
                    <a:pt x="0" y="1252"/>
                  </a:moveTo>
                  <a:lnTo>
                    <a:pt x="1423" y="1252"/>
                  </a:lnTo>
                  <a:lnTo>
                    <a:pt x="1423" y="1246"/>
                  </a:lnTo>
                  <a:lnTo>
                    <a:pt x="0" y="1246"/>
                  </a:lnTo>
                  <a:lnTo>
                    <a:pt x="0" y="1252"/>
                  </a:lnTo>
                  <a:lnTo>
                    <a:pt x="0" y="1252"/>
                  </a:lnTo>
                  <a:close/>
                  <a:moveTo>
                    <a:pt x="0" y="1609"/>
                  </a:moveTo>
                  <a:lnTo>
                    <a:pt x="1423" y="1609"/>
                  </a:lnTo>
                  <a:lnTo>
                    <a:pt x="1423" y="1602"/>
                  </a:lnTo>
                  <a:lnTo>
                    <a:pt x="0" y="1602"/>
                  </a:lnTo>
                  <a:lnTo>
                    <a:pt x="0" y="1609"/>
                  </a:lnTo>
                  <a:lnTo>
                    <a:pt x="0" y="1609"/>
                  </a:lnTo>
                  <a:close/>
                  <a:moveTo>
                    <a:pt x="0" y="1490"/>
                  </a:moveTo>
                  <a:lnTo>
                    <a:pt x="1423" y="1490"/>
                  </a:lnTo>
                  <a:lnTo>
                    <a:pt x="1423" y="1484"/>
                  </a:lnTo>
                  <a:lnTo>
                    <a:pt x="0" y="1484"/>
                  </a:lnTo>
                  <a:lnTo>
                    <a:pt x="0" y="1490"/>
                  </a:lnTo>
                  <a:lnTo>
                    <a:pt x="0" y="1490"/>
                  </a:lnTo>
                  <a:close/>
                  <a:moveTo>
                    <a:pt x="0" y="1549"/>
                  </a:moveTo>
                  <a:lnTo>
                    <a:pt x="1423" y="1549"/>
                  </a:lnTo>
                  <a:lnTo>
                    <a:pt x="1423" y="1542"/>
                  </a:lnTo>
                  <a:lnTo>
                    <a:pt x="0" y="1542"/>
                  </a:lnTo>
                  <a:lnTo>
                    <a:pt x="0" y="1549"/>
                  </a:lnTo>
                  <a:lnTo>
                    <a:pt x="0" y="1549"/>
                  </a:lnTo>
                  <a:close/>
                  <a:moveTo>
                    <a:pt x="0" y="1193"/>
                  </a:moveTo>
                  <a:lnTo>
                    <a:pt x="1423" y="1193"/>
                  </a:lnTo>
                  <a:lnTo>
                    <a:pt x="1423" y="1186"/>
                  </a:lnTo>
                  <a:lnTo>
                    <a:pt x="0" y="1186"/>
                  </a:lnTo>
                  <a:lnTo>
                    <a:pt x="0" y="1193"/>
                  </a:lnTo>
                  <a:lnTo>
                    <a:pt x="0" y="1193"/>
                  </a:lnTo>
                  <a:close/>
                  <a:moveTo>
                    <a:pt x="0" y="1015"/>
                  </a:moveTo>
                  <a:lnTo>
                    <a:pt x="1423" y="1015"/>
                  </a:lnTo>
                  <a:lnTo>
                    <a:pt x="1423" y="1008"/>
                  </a:lnTo>
                  <a:lnTo>
                    <a:pt x="0" y="1008"/>
                  </a:lnTo>
                  <a:lnTo>
                    <a:pt x="0" y="1015"/>
                  </a:lnTo>
                  <a:lnTo>
                    <a:pt x="0" y="1015"/>
                  </a:lnTo>
                  <a:close/>
                  <a:moveTo>
                    <a:pt x="0" y="896"/>
                  </a:moveTo>
                  <a:lnTo>
                    <a:pt x="1423" y="896"/>
                  </a:lnTo>
                  <a:lnTo>
                    <a:pt x="1423" y="890"/>
                  </a:lnTo>
                  <a:lnTo>
                    <a:pt x="0" y="890"/>
                  </a:lnTo>
                  <a:lnTo>
                    <a:pt x="0" y="896"/>
                  </a:lnTo>
                  <a:lnTo>
                    <a:pt x="0" y="896"/>
                  </a:lnTo>
                  <a:close/>
                  <a:moveTo>
                    <a:pt x="0" y="1134"/>
                  </a:moveTo>
                  <a:lnTo>
                    <a:pt x="1423" y="1134"/>
                  </a:lnTo>
                  <a:lnTo>
                    <a:pt x="1423" y="1128"/>
                  </a:lnTo>
                  <a:lnTo>
                    <a:pt x="0" y="1128"/>
                  </a:lnTo>
                  <a:lnTo>
                    <a:pt x="0" y="1134"/>
                  </a:lnTo>
                  <a:lnTo>
                    <a:pt x="0" y="1134"/>
                  </a:lnTo>
                  <a:close/>
                  <a:moveTo>
                    <a:pt x="0" y="837"/>
                  </a:moveTo>
                  <a:lnTo>
                    <a:pt x="1423" y="837"/>
                  </a:lnTo>
                  <a:lnTo>
                    <a:pt x="1423" y="830"/>
                  </a:lnTo>
                  <a:lnTo>
                    <a:pt x="0" y="830"/>
                  </a:lnTo>
                  <a:lnTo>
                    <a:pt x="0" y="837"/>
                  </a:lnTo>
                  <a:lnTo>
                    <a:pt x="0" y="837"/>
                  </a:lnTo>
                  <a:close/>
                  <a:moveTo>
                    <a:pt x="0" y="1074"/>
                  </a:moveTo>
                  <a:lnTo>
                    <a:pt x="1423" y="1074"/>
                  </a:lnTo>
                  <a:lnTo>
                    <a:pt x="1423" y="1068"/>
                  </a:lnTo>
                  <a:lnTo>
                    <a:pt x="0" y="1068"/>
                  </a:lnTo>
                  <a:lnTo>
                    <a:pt x="0" y="1074"/>
                  </a:lnTo>
                  <a:lnTo>
                    <a:pt x="0" y="1074"/>
                  </a:lnTo>
                  <a:close/>
                  <a:moveTo>
                    <a:pt x="0" y="1668"/>
                  </a:moveTo>
                  <a:lnTo>
                    <a:pt x="1423" y="1668"/>
                  </a:lnTo>
                  <a:lnTo>
                    <a:pt x="1423" y="1662"/>
                  </a:lnTo>
                  <a:lnTo>
                    <a:pt x="0" y="1662"/>
                  </a:lnTo>
                  <a:lnTo>
                    <a:pt x="0" y="1668"/>
                  </a:lnTo>
                  <a:lnTo>
                    <a:pt x="0" y="16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32605" y="1342099"/>
            <a:ext cx="3249502" cy="3240000"/>
            <a:chOff x="4471249" y="1176818"/>
            <a:chExt cx="3249502" cy="3240000"/>
          </a:xfrm>
        </p:grpSpPr>
        <p:pic>
          <p:nvPicPr>
            <p:cNvPr id="123" name="图形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1249" y="1176818"/>
              <a:ext cx="3249502" cy="3240000"/>
            </a:xfrm>
            <a:prstGeom prst="rect">
              <a:avLst/>
            </a:prstGeom>
          </p:spPr>
        </p:pic>
        <p:pic>
          <p:nvPicPr>
            <p:cNvPr id="124" name="图形 1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0201" y="2291644"/>
              <a:ext cx="1888777" cy="1008415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6969217" y="1759861"/>
            <a:ext cx="2460408" cy="2684465"/>
            <a:chOff x="6976913" y="1642649"/>
            <a:chExt cx="2460408" cy="2684465"/>
          </a:xfrm>
        </p:grpSpPr>
        <p:sp>
          <p:nvSpPr>
            <p:cNvPr id="125" name="文本框 124"/>
            <p:cNvSpPr txBox="1"/>
            <p:nvPr/>
          </p:nvSpPr>
          <p:spPr>
            <a:xfrm>
              <a:off x="7145962" y="1642649"/>
              <a:ext cx="212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8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1800" spc="0" dirty="0">
                <a:solidFill>
                  <a:srgbClr val="D64D57"/>
                </a:solidFill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6976913" y="2080345"/>
              <a:ext cx="246040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311219" y="328807"/>
            <a:ext cx="2281251" cy="495972"/>
            <a:chOff x="-548704" y="328807"/>
            <a:chExt cx="2281251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548704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第二部分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45499" y="1003772"/>
            <a:ext cx="7701003" cy="3961302"/>
            <a:chOff x="2245499" y="857015"/>
            <a:chExt cx="7701003" cy="3961302"/>
          </a:xfrm>
        </p:grpSpPr>
        <p:sp>
          <p:nvSpPr>
            <p:cNvPr id="10" name="箭头: 左 9"/>
            <p:cNvSpPr/>
            <p:nvPr/>
          </p:nvSpPr>
          <p:spPr>
            <a:xfrm rot="12900000">
              <a:off x="3193934" y="3415615"/>
              <a:ext cx="2013351" cy="67829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EDBE9A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任意多边形: 形状 10"/>
            <p:cNvSpPr/>
            <p:nvPr/>
          </p:nvSpPr>
          <p:spPr>
            <a:xfrm>
              <a:off x="2245499" y="2272964"/>
              <a:ext cx="2260981" cy="1808784"/>
            </a:xfrm>
            <a:custGeom>
              <a:avLst/>
              <a:gdLst>
                <a:gd name="connsiteX0" fmla="*/ 0 w 2260981"/>
                <a:gd name="connsiteY0" fmla="*/ 180878 h 1808784"/>
                <a:gd name="connsiteX1" fmla="*/ 180878 w 2260981"/>
                <a:gd name="connsiteY1" fmla="*/ 0 h 1808784"/>
                <a:gd name="connsiteX2" fmla="*/ 2080103 w 2260981"/>
                <a:gd name="connsiteY2" fmla="*/ 0 h 1808784"/>
                <a:gd name="connsiteX3" fmla="*/ 2260981 w 2260981"/>
                <a:gd name="connsiteY3" fmla="*/ 180878 h 1808784"/>
                <a:gd name="connsiteX4" fmla="*/ 2260981 w 2260981"/>
                <a:gd name="connsiteY4" fmla="*/ 1627906 h 1808784"/>
                <a:gd name="connsiteX5" fmla="*/ 2080103 w 2260981"/>
                <a:gd name="connsiteY5" fmla="*/ 1808784 h 1808784"/>
                <a:gd name="connsiteX6" fmla="*/ 180878 w 2260981"/>
                <a:gd name="connsiteY6" fmla="*/ 1808784 h 1808784"/>
                <a:gd name="connsiteX7" fmla="*/ 0 w 2260981"/>
                <a:gd name="connsiteY7" fmla="*/ 1627906 h 1808784"/>
                <a:gd name="connsiteX8" fmla="*/ 0 w 2260981"/>
                <a:gd name="connsiteY8" fmla="*/ 180878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981" h="1808784">
                  <a:moveTo>
                    <a:pt x="0" y="180878"/>
                  </a:moveTo>
                  <a:cubicBezTo>
                    <a:pt x="0" y="80982"/>
                    <a:pt x="80982" y="0"/>
                    <a:pt x="180878" y="0"/>
                  </a:cubicBezTo>
                  <a:lnTo>
                    <a:pt x="2080103" y="0"/>
                  </a:lnTo>
                  <a:cubicBezTo>
                    <a:pt x="2179999" y="0"/>
                    <a:pt x="2260981" y="80982"/>
                    <a:pt x="2260981" y="180878"/>
                  </a:cubicBezTo>
                  <a:lnTo>
                    <a:pt x="2260981" y="1627906"/>
                  </a:lnTo>
                  <a:cubicBezTo>
                    <a:pt x="2260981" y="1727802"/>
                    <a:pt x="2179999" y="1808784"/>
                    <a:pt x="2080103" y="1808784"/>
                  </a:cubicBezTo>
                  <a:lnTo>
                    <a:pt x="180878" y="1808784"/>
                  </a:lnTo>
                  <a:cubicBezTo>
                    <a:pt x="80982" y="1808784"/>
                    <a:pt x="0" y="1727802"/>
                    <a:pt x="0" y="1627906"/>
                  </a:cubicBezTo>
                  <a:lnTo>
                    <a:pt x="0" y="180878"/>
                  </a:lnTo>
                  <a:close/>
                </a:path>
              </a:pathLst>
            </a:custGeom>
            <a:solidFill>
              <a:srgbClr val="FFC7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467" tIns="163467" rIns="163467" bIns="163467" numCol="1" spcCol="1270" anchor="ctr" anchorCtr="0">
              <a:noAutofit/>
            </a:bodyPr>
            <a:lstStyle/>
            <a:p>
              <a:pPr marL="0" lvl="0" indent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800" kern="1200"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  <p:sp>
          <p:nvSpPr>
            <p:cNvPr id="12" name="箭头: 左 11"/>
            <p:cNvSpPr/>
            <p:nvPr/>
          </p:nvSpPr>
          <p:spPr>
            <a:xfrm rot="16200000">
              <a:off x="5089325" y="2428936"/>
              <a:ext cx="2013351" cy="67829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EDBE9A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任意多边形: 形状 12"/>
            <p:cNvSpPr/>
            <p:nvPr/>
          </p:nvSpPr>
          <p:spPr>
            <a:xfrm>
              <a:off x="4965510" y="857015"/>
              <a:ext cx="2260981" cy="1808784"/>
            </a:xfrm>
            <a:custGeom>
              <a:avLst/>
              <a:gdLst>
                <a:gd name="connsiteX0" fmla="*/ 0 w 2260981"/>
                <a:gd name="connsiteY0" fmla="*/ 180878 h 1808784"/>
                <a:gd name="connsiteX1" fmla="*/ 180878 w 2260981"/>
                <a:gd name="connsiteY1" fmla="*/ 0 h 1808784"/>
                <a:gd name="connsiteX2" fmla="*/ 2080103 w 2260981"/>
                <a:gd name="connsiteY2" fmla="*/ 0 h 1808784"/>
                <a:gd name="connsiteX3" fmla="*/ 2260981 w 2260981"/>
                <a:gd name="connsiteY3" fmla="*/ 180878 h 1808784"/>
                <a:gd name="connsiteX4" fmla="*/ 2260981 w 2260981"/>
                <a:gd name="connsiteY4" fmla="*/ 1627906 h 1808784"/>
                <a:gd name="connsiteX5" fmla="*/ 2080103 w 2260981"/>
                <a:gd name="connsiteY5" fmla="*/ 1808784 h 1808784"/>
                <a:gd name="connsiteX6" fmla="*/ 180878 w 2260981"/>
                <a:gd name="connsiteY6" fmla="*/ 1808784 h 1808784"/>
                <a:gd name="connsiteX7" fmla="*/ 0 w 2260981"/>
                <a:gd name="connsiteY7" fmla="*/ 1627906 h 1808784"/>
                <a:gd name="connsiteX8" fmla="*/ 0 w 2260981"/>
                <a:gd name="connsiteY8" fmla="*/ 180878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981" h="1808784">
                  <a:moveTo>
                    <a:pt x="0" y="180878"/>
                  </a:moveTo>
                  <a:cubicBezTo>
                    <a:pt x="0" y="80982"/>
                    <a:pt x="80982" y="0"/>
                    <a:pt x="180878" y="0"/>
                  </a:cubicBezTo>
                  <a:lnTo>
                    <a:pt x="2080103" y="0"/>
                  </a:lnTo>
                  <a:cubicBezTo>
                    <a:pt x="2179999" y="0"/>
                    <a:pt x="2260981" y="80982"/>
                    <a:pt x="2260981" y="180878"/>
                  </a:cubicBezTo>
                  <a:lnTo>
                    <a:pt x="2260981" y="1627906"/>
                  </a:lnTo>
                  <a:cubicBezTo>
                    <a:pt x="2260981" y="1727802"/>
                    <a:pt x="2179999" y="1808784"/>
                    <a:pt x="2080103" y="1808784"/>
                  </a:cubicBezTo>
                  <a:lnTo>
                    <a:pt x="180878" y="1808784"/>
                  </a:lnTo>
                  <a:cubicBezTo>
                    <a:pt x="80982" y="1808784"/>
                    <a:pt x="0" y="1727802"/>
                    <a:pt x="0" y="1627906"/>
                  </a:cubicBezTo>
                  <a:lnTo>
                    <a:pt x="0" y="180878"/>
                  </a:ln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467" tIns="163467" rIns="163467" bIns="163467" numCol="1" spcCol="1270" anchor="ctr" anchorCtr="0">
              <a:noAutofit/>
            </a:bodyPr>
            <a:lstStyle/>
            <a:p>
              <a:pPr marL="0" lvl="0" indent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800" kern="1200"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  <p:sp>
          <p:nvSpPr>
            <p:cNvPr id="14" name="箭头: 左 13"/>
            <p:cNvSpPr/>
            <p:nvPr/>
          </p:nvSpPr>
          <p:spPr>
            <a:xfrm rot="19500000">
              <a:off x="6984716" y="3415615"/>
              <a:ext cx="2013351" cy="67829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EDBE9A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任意多边形: 形状 14"/>
            <p:cNvSpPr/>
            <p:nvPr/>
          </p:nvSpPr>
          <p:spPr>
            <a:xfrm>
              <a:off x="7685521" y="2272964"/>
              <a:ext cx="2260981" cy="1808784"/>
            </a:xfrm>
            <a:custGeom>
              <a:avLst/>
              <a:gdLst>
                <a:gd name="connsiteX0" fmla="*/ 0 w 2260981"/>
                <a:gd name="connsiteY0" fmla="*/ 180878 h 1808784"/>
                <a:gd name="connsiteX1" fmla="*/ 180878 w 2260981"/>
                <a:gd name="connsiteY1" fmla="*/ 0 h 1808784"/>
                <a:gd name="connsiteX2" fmla="*/ 2080103 w 2260981"/>
                <a:gd name="connsiteY2" fmla="*/ 0 h 1808784"/>
                <a:gd name="connsiteX3" fmla="*/ 2260981 w 2260981"/>
                <a:gd name="connsiteY3" fmla="*/ 180878 h 1808784"/>
                <a:gd name="connsiteX4" fmla="*/ 2260981 w 2260981"/>
                <a:gd name="connsiteY4" fmla="*/ 1627906 h 1808784"/>
                <a:gd name="connsiteX5" fmla="*/ 2080103 w 2260981"/>
                <a:gd name="connsiteY5" fmla="*/ 1808784 h 1808784"/>
                <a:gd name="connsiteX6" fmla="*/ 180878 w 2260981"/>
                <a:gd name="connsiteY6" fmla="*/ 1808784 h 1808784"/>
                <a:gd name="connsiteX7" fmla="*/ 0 w 2260981"/>
                <a:gd name="connsiteY7" fmla="*/ 1627906 h 1808784"/>
                <a:gd name="connsiteX8" fmla="*/ 0 w 2260981"/>
                <a:gd name="connsiteY8" fmla="*/ 180878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981" h="1808784">
                  <a:moveTo>
                    <a:pt x="0" y="180878"/>
                  </a:moveTo>
                  <a:cubicBezTo>
                    <a:pt x="0" y="80982"/>
                    <a:pt x="80982" y="0"/>
                    <a:pt x="180878" y="0"/>
                  </a:cubicBezTo>
                  <a:lnTo>
                    <a:pt x="2080103" y="0"/>
                  </a:lnTo>
                  <a:cubicBezTo>
                    <a:pt x="2179999" y="0"/>
                    <a:pt x="2260981" y="80982"/>
                    <a:pt x="2260981" y="180878"/>
                  </a:cubicBezTo>
                  <a:lnTo>
                    <a:pt x="2260981" y="1627906"/>
                  </a:lnTo>
                  <a:cubicBezTo>
                    <a:pt x="2260981" y="1727802"/>
                    <a:pt x="2179999" y="1808784"/>
                    <a:pt x="2080103" y="1808784"/>
                  </a:cubicBezTo>
                  <a:lnTo>
                    <a:pt x="180878" y="1808784"/>
                  </a:lnTo>
                  <a:cubicBezTo>
                    <a:pt x="80982" y="1808784"/>
                    <a:pt x="0" y="1727802"/>
                    <a:pt x="0" y="1627906"/>
                  </a:cubicBezTo>
                  <a:lnTo>
                    <a:pt x="0" y="180878"/>
                  </a:ln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467" tIns="163467" rIns="163467" bIns="163467" numCol="1" spcCol="1270" anchor="ctr" anchorCtr="0">
              <a:noAutofit/>
            </a:bodyPr>
            <a:lstStyle/>
            <a:p>
              <a:pPr marL="0" lvl="0" indent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800" kern="1200"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285121" y="2496882"/>
              <a:ext cx="2122311" cy="1372601"/>
              <a:chOff x="2320381" y="2555189"/>
              <a:chExt cx="2122311" cy="1372601"/>
            </a:xfrm>
          </p:grpSpPr>
          <p:sp>
            <p:nvSpPr>
              <p:cNvPr id="151" name="文本框 150"/>
              <p:cNvSpPr txBox="1"/>
              <p:nvPr/>
            </p:nvSpPr>
            <p:spPr>
              <a:xfrm>
                <a:off x="2320381" y="3189126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2824136" y="2555189"/>
                <a:ext cx="1106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D64D57"/>
                    </a:solidFill>
                  </a:rPr>
                  <a:t>01</a:t>
                </a:r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5034844" y="1080933"/>
              <a:ext cx="2122311" cy="1372601"/>
              <a:chOff x="2320381" y="2555189"/>
              <a:chExt cx="2122311" cy="1372601"/>
            </a:xfrm>
          </p:grpSpPr>
          <p:sp>
            <p:nvSpPr>
              <p:cNvPr id="154" name="文本框 153"/>
              <p:cNvSpPr txBox="1"/>
              <p:nvPr/>
            </p:nvSpPr>
            <p:spPr>
              <a:xfrm>
                <a:off x="2320381" y="3189126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FFFFFF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FFFFFF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FFFFFF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FFFFFF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FFFFFF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2824136" y="2555189"/>
                <a:ext cx="1106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FFFFFF"/>
                    </a:solidFill>
                  </a:rPr>
                  <a:t>01</a:t>
                </a:r>
              </a:p>
            </p:txBody>
          </p:sp>
        </p:grpSp>
        <p:grpSp>
          <p:nvGrpSpPr>
            <p:cNvPr id="156" name="组合 155"/>
            <p:cNvGrpSpPr/>
            <p:nvPr/>
          </p:nvGrpSpPr>
          <p:grpSpPr>
            <a:xfrm>
              <a:off x="7750421" y="2496882"/>
              <a:ext cx="2122311" cy="1372601"/>
              <a:chOff x="2320381" y="2555189"/>
              <a:chExt cx="2122311" cy="1372601"/>
            </a:xfrm>
          </p:grpSpPr>
          <p:sp>
            <p:nvSpPr>
              <p:cNvPr id="157" name="文本框 156"/>
              <p:cNvSpPr txBox="1"/>
              <p:nvPr/>
            </p:nvSpPr>
            <p:spPr>
              <a:xfrm>
                <a:off x="2320381" y="3189126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FFFFFF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FFFFFF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FFFFFF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FFFFFF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FFFFFF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2824136" y="2555189"/>
                <a:ext cx="1106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FFFFFF"/>
                    </a:solidFill>
                  </a:rPr>
                  <a:t>01</a:t>
                </a:r>
              </a:p>
            </p:txBody>
          </p:sp>
        </p:grpSp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9558" y="4079865"/>
              <a:ext cx="806827" cy="738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311219" y="328807"/>
            <a:ext cx="2281251" cy="495972"/>
            <a:chOff x="-548704" y="328807"/>
            <a:chExt cx="2281251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548704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第二部分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74260" y="1018773"/>
            <a:ext cx="1266531" cy="4048076"/>
          </a:xfrm>
          <a:prstGeom prst="rect">
            <a:avLst/>
          </a:prstGeom>
          <a:solidFill>
            <a:srgbClr val="FFF0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3" name="五边形 6"/>
          <p:cNvSpPr/>
          <p:nvPr/>
        </p:nvSpPr>
        <p:spPr>
          <a:xfrm>
            <a:off x="3140791" y="1618800"/>
            <a:ext cx="1962742" cy="439406"/>
          </a:xfrm>
          <a:prstGeom prst="homePlate">
            <a:avLst>
              <a:gd name="adj" fmla="val 40243"/>
            </a:avLst>
          </a:prstGeom>
          <a:solidFill>
            <a:srgbClr val="D64D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5" name="五边形 8"/>
          <p:cNvSpPr/>
          <p:nvPr/>
        </p:nvSpPr>
        <p:spPr>
          <a:xfrm flipH="1">
            <a:off x="1363426" y="1618798"/>
            <a:ext cx="511767" cy="439405"/>
          </a:xfrm>
          <a:prstGeom prst="homePlate">
            <a:avLst>
              <a:gd name="adj" fmla="val 40243"/>
            </a:avLst>
          </a:prstGeom>
          <a:solidFill>
            <a:srgbClr val="D64D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6" name="平行四边形 35"/>
          <p:cNvSpPr/>
          <p:nvPr/>
        </p:nvSpPr>
        <p:spPr>
          <a:xfrm rot="16200000" flipH="1">
            <a:off x="1595748" y="1769034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7" name="平行四边形 36"/>
          <p:cNvSpPr/>
          <p:nvPr/>
        </p:nvSpPr>
        <p:spPr>
          <a:xfrm rot="5400000">
            <a:off x="2990557" y="1769035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43325" y="1746442"/>
            <a:ext cx="1525743" cy="439405"/>
          </a:xfrm>
          <a:prstGeom prst="rect">
            <a:avLst/>
          </a:prstGeom>
          <a:solidFill>
            <a:srgbClr val="D64D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0" name="五边形 13"/>
          <p:cNvSpPr/>
          <p:nvPr/>
        </p:nvSpPr>
        <p:spPr>
          <a:xfrm>
            <a:off x="3140792" y="2240312"/>
            <a:ext cx="3014351" cy="439406"/>
          </a:xfrm>
          <a:prstGeom prst="homePlate">
            <a:avLst>
              <a:gd name="adj" fmla="val 40243"/>
            </a:avLst>
          </a:prstGeom>
          <a:solidFill>
            <a:srgbClr val="EDBE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2" name="五边形 15"/>
          <p:cNvSpPr/>
          <p:nvPr/>
        </p:nvSpPr>
        <p:spPr>
          <a:xfrm flipH="1">
            <a:off x="1363426" y="2240310"/>
            <a:ext cx="511767" cy="439405"/>
          </a:xfrm>
          <a:prstGeom prst="homePlate">
            <a:avLst>
              <a:gd name="adj" fmla="val 40243"/>
            </a:avLst>
          </a:prstGeom>
          <a:solidFill>
            <a:srgbClr val="EDBE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3" name="平行四边形 42"/>
          <p:cNvSpPr/>
          <p:nvPr/>
        </p:nvSpPr>
        <p:spPr>
          <a:xfrm rot="16200000" flipH="1">
            <a:off x="1595748" y="2390546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4" name="平行四边形 43"/>
          <p:cNvSpPr/>
          <p:nvPr/>
        </p:nvSpPr>
        <p:spPr>
          <a:xfrm rot="5400000">
            <a:off x="2990557" y="2390547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743325" y="2367954"/>
            <a:ext cx="1525743" cy="439405"/>
          </a:xfrm>
          <a:prstGeom prst="rect">
            <a:avLst/>
          </a:prstGeom>
          <a:solidFill>
            <a:srgbClr val="EDBE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7" name="五边形 20"/>
          <p:cNvSpPr/>
          <p:nvPr/>
        </p:nvSpPr>
        <p:spPr>
          <a:xfrm>
            <a:off x="3140791" y="2869134"/>
            <a:ext cx="4198938" cy="439406"/>
          </a:xfrm>
          <a:prstGeom prst="homePlate">
            <a:avLst>
              <a:gd name="adj" fmla="val 40243"/>
            </a:avLst>
          </a:prstGeom>
          <a:solidFill>
            <a:srgbClr val="FFC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9" name="五边形 22"/>
          <p:cNvSpPr/>
          <p:nvPr/>
        </p:nvSpPr>
        <p:spPr>
          <a:xfrm flipH="1">
            <a:off x="1363426" y="2869131"/>
            <a:ext cx="511767" cy="439405"/>
          </a:xfrm>
          <a:prstGeom prst="homePlate">
            <a:avLst>
              <a:gd name="adj" fmla="val 40243"/>
            </a:avLst>
          </a:prstGeom>
          <a:solidFill>
            <a:srgbClr val="FFC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0" name="平行四边形 49"/>
          <p:cNvSpPr/>
          <p:nvPr/>
        </p:nvSpPr>
        <p:spPr>
          <a:xfrm rot="16200000" flipH="1">
            <a:off x="1595748" y="3019367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1" name="平行四边形 50"/>
          <p:cNvSpPr/>
          <p:nvPr/>
        </p:nvSpPr>
        <p:spPr>
          <a:xfrm rot="5400000">
            <a:off x="2990557" y="3019368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743325" y="2996775"/>
            <a:ext cx="1525743" cy="439405"/>
          </a:xfrm>
          <a:prstGeom prst="rect">
            <a:avLst/>
          </a:prstGeom>
          <a:solidFill>
            <a:srgbClr val="FFC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4" name="五边形 27"/>
          <p:cNvSpPr/>
          <p:nvPr/>
        </p:nvSpPr>
        <p:spPr>
          <a:xfrm>
            <a:off x="3140792" y="3492799"/>
            <a:ext cx="5367295" cy="439406"/>
          </a:xfrm>
          <a:prstGeom prst="homePlate">
            <a:avLst>
              <a:gd name="adj" fmla="val 40243"/>
            </a:avLst>
          </a:prstGeom>
          <a:solidFill>
            <a:srgbClr val="8E24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6" name="五边形 29"/>
          <p:cNvSpPr/>
          <p:nvPr/>
        </p:nvSpPr>
        <p:spPr>
          <a:xfrm flipH="1">
            <a:off x="1363426" y="3492796"/>
            <a:ext cx="511767" cy="439405"/>
          </a:xfrm>
          <a:prstGeom prst="homePlate">
            <a:avLst>
              <a:gd name="adj" fmla="val 40243"/>
            </a:avLst>
          </a:prstGeom>
          <a:solidFill>
            <a:srgbClr val="8E24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7" name="平行四边形 56"/>
          <p:cNvSpPr/>
          <p:nvPr/>
        </p:nvSpPr>
        <p:spPr>
          <a:xfrm rot="16200000" flipH="1">
            <a:off x="1595748" y="3643032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8" name="平行四边形 57"/>
          <p:cNvSpPr/>
          <p:nvPr/>
        </p:nvSpPr>
        <p:spPr>
          <a:xfrm rot="5400000">
            <a:off x="2990557" y="3643033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743325" y="3620440"/>
            <a:ext cx="1525743" cy="439405"/>
          </a:xfrm>
          <a:prstGeom prst="rect">
            <a:avLst/>
          </a:prstGeom>
          <a:solidFill>
            <a:srgbClr val="8E24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1" name="五边形 34"/>
          <p:cNvSpPr/>
          <p:nvPr/>
        </p:nvSpPr>
        <p:spPr>
          <a:xfrm>
            <a:off x="3140791" y="4107608"/>
            <a:ext cx="6584335" cy="439406"/>
          </a:xfrm>
          <a:prstGeom prst="homePlate">
            <a:avLst>
              <a:gd name="adj" fmla="val 40243"/>
            </a:avLst>
          </a:prstGeom>
          <a:solidFill>
            <a:srgbClr val="A066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3" name="五边形 36"/>
          <p:cNvSpPr/>
          <p:nvPr/>
        </p:nvSpPr>
        <p:spPr>
          <a:xfrm flipH="1">
            <a:off x="1363426" y="4107606"/>
            <a:ext cx="511767" cy="439405"/>
          </a:xfrm>
          <a:prstGeom prst="homePlate">
            <a:avLst>
              <a:gd name="adj" fmla="val 40243"/>
            </a:avLst>
          </a:prstGeom>
          <a:solidFill>
            <a:srgbClr val="A066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5" name="平行四边形 64"/>
          <p:cNvSpPr/>
          <p:nvPr/>
        </p:nvSpPr>
        <p:spPr>
          <a:xfrm rot="16200000" flipH="1">
            <a:off x="1595748" y="4257842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6" name="平行四边形 65"/>
          <p:cNvSpPr/>
          <p:nvPr/>
        </p:nvSpPr>
        <p:spPr>
          <a:xfrm rot="5400000">
            <a:off x="2990557" y="4257843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743325" y="4235250"/>
            <a:ext cx="1525743" cy="439405"/>
          </a:xfrm>
          <a:prstGeom prst="rect">
            <a:avLst/>
          </a:prstGeom>
          <a:solidFill>
            <a:srgbClr val="A066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9" name="五边形 41"/>
          <p:cNvSpPr/>
          <p:nvPr/>
        </p:nvSpPr>
        <p:spPr>
          <a:xfrm>
            <a:off x="3140791" y="4723331"/>
            <a:ext cx="7687783" cy="439406"/>
          </a:xfrm>
          <a:prstGeom prst="homePlate">
            <a:avLst>
              <a:gd name="adj" fmla="val 40243"/>
            </a:avLst>
          </a:prstGeom>
          <a:solidFill>
            <a:srgbClr val="D64D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1" name="五边形 43"/>
          <p:cNvSpPr/>
          <p:nvPr/>
        </p:nvSpPr>
        <p:spPr>
          <a:xfrm flipH="1">
            <a:off x="1363426" y="4723329"/>
            <a:ext cx="511767" cy="439405"/>
          </a:xfrm>
          <a:prstGeom prst="homePlate">
            <a:avLst>
              <a:gd name="adj" fmla="val 40243"/>
            </a:avLst>
          </a:prstGeom>
          <a:solidFill>
            <a:srgbClr val="D64D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2" name="平行四边形 71"/>
          <p:cNvSpPr/>
          <p:nvPr/>
        </p:nvSpPr>
        <p:spPr>
          <a:xfrm rot="16200000" flipH="1">
            <a:off x="1595748" y="4873565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3" name="平行四边形 72"/>
          <p:cNvSpPr/>
          <p:nvPr/>
        </p:nvSpPr>
        <p:spPr>
          <a:xfrm rot="5400000">
            <a:off x="2990557" y="4873566"/>
            <a:ext cx="428746" cy="128275"/>
          </a:xfrm>
          <a:prstGeom prst="parallelogram">
            <a:avLst>
              <a:gd name="adj" fmla="val 10706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743325" y="4850973"/>
            <a:ext cx="1525743" cy="439405"/>
          </a:xfrm>
          <a:prstGeom prst="rect">
            <a:avLst/>
          </a:prstGeom>
          <a:solidFill>
            <a:srgbClr val="D64D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821284" y="1783069"/>
            <a:ext cx="1369821" cy="369332"/>
          </a:xfrm>
          <a:prstGeom prst="rect">
            <a:avLst/>
          </a:prstGeom>
          <a:solidFill>
            <a:srgbClr val="D64D57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800" spc="0" dirty="0">
                <a:solidFill>
                  <a:srgbClr val="FFFFFF"/>
                </a:solidFill>
              </a:rPr>
              <a:t>输入标题</a:t>
            </a:r>
            <a:endParaRPr lang="en-US" altLang="zh-CN" sz="1800" spc="0" dirty="0">
              <a:solidFill>
                <a:srgbClr val="FFFFFF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821285" y="2397768"/>
            <a:ext cx="136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800" spc="0" dirty="0">
                <a:solidFill>
                  <a:srgbClr val="FFFFFF"/>
                </a:solidFill>
              </a:rPr>
              <a:t>输入标题</a:t>
            </a:r>
            <a:endParaRPr lang="en-US" altLang="zh-CN" sz="1800" spc="0" dirty="0">
              <a:solidFill>
                <a:srgbClr val="FFFFFF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801920" y="3025501"/>
            <a:ext cx="1369821" cy="369332"/>
          </a:xfrm>
          <a:prstGeom prst="rect">
            <a:avLst/>
          </a:prstGeom>
          <a:solidFill>
            <a:srgbClr val="FFC7CE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800" spc="0" dirty="0">
                <a:solidFill>
                  <a:srgbClr val="FFFFFF"/>
                </a:solidFill>
              </a:rPr>
              <a:t>输入标题</a:t>
            </a:r>
            <a:endParaRPr lang="en-US" altLang="zh-CN" sz="1800" spc="0" dirty="0">
              <a:solidFill>
                <a:srgbClr val="FFFFFF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821283" y="3650115"/>
            <a:ext cx="136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800" spc="0" dirty="0">
                <a:solidFill>
                  <a:srgbClr val="FFFFFF"/>
                </a:solidFill>
              </a:rPr>
              <a:t>输入标题</a:t>
            </a:r>
            <a:endParaRPr lang="en-US" altLang="zh-CN" sz="1800" spc="0" dirty="0">
              <a:solidFill>
                <a:srgbClr val="FFFFFF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801920" y="4265837"/>
            <a:ext cx="1369821" cy="369332"/>
          </a:xfrm>
          <a:prstGeom prst="rect">
            <a:avLst/>
          </a:prstGeom>
          <a:solidFill>
            <a:srgbClr val="A0664E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800" spc="0" dirty="0">
                <a:solidFill>
                  <a:srgbClr val="FFFFFF"/>
                </a:solidFill>
              </a:rPr>
              <a:t>输入标题</a:t>
            </a:r>
            <a:endParaRPr lang="en-US" altLang="zh-CN" sz="1800" spc="0" dirty="0">
              <a:solidFill>
                <a:srgbClr val="FFFFFF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821282" y="4882183"/>
            <a:ext cx="136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800" spc="0" dirty="0">
                <a:solidFill>
                  <a:srgbClr val="FFFFFF"/>
                </a:solidFill>
              </a:rPr>
              <a:t>输入标题</a:t>
            </a:r>
            <a:endParaRPr lang="en-US" altLang="zh-CN" sz="1800" spc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311219" y="328807"/>
            <a:ext cx="2281251" cy="495972"/>
            <a:chOff x="-548704" y="328807"/>
            <a:chExt cx="2281251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548704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第二部分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05" y="1039844"/>
            <a:ext cx="6633981" cy="45746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55733" y="1422400"/>
            <a:ext cx="2298304" cy="31608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_GB2312" panose="02010609030101010101" charset="-122"/>
              <a:ea typeface="仿宋_GB2312" panose="02010609030101010101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5"/>
          <a:srcRect l="24562" r="24959"/>
          <a:stretch>
            <a:fillRect/>
          </a:stretch>
        </p:blipFill>
        <p:spPr>
          <a:xfrm>
            <a:off x="5655733" y="1851378"/>
            <a:ext cx="2298304" cy="22690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6865" y="3926300"/>
            <a:ext cx="4457143" cy="144761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41422" y="4030133"/>
            <a:ext cx="1580444" cy="8805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</a:rPr>
              <a:t>                  </a:t>
            </a:r>
            <a:endParaRPr lang="zh-CN" altLang="en-US" dirty="0">
              <a:latin typeface="仿宋_GB2312" panose="02010609030101010101" charset="-122"/>
              <a:ea typeface="仿宋_GB2312" panose="02010609030101010101" charset="-122"/>
            </a:endParaRPr>
          </a:p>
        </p:txBody>
      </p:sp>
      <p:pic>
        <p:nvPicPr>
          <p:cNvPr id="55" name="图形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923" y="4181286"/>
            <a:ext cx="1083025" cy="578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23" y="1809000"/>
            <a:ext cx="5980553" cy="3240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252789" y="3112547"/>
            <a:ext cx="104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en-US" altLang="zh-CN" sz="4800" spc="0" dirty="0">
                <a:solidFill>
                  <a:srgbClr val="A52D38"/>
                </a:solidFill>
              </a:rPr>
              <a:t>03</a:t>
            </a:r>
            <a:endParaRPr lang="zh-CN" altLang="en-US" sz="4800" spc="0" dirty="0">
              <a:solidFill>
                <a:srgbClr val="A52D38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85600" y="3235659"/>
            <a:ext cx="212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3200" spc="0" dirty="0">
                <a:solidFill>
                  <a:srgbClr val="D64D57"/>
                </a:solidFill>
              </a:rPr>
              <a:t>第三部分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488" y="328807"/>
            <a:ext cx="2131035" cy="4959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221323" y="376738"/>
            <a:ext cx="212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2000" spc="0" dirty="0"/>
              <a:t>第三部分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sp>
        <p:nvSpPr>
          <p:cNvPr id="29" name="Round Diagonal Corner Rectangle 34"/>
          <p:cNvSpPr/>
          <p:nvPr/>
        </p:nvSpPr>
        <p:spPr>
          <a:xfrm>
            <a:off x="1527373" y="2238280"/>
            <a:ext cx="2018142" cy="2152685"/>
          </a:xfrm>
          <a:prstGeom prst="round2DiagRect">
            <a:avLst/>
          </a:prstGeom>
          <a:solidFill>
            <a:srgbClr val="D64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0" name="Round Diagonal Corner Rectangle 35"/>
          <p:cNvSpPr/>
          <p:nvPr/>
        </p:nvSpPr>
        <p:spPr>
          <a:xfrm>
            <a:off x="3907826" y="2238280"/>
            <a:ext cx="2018142" cy="2152685"/>
          </a:xfrm>
          <a:prstGeom prst="round2DiagRect">
            <a:avLst/>
          </a:prstGeom>
          <a:solidFill>
            <a:srgbClr val="FFC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1" name="Round Diagonal Corner Rectangle 36"/>
          <p:cNvSpPr/>
          <p:nvPr/>
        </p:nvSpPr>
        <p:spPr>
          <a:xfrm>
            <a:off x="6277417" y="2238280"/>
            <a:ext cx="2018142" cy="2152685"/>
          </a:xfrm>
          <a:prstGeom prst="round2DiagRect">
            <a:avLst/>
          </a:prstGeom>
          <a:solidFill>
            <a:srgbClr val="A06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2" name="Round Diagonal Corner Rectangle 37"/>
          <p:cNvSpPr/>
          <p:nvPr/>
        </p:nvSpPr>
        <p:spPr>
          <a:xfrm>
            <a:off x="8646485" y="2238280"/>
            <a:ext cx="2018142" cy="2152685"/>
          </a:xfrm>
          <a:prstGeom prst="round2DiagRect">
            <a:avLst/>
          </a:prstGeom>
          <a:solidFill>
            <a:srgbClr val="EDB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cxnSp>
        <p:nvCxnSpPr>
          <p:cNvPr id="33" name="Straight Line buttom"/>
          <p:cNvCxnSpPr/>
          <p:nvPr/>
        </p:nvCxnSpPr>
        <p:spPr>
          <a:xfrm>
            <a:off x="1552006" y="4914739"/>
            <a:ext cx="907633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86"/>
          <p:cNvSpPr/>
          <p:nvPr/>
        </p:nvSpPr>
        <p:spPr>
          <a:xfrm rot="19051047">
            <a:off x="2885864" y="1682045"/>
            <a:ext cx="1910846" cy="1910845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5" name="Arc 87"/>
          <p:cNvSpPr/>
          <p:nvPr/>
        </p:nvSpPr>
        <p:spPr>
          <a:xfrm rot="19051047">
            <a:off x="5197780" y="1682046"/>
            <a:ext cx="1910846" cy="1910845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6" name="Arc 88"/>
          <p:cNvSpPr/>
          <p:nvPr/>
        </p:nvSpPr>
        <p:spPr>
          <a:xfrm rot="19051047">
            <a:off x="7509696" y="1682046"/>
            <a:ext cx="1910846" cy="1910845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75288" y="2484517"/>
            <a:ext cx="2122312" cy="1654826"/>
            <a:chOff x="3973231" y="1821478"/>
            <a:chExt cx="2122312" cy="1654826"/>
          </a:xfrm>
        </p:grpSpPr>
        <p:sp>
          <p:nvSpPr>
            <p:cNvPr id="37" name="文本框 36"/>
            <p:cNvSpPr txBox="1"/>
            <p:nvPr/>
          </p:nvSpPr>
          <p:spPr>
            <a:xfrm>
              <a:off x="3973232" y="2334078"/>
              <a:ext cx="212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800" spc="0" dirty="0">
                  <a:solidFill>
                    <a:srgbClr val="FFFFFF"/>
                  </a:solidFill>
                </a:rPr>
                <a:t>输入标题</a:t>
              </a:r>
              <a:endParaRPr lang="en-US" altLang="zh-CN" sz="1800" spc="0" dirty="0">
                <a:solidFill>
                  <a:srgbClr val="FFFFFF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73231" y="2737640"/>
              <a:ext cx="21223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76986" y="1821478"/>
              <a:ext cx="1106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FFFFFF"/>
                  </a:solidFill>
                </a:rPr>
                <a:t>01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53364" y="2484517"/>
            <a:ext cx="2122312" cy="1654826"/>
            <a:chOff x="3973231" y="1821478"/>
            <a:chExt cx="2122312" cy="1654826"/>
          </a:xfrm>
        </p:grpSpPr>
        <p:sp>
          <p:nvSpPr>
            <p:cNvPr id="41" name="文本框 40"/>
            <p:cNvSpPr txBox="1"/>
            <p:nvPr/>
          </p:nvSpPr>
          <p:spPr>
            <a:xfrm>
              <a:off x="3973232" y="2334078"/>
              <a:ext cx="212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800" spc="0" dirty="0">
                  <a:solidFill>
                    <a:srgbClr val="FFFFFF"/>
                  </a:solidFill>
                </a:rPr>
                <a:t>输入标题</a:t>
              </a:r>
              <a:endParaRPr lang="en-US" altLang="zh-CN" sz="1800" spc="0" dirty="0">
                <a:solidFill>
                  <a:srgbClr val="FFFFFF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973231" y="2737640"/>
              <a:ext cx="21223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476986" y="1821478"/>
              <a:ext cx="1106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FFFFFF"/>
                  </a:solidFill>
                </a:rPr>
                <a:t>02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31440" y="2484517"/>
            <a:ext cx="2122312" cy="1654826"/>
            <a:chOff x="3973231" y="1821478"/>
            <a:chExt cx="2122312" cy="1654826"/>
          </a:xfrm>
        </p:grpSpPr>
        <p:sp>
          <p:nvSpPr>
            <p:cNvPr id="45" name="文本框 44"/>
            <p:cNvSpPr txBox="1"/>
            <p:nvPr/>
          </p:nvSpPr>
          <p:spPr>
            <a:xfrm>
              <a:off x="3973232" y="2334078"/>
              <a:ext cx="212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800" spc="0" dirty="0">
                  <a:solidFill>
                    <a:srgbClr val="FFFFFF"/>
                  </a:solidFill>
                </a:rPr>
                <a:t>输入标题</a:t>
              </a:r>
              <a:endParaRPr lang="en-US" altLang="zh-CN" sz="1800" spc="0" dirty="0">
                <a:solidFill>
                  <a:srgbClr val="FFFFFF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973231" y="2737640"/>
              <a:ext cx="21223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476986" y="1821478"/>
              <a:ext cx="1106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FFFFFF"/>
                  </a:solidFill>
                </a:rPr>
                <a:t>03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97300" y="2484517"/>
            <a:ext cx="2122312" cy="1654826"/>
            <a:chOff x="3973231" y="1821478"/>
            <a:chExt cx="2122312" cy="1654826"/>
          </a:xfrm>
        </p:grpSpPr>
        <p:sp>
          <p:nvSpPr>
            <p:cNvPr id="49" name="文本框 48"/>
            <p:cNvSpPr txBox="1"/>
            <p:nvPr/>
          </p:nvSpPr>
          <p:spPr>
            <a:xfrm>
              <a:off x="3973232" y="2334078"/>
              <a:ext cx="212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800" spc="0" dirty="0">
                  <a:solidFill>
                    <a:srgbClr val="FFFFFF"/>
                  </a:solidFill>
                </a:rPr>
                <a:t>输入标题</a:t>
              </a:r>
              <a:endParaRPr lang="en-US" altLang="zh-CN" sz="1800" spc="0" dirty="0">
                <a:solidFill>
                  <a:srgbClr val="FFFFFF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973231" y="2737640"/>
              <a:ext cx="21223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  <a:p>
              <a:r>
                <a:rPr lang="zh-CN" altLang="en-US" sz="1400" spc="0" dirty="0">
                  <a:solidFill>
                    <a:srgbClr val="FFFFFF"/>
                  </a:solidFill>
                </a:rPr>
                <a:t>点击输入文字</a:t>
              </a:r>
              <a:endParaRPr lang="en-US" altLang="zh-CN" sz="1400" spc="0" dirty="0">
                <a:solidFill>
                  <a:srgbClr val="FFFFFF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476986" y="1821478"/>
              <a:ext cx="1106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FFFFFF"/>
                  </a:solidFill>
                </a:rPr>
                <a:t>04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488" y="328807"/>
            <a:ext cx="2131035" cy="4959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221323" y="376738"/>
            <a:ext cx="212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2000" spc="0" dirty="0"/>
              <a:t>第三部分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07997" y="1476783"/>
            <a:ext cx="7915478" cy="3466646"/>
            <a:chOff x="2107997" y="1476783"/>
            <a:chExt cx="7915478" cy="3466646"/>
          </a:xfrm>
        </p:grpSpPr>
        <p:sp>
          <p:nvSpPr>
            <p:cNvPr id="52" name="Teardrop 6"/>
            <p:cNvSpPr/>
            <p:nvPr/>
          </p:nvSpPr>
          <p:spPr>
            <a:xfrm rot="16200000">
              <a:off x="4294042" y="1476783"/>
              <a:ext cx="1517866" cy="1517867"/>
            </a:xfrm>
            <a:prstGeom prst="teardrop">
              <a:avLst/>
            </a:prstGeom>
            <a:solidFill>
              <a:srgbClr val="D64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53" name="Teardrop 7"/>
            <p:cNvSpPr/>
            <p:nvPr/>
          </p:nvSpPr>
          <p:spPr>
            <a:xfrm>
              <a:off x="6380090" y="1476783"/>
              <a:ext cx="1517867" cy="1517866"/>
            </a:xfrm>
            <a:prstGeom prst="teardrop">
              <a:avLst/>
            </a:prstGeom>
            <a:solidFill>
              <a:srgbClr val="EDB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54" name="Teardrop 8"/>
            <p:cNvSpPr/>
            <p:nvPr/>
          </p:nvSpPr>
          <p:spPr>
            <a:xfrm rot="10800000">
              <a:off x="4294042" y="3425562"/>
              <a:ext cx="1517867" cy="1517866"/>
            </a:xfrm>
            <a:prstGeom prst="teardrop">
              <a:avLst/>
            </a:prstGeom>
            <a:solidFill>
              <a:srgbClr val="A06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55" name="Teardrop 9"/>
            <p:cNvSpPr/>
            <p:nvPr/>
          </p:nvSpPr>
          <p:spPr>
            <a:xfrm rot="5400000">
              <a:off x="6380091" y="3425562"/>
              <a:ext cx="1517866" cy="1517867"/>
            </a:xfrm>
            <a:prstGeom prst="teardrop">
              <a:avLst/>
            </a:prstGeom>
            <a:solidFill>
              <a:srgbClr val="FFC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0517" y="2941030"/>
              <a:ext cx="1090966" cy="565105"/>
            </a:xfrm>
            <a:prstGeom prst="rect">
              <a:avLst/>
            </a:prstGeom>
          </p:spPr>
        </p:pic>
        <p:sp>
          <p:nvSpPr>
            <p:cNvPr id="57" name="文本框 56"/>
            <p:cNvSpPr txBox="1"/>
            <p:nvPr/>
          </p:nvSpPr>
          <p:spPr>
            <a:xfrm>
              <a:off x="4705141" y="2202354"/>
              <a:ext cx="1106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FFFFFF"/>
                  </a:solidFill>
                </a:rPr>
                <a:t>01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316357" y="2202354"/>
              <a:ext cx="1106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FFFFFF"/>
                  </a:solidFill>
                </a:rPr>
                <a:t>02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705141" y="3686554"/>
              <a:ext cx="1106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FFFFFF"/>
                  </a:solidFill>
                </a:rPr>
                <a:t>03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298778" y="3686554"/>
              <a:ext cx="1106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FFFFFF"/>
                  </a:solidFill>
                </a:rPr>
                <a:t>04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107997" y="1793434"/>
              <a:ext cx="2122312" cy="1142226"/>
              <a:chOff x="2107997" y="1793434"/>
              <a:chExt cx="2122312" cy="1142226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2107998" y="1793434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>
                    <a:solidFill>
                      <a:srgbClr val="D64D57"/>
                    </a:solidFill>
                  </a:rPr>
                  <a:t>输入标题</a:t>
                </a:r>
                <a:endParaRPr lang="en-US" altLang="zh-CN" sz="1800" spc="0" dirty="0">
                  <a:solidFill>
                    <a:srgbClr val="D64D57"/>
                  </a:solidFill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2107997" y="2196996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2107997" y="3675742"/>
              <a:ext cx="2122312" cy="1142226"/>
              <a:chOff x="2107997" y="1793434"/>
              <a:chExt cx="2122312" cy="1142226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2107998" y="1793434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>
                    <a:solidFill>
                      <a:srgbClr val="D64D57"/>
                    </a:solidFill>
                  </a:rPr>
                  <a:t>输入标题</a:t>
                </a:r>
                <a:endParaRPr lang="en-US" altLang="zh-CN" sz="1800" spc="0" dirty="0">
                  <a:solidFill>
                    <a:srgbClr val="D64D57"/>
                  </a:solidFill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2107997" y="2196996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7901163" y="1822010"/>
              <a:ext cx="2122312" cy="1142226"/>
              <a:chOff x="2107997" y="1793434"/>
              <a:chExt cx="2122312" cy="1142226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2107998" y="1793434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>
                    <a:solidFill>
                      <a:srgbClr val="D64D57"/>
                    </a:solidFill>
                  </a:rPr>
                  <a:t>输入标题</a:t>
                </a:r>
                <a:endParaRPr lang="en-US" altLang="zh-CN" sz="1800" spc="0" dirty="0">
                  <a:solidFill>
                    <a:srgbClr val="D64D57"/>
                  </a:solidFill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107997" y="2196996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7901162" y="3612517"/>
              <a:ext cx="2122312" cy="1142226"/>
              <a:chOff x="2107997" y="1793434"/>
              <a:chExt cx="2122312" cy="1142226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2107998" y="1793434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>
                    <a:solidFill>
                      <a:srgbClr val="D64D57"/>
                    </a:solidFill>
                  </a:rPr>
                  <a:t>输入标题</a:t>
                </a:r>
                <a:endParaRPr lang="en-US" altLang="zh-CN" sz="1800" spc="0" dirty="0">
                  <a:solidFill>
                    <a:srgbClr val="D64D57"/>
                  </a:solidFill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2107997" y="2196996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488" y="328807"/>
            <a:ext cx="2131035" cy="4959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221323" y="376738"/>
            <a:ext cx="212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2000" spc="0" dirty="0"/>
              <a:t>第三部分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981938" y="2609559"/>
            <a:ext cx="822812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44"/>
          <p:cNvSpPr/>
          <p:nvPr/>
        </p:nvSpPr>
        <p:spPr>
          <a:xfrm rot="16200000">
            <a:off x="2187905" y="2038870"/>
            <a:ext cx="1377135" cy="1245980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D64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2" name="Freeform 53"/>
          <p:cNvSpPr/>
          <p:nvPr/>
        </p:nvSpPr>
        <p:spPr>
          <a:xfrm rot="16200000">
            <a:off x="4373835" y="2038870"/>
            <a:ext cx="1377135" cy="1245980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EDB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3" name="Freeform 68"/>
          <p:cNvSpPr/>
          <p:nvPr/>
        </p:nvSpPr>
        <p:spPr>
          <a:xfrm rot="16200000">
            <a:off x="6559765" y="2038869"/>
            <a:ext cx="1377135" cy="1245980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FFC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4" name="Freeform 71"/>
          <p:cNvSpPr/>
          <p:nvPr/>
        </p:nvSpPr>
        <p:spPr>
          <a:xfrm rot="16200000">
            <a:off x="8745696" y="2038868"/>
            <a:ext cx="1377135" cy="1245980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A06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5" name="Arc 30"/>
          <p:cNvSpPr/>
          <p:nvPr/>
        </p:nvSpPr>
        <p:spPr>
          <a:xfrm rot="19051047">
            <a:off x="3217117" y="1519125"/>
            <a:ext cx="1862742" cy="186274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6" name="Arc 31"/>
          <p:cNvSpPr/>
          <p:nvPr/>
        </p:nvSpPr>
        <p:spPr>
          <a:xfrm rot="19051047">
            <a:off x="5321346" y="1519126"/>
            <a:ext cx="1862742" cy="186274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7" name="Arc 32"/>
          <p:cNvSpPr/>
          <p:nvPr/>
        </p:nvSpPr>
        <p:spPr>
          <a:xfrm rot="19051047">
            <a:off x="7425574" y="1519126"/>
            <a:ext cx="1862742" cy="186274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pic>
        <p:nvPicPr>
          <p:cNvPr id="38" name="图形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903" y="2234496"/>
            <a:ext cx="466560" cy="43200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833" y="2251370"/>
            <a:ext cx="466560" cy="432000"/>
          </a:xfrm>
          <a:prstGeom prst="rect">
            <a:avLst/>
          </a:prstGeom>
        </p:spPr>
      </p:pic>
      <p:pic>
        <p:nvPicPr>
          <p:cNvPr id="40" name="图形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124" y="2246088"/>
            <a:ext cx="466560" cy="432000"/>
          </a:xfrm>
          <a:prstGeom prst="rect">
            <a:avLst/>
          </a:prstGeom>
        </p:spPr>
      </p:pic>
      <p:pic>
        <p:nvPicPr>
          <p:cNvPr id="41" name="图形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983" y="2250116"/>
            <a:ext cx="466560" cy="432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10027" y="3683151"/>
            <a:ext cx="2122312" cy="1142226"/>
            <a:chOff x="2107997" y="1793434"/>
            <a:chExt cx="2122312" cy="1142226"/>
          </a:xfrm>
        </p:grpSpPr>
        <p:sp>
          <p:nvSpPr>
            <p:cNvPr id="42" name="文本框 41"/>
            <p:cNvSpPr txBox="1"/>
            <p:nvPr/>
          </p:nvSpPr>
          <p:spPr>
            <a:xfrm>
              <a:off x="2107998" y="1793434"/>
              <a:ext cx="212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8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1800" spc="0" dirty="0">
                <a:solidFill>
                  <a:srgbClr val="D64D57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107997" y="2196996"/>
              <a:ext cx="21223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995957" y="3663041"/>
            <a:ext cx="2122312" cy="1142226"/>
            <a:chOff x="2107997" y="1793434"/>
            <a:chExt cx="2122312" cy="1142226"/>
          </a:xfrm>
        </p:grpSpPr>
        <p:sp>
          <p:nvSpPr>
            <p:cNvPr id="45" name="文本框 44"/>
            <p:cNvSpPr txBox="1"/>
            <p:nvPr/>
          </p:nvSpPr>
          <p:spPr>
            <a:xfrm>
              <a:off x="2107998" y="1793434"/>
              <a:ext cx="212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8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1800" spc="0" dirty="0">
                <a:solidFill>
                  <a:srgbClr val="D64D57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107997" y="2196996"/>
              <a:ext cx="21223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187176" y="3663811"/>
            <a:ext cx="2122312" cy="1142226"/>
            <a:chOff x="2107997" y="1793434"/>
            <a:chExt cx="2122312" cy="1142226"/>
          </a:xfrm>
        </p:grpSpPr>
        <p:sp>
          <p:nvSpPr>
            <p:cNvPr id="48" name="文本框 47"/>
            <p:cNvSpPr txBox="1"/>
            <p:nvPr/>
          </p:nvSpPr>
          <p:spPr>
            <a:xfrm>
              <a:off x="2107998" y="1793434"/>
              <a:ext cx="212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8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1800" spc="0" dirty="0">
                <a:solidFill>
                  <a:srgbClr val="D64D57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107997" y="2196996"/>
              <a:ext cx="21223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373106" y="3659720"/>
            <a:ext cx="2122312" cy="1142226"/>
            <a:chOff x="2107997" y="1793434"/>
            <a:chExt cx="2122312" cy="1142226"/>
          </a:xfrm>
        </p:grpSpPr>
        <p:sp>
          <p:nvSpPr>
            <p:cNvPr id="51" name="文本框 50"/>
            <p:cNvSpPr txBox="1"/>
            <p:nvPr/>
          </p:nvSpPr>
          <p:spPr>
            <a:xfrm>
              <a:off x="2107998" y="1793434"/>
              <a:ext cx="212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8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1800" spc="0" dirty="0">
                <a:solidFill>
                  <a:srgbClr val="D64D57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107997" y="2196996"/>
              <a:ext cx="21223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488" y="328807"/>
            <a:ext cx="2131035" cy="4959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221323" y="376738"/>
            <a:ext cx="212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2000" spc="0" dirty="0"/>
              <a:t>第三部分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1969913" y="881008"/>
          <a:ext cx="8252175" cy="460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514" y="420407"/>
            <a:ext cx="5404971" cy="134065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71065" y="1090736"/>
            <a:ext cx="114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600" dirty="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rPr>
              <a:t>目录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835249" y="2035464"/>
            <a:ext cx="2521499" cy="858747"/>
            <a:chOff x="4835249" y="2035464"/>
            <a:chExt cx="2521499" cy="858747"/>
          </a:xfrm>
        </p:grpSpPr>
        <p:pic>
          <p:nvPicPr>
            <p:cNvPr id="27" name="图形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5249" y="2398239"/>
              <a:ext cx="2521499" cy="495972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2719" y="2035464"/>
              <a:ext cx="466560" cy="43200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5034842" y="2461559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第一部分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35247" y="3094908"/>
            <a:ext cx="2521499" cy="858747"/>
            <a:chOff x="4835249" y="2035464"/>
            <a:chExt cx="2521499" cy="858747"/>
          </a:xfrm>
        </p:grpSpPr>
        <p:pic>
          <p:nvPicPr>
            <p:cNvPr id="30" name="图形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5249" y="2398239"/>
              <a:ext cx="2521499" cy="495972"/>
            </a:xfrm>
            <a:prstGeom prst="rect">
              <a:avLst/>
            </a:prstGeom>
          </p:spPr>
        </p:pic>
        <p:pic>
          <p:nvPicPr>
            <p:cNvPr id="31" name="图形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2719" y="2035464"/>
              <a:ext cx="466560" cy="43200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5034842" y="2461559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第二部分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35249" y="4154352"/>
            <a:ext cx="2521499" cy="858747"/>
            <a:chOff x="4835249" y="2035464"/>
            <a:chExt cx="2521499" cy="858747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5249" y="2398239"/>
              <a:ext cx="2521499" cy="495972"/>
            </a:xfrm>
            <a:prstGeom prst="rect">
              <a:avLst/>
            </a:prstGeom>
          </p:spPr>
        </p:pic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2719" y="2035464"/>
              <a:ext cx="466560" cy="43200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5034842" y="2461559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第三部分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35247" y="5213797"/>
            <a:ext cx="2521499" cy="858747"/>
            <a:chOff x="4835249" y="2035464"/>
            <a:chExt cx="2521499" cy="858747"/>
          </a:xfrm>
        </p:grpSpPr>
        <p:pic>
          <p:nvPicPr>
            <p:cNvPr id="38" name="图形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5249" y="2398239"/>
              <a:ext cx="2521499" cy="495972"/>
            </a:xfrm>
            <a:prstGeom prst="rect">
              <a:avLst/>
            </a:prstGeom>
          </p:spPr>
        </p:pic>
        <p:pic>
          <p:nvPicPr>
            <p:cNvPr id="39" name="图形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2719" y="2035464"/>
              <a:ext cx="466560" cy="432000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5034842" y="2461559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第四部分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488" y="328807"/>
            <a:ext cx="2131035" cy="4959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221323" y="376738"/>
            <a:ext cx="212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2000" spc="0" dirty="0"/>
              <a:t>第三部分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2184400" y="1073382"/>
          <a:ext cx="7823200" cy="429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23" y="1809000"/>
            <a:ext cx="5980553" cy="3240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252789" y="3112547"/>
            <a:ext cx="104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en-US" altLang="zh-CN" sz="4800" spc="0" dirty="0">
                <a:solidFill>
                  <a:srgbClr val="A52D38"/>
                </a:solidFill>
              </a:rPr>
              <a:t>04</a:t>
            </a:r>
            <a:endParaRPr lang="zh-CN" altLang="en-US" sz="4800" spc="0" dirty="0">
              <a:solidFill>
                <a:srgbClr val="A52D38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85600" y="3235659"/>
            <a:ext cx="212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3200" spc="0" dirty="0">
                <a:solidFill>
                  <a:srgbClr val="D64D57"/>
                </a:solidFill>
              </a:rPr>
              <a:t>第四部分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311219" y="328807"/>
            <a:ext cx="2281251" cy="495972"/>
            <a:chOff x="-548704" y="328807"/>
            <a:chExt cx="2281251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548704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第四部分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sp>
        <p:nvSpPr>
          <p:cNvPr id="43" name="Notched Right Arrow 32"/>
          <p:cNvSpPr/>
          <p:nvPr/>
        </p:nvSpPr>
        <p:spPr>
          <a:xfrm>
            <a:off x="1782709" y="2756476"/>
            <a:ext cx="1836885" cy="393504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D64D57"/>
          </a:solidFill>
          <a:ln>
            <a:solidFill>
              <a:srgbClr val="D64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44" name="Oval 34"/>
          <p:cNvSpPr>
            <a:spLocks noChangeAspect="1"/>
          </p:cNvSpPr>
          <p:nvPr/>
        </p:nvSpPr>
        <p:spPr>
          <a:xfrm>
            <a:off x="2593372" y="2845450"/>
            <a:ext cx="215559" cy="2155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仿宋_GB2312" panose="02010609030101010101" charset="-122"/>
            </a:endParaRPr>
          </a:p>
        </p:txBody>
      </p:sp>
      <p:sp>
        <p:nvSpPr>
          <p:cNvPr id="41" name="Notched Right Arrow 37"/>
          <p:cNvSpPr/>
          <p:nvPr/>
        </p:nvSpPr>
        <p:spPr>
          <a:xfrm>
            <a:off x="3480133" y="2756476"/>
            <a:ext cx="1836885" cy="393504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EDBE9A"/>
          </a:solidFill>
          <a:ln>
            <a:solidFill>
              <a:srgbClr val="EDB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42" name="Oval 39"/>
          <p:cNvSpPr>
            <a:spLocks noChangeAspect="1"/>
          </p:cNvSpPr>
          <p:nvPr/>
        </p:nvSpPr>
        <p:spPr>
          <a:xfrm>
            <a:off x="4290796" y="2845450"/>
            <a:ext cx="215559" cy="2155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仿宋_GB2312" panose="02010609030101010101" charset="-122"/>
            </a:endParaRPr>
          </a:p>
        </p:txBody>
      </p:sp>
      <p:sp>
        <p:nvSpPr>
          <p:cNvPr id="39" name="Notched Right Arrow 41"/>
          <p:cNvSpPr/>
          <p:nvPr/>
        </p:nvSpPr>
        <p:spPr>
          <a:xfrm>
            <a:off x="5177558" y="2756476"/>
            <a:ext cx="1836885" cy="393504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FFC7CE"/>
          </a:solidFill>
          <a:ln>
            <a:solidFill>
              <a:srgbClr val="FF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40" name="Oval 42"/>
          <p:cNvSpPr>
            <a:spLocks noChangeAspect="1"/>
          </p:cNvSpPr>
          <p:nvPr/>
        </p:nvSpPr>
        <p:spPr>
          <a:xfrm>
            <a:off x="5988221" y="2845450"/>
            <a:ext cx="215559" cy="2155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仿宋_GB2312" panose="02010609030101010101" charset="-122"/>
            </a:endParaRPr>
          </a:p>
        </p:txBody>
      </p:sp>
      <p:sp>
        <p:nvSpPr>
          <p:cNvPr id="37" name="Notched Right Arrow 44"/>
          <p:cNvSpPr/>
          <p:nvPr/>
        </p:nvSpPr>
        <p:spPr>
          <a:xfrm>
            <a:off x="6874982" y="2756476"/>
            <a:ext cx="1836885" cy="393504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A0664E"/>
          </a:solidFill>
          <a:ln>
            <a:solidFill>
              <a:srgbClr val="A0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8" name="Oval 45"/>
          <p:cNvSpPr>
            <a:spLocks noChangeAspect="1"/>
          </p:cNvSpPr>
          <p:nvPr/>
        </p:nvSpPr>
        <p:spPr>
          <a:xfrm>
            <a:off x="7685645" y="2845450"/>
            <a:ext cx="215559" cy="2155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仿宋_GB2312" panose="02010609030101010101" charset="-122"/>
            </a:endParaRPr>
          </a:p>
        </p:txBody>
      </p:sp>
      <p:sp>
        <p:nvSpPr>
          <p:cNvPr id="35" name="Notched Right Arrow 51"/>
          <p:cNvSpPr/>
          <p:nvPr/>
        </p:nvSpPr>
        <p:spPr>
          <a:xfrm>
            <a:off x="8572407" y="2756476"/>
            <a:ext cx="1836885" cy="393504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A52D38"/>
          </a:solidFill>
          <a:ln>
            <a:solidFill>
              <a:srgbClr val="A52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6" name="Oval 63"/>
          <p:cNvSpPr>
            <a:spLocks noChangeAspect="1"/>
          </p:cNvSpPr>
          <p:nvPr/>
        </p:nvSpPr>
        <p:spPr>
          <a:xfrm>
            <a:off x="9383070" y="2845450"/>
            <a:ext cx="215559" cy="2155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仿宋_GB2312" panose="02010609030101010101" charset="-122"/>
            </a:endParaRPr>
          </a:p>
        </p:txBody>
      </p:sp>
      <p:sp>
        <p:nvSpPr>
          <p:cNvPr id="20" name="TextBox 66"/>
          <p:cNvSpPr txBox="1"/>
          <p:nvPr/>
        </p:nvSpPr>
        <p:spPr>
          <a:xfrm>
            <a:off x="2434526" y="3267888"/>
            <a:ext cx="411480" cy="24574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D64D57"/>
                </a:solidFill>
                <a:latin typeface="仿宋_GB2312" panose="02010609030101010101" charset="-122"/>
              </a:rPr>
              <a:t>2014</a:t>
            </a:r>
            <a:endParaRPr lang="en-US" sz="1600" dirty="0">
              <a:solidFill>
                <a:srgbClr val="D64D57"/>
              </a:solidFill>
              <a:latin typeface="仿宋_GB2312" panose="02010609030101010101" charset="-122"/>
            </a:endParaRPr>
          </a:p>
        </p:txBody>
      </p:sp>
      <p:sp>
        <p:nvSpPr>
          <p:cNvPr id="21" name="TextBox 69"/>
          <p:cNvSpPr txBox="1"/>
          <p:nvPr/>
        </p:nvSpPr>
        <p:spPr>
          <a:xfrm>
            <a:off x="4170187" y="2438690"/>
            <a:ext cx="411480" cy="24574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EDBE9A"/>
                </a:solidFill>
                <a:latin typeface="仿宋_GB2312" panose="02010609030101010101" charset="-122"/>
              </a:rPr>
              <a:t>2015</a:t>
            </a:r>
            <a:endParaRPr lang="en-US" sz="1600" dirty="0">
              <a:solidFill>
                <a:srgbClr val="EDBE9A"/>
              </a:solidFill>
              <a:latin typeface="仿宋_GB2312" panose="02010609030101010101" charset="-122"/>
            </a:endParaRPr>
          </a:p>
        </p:txBody>
      </p:sp>
      <p:sp>
        <p:nvSpPr>
          <p:cNvPr id="22" name="TextBox 70"/>
          <p:cNvSpPr txBox="1"/>
          <p:nvPr/>
        </p:nvSpPr>
        <p:spPr>
          <a:xfrm>
            <a:off x="5888111" y="3267888"/>
            <a:ext cx="411480" cy="24574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FC7CE"/>
                </a:solidFill>
                <a:latin typeface="仿宋_GB2312" panose="02010609030101010101" charset="-122"/>
              </a:rPr>
              <a:t>2016</a:t>
            </a:r>
            <a:endParaRPr lang="en-US" sz="1600" dirty="0">
              <a:solidFill>
                <a:srgbClr val="FFC7CE"/>
              </a:solidFill>
              <a:latin typeface="仿宋_GB2312" panose="02010609030101010101" charset="-122"/>
            </a:endParaRPr>
          </a:p>
        </p:txBody>
      </p:sp>
      <p:sp>
        <p:nvSpPr>
          <p:cNvPr id="23" name="TextBox 71"/>
          <p:cNvSpPr txBox="1"/>
          <p:nvPr/>
        </p:nvSpPr>
        <p:spPr>
          <a:xfrm>
            <a:off x="7576438" y="2438690"/>
            <a:ext cx="411480" cy="24574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A0664E"/>
                </a:solidFill>
                <a:latin typeface="仿宋_GB2312" panose="02010609030101010101" charset="-122"/>
              </a:rPr>
              <a:t>2017</a:t>
            </a:r>
            <a:endParaRPr lang="en-US" sz="1600" dirty="0">
              <a:solidFill>
                <a:srgbClr val="A0664E"/>
              </a:solidFill>
              <a:latin typeface="仿宋_GB2312" panose="02010609030101010101" charset="-122"/>
            </a:endParaRPr>
          </a:p>
        </p:txBody>
      </p:sp>
      <p:sp>
        <p:nvSpPr>
          <p:cNvPr id="24" name="TextBox 73"/>
          <p:cNvSpPr txBox="1"/>
          <p:nvPr/>
        </p:nvSpPr>
        <p:spPr>
          <a:xfrm>
            <a:off x="9299549" y="3267888"/>
            <a:ext cx="411480" cy="24574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A52D38"/>
                </a:solidFill>
                <a:latin typeface="仿宋_GB2312" panose="02010609030101010101" charset="-122"/>
              </a:rPr>
              <a:t>2018</a:t>
            </a:r>
            <a:endParaRPr lang="en-US" sz="1600" dirty="0">
              <a:solidFill>
                <a:srgbClr val="A52D38"/>
              </a:solidFill>
              <a:latin typeface="仿宋_GB2312" panose="02010609030101010101" charset="-122"/>
            </a:endParaRPr>
          </a:p>
        </p:txBody>
      </p:sp>
      <p:cxnSp>
        <p:nvCxnSpPr>
          <p:cNvPr id="25" name="Straight Connector 74"/>
          <p:cNvCxnSpPr>
            <a:stCxn id="30" idx="7"/>
          </p:cNvCxnSpPr>
          <p:nvPr/>
        </p:nvCxnSpPr>
        <p:spPr>
          <a:xfrm flipH="1">
            <a:off x="2698640" y="2252358"/>
            <a:ext cx="1" cy="700044"/>
          </a:xfrm>
          <a:prstGeom prst="line">
            <a:avLst/>
          </a:prstGeom>
          <a:ln w="19050">
            <a:solidFill>
              <a:srgbClr val="D64D5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85"/>
          <p:cNvCxnSpPr>
            <a:stCxn id="31" idx="7"/>
          </p:cNvCxnSpPr>
          <p:nvPr/>
        </p:nvCxnSpPr>
        <p:spPr>
          <a:xfrm flipH="1">
            <a:off x="6096553" y="2246936"/>
            <a:ext cx="1" cy="700044"/>
          </a:xfrm>
          <a:prstGeom prst="line">
            <a:avLst/>
          </a:prstGeom>
          <a:ln w="19050">
            <a:solidFill>
              <a:srgbClr val="FF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0"/>
          <p:cNvCxnSpPr>
            <a:stCxn id="32" idx="7"/>
          </p:cNvCxnSpPr>
          <p:nvPr/>
        </p:nvCxnSpPr>
        <p:spPr>
          <a:xfrm flipH="1">
            <a:off x="9488449" y="2246936"/>
            <a:ext cx="1" cy="700044"/>
          </a:xfrm>
          <a:prstGeom prst="line">
            <a:avLst/>
          </a:prstGeom>
          <a:ln w="19050">
            <a:solidFill>
              <a:srgbClr val="A52D38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95"/>
          <p:cNvCxnSpPr>
            <a:stCxn id="34" idx="7"/>
          </p:cNvCxnSpPr>
          <p:nvPr/>
        </p:nvCxnSpPr>
        <p:spPr>
          <a:xfrm flipV="1">
            <a:off x="4396920" y="2957823"/>
            <a:ext cx="0" cy="700044"/>
          </a:xfrm>
          <a:prstGeom prst="line">
            <a:avLst/>
          </a:prstGeom>
          <a:ln w="19050">
            <a:solidFill>
              <a:srgbClr val="EDBE9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0"/>
          <p:cNvCxnSpPr>
            <a:stCxn id="33" idx="7"/>
          </p:cNvCxnSpPr>
          <p:nvPr/>
        </p:nvCxnSpPr>
        <p:spPr>
          <a:xfrm rot="10800000" flipH="1">
            <a:off x="7792041" y="2957823"/>
            <a:ext cx="1" cy="700044"/>
          </a:xfrm>
          <a:prstGeom prst="line">
            <a:avLst/>
          </a:prstGeom>
          <a:ln w="19050">
            <a:solidFill>
              <a:srgbClr val="A066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ardrop 64"/>
          <p:cNvSpPr/>
          <p:nvPr/>
        </p:nvSpPr>
        <p:spPr>
          <a:xfrm rot="8100000">
            <a:off x="2380488" y="1484272"/>
            <a:ext cx="636304" cy="636304"/>
          </a:xfrm>
          <a:prstGeom prst="teardrop">
            <a:avLst/>
          </a:prstGeom>
          <a:solidFill>
            <a:srgbClr val="D64D57"/>
          </a:solidFill>
          <a:ln>
            <a:solidFill>
              <a:srgbClr val="D64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1" name="Teardrop 87"/>
          <p:cNvSpPr/>
          <p:nvPr/>
        </p:nvSpPr>
        <p:spPr>
          <a:xfrm rot="8100000">
            <a:off x="5778402" y="1478849"/>
            <a:ext cx="636304" cy="636304"/>
          </a:xfrm>
          <a:prstGeom prst="teardrop">
            <a:avLst/>
          </a:prstGeom>
          <a:solidFill>
            <a:srgbClr val="FFC7CE"/>
          </a:solidFill>
          <a:ln>
            <a:solidFill>
              <a:srgbClr val="FF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2" name="Teardrop 92"/>
          <p:cNvSpPr/>
          <p:nvPr/>
        </p:nvSpPr>
        <p:spPr>
          <a:xfrm rot="8100000">
            <a:off x="9170297" y="1478849"/>
            <a:ext cx="636304" cy="636304"/>
          </a:xfrm>
          <a:prstGeom prst="teardrop">
            <a:avLst/>
          </a:prstGeom>
          <a:solidFill>
            <a:srgbClr val="A52D38"/>
          </a:solidFill>
          <a:ln>
            <a:solidFill>
              <a:srgbClr val="A52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3" name="Teardrop 102"/>
          <p:cNvSpPr/>
          <p:nvPr/>
        </p:nvSpPr>
        <p:spPr>
          <a:xfrm rot="18900000">
            <a:off x="7473889" y="3789650"/>
            <a:ext cx="636304" cy="636304"/>
          </a:xfrm>
          <a:prstGeom prst="teardrop">
            <a:avLst/>
          </a:prstGeom>
          <a:solidFill>
            <a:srgbClr val="A0664E"/>
          </a:solidFill>
          <a:ln>
            <a:solidFill>
              <a:srgbClr val="A0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34" name="Teardrop 97"/>
          <p:cNvSpPr/>
          <p:nvPr/>
        </p:nvSpPr>
        <p:spPr>
          <a:xfrm rot="18900000">
            <a:off x="4078768" y="3789650"/>
            <a:ext cx="636304" cy="636304"/>
          </a:xfrm>
          <a:prstGeom prst="teardrop">
            <a:avLst/>
          </a:prstGeom>
          <a:solidFill>
            <a:srgbClr val="EDBE9A"/>
          </a:solidFill>
          <a:ln>
            <a:solidFill>
              <a:srgbClr val="EDB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pic>
        <p:nvPicPr>
          <p:cNvPr id="45" name="图形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591" y="1659586"/>
            <a:ext cx="410097" cy="379719"/>
          </a:xfrm>
          <a:prstGeom prst="rect">
            <a:avLst/>
          </a:prstGeom>
        </p:spPr>
      </p:pic>
      <p:pic>
        <p:nvPicPr>
          <p:cNvPr id="46" name="图形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456" y="3943514"/>
            <a:ext cx="410097" cy="379719"/>
          </a:xfrm>
          <a:prstGeom prst="rect">
            <a:avLst/>
          </a:prstGeom>
        </p:spPr>
      </p:pic>
      <p:pic>
        <p:nvPicPr>
          <p:cNvPr id="47" name="图形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662" y="1659585"/>
            <a:ext cx="410097" cy="379719"/>
          </a:xfrm>
          <a:prstGeom prst="rect">
            <a:avLst/>
          </a:prstGeom>
        </p:spPr>
      </p:pic>
      <p:pic>
        <p:nvPicPr>
          <p:cNvPr id="48" name="图形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128" y="3917942"/>
            <a:ext cx="410097" cy="379719"/>
          </a:xfrm>
          <a:prstGeom prst="rect">
            <a:avLst/>
          </a:prstGeom>
        </p:spPr>
      </p:pic>
      <p:pic>
        <p:nvPicPr>
          <p:cNvPr id="49" name="图形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355" y="1659585"/>
            <a:ext cx="410097" cy="379719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1578624" y="3543315"/>
            <a:ext cx="2122312" cy="970870"/>
            <a:chOff x="2107997" y="1793434"/>
            <a:chExt cx="2122312" cy="970870"/>
          </a:xfrm>
        </p:grpSpPr>
        <p:sp>
          <p:nvSpPr>
            <p:cNvPr id="51" name="文本框 50"/>
            <p:cNvSpPr txBox="1"/>
            <p:nvPr/>
          </p:nvSpPr>
          <p:spPr>
            <a:xfrm>
              <a:off x="2107998" y="1793434"/>
              <a:ext cx="2122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6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1600" spc="0" dirty="0">
                <a:solidFill>
                  <a:srgbClr val="D64D57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107997" y="2117973"/>
              <a:ext cx="2122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312171" y="1465020"/>
            <a:ext cx="2122312" cy="970870"/>
            <a:chOff x="2107997" y="1793434"/>
            <a:chExt cx="2122312" cy="970870"/>
          </a:xfrm>
        </p:grpSpPr>
        <p:sp>
          <p:nvSpPr>
            <p:cNvPr id="56" name="文本框 55"/>
            <p:cNvSpPr txBox="1"/>
            <p:nvPr/>
          </p:nvSpPr>
          <p:spPr>
            <a:xfrm>
              <a:off x="2107998" y="1793434"/>
              <a:ext cx="2122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6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1600" spc="0" dirty="0">
                <a:solidFill>
                  <a:srgbClr val="D64D57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107997" y="2117973"/>
              <a:ext cx="2122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033324" y="3540925"/>
            <a:ext cx="2122312" cy="970870"/>
            <a:chOff x="2107997" y="1793434"/>
            <a:chExt cx="2122312" cy="970870"/>
          </a:xfrm>
        </p:grpSpPr>
        <p:sp>
          <p:nvSpPr>
            <p:cNvPr id="59" name="文本框 58"/>
            <p:cNvSpPr txBox="1"/>
            <p:nvPr/>
          </p:nvSpPr>
          <p:spPr>
            <a:xfrm>
              <a:off x="2107998" y="1793434"/>
              <a:ext cx="2122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6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1600" spc="0" dirty="0">
                <a:solidFill>
                  <a:srgbClr val="D64D57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107997" y="2117973"/>
              <a:ext cx="2122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710082" y="1454623"/>
            <a:ext cx="2122312" cy="970870"/>
            <a:chOff x="2107997" y="1793434"/>
            <a:chExt cx="2122312" cy="970870"/>
          </a:xfrm>
        </p:grpSpPr>
        <p:sp>
          <p:nvSpPr>
            <p:cNvPr id="62" name="文本框 61"/>
            <p:cNvSpPr txBox="1"/>
            <p:nvPr/>
          </p:nvSpPr>
          <p:spPr>
            <a:xfrm>
              <a:off x="2107998" y="1793434"/>
              <a:ext cx="2122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6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1600" spc="0" dirty="0">
                <a:solidFill>
                  <a:srgbClr val="D64D57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107997" y="2117973"/>
              <a:ext cx="2122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428446" y="3563265"/>
            <a:ext cx="2122312" cy="970870"/>
            <a:chOff x="2107997" y="1793434"/>
            <a:chExt cx="2122312" cy="970870"/>
          </a:xfrm>
        </p:grpSpPr>
        <p:sp>
          <p:nvSpPr>
            <p:cNvPr id="66" name="文本框 65"/>
            <p:cNvSpPr txBox="1"/>
            <p:nvPr/>
          </p:nvSpPr>
          <p:spPr>
            <a:xfrm>
              <a:off x="2107998" y="1793434"/>
              <a:ext cx="2122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6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1600" spc="0" dirty="0">
                <a:solidFill>
                  <a:srgbClr val="D64D57"/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107997" y="2117973"/>
              <a:ext cx="2122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  <a:p>
              <a:r>
                <a:rPr lang="zh-CN" altLang="en-US" sz="1200" spc="0" dirty="0">
                  <a:solidFill>
                    <a:srgbClr val="D64D57"/>
                  </a:solidFill>
                </a:rPr>
                <a:t>点击输入文字</a:t>
              </a:r>
              <a:endParaRPr lang="en-US" altLang="zh-CN" sz="1200" spc="0" dirty="0">
                <a:solidFill>
                  <a:srgbClr val="D64D57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311219" y="328807"/>
            <a:ext cx="2281251" cy="495972"/>
            <a:chOff x="-548704" y="328807"/>
            <a:chExt cx="2281251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548704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第四部分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sp>
        <p:nvSpPr>
          <p:cNvPr id="55" name="Hexagon 4"/>
          <p:cNvSpPr/>
          <p:nvPr/>
        </p:nvSpPr>
        <p:spPr>
          <a:xfrm>
            <a:off x="2182128" y="2617090"/>
            <a:ext cx="2247039" cy="1937100"/>
          </a:xfrm>
          <a:prstGeom prst="hexagon">
            <a:avLst/>
          </a:prstGeom>
          <a:solidFill>
            <a:srgbClr val="D64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仿宋_GB2312" panose="02010609030101010101" charset="-122"/>
            </a:endParaRPr>
          </a:p>
        </p:txBody>
      </p:sp>
      <p:sp>
        <p:nvSpPr>
          <p:cNvPr id="68" name="Hexagon 6"/>
          <p:cNvSpPr/>
          <p:nvPr/>
        </p:nvSpPr>
        <p:spPr>
          <a:xfrm>
            <a:off x="7746854" y="1574036"/>
            <a:ext cx="2247039" cy="1937100"/>
          </a:xfrm>
          <a:prstGeom prst="hexagon">
            <a:avLst/>
          </a:prstGeom>
          <a:solidFill>
            <a:srgbClr val="A06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仿宋_GB2312" panose="02010609030101010101" charset="-122"/>
            </a:endParaRPr>
          </a:p>
        </p:txBody>
      </p:sp>
      <p:sp>
        <p:nvSpPr>
          <p:cNvPr id="69" name="Hexagon 7"/>
          <p:cNvSpPr/>
          <p:nvPr/>
        </p:nvSpPr>
        <p:spPr>
          <a:xfrm>
            <a:off x="4035949" y="1574561"/>
            <a:ext cx="2247039" cy="1937100"/>
          </a:xfrm>
          <a:prstGeom prst="hexagon">
            <a:avLst/>
          </a:prstGeom>
          <a:solidFill>
            <a:srgbClr val="EDB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仿宋_GB2312" panose="02010609030101010101" charset="-122"/>
            </a:endParaRPr>
          </a:p>
        </p:txBody>
      </p:sp>
      <p:sp>
        <p:nvSpPr>
          <p:cNvPr id="70" name="Hexagon 10"/>
          <p:cNvSpPr/>
          <p:nvPr/>
        </p:nvSpPr>
        <p:spPr>
          <a:xfrm>
            <a:off x="5890844" y="2580068"/>
            <a:ext cx="2247039" cy="1937100"/>
          </a:xfrm>
          <a:prstGeom prst="hexagon">
            <a:avLst/>
          </a:prstGeom>
          <a:solidFill>
            <a:srgbClr val="FFC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仿宋_GB2312" panose="02010609030101010101" charset="-122"/>
            </a:endParaRPr>
          </a:p>
        </p:txBody>
      </p:sp>
      <p:sp>
        <p:nvSpPr>
          <p:cNvPr id="81" name="Oval 22"/>
          <p:cNvSpPr/>
          <p:nvPr/>
        </p:nvSpPr>
        <p:spPr>
          <a:xfrm>
            <a:off x="1969410" y="2673330"/>
            <a:ext cx="797208" cy="797208"/>
          </a:xfrm>
          <a:prstGeom prst="ellipse">
            <a:avLst/>
          </a:prstGeom>
          <a:solidFill>
            <a:srgbClr val="D64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82" name="Oval 23"/>
          <p:cNvSpPr/>
          <p:nvPr/>
        </p:nvSpPr>
        <p:spPr>
          <a:xfrm>
            <a:off x="2049131" y="2753051"/>
            <a:ext cx="637767" cy="6377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79" name="Oval 26"/>
          <p:cNvSpPr/>
          <p:nvPr/>
        </p:nvSpPr>
        <p:spPr>
          <a:xfrm>
            <a:off x="4760864" y="1201517"/>
            <a:ext cx="797208" cy="797208"/>
          </a:xfrm>
          <a:prstGeom prst="ellipse">
            <a:avLst/>
          </a:prstGeom>
          <a:solidFill>
            <a:srgbClr val="EDB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80" name="Oval 27"/>
          <p:cNvSpPr/>
          <p:nvPr/>
        </p:nvSpPr>
        <p:spPr>
          <a:xfrm>
            <a:off x="4840585" y="1281238"/>
            <a:ext cx="637767" cy="6377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77" name="Oval 34"/>
          <p:cNvSpPr/>
          <p:nvPr/>
        </p:nvSpPr>
        <p:spPr>
          <a:xfrm>
            <a:off x="6615758" y="4108148"/>
            <a:ext cx="797208" cy="797208"/>
          </a:xfrm>
          <a:prstGeom prst="ellipse">
            <a:avLst/>
          </a:prstGeom>
          <a:solidFill>
            <a:srgbClr val="FFC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78" name="Oval 35"/>
          <p:cNvSpPr/>
          <p:nvPr/>
        </p:nvSpPr>
        <p:spPr>
          <a:xfrm>
            <a:off x="6695479" y="4187869"/>
            <a:ext cx="637767" cy="6377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75" name="Oval 43"/>
          <p:cNvSpPr/>
          <p:nvPr/>
        </p:nvSpPr>
        <p:spPr>
          <a:xfrm>
            <a:off x="9405106" y="1613899"/>
            <a:ext cx="817485" cy="817485"/>
          </a:xfrm>
          <a:prstGeom prst="ellipse">
            <a:avLst/>
          </a:prstGeom>
          <a:solidFill>
            <a:srgbClr val="A06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76" name="Oval 44"/>
          <p:cNvSpPr/>
          <p:nvPr/>
        </p:nvSpPr>
        <p:spPr>
          <a:xfrm>
            <a:off x="9486854" y="1695647"/>
            <a:ext cx="653988" cy="6539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274" y="2152571"/>
            <a:ext cx="1057275" cy="1123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36076" y="2484724"/>
            <a:ext cx="893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</a:rPr>
              <a:t>520</a:t>
            </a:r>
            <a:endParaRPr lang="zh-CN" altLang="en-US" sz="2400" b="1" spc="300" dirty="0">
              <a:solidFill>
                <a:schemeClr val="bg1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182" y="3025563"/>
            <a:ext cx="864929" cy="112015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8780" y="2105233"/>
            <a:ext cx="1076325" cy="971550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147" y="2770418"/>
            <a:ext cx="736249" cy="12571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311219" y="328807"/>
            <a:ext cx="2281251" cy="495972"/>
            <a:chOff x="-548704" y="328807"/>
            <a:chExt cx="2281251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548704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第四部分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sp>
        <p:nvSpPr>
          <p:cNvPr id="108" name="Oval 34"/>
          <p:cNvSpPr/>
          <p:nvPr/>
        </p:nvSpPr>
        <p:spPr>
          <a:xfrm>
            <a:off x="2093036" y="1781465"/>
            <a:ext cx="1471379" cy="14713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仿宋_GB2312" panose="02010609030101010101" charset="-122"/>
            </a:endParaRPr>
          </a:p>
        </p:txBody>
      </p:sp>
      <p:sp>
        <p:nvSpPr>
          <p:cNvPr id="109" name="Pie 35"/>
          <p:cNvSpPr/>
          <p:nvPr/>
        </p:nvSpPr>
        <p:spPr>
          <a:xfrm>
            <a:off x="1914949" y="1646095"/>
            <a:ext cx="1742120" cy="1742119"/>
          </a:xfrm>
          <a:prstGeom prst="pie">
            <a:avLst>
              <a:gd name="adj1" fmla="val 27111"/>
              <a:gd name="adj2" fmla="val 16200000"/>
            </a:avLst>
          </a:prstGeom>
          <a:solidFill>
            <a:srgbClr val="D64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仿宋_GB2312" panose="02010609030101010101" charset="-122"/>
            </a:endParaRPr>
          </a:p>
        </p:txBody>
      </p:sp>
      <p:sp>
        <p:nvSpPr>
          <p:cNvPr id="110" name="TextBox 67"/>
          <p:cNvSpPr txBox="1"/>
          <p:nvPr/>
        </p:nvSpPr>
        <p:spPr>
          <a:xfrm>
            <a:off x="2075881" y="2354533"/>
            <a:ext cx="6575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仿宋_GB2312" panose="02010609030101010101" charset="-122"/>
              </a:rPr>
              <a:t>75%</a:t>
            </a:r>
          </a:p>
        </p:txBody>
      </p:sp>
      <p:sp>
        <p:nvSpPr>
          <p:cNvPr id="105" name="Oval 36"/>
          <p:cNvSpPr/>
          <p:nvPr/>
        </p:nvSpPr>
        <p:spPr>
          <a:xfrm>
            <a:off x="4351509" y="1781465"/>
            <a:ext cx="1471379" cy="14713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仿宋_GB2312" panose="02010609030101010101" charset="-122"/>
            </a:endParaRPr>
          </a:p>
        </p:txBody>
      </p:sp>
      <p:sp>
        <p:nvSpPr>
          <p:cNvPr id="106" name="Pie 37"/>
          <p:cNvSpPr/>
          <p:nvPr/>
        </p:nvSpPr>
        <p:spPr>
          <a:xfrm>
            <a:off x="4173422" y="1646095"/>
            <a:ext cx="1742120" cy="1742119"/>
          </a:xfrm>
          <a:prstGeom prst="pie">
            <a:avLst>
              <a:gd name="adj1" fmla="val 5379724"/>
              <a:gd name="adj2" fmla="val 16200000"/>
            </a:avLst>
          </a:prstGeom>
          <a:solidFill>
            <a:srgbClr val="FFC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仿宋_GB2312" panose="02010609030101010101" charset="-122"/>
            </a:endParaRPr>
          </a:p>
        </p:txBody>
      </p:sp>
      <p:sp>
        <p:nvSpPr>
          <p:cNvPr id="107" name="TextBox 38"/>
          <p:cNvSpPr txBox="1"/>
          <p:nvPr/>
        </p:nvSpPr>
        <p:spPr>
          <a:xfrm>
            <a:off x="4334354" y="2308973"/>
            <a:ext cx="6575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仿宋_GB2312" panose="02010609030101010101" charset="-122"/>
              </a:rPr>
              <a:t>50%</a:t>
            </a:r>
          </a:p>
        </p:txBody>
      </p:sp>
      <p:sp>
        <p:nvSpPr>
          <p:cNvPr id="102" name="Oval 39"/>
          <p:cNvSpPr/>
          <p:nvPr/>
        </p:nvSpPr>
        <p:spPr>
          <a:xfrm>
            <a:off x="6532586" y="1781465"/>
            <a:ext cx="1471379" cy="14713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仿宋_GB2312" panose="02010609030101010101" charset="-122"/>
            </a:endParaRPr>
          </a:p>
        </p:txBody>
      </p:sp>
      <p:sp>
        <p:nvSpPr>
          <p:cNvPr id="103" name="Pie 40"/>
          <p:cNvSpPr/>
          <p:nvPr/>
        </p:nvSpPr>
        <p:spPr>
          <a:xfrm>
            <a:off x="6354499" y="1646095"/>
            <a:ext cx="1742120" cy="1742119"/>
          </a:xfrm>
          <a:prstGeom prst="pie">
            <a:avLst>
              <a:gd name="adj1" fmla="val 19548649"/>
              <a:gd name="adj2" fmla="val 16200000"/>
            </a:avLst>
          </a:prstGeom>
          <a:solidFill>
            <a:srgbClr val="EDB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仿宋_GB2312" panose="02010609030101010101" charset="-122"/>
            </a:endParaRPr>
          </a:p>
        </p:txBody>
      </p:sp>
      <p:sp>
        <p:nvSpPr>
          <p:cNvPr id="104" name="TextBox 41"/>
          <p:cNvSpPr txBox="1"/>
          <p:nvPr/>
        </p:nvSpPr>
        <p:spPr>
          <a:xfrm>
            <a:off x="6515431" y="2308973"/>
            <a:ext cx="6575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仿宋_GB2312" panose="02010609030101010101" charset="-122"/>
              </a:rPr>
              <a:t>85%</a:t>
            </a:r>
          </a:p>
        </p:txBody>
      </p:sp>
      <p:sp>
        <p:nvSpPr>
          <p:cNvPr id="99" name="Oval 42"/>
          <p:cNvSpPr/>
          <p:nvPr/>
        </p:nvSpPr>
        <p:spPr>
          <a:xfrm>
            <a:off x="8713018" y="1738750"/>
            <a:ext cx="1471379" cy="14713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仿宋_GB2312" panose="02010609030101010101" charset="-122"/>
            </a:endParaRPr>
          </a:p>
        </p:txBody>
      </p:sp>
      <p:sp>
        <p:nvSpPr>
          <p:cNvPr id="100" name="Pie 43"/>
          <p:cNvSpPr/>
          <p:nvPr/>
        </p:nvSpPr>
        <p:spPr>
          <a:xfrm>
            <a:off x="8534931" y="1646095"/>
            <a:ext cx="1742120" cy="1742119"/>
          </a:xfrm>
          <a:prstGeom prst="pie">
            <a:avLst>
              <a:gd name="adj1" fmla="val 17910010"/>
              <a:gd name="adj2" fmla="val 5351067"/>
            </a:avLst>
          </a:prstGeom>
          <a:solidFill>
            <a:srgbClr val="A06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仿宋_GB2312" panose="02010609030101010101" charset="-122"/>
            </a:endParaRPr>
          </a:p>
        </p:txBody>
      </p:sp>
      <p:sp>
        <p:nvSpPr>
          <p:cNvPr id="101" name="TextBox 44"/>
          <p:cNvSpPr txBox="1"/>
          <p:nvPr/>
        </p:nvSpPr>
        <p:spPr>
          <a:xfrm>
            <a:off x="9481061" y="2374673"/>
            <a:ext cx="6575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仿宋_GB2312" panose="02010609030101010101" charset="-122"/>
              </a:rPr>
              <a:t>75%</a:t>
            </a:r>
          </a:p>
        </p:txBody>
      </p:sp>
      <p:sp>
        <p:nvSpPr>
          <p:cNvPr id="83" name="TextBox 46"/>
          <p:cNvSpPr txBox="1"/>
          <p:nvPr/>
        </p:nvSpPr>
        <p:spPr>
          <a:xfrm>
            <a:off x="2574767" y="3562067"/>
            <a:ext cx="46228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D64D57"/>
                </a:solidFill>
                <a:latin typeface="仿宋_GB2312" panose="02010609030101010101" charset="-122"/>
              </a:rPr>
              <a:t>2015</a:t>
            </a:r>
          </a:p>
        </p:txBody>
      </p:sp>
      <p:sp>
        <p:nvSpPr>
          <p:cNvPr id="84" name="TextBox 47"/>
          <p:cNvSpPr txBox="1"/>
          <p:nvPr/>
        </p:nvSpPr>
        <p:spPr>
          <a:xfrm>
            <a:off x="4822690" y="3562067"/>
            <a:ext cx="46228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FC7CE"/>
                </a:solidFill>
                <a:latin typeface="仿宋_GB2312" panose="02010609030101010101" charset="-122"/>
              </a:rPr>
              <a:t>2016</a:t>
            </a:r>
          </a:p>
        </p:txBody>
      </p:sp>
      <p:sp>
        <p:nvSpPr>
          <p:cNvPr id="85" name="TextBox 48"/>
          <p:cNvSpPr txBox="1"/>
          <p:nvPr/>
        </p:nvSpPr>
        <p:spPr>
          <a:xfrm>
            <a:off x="6980999" y="3562067"/>
            <a:ext cx="46228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EDBE9A"/>
                </a:solidFill>
                <a:latin typeface="仿宋_GB2312" panose="02010609030101010101" charset="-122"/>
              </a:rPr>
              <a:t>2017</a:t>
            </a:r>
          </a:p>
        </p:txBody>
      </p:sp>
      <p:sp>
        <p:nvSpPr>
          <p:cNvPr id="86" name="TextBox 49"/>
          <p:cNvSpPr txBox="1"/>
          <p:nvPr/>
        </p:nvSpPr>
        <p:spPr>
          <a:xfrm>
            <a:off x="9166182" y="3562067"/>
            <a:ext cx="45974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A0664E"/>
                </a:solidFill>
                <a:latin typeface="仿宋_GB2312" panose="02010609030101010101" charset="-122"/>
              </a:rPr>
              <a:t>2018</a:t>
            </a:r>
          </a:p>
        </p:txBody>
      </p:sp>
      <p:grpSp>
        <p:nvGrpSpPr>
          <p:cNvPr id="87" name="Group 59"/>
          <p:cNvGrpSpPr/>
          <p:nvPr/>
        </p:nvGrpSpPr>
        <p:grpSpPr>
          <a:xfrm>
            <a:off x="1914949" y="4081670"/>
            <a:ext cx="1742119" cy="750523"/>
            <a:chOff x="654725" y="3050273"/>
            <a:chExt cx="1296168" cy="558403"/>
          </a:xfrm>
          <a:solidFill>
            <a:srgbClr val="D64D57"/>
          </a:solidFill>
        </p:grpSpPr>
        <p:sp>
          <p:nvSpPr>
            <p:cNvPr id="97" name="Isosceles Triangle 58"/>
            <p:cNvSpPr/>
            <p:nvPr/>
          </p:nvSpPr>
          <p:spPr>
            <a:xfrm>
              <a:off x="1158914" y="3050273"/>
              <a:ext cx="287790" cy="21276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8" name="Round Same Side Corner Rectangle 57"/>
            <p:cNvSpPr/>
            <p:nvPr/>
          </p:nvSpPr>
          <p:spPr>
            <a:xfrm>
              <a:off x="654725" y="3187760"/>
              <a:ext cx="1296168" cy="42091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仿宋_GB2312" panose="02010609030101010101" charset="-122"/>
                  <a:ea typeface="仿宋_GB2312" panose="02010609030101010101" charset="-122"/>
                </a:rPr>
                <a:t>输入标题</a:t>
              </a:r>
              <a:endParaRPr lang="en-US" altLang="zh-CN" sz="1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</p:grpSp>
      <p:grpSp>
        <p:nvGrpSpPr>
          <p:cNvPr id="88" name="Group 78"/>
          <p:cNvGrpSpPr/>
          <p:nvPr/>
        </p:nvGrpSpPr>
        <p:grpSpPr>
          <a:xfrm>
            <a:off x="4173422" y="4081670"/>
            <a:ext cx="1742119" cy="750523"/>
            <a:chOff x="654725" y="3050273"/>
            <a:chExt cx="1296168" cy="558403"/>
          </a:xfrm>
          <a:solidFill>
            <a:srgbClr val="FFC7CE"/>
          </a:solidFill>
        </p:grpSpPr>
        <p:sp>
          <p:nvSpPr>
            <p:cNvPr id="95" name="Isosceles Triangle 79"/>
            <p:cNvSpPr/>
            <p:nvPr/>
          </p:nvSpPr>
          <p:spPr>
            <a:xfrm>
              <a:off x="1158914" y="3050273"/>
              <a:ext cx="287790" cy="21276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6" name="Round Same Side Corner Rectangle 80"/>
            <p:cNvSpPr/>
            <p:nvPr/>
          </p:nvSpPr>
          <p:spPr>
            <a:xfrm>
              <a:off x="654725" y="3187760"/>
              <a:ext cx="1296168" cy="42091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仿宋_GB2312" panose="02010609030101010101" charset="-122"/>
                  <a:ea typeface="仿宋_GB2312" panose="02010609030101010101" charset="-122"/>
                </a:rPr>
                <a:t>输入标题</a:t>
              </a:r>
              <a:endParaRPr lang="en-US" altLang="zh-CN" sz="1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</p:grpSp>
      <p:grpSp>
        <p:nvGrpSpPr>
          <p:cNvPr id="89" name="Group 81"/>
          <p:cNvGrpSpPr/>
          <p:nvPr/>
        </p:nvGrpSpPr>
        <p:grpSpPr>
          <a:xfrm>
            <a:off x="6354499" y="4081670"/>
            <a:ext cx="1742119" cy="750523"/>
            <a:chOff x="654725" y="3050273"/>
            <a:chExt cx="1296168" cy="558403"/>
          </a:xfrm>
          <a:solidFill>
            <a:srgbClr val="EDBE9A"/>
          </a:solidFill>
        </p:grpSpPr>
        <p:sp>
          <p:nvSpPr>
            <p:cNvPr id="93" name="Isosceles Triangle 82"/>
            <p:cNvSpPr/>
            <p:nvPr/>
          </p:nvSpPr>
          <p:spPr>
            <a:xfrm>
              <a:off x="1158914" y="3050273"/>
              <a:ext cx="287790" cy="21276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4" name="Round Same Side Corner Rectangle 83"/>
            <p:cNvSpPr/>
            <p:nvPr/>
          </p:nvSpPr>
          <p:spPr>
            <a:xfrm>
              <a:off x="654725" y="3187760"/>
              <a:ext cx="1296168" cy="42091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仿宋_GB2312" panose="02010609030101010101" charset="-122"/>
                  <a:ea typeface="仿宋_GB2312" panose="02010609030101010101" charset="-122"/>
                </a:rPr>
                <a:t>输入标题</a:t>
              </a:r>
              <a:endParaRPr lang="en-US" altLang="zh-CN" sz="1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</p:grpSp>
      <p:grpSp>
        <p:nvGrpSpPr>
          <p:cNvPr id="90" name="Group 84"/>
          <p:cNvGrpSpPr/>
          <p:nvPr/>
        </p:nvGrpSpPr>
        <p:grpSpPr>
          <a:xfrm>
            <a:off x="8534931" y="4081670"/>
            <a:ext cx="1742119" cy="750523"/>
            <a:chOff x="654725" y="3050273"/>
            <a:chExt cx="1296168" cy="558403"/>
          </a:xfrm>
          <a:solidFill>
            <a:srgbClr val="A0664E"/>
          </a:solidFill>
        </p:grpSpPr>
        <p:sp>
          <p:nvSpPr>
            <p:cNvPr id="91" name="Isosceles Triangle 85"/>
            <p:cNvSpPr/>
            <p:nvPr/>
          </p:nvSpPr>
          <p:spPr>
            <a:xfrm>
              <a:off x="1158914" y="3050273"/>
              <a:ext cx="287790" cy="21276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2" name="Round Same Side Corner Rectangle 86"/>
            <p:cNvSpPr/>
            <p:nvPr/>
          </p:nvSpPr>
          <p:spPr>
            <a:xfrm>
              <a:off x="654725" y="3187760"/>
              <a:ext cx="1296168" cy="42091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仿宋_GB2312" panose="02010609030101010101" charset="-122"/>
                  <a:ea typeface="仿宋_GB2312" panose="02010609030101010101" charset="-122"/>
                </a:rPr>
                <a:t>输入标题</a:t>
              </a:r>
              <a:endParaRPr lang="en-US" altLang="zh-CN" sz="1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311219" y="328807"/>
            <a:ext cx="2281251" cy="495972"/>
            <a:chOff x="-548704" y="328807"/>
            <a:chExt cx="2281251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548704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第四部分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59868" y="1504778"/>
            <a:ext cx="9072264" cy="3219810"/>
            <a:chOff x="928449" y="1448333"/>
            <a:chExt cx="9072264" cy="3219810"/>
          </a:xfrm>
        </p:grpSpPr>
        <p:grpSp>
          <p:nvGrpSpPr>
            <p:cNvPr id="36" name="Group 176"/>
            <p:cNvGrpSpPr/>
            <p:nvPr/>
          </p:nvGrpSpPr>
          <p:grpSpPr>
            <a:xfrm rot="10800000" flipH="1">
              <a:off x="5548656" y="4024398"/>
              <a:ext cx="143299" cy="561602"/>
              <a:chOff x="4514393" y="1036303"/>
              <a:chExt cx="115214" cy="1487365"/>
            </a:xfrm>
            <a:solidFill>
              <a:srgbClr val="A0664E"/>
            </a:solidFill>
          </p:grpSpPr>
          <p:cxnSp>
            <p:nvCxnSpPr>
              <p:cNvPr id="60" name="Straight Connector 177"/>
              <p:cNvCxnSpPr/>
              <p:nvPr/>
            </p:nvCxnSpPr>
            <p:spPr>
              <a:xfrm flipV="1">
                <a:off x="4629607" y="1041066"/>
                <a:ext cx="0" cy="1482602"/>
              </a:xfrm>
              <a:prstGeom prst="line">
                <a:avLst/>
              </a:prstGeom>
              <a:grpFill/>
              <a:ln w="19050">
                <a:solidFill>
                  <a:srgbClr val="A0664E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78"/>
              <p:cNvCxnSpPr/>
              <p:nvPr/>
            </p:nvCxnSpPr>
            <p:spPr>
              <a:xfrm flipH="1">
                <a:off x="4514393" y="1036303"/>
                <a:ext cx="115214" cy="0"/>
              </a:xfrm>
              <a:prstGeom prst="line">
                <a:avLst/>
              </a:prstGeom>
              <a:grpFill/>
              <a:ln w="19050">
                <a:solidFill>
                  <a:srgbClr val="A0664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179"/>
              <p:cNvCxnSpPr/>
              <p:nvPr/>
            </p:nvCxnSpPr>
            <p:spPr>
              <a:xfrm flipH="1">
                <a:off x="4514393" y="2523668"/>
                <a:ext cx="115214" cy="0"/>
              </a:xfrm>
              <a:prstGeom prst="line">
                <a:avLst/>
              </a:prstGeom>
              <a:grpFill/>
              <a:ln w="19050">
                <a:solidFill>
                  <a:srgbClr val="A0664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172"/>
            <p:cNvGrpSpPr/>
            <p:nvPr/>
          </p:nvGrpSpPr>
          <p:grpSpPr>
            <a:xfrm rot="10800000" flipH="1">
              <a:off x="5548656" y="3226034"/>
              <a:ext cx="143299" cy="561602"/>
              <a:chOff x="4514393" y="1036303"/>
              <a:chExt cx="115214" cy="1487365"/>
            </a:xfrm>
            <a:solidFill>
              <a:srgbClr val="EDBE9A"/>
            </a:solidFill>
          </p:grpSpPr>
          <p:cxnSp>
            <p:nvCxnSpPr>
              <p:cNvPr id="57" name="Straight Connector 173"/>
              <p:cNvCxnSpPr/>
              <p:nvPr/>
            </p:nvCxnSpPr>
            <p:spPr>
              <a:xfrm flipV="1">
                <a:off x="4629607" y="1041066"/>
                <a:ext cx="0" cy="1482602"/>
              </a:xfrm>
              <a:prstGeom prst="line">
                <a:avLst/>
              </a:prstGeom>
              <a:grpFill/>
              <a:ln w="19050">
                <a:solidFill>
                  <a:srgbClr val="EDBE9A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174"/>
              <p:cNvCxnSpPr/>
              <p:nvPr/>
            </p:nvCxnSpPr>
            <p:spPr>
              <a:xfrm flipH="1">
                <a:off x="4514393" y="1036303"/>
                <a:ext cx="115214" cy="0"/>
              </a:xfrm>
              <a:prstGeom prst="line">
                <a:avLst/>
              </a:prstGeom>
              <a:grpFill/>
              <a:ln w="19050">
                <a:solidFill>
                  <a:srgbClr val="EDBE9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175"/>
              <p:cNvCxnSpPr/>
              <p:nvPr/>
            </p:nvCxnSpPr>
            <p:spPr>
              <a:xfrm flipH="1">
                <a:off x="4514393" y="2523668"/>
                <a:ext cx="115214" cy="0"/>
              </a:xfrm>
              <a:prstGeom prst="line">
                <a:avLst/>
              </a:prstGeom>
              <a:grpFill/>
              <a:ln w="19050">
                <a:solidFill>
                  <a:srgbClr val="EDBE9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68"/>
            <p:cNvGrpSpPr/>
            <p:nvPr/>
          </p:nvGrpSpPr>
          <p:grpSpPr>
            <a:xfrm rot="10800000" flipH="1">
              <a:off x="5548656" y="2427671"/>
              <a:ext cx="143299" cy="561602"/>
              <a:chOff x="4514393" y="1036303"/>
              <a:chExt cx="115214" cy="1487365"/>
            </a:xfrm>
            <a:solidFill>
              <a:srgbClr val="FFC7CE"/>
            </a:solidFill>
          </p:grpSpPr>
          <p:cxnSp>
            <p:nvCxnSpPr>
              <p:cNvPr id="54" name="Straight Connector 169"/>
              <p:cNvCxnSpPr/>
              <p:nvPr/>
            </p:nvCxnSpPr>
            <p:spPr>
              <a:xfrm flipV="1">
                <a:off x="4629607" y="1041066"/>
                <a:ext cx="0" cy="1482602"/>
              </a:xfrm>
              <a:prstGeom prst="line">
                <a:avLst/>
              </a:prstGeom>
              <a:grpFill/>
              <a:ln w="19050">
                <a:solidFill>
                  <a:srgbClr val="FFC7CE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70"/>
              <p:cNvCxnSpPr/>
              <p:nvPr/>
            </p:nvCxnSpPr>
            <p:spPr>
              <a:xfrm flipH="1">
                <a:off x="4514393" y="1036303"/>
                <a:ext cx="115214" cy="0"/>
              </a:xfrm>
              <a:prstGeom prst="line">
                <a:avLst/>
              </a:prstGeom>
              <a:grpFill/>
              <a:ln w="19050">
                <a:solidFill>
                  <a:srgbClr val="FFC7C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71"/>
              <p:cNvCxnSpPr/>
              <p:nvPr/>
            </p:nvCxnSpPr>
            <p:spPr>
              <a:xfrm flipH="1">
                <a:off x="4514393" y="2523668"/>
                <a:ext cx="115214" cy="0"/>
              </a:xfrm>
              <a:prstGeom prst="line">
                <a:avLst/>
              </a:prstGeom>
              <a:grpFill/>
              <a:ln w="19050">
                <a:solidFill>
                  <a:srgbClr val="FFC7C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152"/>
            <p:cNvGrpSpPr/>
            <p:nvPr/>
          </p:nvGrpSpPr>
          <p:grpSpPr>
            <a:xfrm rot="10800000" flipH="1">
              <a:off x="5548656" y="1548028"/>
              <a:ext cx="143299" cy="561602"/>
              <a:chOff x="4514393" y="1036303"/>
              <a:chExt cx="115214" cy="1487365"/>
            </a:xfrm>
            <a:solidFill>
              <a:srgbClr val="D64D57"/>
            </a:solidFill>
          </p:grpSpPr>
          <p:cxnSp>
            <p:nvCxnSpPr>
              <p:cNvPr id="51" name="Straight Connector 153"/>
              <p:cNvCxnSpPr/>
              <p:nvPr/>
            </p:nvCxnSpPr>
            <p:spPr>
              <a:xfrm flipV="1">
                <a:off x="4629607" y="1041066"/>
                <a:ext cx="0" cy="1482602"/>
              </a:xfrm>
              <a:prstGeom prst="line">
                <a:avLst/>
              </a:prstGeom>
              <a:grpFill/>
              <a:ln w="19050">
                <a:solidFill>
                  <a:srgbClr val="D64D57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154"/>
              <p:cNvCxnSpPr/>
              <p:nvPr/>
            </p:nvCxnSpPr>
            <p:spPr>
              <a:xfrm flipH="1">
                <a:off x="4514393" y="1036303"/>
                <a:ext cx="115214" cy="0"/>
              </a:xfrm>
              <a:prstGeom prst="line">
                <a:avLst/>
              </a:prstGeom>
              <a:grpFill/>
              <a:ln w="19050">
                <a:solidFill>
                  <a:srgbClr val="D64D5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155"/>
              <p:cNvCxnSpPr/>
              <p:nvPr/>
            </p:nvCxnSpPr>
            <p:spPr>
              <a:xfrm flipH="1">
                <a:off x="4514393" y="2523668"/>
                <a:ext cx="115214" cy="0"/>
              </a:xfrm>
              <a:prstGeom prst="line">
                <a:avLst/>
              </a:prstGeom>
              <a:grpFill/>
              <a:ln w="19050">
                <a:solidFill>
                  <a:srgbClr val="D64D5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Freeform 66"/>
            <p:cNvSpPr>
              <a:spLocks noEditPoints="1"/>
            </p:cNvSpPr>
            <p:nvPr/>
          </p:nvSpPr>
          <p:spPr bwMode="auto">
            <a:xfrm flipH="1">
              <a:off x="7172147" y="1730054"/>
              <a:ext cx="2828566" cy="2831379"/>
            </a:xfrm>
            <a:custGeom>
              <a:avLst/>
              <a:gdLst/>
              <a:ahLst/>
              <a:cxnLst>
                <a:cxn ang="0">
                  <a:pos x="277" y="553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553" y="277"/>
                </a:cxn>
                <a:cxn ang="0">
                  <a:pos x="277" y="553"/>
                </a:cxn>
                <a:cxn ang="0">
                  <a:pos x="277" y="30"/>
                </a:cxn>
                <a:cxn ang="0">
                  <a:pos x="30" y="277"/>
                </a:cxn>
                <a:cxn ang="0">
                  <a:pos x="277" y="523"/>
                </a:cxn>
                <a:cxn ang="0">
                  <a:pos x="524" y="277"/>
                </a:cxn>
                <a:cxn ang="0">
                  <a:pos x="277" y="30"/>
                </a:cxn>
              </a:cxnLst>
              <a:rect l="0" t="0" r="r" b="b"/>
              <a:pathLst>
                <a:path w="553" h="553">
                  <a:moveTo>
                    <a:pt x="277" y="553"/>
                  </a:moveTo>
                  <a:cubicBezTo>
                    <a:pt x="124" y="553"/>
                    <a:pt x="0" y="429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429" y="0"/>
                    <a:pt x="553" y="124"/>
                    <a:pt x="553" y="277"/>
                  </a:cubicBezTo>
                  <a:cubicBezTo>
                    <a:pt x="553" y="429"/>
                    <a:pt x="429" y="553"/>
                    <a:pt x="277" y="553"/>
                  </a:cubicBezTo>
                  <a:close/>
                  <a:moveTo>
                    <a:pt x="277" y="30"/>
                  </a:moveTo>
                  <a:cubicBezTo>
                    <a:pt x="141" y="30"/>
                    <a:pt x="30" y="141"/>
                    <a:pt x="30" y="277"/>
                  </a:cubicBezTo>
                  <a:cubicBezTo>
                    <a:pt x="30" y="413"/>
                    <a:pt x="141" y="523"/>
                    <a:pt x="277" y="523"/>
                  </a:cubicBezTo>
                  <a:cubicBezTo>
                    <a:pt x="413" y="523"/>
                    <a:pt x="524" y="413"/>
                    <a:pt x="524" y="277"/>
                  </a:cubicBezTo>
                  <a:cubicBezTo>
                    <a:pt x="524" y="141"/>
                    <a:pt x="413" y="30"/>
                    <a:pt x="277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仿宋_GB2312" panose="02010609030101010101" charset="-122"/>
              </a:endParaRPr>
            </a:p>
          </p:txBody>
        </p:sp>
        <p:sp>
          <p:nvSpPr>
            <p:cNvPr id="41" name="Freeform 67"/>
            <p:cNvSpPr/>
            <p:nvPr/>
          </p:nvSpPr>
          <p:spPr bwMode="auto">
            <a:xfrm flipH="1">
              <a:off x="8583618" y="1730054"/>
              <a:ext cx="1417095" cy="1417095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277" y="30"/>
                </a:cxn>
                <a:cxn ang="0">
                  <a:pos x="30" y="277"/>
                </a:cxn>
              </a:cxnLst>
              <a:rect l="0" t="0" r="r" b="b"/>
              <a:pathLst>
                <a:path w="277" h="277">
                  <a:moveTo>
                    <a:pt x="3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141" y="30"/>
                    <a:pt x="30" y="141"/>
                    <a:pt x="30" y="277"/>
                  </a:cubicBezTo>
                  <a:close/>
                </a:path>
              </a:pathLst>
            </a:custGeom>
            <a:solidFill>
              <a:srgbClr val="D64D57"/>
            </a:solidFill>
            <a:ln w="9525">
              <a:solidFill>
                <a:srgbClr val="D64D5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仿宋_GB2312" panose="02010609030101010101" charset="-122"/>
              </a:endParaRPr>
            </a:p>
          </p:txBody>
        </p:sp>
        <p:sp>
          <p:nvSpPr>
            <p:cNvPr id="42" name="Freeform 68"/>
            <p:cNvSpPr>
              <a:spLocks noEditPoints="1"/>
            </p:cNvSpPr>
            <p:nvPr/>
          </p:nvSpPr>
          <p:spPr bwMode="auto">
            <a:xfrm flipH="1">
              <a:off x="7439257" y="1999977"/>
              <a:ext cx="2291533" cy="2294344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448" y="224"/>
                </a:cxn>
                <a:cxn ang="0">
                  <a:pos x="224" y="448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418" y="224"/>
                </a:cxn>
                <a:cxn ang="0">
                  <a:pos x="224" y="29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ubicBezTo>
                    <a:pt x="448" y="347"/>
                    <a:pt x="347" y="448"/>
                    <a:pt x="224" y="448"/>
                  </a:cubicBezTo>
                  <a:close/>
                  <a:moveTo>
                    <a:pt x="224" y="29"/>
                  </a:move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cubicBezTo>
                    <a:pt x="331" y="418"/>
                    <a:pt x="418" y="331"/>
                    <a:pt x="418" y="224"/>
                  </a:cubicBezTo>
                  <a:cubicBezTo>
                    <a:pt x="418" y="116"/>
                    <a:pt x="331" y="29"/>
                    <a:pt x="22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仿宋_GB2312" panose="02010609030101010101" charset="-122"/>
              </a:endParaRPr>
            </a:p>
          </p:txBody>
        </p:sp>
        <p:sp>
          <p:nvSpPr>
            <p:cNvPr id="43" name="Freeform 69"/>
            <p:cNvSpPr/>
            <p:nvPr/>
          </p:nvSpPr>
          <p:spPr bwMode="auto">
            <a:xfrm flipH="1">
              <a:off x="8583618" y="1999977"/>
              <a:ext cx="1147172" cy="2294344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224" y="448"/>
                </a:cxn>
              </a:cxnLst>
              <a:rect l="0" t="0" r="r" b="b"/>
              <a:pathLst>
                <a:path w="224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lnTo>
                    <a:pt x="224" y="448"/>
                  </a:lnTo>
                  <a:close/>
                </a:path>
              </a:pathLst>
            </a:custGeom>
            <a:solidFill>
              <a:srgbClr val="FFC7CE"/>
            </a:solidFill>
            <a:ln w="9525">
              <a:solidFill>
                <a:srgbClr val="FFC7CE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仿宋_GB2312" panose="02010609030101010101" charset="-122"/>
              </a:endParaRPr>
            </a:p>
          </p:txBody>
        </p:sp>
        <p:sp>
          <p:nvSpPr>
            <p:cNvPr id="44" name="Freeform 70"/>
            <p:cNvSpPr>
              <a:spLocks noEditPoints="1"/>
            </p:cNvSpPr>
            <p:nvPr/>
          </p:nvSpPr>
          <p:spPr bwMode="auto">
            <a:xfrm flipH="1">
              <a:off x="7709182" y="2267087"/>
              <a:ext cx="1754498" cy="175731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343" y="172"/>
                </a:cxn>
                <a:cxn ang="0">
                  <a:pos x="172" y="343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172" y="29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266" y="0"/>
                    <a:pt x="343" y="77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  <a:moveTo>
                    <a:pt x="172" y="29"/>
                  </a:move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14" y="93"/>
                    <a:pt x="250" y="29"/>
                    <a:pt x="17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仿宋_GB2312" panose="02010609030101010101" charset="-122"/>
              </a:endParaRPr>
            </a:p>
          </p:txBody>
        </p:sp>
        <p:sp>
          <p:nvSpPr>
            <p:cNvPr id="45" name="Freeform 71"/>
            <p:cNvSpPr/>
            <p:nvPr/>
          </p:nvSpPr>
          <p:spPr bwMode="auto">
            <a:xfrm flipH="1">
              <a:off x="7709182" y="2267087"/>
              <a:ext cx="1754498" cy="175731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343" y="172"/>
                </a:cxn>
                <a:cxn ang="0">
                  <a:pos x="172" y="343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</a:path>
              </a:pathLst>
            </a:custGeom>
            <a:solidFill>
              <a:srgbClr val="EDBE9A"/>
            </a:solidFill>
            <a:ln w="9525">
              <a:solidFill>
                <a:srgbClr val="EDBE9A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仿宋_GB2312" panose="02010609030101010101" charset="-122"/>
              </a:endParaRPr>
            </a:p>
          </p:txBody>
        </p:sp>
        <p:sp>
          <p:nvSpPr>
            <p:cNvPr id="46" name="Freeform 72"/>
            <p:cNvSpPr>
              <a:spLocks noEditPoints="1"/>
            </p:cNvSpPr>
            <p:nvPr/>
          </p:nvSpPr>
          <p:spPr bwMode="auto">
            <a:xfrm flipH="1">
              <a:off x="7976292" y="2534199"/>
              <a:ext cx="1220276" cy="1223089"/>
            </a:xfrm>
            <a:custGeom>
              <a:avLst/>
              <a:gdLst/>
              <a:ahLst/>
              <a:cxnLst>
                <a:cxn ang="0">
                  <a:pos x="120" y="239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239" y="120"/>
                </a:cxn>
                <a:cxn ang="0">
                  <a:pos x="120" y="239"/>
                </a:cxn>
                <a:cxn ang="0">
                  <a:pos x="120" y="30"/>
                </a:cxn>
                <a:cxn ang="0">
                  <a:pos x="30" y="120"/>
                </a:cxn>
                <a:cxn ang="0">
                  <a:pos x="120" y="209"/>
                </a:cxn>
                <a:cxn ang="0">
                  <a:pos x="210" y="120"/>
                </a:cxn>
                <a:cxn ang="0">
                  <a:pos x="120" y="30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5"/>
                    <a:pt x="186" y="239"/>
                    <a:pt x="120" y="239"/>
                  </a:cubicBezTo>
                  <a:close/>
                  <a:moveTo>
                    <a:pt x="120" y="30"/>
                  </a:moveTo>
                  <a:cubicBezTo>
                    <a:pt x="70" y="30"/>
                    <a:pt x="30" y="70"/>
                    <a:pt x="30" y="120"/>
                  </a:cubicBezTo>
                  <a:cubicBezTo>
                    <a:pt x="30" y="169"/>
                    <a:pt x="70" y="209"/>
                    <a:pt x="120" y="209"/>
                  </a:cubicBezTo>
                  <a:cubicBezTo>
                    <a:pt x="169" y="209"/>
                    <a:pt x="210" y="169"/>
                    <a:pt x="210" y="120"/>
                  </a:cubicBezTo>
                  <a:cubicBezTo>
                    <a:pt x="210" y="70"/>
                    <a:pt x="169" y="30"/>
                    <a:pt x="120" y="30"/>
                  </a:cubicBezTo>
                  <a:close/>
                </a:path>
              </a:pathLst>
            </a:custGeom>
            <a:solidFill>
              <a:srgbClr val="A0664E"/>
            </a:solidFill>
            <a:ln w="9525">
              <a:solidFill>
                <a:srgbClr val="A0664E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仿宋_GB2312" panose="02010609030101010101" charset="-122"/>
              </a:endParaRPr>
            </a:p>
          </p:txBody>
        </p:sp>
        <p:cxnSp>
          <p:nvCxnSpPr>
            <p:cNvPr id="47" name="Straight Connector 126"/>
            <p:cNvCxnSpPr/>
            <p:nvPr/>
          </p:nvCxnSpPr>
          <p:spPr>
            <a:xfrm flipH="1">
              <a:off x="5691954" y="1817665"/>
              <a:ext cx="2891399" cy="0"/>
            </a:xfrm>
            <a:prstGeom prst="line">
              <a:avLst/>
            </a:prstGeom>
            <a:ln w="19050">
              <a:solidFill>
                <a:srgbClr val="D64D57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182"/>
            <p:cNvCxnSpPr/>
            <p:nvPr/>
          </p:nvCxnSpPr>
          <p:spPr>
            <a:xfrm rot="10800000" flipV="1">
              <a:off x="5691954" y="2075697"/>
              <a:ext cx="2891666" cy="633676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rgbClr val="FFC7CE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198"/>
            <p:cNvCxnSpPr/>
            <p:nvPr/>
          </p:nvCxnSpPr>
          <p:spPr>
            <a:xfrm rot="10800000" flipV="1">
              <a:off x="5691955" y="2355597"/>
              <a:ext cx="2891398" cy="1160273"/>
            </a:xfrm>
            <a:prstGeom prst="bentConnector3">
              <a:avLst>
                <a:gd name="adj1" fmla="val 43939"/>
              </a:avLst>
            </a:prstGeom>
            <a:ln w="19050" cmpd="sng">
              <a:solidFill>
                <a:srgbClr val="EDBE9A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202"/>
            <p:cNvCxnSpPr/>
            <p:nvPr/>
          </p:nvCxnSpPr>
          <p:spPr>
            <a:xfrm rot="10800000" flipV="1">
              <a:off x="5691954" y="2645897"/>
              <a:ext cx="2891400" cy="1648424"/>
            </a:xfrm>
            <a:prstGeom prst="bentConnector3">
              <a:avLst>
                <a:gd name="adj1" fmla="val 36296"/>
              </a:avLst>
            </a:prstGeom>
            <a:ln w="19050" cmpd="sng">
              <a:solidFill>
                <a:srgbClr val="A0664E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928449" y="1448333"/>
              <a:ext cx="447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28449" y="2275382"/>
              <a:ext cx="447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928449" y="3102431"/>
              <a:ext cx="447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928449" y="3929479"/>
              <a:ext cx="447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  <a:p>
              <a:r>
                <a:rPr lang="zh-CN" altLang="en-US" sz="1400" spc="0" dirty="0">
                  <a:solidFill>
                    <a:srgbClr val="D64D57"/>
                  </a:solidFill>
                </a:rPr>
                <a:t>点击输入文字点击输入文字点击输入文字点击输入文字</a:t>
              </a:r>
              <a:endParaRPr lang="en-US" altLang="zh-CN" sz="1400" spc="0" dirty="0">
                <a:solidFill>
                  <a:srgbClr val="D64D57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311219" y="328807"/>
            <a:ext cx="2281251" cy="495972"/>
            <a:chOff x="-548704" y="328807"/>
            <a:chExt cx="2281251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548704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第四部分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  <p:grpSp>
        <p:nvGrpSpPr>
          <p:cNvPr id="262" name="Group 274"/>
          <p:cNvGrpSpPr/>
          <p:nvPr/>
        </p:nvGrpSpPr>
        <p:grpSpPr>
          <a:xfrm>
            <a:off x="2109281" y="1058910"/>
            <a:ext cx="8049122" cy="4005316"/>
            <a:chOff x="538789" y="1131575"/>
            <a:chExt cx="5819028" cy="2895599"/>
          </a:xfrm>
          <a:solidFill>
            <a:schemeClr val="bg1">
              <a:lumMod val="85000"/>
            </a:schemeClr>
          </a:solidFill>
        </p:grpSpPr>
        <p:grpSp>
          <p:nvGrpSpPr>
            <p:cNvPr id="282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453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54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</p:grpSp>
        <p:grpSp>
          <p:nvGrpSpPr>
            <p:cNvPr id="283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451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52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</p:grpSp>
        <p:grpSp>
          <p:nvGrpSpPr>
            <p:cNvPr id="284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388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89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90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91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92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93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94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95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96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97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98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99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0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1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2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3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4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5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6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7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8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09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10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11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12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13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14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15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16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17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18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19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20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21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22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23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24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25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26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27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28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29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30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31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32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33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34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35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36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37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38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39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40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41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42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43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44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45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46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47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48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49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450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</p:grpSp>
        <p:grpSp>
          <p:nvGrpSpPr>
            <p:cNvPr id="285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373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grpSp>
            <p:nvGrpSpPr>
              <p:cNvPr id="374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75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76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77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78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79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80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81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82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83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84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85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86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87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</p:grpSp>
        </p:grpSp>
        <p:grpSp>
          <p:nvGrpSpPr>
            <p:cNvPr id="286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355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grpSp>
            <p:nvGrpSpPr>
              <p:cNvPr id="356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357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58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59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60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61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62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63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64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65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66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67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68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69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70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71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  <p:sp>
              <p:nvSpPr>
                <p:cNvPr id="372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仿宋_GB2312" panose="02010609030101010101" charset="-122"/>
                  </a:endParaRPr>
                </a:p>
              </p:txBody>
            </p:sp>
          </p:grpSp>
        </p:grpSp>
        <p:grpSp>
          <p:nvGrpSpPr>
            <p:cNvPr id="287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288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89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90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91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92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93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94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95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96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97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98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299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00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01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02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03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04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05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06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07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08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09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10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11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12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13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14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15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16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17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18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19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20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21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22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23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24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25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26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27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28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29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30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31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32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33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34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35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36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37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38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39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0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1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2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3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4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5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6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7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8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49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50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51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52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53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354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仿宋_GB2312" panose="02010609030101010101" charset="-122"/>
                </a:endParaRPr>
              </a:p>
            </p:txBody>
          </p:sp>
        </p:grpSp>
      </p:grpSp>
      <p:sp>
        <p:nvSpPr>
          <p:cNvPr id="263" name="Rounded Rectangle 76"/>
          <p:cNvSpPr>
            <a:spLocks noChangeAspect="1"/>
          </p:cNvSpPr>
          <p:nvPr/>
        </p:nvSpPr>
        <p:spPr>
          <a:xfrm>
            <a:off x="4318720" y="4957875"/>
            <a:ext cx="238436" cy="23161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264" name="TextBox 221"/>
          <p:cNvSpPr txBox="1"/>
          <p:nvPr/>
        </p:nvSpPr>
        <p:spPr>
          <a:xfrm>
            <a:off x="1885512" y="2733315"/>
            <a:ext cx="1136530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100" b="1" dirty="0">
                <a:solidFill>
                  <a:srgbClr val="D64D57"/>
                </a:solidFill>
                <a:latin typeface="仿宋_GB2312" panose="02010609030101010101" charset="-122"/>
              </a:rPr>
              <a:t>NORTH AMERICA</a:t>
            </a:r>
          </a:p>
        </p:txBody>
      </p:sp>
      <p:sp>
        <p:nvSpPr>
          <p:cNvPr id="265" name="TextBox 222"/>
          <p:cNvSpPr txBox="1"/>
          <p:nvPr/>
        </p:nvSpPr>
        <p:spPr>
          <a:xfrm>
            <a:off x="5021772" y="2377084"/>
            <a:ext cx="52418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100" b="1" dirty="0">
                <a:solidFill>
                  <a:srgbClr val="EDBE9A"/>
                </a:solidFill>
                <a:latin typeface="仿宋_GB2312" panose="02010609030101010101" charset="-122"/>
              </a:rPr>
              <a:t>EUROPE</a:t>
            </a:r>
          </a:p>
        </p:txBody>
      </p:sp>
      <p:sp>
        <p:nvSpPr>
          <p:cNvPr id="266" name="TextBox 223"/>
          <p:cNvSpPr txBox="1"/>
          <p:nvPr/>
        </p:nvSpPr>
        <p:spPr>
          <a:xfrm>
            <a:off x="2928920" y="4169887"/>
            <a:ext cx="104195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100" b="1" dirty="0">
                <a:solidFill>
                  <a:srgbClr val="EDBE9A"/>
                </a:solidFill>
                <a:latin typeface="仿宋_GB2312" panose="02010609030101010101" charset="-122"/>
              </a:rPr>
              <a:t>LATIN AMERICA</a:t>
            </a:r>
          </a:p>
        </p:txBody>
      </p:sp>
      <p:sp>
        <p:nvSpPr>
          <p:cNvPr id="267" name="TextBox 224"/>
          <p:cNvSpPr txBox="1"/>
          <p:nvPr/>
        </p:nvSpPr>
        <p:spPr>
          <a:xfrm>
            <a:off x="5535964" y="4035023"/>
            <a:ext cx="477695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100" b="1" dirty="0">
                <a:solidFill>
                  <a:srgbClr val="A0664E"/>
                </a:solidFill>
                <a:latin typeface="仿宋_GB2312" panose="02010609030101010101" charset="-122"/>
              </a:rPr>
              <a:t>AFRICA</a:t>
            </a:r>
          </a:p>
        </p:txBody>
      </p:sp>
      <p:sp>
        <p:nvSpPr>
          <p:cNvPr id="268" name="TextBox 225"/>
          <p:cNvSpPr txBox="1"/>
          <p:nvPr/>
        </p:nvSpPr>
        <p:spPr>
          <a:xfrm>
            <a:off x="8767272" y="2807859"/>
            <a:ext cx="307777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sz="1100" b="1" dirty="0">
                <a:solidFill>
                  <a:srgbClr val="D64D57"/>
                </a:solidFill>
                <a:latin typeface="仿宋_GB2312" panose="02010609030101010101" charset="-122"/>
              </a:rPr>
              <a:t>ASIA</a:t>
            </a:r>
          </a:p>
        </p:txBody>
      </p:sp>
      <p:sp>
        <p:nvSpPr>
          <p:cNvPr id="269" name="TextBox 226"/>
          <p:cNvSpPr txBox="1"/>
          <p:nvPr/>
        </p:nvSpPr>
        <p:spPr>
          <a:xfrm>
            <a:off x="9569107" y="3968263"/>
            <a:ext cx="737381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sz="1100" b="1" dirty="0">
                <a:solidFill>
                  <a:srgbClr val="FFC7CE"/>
                </a:solidFill>
                <a:latin typeface="仿宋_GB2312" panose="02010609030101010101" charset="-122"/>
              </a:rPr>
              <a:t>AUSTRALIA</a:t>
            </a:r>
          </a:p>
        </p:txBody>
      </p:sp>
      <p:sp>
        <p:nvSpPr>
          <p:cNvPr id="270" name="Oval 227"/>
          <p:cNvSpPr/>
          <p:nvPr/>
        </p:nvSpPr>
        <p:spPr>
          <a:xfrm>
            <a:off x="3191337" y="1683337"/>
            <a:ext cx="1182562" cy="1182562"/>
          </a:xfrm>
          <a:prstGeom prst="ellipse">
            <a:avLst/>
          </a:prstGeom>
          <a:solidFill>
            <a:srgbClr val="D64D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271" name="Oval 228"/>
          <p:cNvSpPr/>
          <p:nvPr/>
        </p:nvSpPr>
        <p:spPr>
          <a:xfrm>
            <a:off x="4189993" y="3321388"/>
            <a:ext cx="1005070" cy="1005070"/>
          </a:xfrm>
          <a:prstGeom prst="ellipse">
            <a:avLst/>
          </a:prstGeom>
          <a:solidFill>
            <a:srgbClr val="EDBE9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272" name="Oval 229"/>
          <p:cNvSpPr/>
          <p:nvPr/>
        </p:nvSpPr>
        <p:spPr>
          <a:xfrm>
            <a:off x="5756404" y="1826612"/>
            <a:ext cx="814751" cy="814751"/>
          </a:xfrm>
          <a:prstGeom prst="ellipse">
            <a:avLst/>
          </a:prstGeom>
          <a:solidFill>
            <a:srgbClr val="EDBE9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273" name="Oval 230"/>
          <p:cNvSpPr/>
          <p:nvPr/>
        </p:nvSpPr>
        <p:spPr>
          <a:xfrm>
            <a:off x="6881229" y="1591386"/>
            <a:ext cx="1665853" cy="1665853"/>
          </a:xfrm>
          <a:prstGeom prst="ellipse">
            <a:avLst/>
          </a:prstGeom>
          <a:solidFill>
            <a:srgbClr val="D64D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274" name="Oval 231"/>
          <p:cNvSpPr/>
          <p:nvPr/>
        </p:nvSpPr>
        <p:spPr>
          <a:xfrm>
            <a:off x="8558844" y="3710589"/>
            <a:ext cx="626568" cy="626568"/>
          </a:xfrm>
          <a:prstGeom prst="ellipse">
            <a:avLst/>
          </a:prstGeom>
          <a:solidFill>
            <a:srgbClr val="FFC7C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275" name="Oval 232"/>
          <p:cNvSpPr/>
          <p:nvPr/>
        </p:nvSpPr>
        <p:spPr>
          <a:xfrm>
            <a:off x="5897542" y="3204845"/>
            <a:ext cx="814751" cy="814751"/>
          </a:xfrm>
          <a:prstGeom prst="ellipse">
            <a:avLst/>
          </a:prstGeom>
          <a:solidFill>
            <a:srgbClr val="A0664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仿宋_GB2312" panose="02010609030101010101" charset="-122"/>
            </a:endParaRPr>
          </a:p>
        </p:txBody>
      </p:sp>
      <p:sp>
        <p:nvSpPr>
          <p:cNvPr id="276" name="Text Placeholder 3"/>
          <p:cNvSpPr txBox="1"/>
          <p:nvPr/>
        </p:nvSpPr>
        <p:spPr>
          <a:xfrm>
            <a:off x="4324983" y="3603969"/>
            <a:ext cx="735090" cy="4399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_GB2312" panose="02010609030101010101" charset="-122"/>
                <a:ea typeface="+mn-ea"/>
                <a:cs typeface="+mn-cs"/>
              </a:rPr>
              <a:t>50%</a:t>
            </a:r>
          </a:p>
        </p:txBody>
      </p:sp>
      <p:sp>
        <p:nvSpPr>
          <p:cNvPr id="277" name="Text Placeholder 3"/>
          <p:cNvSpPr txBox="1"/>
          <p:nvPr/>
        </p:nvSpPr>
        <p:spPr>
          <a:xfrm>
            <a:off x="3415072" y="2054664"/>
            <a:ext cx="735090" cy="4399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_GB2312" panose="02010609030101010101" charset="-122"/>
                <a:ea typeface="+mn-ea"/>
                <a:cs typeface="+mn-cs"/>
              </a:rPr>
              <a:t>60%</a:t>
            </a:r>
          </a:p>
        </p:txBody>
      </p:sp>
      <p:sp>
        <p:nvSpPr>
          <p:cNvPr id="278" name="Text Placeholder 3"/>
          <p:cNvSpPr txBox="1"/>
          <p:nvPr/>
        </p:nvSpPr>
        <p:spPr>
          <a:xfrm>
            <a:off x="7225369" y="2131041"/>
            <a:ext cx="977575" cy="58654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_GB2312" panose="02010609030101010101" charset="-122"/>
                <a:ea typeface="+mn-ea"/>
                <a:cs typeface="+mn-cs"/>
              </a:rPr>
              <a:t>90%</a:t>
            </a:r>
          </a:p>
        </p:txBody>
      </p:sp>
      <p:sp>
        <p:nvSpPr>
          <p:cNvPr id="279" name="Text Placeholder 3"/>
          <p:cNvSpPr txBox="1"/>
          <p:nvPr/>
        </p:nvSpPr>
        <p:spPr>
          <a:xfrm>
            <a:off x="5999424" y="3428925"/>
            <a:ext cx="610985" cy="3665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_GB2312" panose="02010609030101010101" charset="-122"/>
                <a:ea typeface="+mn-ea"/>
                <a:cs typeface="+mn-cs"/>
              </a:rPr>
              <a:t>40%</a:t>
            </a:r>
          </a:p>
        </p:txBody>
      </p:sp>
      <p:sp>
        <p:nvSpPr>
          <p:cNvPr id="280" name="Text Placeholder 3"/>
          <p:cNvSpPr txBox="1"/>
          <p:nvPr/>
        </p:nvSpPr>
        <p:spPr>
          <a:xfrm>
            <a:off x="5888837" y="2069021"/>
            <a:ext cx="549885" cy="3299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_GB2312" panose="02010609030101010101" charset="-122"/>
                <a:ea typeface="+mn-ea"/>
                <a:cs typeface="+mn-cs"/>
              </a:rPr>
              <a:t>50%</a:t>
            </a:r>
          </a:p>
        </p:txBody>
      </p:sp>
      <p:sp>
        <p:nvSpPr>
          <p:cNvPr id="281" name="Text Placeholder 3"/>
          <p:cNvSpPr txBox="1"/>
          <p:nvPr/>
        </p:nvSpPr>
        <p:spPr>
          <a:xfrm>
            <a:off x="8658283" y="3895566"/>
            <a:ext cx="427689" cy="25661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_GB2312" panose="02010609030101010101" charset="-122"/>
                <a:ea typeface="+mn-ea"/>
                <a:cs typeface="+mn-cs"/>
              </a:rPr>
              <a:t>20%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87786" y="1176818"/>
            <a:ext cx="7231945" cy="4526765"/>
            <a:chOff x="2487786" y="1176818"/>
            <a:chExt cx="7231945" cy="4526765"/>
          </a:xfrm>
        </p:grpSpPr>
        <p:grpSp>
          <p:nvGrpSpPr>
            <p:cNvPr id="8" name="组合 7"/>
            <p:cNvGrpSpPr/>
            <p:nvPr/>
          </p:nvGrpSpPr>
          <p:grpSpPr>
            <a:xfrm>
              <a:off x="4471249" y="1176818"/>
              <a:ext cx="3249502" cy="3240000"/>
              <a:chOff x="4471249" y="1176818"/>
              <a:chExt cx="3249502" cy="3240000"/>
            </a:xfrm>
          </p:grpSpPr>
          <p:pic>
            <p:nvPicPr>
              <p:cNvPr id="6" name="图形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1249" y="1176818"/>
                <a:ext cx="3249502" cy="3240000"/>
              </a:xfrm>
              <a:prstGeom prst="rect">
                <a:avLst/>
              </a:prstGeom>
            </p:spPr>
          </p:pic>
          <p:pic>
            <p:nvPicPr>
              <p:cNvPr id="7" name="图形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0201" y="2291644"/>
                <a:ext cx="1888777" cy="1008415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2487786" y="4652032"/>
              <a:ext cx="7231945" cy="1051551"/>
              <a:chOff x="2487786" y="4652032"/>
              <a:chExt cx="7231945" cy="1051551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487786" y="4652032"/>
                <a:ext cx="7231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rgbClr val="A52D38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rPr>
                  <a:t>谢谢观赏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58545" y="5241918"/>
                <a:ext cx="387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DBE9A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rPr>
                  <a:t>DESIGNED BY ALONIC</a:t>
                </a:r>
                <a:endParaRPr lang="zh-CN" altLang="en-US" sz="2400" dirty="0">
                  <a:solidFill>
                    <a:srgbClr val="EDBE9A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23" y="1809000"/>
            <a:ext cx="5980553" cy="3240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252789" y="3112547"/>
            <a:ext cx="104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en-US" altLang="zh-CN" sz="4800" spc="0" dirty="0">
                <a:solidFill>
                  <a:srgbClr val="A52D38"/>
                </a:solidFill>
              </a:rPr>
              <a:t>01</a:t>
            </a:r>
            <a:endParaRPr lang="zh-CN" altLang="en-US" sz="4800" spc="0" dirty="0">
              <a:solidFill>
                <a:srgbClr val="A52D38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85600" y="3235659"/>
            <a:ext cx="212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3200" spc="0" dirty="0">
                <a:solidFill>
                  <a:srgbClr val="D64D57"/>
                </a:solidFill>
              </a:rPr>
              <a:t>第一部分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488" y="328807"/>
            <a:ext cx="2131035" cy="4959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221323" y="376738"/>
            <a:ext cx="212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2000" spc="0" dirty="0"/>
              <a:t>第一部分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914599" y="463824"/>
            <a:ext cx="6362802" cy="4877366"/>
            <a:chOff x="2914599" y="692427"/>
            <a:chExt cx="6362802" cy="4877366"/>
          </a:xfrm>
        </p:grpSpPr>
        <p:sp>
          <p:nvSpPr>
            <p:cNvPr id="9" name="Teardrop 25"/>
            <p:cNvSpPr>
              <a:spLocks noChangeAspect="1"/>
            </p:cNvSpPr>
            <p:nvPr/>
          </p:nvSpPr>
          <p:spPr>
            <a:xfrm rot="13976589">
              <a:off x="7110463" y="3231715"/>
              <a:ext cx="2001766" cy="2001766"/>
            </a:xfrm>
            <a:prstGeom prst="teardrop">
              <a:avLst/>
            </a:prstGeom>
            <a:solidFill>
              <a:srgbClr val="8E2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ardrop 28"/>
            <p:cNvSpPr>
              <a:spLocks noChangeAspect="1"/>
            </p:cNvSpPr>
            <p:nvPr/>
          </p:nvSpPr>
          <p:spPr>
            <a:xfrm rot="7461556" flipH="1">
              <a:off x="3056086" y="3309584"/>
              <a:ext cx="2001766" cy="2001766"/>
            </a:xfrm>
            <a:prstGeom prst="teardrop">
              <a:avLst/>
            </a:prstGeom>
            <a:solidFill>
              <a:srgbClr val="D64D5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ardrop 79"/>
            <p:cNvSpPr>
              <a:spLocks noChangeAspect="1"/>
            </p:cNvSpPr>
            <p:nvPr/>
          </p:nvSpPr>
          <p:spPr>
            <a:xfrm rot="8068996">
              <a:off x="5083275" y="840049"/>
              <a:ext cx="2001766" cy="2001766"/>
            </a:xfrm>
            <a:prstGeom prst="teardrop">
              <a:avLst/>
            </a:prstGeom>
            <a:solidFill>
              <a:srgbClr val="D64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Arc 33"/>
            <p:cNvSpPr/>
            <p:nvPr/>
          </p:nvSpPr>
          <p:spPr>
            <a:xfrm rot="19552821">
              <a:off x="7078674" y="2985598"/>
              <a:ext cx="2198727" cy="2198727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13" name="Arc 34"/>
            <p:cNvSpPr/>
            <p:nvPr/>
          </p:nvSpPr>
          <p:spPr>
            <a:xfrm rot="14322164">
              <a:off x="4790216" y="692427"/>
              <a:ext cx="2198727" cy="2198727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14" name="Arc 35"/>
            <p:cNvSpPr/>
            <p:nvPr/>
          </p:nvSpPr>
          <p:spPr>
            <a:xfrm rot="9363247">
              <a:off x="2914599" y="3371066"/>
              <a:ext cx="2198727" cy="2198727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pic>
          <p:nvPicPr>
            <p:cNvPr id="3" name="图形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5520" y="3446496"/>
              <a:ext cx="1057275" cy="112395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5034843" y="1291796"/>
              <a:ext cx="2122312" cy="1234559"/>
              <a:chOff x="5034843" y="1291796"/>
              <a:chExt cx="2122312" cy="123455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5034844" y="1291796"/>
                <a:ext cx="2122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2000" spc="0" dirty="0"/>
                  <a:t>输入标题</a:t>
                </a:r>
                <a:endParaRPr lang="en-US" altLang="zh-CN" sz="2000" spc="0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034843" y="1695358"/>
                <a:ext cx="21223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600" spc="0" dirty="0"/>
                  <a:t>点击输入文字</a:t>
                </a:r>
                <a:endParaRPr lang="en-US" altLang="zh-CN" sz="1600" spc="0" dirty="0"/>
              </a:p>
              <a:p>
                <a:r>
                  <a:rPr lang="zh-CN" altLang="en-US" sz="1600" spc="0" dirty="0"/>
                  <a:t>点击输入文字</a:t>
                </a:r>
                <a:endParaRPr lang="en-US" altLang="zh-CN" sz="1600" spc="0" dirty="0"/>
              </a:p>
              <a:p>
                <a:r>
                  <a:rPr lang="zh-CN" altLang="en-US" sz="1600" spc="0" dirty="0"/>
                  <a:t>点击输入文字</a:t>
                </a:r>
                <a:endParaRPr lang="en-US" altLang="zh-CN" sz="1600" spc="0" dirty="0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995813" y="3693187"/>
              <a:ext cx="2122312" cy="1234559"/>
              <a:chOff x="5034843" y="1291796"/>
              <a:chExt cx="2122312" cy="1234559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5034844" y="1291796"/>
                <a:ext cx="2122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2000" spc="0" dirty="0"/>
                  <a:t>输入标题</a:t>
                </a:r>
                <a:endParaRPr lang="en-US" altLang="zh-CN" sz="2000" spc="0" dirty="0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034843" y="1695358"/>
                <a:ext cx="21223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600" spc="0" dirty="0"/>
                  <a:t>点击输入文字</a:t>
                </a:r>
                <a:endParaRPr lang="en-US" altLang="zh-CN" sz="1600" spc="0" dirty="0"/>
              </a:p>
              <a:p>
                <a:r>
                  <a:rPr lang="zh-CN" altLang="en-US" sz="1600" spc="0" dirty="0"/>
                  <a:t>点击输入文字</a:t>
                </a:r>
                <a:endParaRPr lang="en-US" altLang="zh-CN" sz="1600" spc="0" dirty="0"/>
              </a:p>
              <a:p>
                <a:r>
                  <a:rPr lang="zh-CN" altLang="en-US" sz="1600" spc="0" dirty="0"/>
                  <a:t>点击输入文字</a:t>
                </a:r>
                <a:endParaRPr lang="en-US" altLang="zh-CN" sz="1600" spc="0" dirty="0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050190" y="3615318"/>
              <a:ext cx="2122312" cy="1234559"/>
              <a:chOff x="5034843" y="1291796"/>
              <a:chExt cx="2122312" cy="1234559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5034844" y="1291796"/>
                <a:ext cx="2122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2000" spc="0" dirty="0"/>
                  <a:t>输入标题</a:t>
                </a:r>
                <a:endParaRPr lang="en-US" altLang="zh-CN" sz="2000" spc="0" dirty="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034843" y="1695358"/>
                <a:ext cx="21223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600" spc="0" dirty="0"/>
                  <a:t>点击输入文字</a:t>
                </a:r>
                <a:endParaRPr lang="en-US" altLang="zh-CN" sz="1600" spc="0" dirty="0"/>
              </a:p>
              <a:p>
                <a:r>
                  <a:rPr lang="zh-CN" altLang="en-US" sz="1600" spc="0" dirty="0"/>
                  <a:t>点击输入文字</a:t>
                </a:r>
                <a:endParaRPr lang="en-US" altLang="zh-CN" sz="1600" spc="0" dirty="0"/>
              </a:p>
              <a:p>
                <a:r>
                  <a:rPr lang="zh-CN" altLang="en-US" sz="1600" spc="0" dirty="0"/>
                  <a:t>点击输入文字</a:t>
                </a:r>
                <a:endParaRPr lang="en-US" altLang="zh-CN" sz="1600" spc="0" dirty="0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034842" y="3809677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>
                  <a:solidFill>
                    <a:srgbClr val="A0664E"/>
                  </a:solidFill>
                </a:rPr>
                <a:t>输入标题</a:t>
              </a:r>
              <a:endParaRPr lang="en-US" altLang="zh-CN" sz="2000" spc="0" dirty="0">
                <a:solidFill>
                  <a:srgbClr val="A0664E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488" y="328807"/>
            <a:ext cx="2131035" cy="4959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221323" y="376738"/>
            <a:ext cx="212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2000" spc="0" dirty="0"/>
              <a:t>第一部分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88379" y="1244629"/>
            <a:ext cx="9420432" cy="4609382"/>
            <a:chOff x="1388379" y="1167123"/>
            <a:chExt cx="9420432" cy="4609382"/>
          </a:xfrm>
        </p:grpSpPr>
        <p:sp>
          <p:nvSpPr>
            <p:cNvPr id="29" name="Block Arc 38"/>
            <p:cNvSpPr/>
            <p:nvPr/>
          </p:nvSpPr>
          <p:spPr>
            <a:xfrm>
              <a:off x="6832295" y="2368993"/>
              <a:ext cx="2129514" cy="2129514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30" name="Block Arc 37"/>
            <p:cNvSpPr/>
            <p:nvPr/>
          </p:nvSpPr>
          <p:spPr>
            <a:xfrm rot="10800000">
              <a:off x="5031289" y="2366224"/>
              <a:ext cx="2129514" cy="2129514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31" name="Block Arc 36"/>
            <p:cNvSpPr/>
            <p:nvPr/>
          </p:nvSpPr>
          <p:spPr>
            <a:xfrm>
              <a:off x="3233267" y="2385253"/>
              <a:ext cx="2129514" cy="2129514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32" name="Block Arc 51"/>
            <p:cNvSpPr/>
            <p:nvPr/>
          </p:nvSpPr>
          <p:spPr>
            <a:xfrm>
              <a:off x="1427410" y="2368993"/>
              <a:ext cx="2129514" cy="2129514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FFC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33" name="Block Arc 53"/>
            <p:cNvSpPr/>
            <p:nvPr/>
          </p:nvSpPr>
          <p:spPr>
            <a:xfrm>
              <a:off x="5031289" y="2368993"/>
              <a:ext cx="2129514" cy="2129514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FFC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34" name="Block Arc 55"/>
            <p:cNvSpPr/>
            <p:nvPr/>
          </p:nvSpPr>
          <p:spPr>
            <a:xfrm>
              <a:off x="8635075" y="2368993"/>
              <a:ext cx="2129514" cy="2129514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FFC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35" name="Freeform 62"/>
            <p:cNvSpPr/>
            <p:nvPr/>
          </p:nvSpPr>
          <p:spPr>
            <a:xfrm>
              <a:off x="1864755" y="2810484"/>
              <a:ext cx="1237527" cy="1237527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rgbClr val="FFC7CE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36" name="Freeform 63"/>
            <p:cNvSpPr/>
            <p:nvPr/>
          </p:nvSpPr>
          <p:spPr>
            <a:xfrm>
              <a:off x="3683123" y="2810484"/>
              <a:ext cx="1237527" cy="1237527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rgbClr val="D64D57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solidFill>
                  <a:schemeClr val="accent2"/>
                </a:solidFill>
                <a:latin typeface="FontAwesome" pitchFamily="2" charset="0"/>
              </a:endParaRPr>
            </a:p>
          </p:txBody>
        </p:sp>
        <p:sp>
          <p:nvSpPr>
            <p:cNvPr id="37" name="Freeform 64"/>
            <p:cNvSpPr/>
            <p:nvPr/>
          </p:nvSpPr>
          <p:spPr>
            <a:xfrm>
              <a:off x="5475475" y="2810484"/>
              <a:ext cx="1237527" cy="1237527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rgbClr val="FFC7CE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38" name="Freeform 65"/>
            <p:cNvSpPr/>
            <p:nvPr/>
          </p:nvSpPr>
          <p:spPr>
            <a:xfrm>
              <a:off x="7293844" y="2810484"/>
              <a:ext cx="1237527" cy="1237527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rgbClr val="D64D57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solidFill>
                  <a:schemeClr val="accent4"/>
                </a:solidFill>
                <a:latin typeface="FontAwesome" pitchFamily="2" charset="0"/>
              </a:endParaRPr>
            </a:p>
          </p:txBody>
        </p:sp>
        <p:sp>
          <p:nvSpPr>
            <p:cNvPr id="39" name="Freeform 66"/>
            <p:cNvSpPr/>
            <p:nvPr/>
          </p:nvSpPr>
          <p:spPr>
            <a:xfrm>
              <a:off x="9086197" y="2810484"/>
              <a:ext cx="1237527" cy="1237527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rgbClr val="FFC7CE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solidFill>
                  <a:schemeClr val="accent5"/>
                </a:solidFill>
                <a:latin typeface="FontAwesome" pitchFamily="2" charset="0"/>
              </a:endParaRPr>
            </a:p>
          </p:txBody>
        </p:sp>
        <p:sp>
          <p:nvSpPr>
            <p:cNvPr id="40" name="TextBox 75"/>
            <p:cNvSpPr txBox="1"/>
            <p:nvPr/>
          </p:nvSpPr>
          <p:spPr>
            <a:xfrm>
              <a:off x="2213594" y="4605525"/>
              <a:ext cx="512961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8E2430"/>
                  </a:solidFill>
                  <a:latin typeface="仿宋_GB2312" panose="02010609030101010101" charset="-122"/>
                </a:rPr>
                <a:t>2006</a:t>
              </a:r>
              <a:endParaRPr lang="en-US" dirty="0">
                <a:solidFill>
                  <a:srgbClr val="8E2430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41" name="TextBox 77"/>
            <p:cNvSpPr txBox="1"/>
            <p:nvPr/>
          </p:nvSpPr>
          <p:spPr>
            <a:xfrm>
              <a:off x="4011103" y="1975476"/>
              <a:ext cx="512961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A0664E"/>
                  </a:solidFill>
                  <a:latin typeface="仿宋_GB2312" panose="02010609030101010101" charset="-122"/>
                </a:rPr>
                <a:t>2009</a:t>
              </a:r>
              <a:endParaRPr lang="en-US" dirty="0">
                <a:solidFill>
                  <a:srgbClr val="A0664E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42" name="TextBox 78"/>
            <p:cNvSpPr txBox="1"/>
            <p:nvPr/>
          </p:nvSpPr>
          <p:spPr>
            <a:xfrm>
              <a:off x="5868848" y="4605525"/>
              <a:ext cx="512961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8E2430"/>
                  </a:solidFill>
                  <a:latin typeface="仿宋_GB2312" panose="02010609030101010101" charset="-122"/>
                </a:rPr>
                <a:t>2008</a:t>
              </a:r>
              <a:endParaRPr lang="en-US" dirty="0">
                <a:solidFill>
                  <a:srgbClr val="8E2430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43" name="TextBox 81"/>
            <p:cNvSpPr txBox="1"/>
            <p:nvPr/>
          </p:nvSpPr>
          <p:spPr>
            <a:xfrm>
              <a:off x="7647198" y="1975476"/>
              <a:ext cx="512961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A0664E"/>
                  </a:solidFill>
                  <a:latin typeface="仿宋_GB2312" panose="02010609030101010101" charset="-122"/>
                </a:rPr>
                <a:t>2010</a:t>
              </a:r>
              <a:endParaRPr lang="en-US" dirty="0">
                <a:solidFill>
                  <a:srgbClr val="A0664E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44" name="TextBox 82"/>
            <p:cNvSpPr txBox="1"/>
            <p:nvPr/>
          </p:nvSpPr>
          <p:spPr>
            <a:xfrm>
              <a:off x="9491175" y="4605525"/>
              <a:ext cx="512961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8E2430"/>
                  </a:solidFill>
                  <a:latin typeface="仿宋_GB2312" panose="02010609030101010101" charset="-122"/>
                </a:rPr>
                <a:t>2012</a:t>
              </a:r>
              <a:endParaRPr lang="en-US" dirty="0">
                <a:solidFill>
                  <a:srgbClr val="8E2430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45" name="Block Arc 35"/>
            <p:cNvSpPr/>
            <p:nvPr/>
          </p:nvSpPr>
          <p:spPr>
            <a:xfrm rot="10800000">
              <a:off x="1427410" y="2366223"/>
              <a:ext cx="2129514" cy="2129514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46" name="Block Arc 52"/>
            <p:cNvSpPr/>
            <p:nvPr/>
          </p:nvSpPr>
          <p:spPr>
            <a:xfrm rot="10800000">
              <a:off x="3228414" y="2366224"/>
              <a:ext cx="2129514" cy="2129514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D64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47" name="Block Arc 39"/>
            <p:cNvSpPr/>
            <p:nvPr/>
          </p:nvSpPr>
          <p:spPr>
            <a:xfrm rot="10800000">
              <a:off x="8635075" y="2366224"/>
              <a:ext cx="2129514" cy="2129514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48" name="Block Arc 54"/>
            <p:cNvSpPr/>
            <p:nvPr/>
          </p:nvSpPr>
          <p:spPr>
            <a:xfrm rot="10800000">
              <a:off x="6832295" y="2366224"/>
              <a:ext cx="2129514" cy="2129514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D64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仿宋_GB2312" panose="02010609030101010101" charset="-122"/>
              </a:endParaRPr>
            </a:p>
          </p:txBody>
        </p:sp>
        <p:pic>
          <p:nvPicPr>
            <p:cNvPr id="54" name="图形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6794" y="3234010"/>
              <a:ext cx="466560" cy="432000"/>
            </a:xfrm>
            <a:prstGeom prst="rect">
              <a:avLst/>
            </a:prstGeom>
          </p:spPr>
        </p:pic>
        <p:pic>
          <p:nvPicPr>
            <p:cNvPr id="55" name="图形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4838" y="3234010"/>
              <a:ext cx="466560" cy="432000"/>
            </a:xfrm>
            <a:prstGeom prst="rect">
              <a:avLst/>
            </a:prstGeom>
          </p:spPr>
        </p:pic>
        <p:pic>
          <p:nvPicPr>
            <p:cNvPr id="56" name="图形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6552" y="3234010"/>
              <a:ext cx="466560" cy="432000"/>
            </a:xfrm>
            <a:prstGeom prst="rect">
              <a:avLst/>
            </a:prstGeom>
          </p:spPr>
        </p:pic>
        <p:pic>
          <p:nvPicPr>
            <p:cNvPr id="57" name="图形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8606" y="3219906"/>
              <a:ext cx="466560" cy="432000"/>
            </a:xfrm>
            <a:prstGeom prst="rect">
              <a:avLst/>
            </a:prstGeom>
          </p:spPr>
        </p:pic>
        <p:pic>
          <p:nvPicPr>
            <p:cNvPr id="58" name="图形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3772" y="3219906"/>
              <a:ext cx="466560" cy="432000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1388379" y="1169166"/>
              <a:ext cx="2122312" cy="1142226"/>
              <a:chOff x="1388379" y="1169166"/>
              <a:chExt cx="2122312" cy="1142226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1388380" y="1169166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>
                    <a:solidFill>
                      <a:srgbClr val="8E2430"/>
                    </a:solidFill>
                  </a:rPr>
                  <a:t>输入标题</a:t>
                </a:r>
                <a:endParaRPr lang="en-US" altLang="zh-CN" sz="1800" spc="0" dirty="0">
                  <a:solidFill>
                    <a:srgbClr val="8E2430"/>
                  </a:solidFill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388379" y="1572728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8E2430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8E2430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8E2430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8E2430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8E2430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8E2430"/>
                  </a:solidFill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5064172" y="1169166"/>
              <a:ext cx="2122312" cy="1142226"/>
              <a:chOff x="1388379" y="1169166"/>
              <a:chExt cx="2122312" cy="1142226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1388380" y="1169166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>
                    <a:solidFill>
                      <a:srgbClr val="8E2430"/>
                    </a:solidFill>
                  </a:rPr>
                  <a:t>输入标题</a:t>
                </a:r>
                <a:endParaRPr lang="en-US" altLang="zh-CN" sz="1800" spc="0" dirty="0">
                  <a:solidFill>
                    <a:srgbClr val="8E2430"/>
                  </a:solidFill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388379" y="1572728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8E2430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8E2430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8E2430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8E2430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8E2430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8E2430"/>
                  </a:solidFill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8686499" y="1167123"/>
              <a:ext cx="2122312" cy="1142226"/>
              <a:chOff x="1388379" y="1169166"/>
              <a:chExt cx="2122312" cy="1142226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1388380" y="1169166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>
                    <a:solidFill>
                      <a:srgbClr val="8E2430"/>
                    </a:solidFill>
                  </a:rPr>
                  <a:t>输入标题</a:t>
                </a:r>
                <a:endParaRPr lang="en-US" altLang="zh-CN" sz="1800" spc="0" dirty="0">
                  <a:solidFill>
                    <a:srgbClr val="8E2430"/>
                  </a:solidFill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388379" y="1572728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8E2430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8E2430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8E2430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8E2430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8E2430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8E2430"/>
                  </a:solidFill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206427" y="4634279"/>
              <a:ext cx="2122312" cy="1142226"/>
              <a:chOff x="1388379" y="1169166"/>
              <a:chExt cx="2122312" cy="1142226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1388380" y="1169166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>
                    <a:solidFill>
                      <a:srgbClr val="A0664E"/>
                    </a:solidFill>
                  </a:rPr>
                  <a:t>输入标题</a:t>
                </a:r>
                <a:endParaRPr lang="en-US" altLang="zh-CN" sz="1800" spc="0" dirty="0">
                  <a:solidFill>
                    <a:srgbClr val="A0664E"/>
                  </a:solidFill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388379" y="1572728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A0664E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A0664E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A0664E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A0664E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A0664E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A0664E"/>
                  </a:solidFill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6850406" y="4634279"/>
              <a:ext cx="2122312" cy="1142226"/>
              <a:chOff x="1388379" y="1169166"/>
              <a:chExt cx="2122312" cy="1142226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1388380" y="1169166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>
                    <a:solidFill>
                      <a:srgbClr val="A0664E"/>
                    </a:solidFill>
                  </a:rPr>
                  <a:t>输入标题</a:t>
                </a:r>
                <a:endParaRPr lang="en-US" altLang="zh-CN" sz="1800" spc="0" dirty="0">
                  <a:solidFill>
                    <a:srgbClr val="A0664E"/>
                  </a:solidFill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1388379" y="1572728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A0664E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A0664E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A0664E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A0664E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A0664E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A0664E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488" y="328807"/>
            <a:ext cx="2131035" cy="4959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221323" y="376738"/>
            <a:ext cx="212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2000" spc="0" dirty="0"/>
              <a:t>第一部分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76137" y="1215148"/>
            <a:ext cx="9239726" cy="3883445"/>
            <a:chOff x="1476137" y="1328038"/>
            <a:chExt cx="9239726" cy="3883445"/>
          </a:xfrm>
        </p:grpSpPr>
        <p:grpSp>
          <p:nvGrpSpPr>
            <p:cNvPr id="9" name="Group 95"/>
            <p:cNvGrpSpPr/>
            <p:nvPr/>
          </p:nvGrpSpPr>
          <p:grpSpPr>
            <a:xfrm>
              <a:off x="6381481" y="1488841"/>
              <a:ext cx="1312342" cy="3722642"/>
              <a:chOff x="4839326" y="1246789"/>
              <a:chExt cx="1057635" cy="3000130"/>
            </a:xfrm>
            <a:solidFill>
              <a:schemeClr val="bg1">
                <a:lumMod val="75000"/>
              </a:schemeClr>
            </a:solidFill>
          </p:grpSpPr>
          <p:sp>
            <p:nvSpPr>
              <p:cNvPr id="134" name="Freeform 25"/>
              <p:cNvSpPr/>
              <p:nvPr/>
            </p:nvSpPr>
            <p:spPr bwMode="auto">
              <a:xfrm>
                <a:off x="5364642" y="1246789"/>
                <a:ext cx="532319" cy="3000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1"/>
                  </a:cxn>
                  <a:cxn ang="0">
                    <a:pos x="12" y="395"/>
                  </a:cxn>
                  <a:cxn ang="0">
                    <a:pos x="33" y="470"/>
                  </a:cxn>
                  <a:cxn ang="0">
                    <a:pos x="41" y="505"/>
                  </a:cxn>
                  <a:cxn ang="0">
                    <a:pos x="55" y="577"/>
                  </a:cxn>
                  <a:cxn ang="0">
                    <a:pos x="54" y="619"/>
                  </a:cxn>
                  <a:cxn ang="0">
                    <a:pos x="67" y="628"/>
                  </a:cxn>
                  <a:cxn ang="0">
                    <a:pos x="90" y="621"/>
                  </a:cxn>
                  <a:cxn ang="0">
                    <a:pos x="76" y="604"/>
                  </a:cxn>
                  <a:cxn ang="0">
                    <a:pos x="79" y="548"/>
                  </a:cxn>
                  <a:cxn ang="0">
                    <a:pos x="66" y="469"/>
                  </a:cxn>
                  <a:cxn ang="0">
                    <a:pos x="63" y="441"/>
                  </a:cxn>
                  <a:cxn ang="0">
                    <a:pos x="62" y="405"/>
                  </a:cxn>
                  <a:cxn ang="0">
                    <a:pos x="61" y="315"/>
                  </a:cxn>
                  <a:cxn ang="0">
                    <a:pos x="48" y="226"/>
                  </a:cxn>
                  <a:cxn ang="0">
                    <a:pos x="60" y="191"/>
                  </a:cxn>
                  <a:cxn ang="0">
                    <a:pos x="67" y="222"/>
                  </a:cxn>
                  <a:cxn ang="0">
                    <a:pos x="85" y="293"/>
                  </a:cxn>
                  <a:cxn ang="0">
                    <a:pos x="87" y="325"/>
                  </a:cxn>
                  <a:cxn ang="0">
                    <a:pos x="85" y="342"/>
                  </a:cxn>
                  <a:cxn ang="0">
                    <a:pos x="86" y="350"/>
                  </a:cxn>
                  <a:cxn ang="0">
                    <a:pos x="82" y="351"/>
                  </a:cxn>
                  <a:cxn ang="0">
                    <a:pos x="87" y="364"/>
                  </a:cxn>
                  <a:cxn ang="0">
                    <a:pos x="104" y="358"/>
                  </a:cxn>
                  <a:cxn ang="0">
                    <a:pos x="111" y="344"/>
                  </a:cxn>
                  <a:cxn ang="0">
                    <a:pos x="107" y="323"/>
                  </a:cxn>
                  <a:cxn ang="0">
                    <a:pos x="105" y="280"/>
                  </a:cxn>
                  <a:cxn ang="0">
                    <a:pos x="95" y="220"/>
                  </a:cxn>
                  <a:cxn ang="0">
                    <a:pos x="85" y="162"/>
                  </a:cxn>
                  <a:cxn ang="0">
                    <a:pos x="60" y="106"/>
                  </a:cxn>
                  <a:cxn ang="0">
                    <a:pos x="21" y="74"/>
                  </a:cxn>
                  <a:cxn ang="0">
                    <a:pos x="23" y="64"/>
                  </a:cxn>
                  <a:cxn ang="0">
                    <a:pos x="26" y="63"/>
                  </a:cxn>
                  <a:cxn ang="0">
                    <a:pos x="30" y="54"/>
                  </a:cxn>
                  <a:cxn ang="0">
                    <a:pos x="29" y="39"/>
                  </a:cxn>
                  <a:cxn ang="0">
                    <a:pos x="25" y="10"/>
                  </a:cxn>
                  <a:cxn ang="0">
                    <a:pos x="0" y="0"/>
                  </a:cxn>
                </a:cxnLst>
                <a:rect l="0" t="0" r="r" b="b"/>
                <a:pathLst>
                  <a:path w="112" h="629">
                    <a:moveTo>
                      <a:pt x="0" y="0"/>
                    </a:moveTo>
                    <a:cubicBezTo>
                      <a:pt x="0" y="341"/>
                      <a:pt x="0" y="341"/>
                      <a:pt x="0" y="341"/>
                    </a:cubicBezTo>
                    <a:cubicBezTo>
                      <a:pt x="0" y="341"/>
                      <a:pt x="3" y="374"/>
                      <a:pt x="12" y="395"/>
                    </a:cubicBezTo>
                    <a:cubicBezTo>
                      <a:pt x="20" y="416"/>
                      <a:pt x="25" y="459"/>
                      <a:pt x="33" y="470"/>
                    </a:cubicBezTo>
                    <a:cubicBezTo>
                      <a:pt x="42" y="481"/>
                      <a:pt x="40" y="490"/>
                      <a:pt x="41" y="505"/>
                    </a:cubicBezTo>
                    <a:cubicBezTo>
                      <a:pt x="42" y="520"/>
                      <a:pt x="55" y="557"/>
                      <a:pt x="55" y="577"/>
                    </a:cubicBezTo>
                    <a:cubicBezTo>
                      <a:pt x="56" y="597"/>
                      <a:pt x="53" y="612"/>
                      <a:pt x="54" y="619"/>
                    </a:cubicBezTo>
                    <a:cubicBezTo>
                      <a:pt x="54" y="627"/>
                      <a:pt x="55" y="629"/>
                      <a:pt x="67" y="628"/>
                    </a:cubicBezTo>
                    <a:cubicBezTo>
                      <a:pt x="78" y="626"/>
                      <a:pt x="92" y="627"/>
                      <a:pt x="90" y="621"/>
                    </a:cubicBezTo>
                    <a:cubicBezTo>
                      <a:pt x="88" y="616"/>
                      <a:pt x="76" y="617"/>
                      <a:pt x="76" y="604"/>
                    </a:cubicBezTo>
                    <a:cubicBezTo>
                      <a:pt x="75" y="591"/>
                      <a:pt x="75" y="585"/>
                      <a:pt x="79" y="548"/>
                    </a:cubicBezTo>
                    <a:cubicBezTo>
                      <a:pt x="82" y="511"/>
                      <a:pt x="78" y="483"/>
                      <a:pt x="66" y="469"/>
                    </a:cubicBezTo>
                    <a:cubicBezTo>
                      <a:pt x="66" y="469"/>
                      <a:pt x="68" y="453"/>
                      <a:pt x="63" y="441"/>
                    </a:cubicBezTo>
                    <a:cubicBezTo>
                      <a:pt x="58" y="429"/>
                      <a:pt x="61" y="424"/>
                      <a:pt x="62" y="405"/>
                    </a:cubicBezTo>
                    <a:cubicBezTo>
                      <a:pt x="62" y="387"/>
                      <a:pt x="67" y="352"/>
                      <a:pt x="61" y="315"/>
                    </a:cubicBezTo>
                    <a:cubicBezTo>
                      <a:pt x="56" y="277"/>
                      <a:pt x="43" y="243"/>
                      <a:pt x="48" y="226"/>
                    </a:cubicBezTo>
                    <a:cubicBezTo>
                      <a:pt x="54" y="209"/>
                      <a:pt x="60" y="191"/>
                      <a:pt x="60" y="191"/>
                    </a:cubicBezTo>
                    <a:cubicBezTo>
                      <a:pt x="60" y="191"/>
                      <a:pt x="67" y="212"/>
                      <a:pt x="67" y="222"/>
                    </a:cubicBezTo>
                    <a:cubicBezTo>
                      <a:pt x="67" y="232"/>
                      <a:pt x="78" y="278"/>
                      <a:pt x="85" y="293"/>
                    </a:cubicBezTo>
                    <a:cubicBezTo>
                      <a:pt x="92" y="308"/>
                      <a:pt x="89" y="320"/>
                      <a:pt x="87" y="325"/>
                    </a:cubicBezTo>
                    <a:cubicBezTo>
                      <a:pt x="85" y="330"/>
                      <a:pt x="83" y="337"/>
                      <a:pt x="85" y="342"/>
                    </a:cubicBezTo>
                    <a:cubicBezTo>
                      <a:pt x="86" y="347"/>
                      <a:pt x="86" y="350"/>
                      <a:pt x="86" y="350"/>
                    </a:cubicBezTo>
                    <a:cubicBezTo>
                      <a:pt x="86" y="350"/>
                      <a:pt x="84" y="348"/>
                      <a:pt x="82" y="351"/>
                    </a:cubicBezTo>
                    <a:cubicBezTo>
                      <a:pt x="81" y="353"/>
                      <a:pt x="82" y="360"/>
                      <a:pt x="87" y="364"/>
                    </a:cubicBezTo>
                    <a:cubicBezTo>
                      <a:pt x="93" y="368"/>
                      <a:pt x="98" y="365"/>
                      <a:pt x="104" y="358"/>
                    </a:cubicBezTo>
                    <a:cubicBezTo>
                      <a:pt x="109" y="352"/>
                      <a:pt x="112" y="351"/>
                      <a:pt x="111" y="344"/>
                    </a:cubicBezTo>
                    <a:cubicBezTo>
                      <a:pt x="110" y="337"/>
                      <a:pt x="108" y="329"/>
                      <a:pt x="107" y="323"/>
                    </a:cubicBezTo>
                    <a:cubicBezTo>
                      <a:pt x="107" y="317"/>
                      <a:pt x="106" y="297"/>
                      <a:pt x="105" y="280"/>
                    </a:cubicBezTo>
                    <a:cubicBezTo>
                      <a:pt x="104" y="263"/>
                      <a:pt x="101" y="238"/>
                      <a:pt x="95" y="220"/>
                    </a:cubicBezTo>
                    <a:cubicBezTo>
                      <a:pt x="88" y="201"/>
                      <a:pt x="83" y="176"/>
                      <a:pt x="85" y="162"/>
                    </a:cubicBezTo>
                    <a:cubicBezTo>
                      <a:pt x="86" y="148"/>
                      <a:pt x="87" y="112"/>
                      <a:pt x="60" y="106"/>
                    </a:cubicBezTo>
                    <a:cubicBezTo>
                      <a:pt x="34" y="100"/>
                      <a:pt x="21" y="91"/>
                      <a:pt x="21" y="74"/>
                    </a:cubicBezTo>
                    <a:cubicBezTo>
                      <a:pt x="21" y="74"/>
                      <a:pt x="21" y="68"/>
                      <a:pt x="23" y="64"/>
                    </a:cubicBezTo>
                    <a:cubicBezTo>
                      <a:pt x="23" y="64"/>
                      <a:pt x="24" y="65"/>
                      <a:pt x="26" y="63"/>
                    </a:cubicBezTo>
                    <a:cubicBezTo>
                      <a:pt x="27" y="62"/>
                      <a:pt x="27" y="57"/>
                      <a:pt x="30" y="54"/>
                    </a:cubicBezTo>
                    <a:cubicBezTo>
                      <a:pt x="33" y="50"/>
                      <a:pt x="35" y="41"/>
                      <a:pt x="29" y="39"/>
                    </a:cubicBezTo>
                    <a:cubicBezTo>
                      <a:pt x="29" y="39"/>
                      <a:pt x="32" y="19"/>
                      <a:pt x="25" y="10"/>
                    </a:cubicBezTo>
                    <a:cubicBezTo>
                      <a:pt x="18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仿宋_GB2312" panose="02010609030101010101" charset="-122"/>
                </a:endParaRPr>
              </a:p>
            </p:txBody>
          </p:sp>
          <p:sp>
            <p:nvSpPr>
              <p:cNvPr id="135" name="Freeform 26"/>
              <p:cNvSpPr/>
              <p:nvPr/>
            </p:nvSpPr>
            <p:spPr bwMode="auto">
              <a:xfrm>
                <a:off x="4839326" y="1246789"/>
                <a:ext cx="534654" cy="300013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2" y="341"/>
                  </a:cxn>
                  <a:cxn ang="0">
                    <a:pos x="100" y="395"/>
                  </a:cxn>
                  <a:cxn ang="0">
                    <a:pos x="78" y="470"/>
                  </a:cxn>
                  <a:cxn ang="0">
                    <a:pos x="71" y="505"/>
                  </a:cxn>
                  <a:cxn ang="0">
                    <a:pos x="56" y="577"/>
                  </a:cxn>
                  <a:cxn ang="0">
                    <a:pos x="58" y="619"/>
                  </a:cxn>
                  <a:cxn ang="0">
                    <a:pos x="45" y="628"/>
                  </a:cxn>
                  <a:cxn ang="0">
                    <a:pos x="22" y="621"/>
                  </a:cxn>
                  <a:cxn ang="0">
                    <a:pos x="36" y="604"/>
                  </a:cxn>
                  <a:cxn ang="0">
                    <a:pos x="33" y="548"/>
                  </a:cxn>
                  <a:cxn ang="0">
                    <a:pos x="45" y="469"/>
                  </a:cxn>
                  <a:cxn ang="0">
                    <a:pos x="49" y="441"/>
                  </a:cxn>
                  <a:cxn ang="0">
                    <a:pos x="50" y="405"/>
                  </a:cxn>
                  <a:cxn ang="0">
                    <a:pos x="50" y="315"/>
                  </a:cxn>
                  <a:cxn ang="0">
                    <a:pos x="63" y="226"/>
                  </a:cxn>
                  <a:cxn ang="0">
                    <a:pos x="52" y="191"/>
                  </a:cxn>
                  <a:cxn ang="0">
                    <a:pos x="45" y="222"/>
                  </a:cxn>
                  <a:cxn ang="0">
                    <a:pos x="27" y="293"/>
                  </a:cxn>
                  <a:cxn ang="0">
                    <a:pos x="24" y="325"/>
                  </a:cxn>
                  <a:cxn ang="0">
                    <a:pos x="27" y="342"/>
                  </a:cxn>
                  <a:cxn ang="0">
                    <a:pos x="26" y="350"/>
                  </a:cxn>
                  <a:cxn ang="0">
                    <a:pos x="29" y="351"/>
                  </a:cxn>
                  <a:cxn ang="0">
                    <a:pos x="24" y="364"/>
                  </a:cxn>
                  <a:cxn ang="0">
                    <a:pos x="8" y="358"/>
                  </a:cxn>
                  <a:cxn ang="0">
                    <a:pos x="1" y="344"/>
                  </a:cxn>
                  <a:cxn ang="0">
                    <a:pos x="4" y="323"/>
                  </a:cxn>
                  <a:cxn ang="0">
                    <a:pos x="7" y="280"/>
                  </a:cxn>
                  <a:cxn ang="0">
                    <a:pos x="17" y="220"/>
                  </a:cxn>
                  <a:cxn ang="0">
                    <a:pos x="27" y="162"/>
                  </a:cxn>
                  <a:cxn ang="0">
                    <a:pos x="51" y="106"/>
                  </a:cxn>
                  <a:cxn ang="0">
                    <a:pos x="91" y="74"/>
                  </a:cxn>
                  <a:cxn ang="0">
                    <a:pos x="89" y="64"/>
                  </a:cxn>
                  <a:cxn ang="0">
                    <a:pos x="86" y="63"/>
                  </a:cxn>
                  <a:cxn ang="0">
                    <a:pos x="81" y="54"/>
                  </a:cxn>
                  <a:cxn ang="0">
                    <a:pos x="83" y="39"/>
                  </a:cxn>
                  <a:cxn ang="0">
                    <a:pos x="87" y="10"/>
                  </a:cxn>
                  <a:cxn ang="0">
                    <a:pos x="112" y="0"/>
                  </a:cxn>
                </a:cxnLst>
                <a:rect l="0" t="0" r="r" b="b"/>
                <a:pathLst>
                  <a:path w="112" h="629">
                    <a:moveTo>
                      <a:pt x="112" y="0"/>
                    </a:moveTo>
                    <a:cubicBezTo>
                      <a:pt x="112" y="341"/>
                      <a:pt x="112" y="341"/>
                      <a:pt x="112" y="341"/>
                    </a:cubicBezTo>
                    <a:cubicBezTo>
                      <a:pt x="112" y="341"/>
                      <a:pt x="109" y="374"/>
                      <a:pt x="100" y="395"/>
                    </a:cubicBezTo>
                    <a:cubicBezTo>
                      <a:pt x="91" y="416"/>
                      <a:pt x="87" y="459"/>
                      <a:pt x="78" y="470"/>
                    </a:cubicBezTo>
                    <a:cubicBezTo>
                      <a:pt x="70" y="481"/>
                      <a:pt x="72" y="490"/>
                      <a:pt x="71" y="505"/>
                    </a:cubicBezTo>
                    <a:cubicBezTo>
                      <a:pt x="70" y="520"/>
                      <a:pt x="57" y="557"/>
                      <a:pt x="56" y="577"/>
                    </a:cubicBezTo>
                    <a:cubicBezTo>
                      <a:pt x="56" y="597"/>
                      <a:pt x="58" y="612"/>
                      <a:pt x="58" y="619"/>
                    </a:cubicBezTo>
                    <a:cubicBezTo>
                      <a:pt x="58" y="627"/>
                      <a:pt x="56" y="629"/>
                      <a:pt x="45" y="628"/>
                    </a:cubicBezTo>
                    <a:cubicBezTo>
                      <a:pt x="33" y="626"/>
                      <a:pt x="19" y="627"/>
                      <a:pt x="22" y="621"/>
                    </a:cubicBezTo>
                    <a:cubicBezTo>
                      <a:pt x="24" y="616"/>
                      <a:pt x="35" y="617"/>
                      <a:pt x="36" y="604"/>
                    </a:cubicBezTo>
                    <a:cubicBezTo>
                      <a:pt x="37" y="591"/>
                      <a:pt x="36" y="585"/>
                      <a:pt x="33" y="548"/>
                    </a:cubicBezTo>
                    <a:cubicBezTo>
                      <a:pt x="30" y="511"/>
                      <a:pt x="34" y="483"/>
                      <a:pt x="45" y="469"/>
                    </a:cubicBezTo>
                    <a:cubicBezTo>
                      <a:pt x="45" y="469"/>
                      <a:pt x="44" y="453"/>
                      <a:pt x="49" y="441"/>
                    </a:cubicBezTo>
                    <a:cubicBezTo>
                      <a:pt x="54" y="429"/>
                      <a:pt x="51" y="424"/>
                      <a:pt x="50" y="405"/>
                    </a:cubicBezTo>
                    <a:cubicBezTo>
                      <a:pt x="49" y="387"/>
                      <a:pt x="45" y="352"/>
                      <a:pt x="50" y="315"/>
                    </a:cubicBezTo>
                    <a:cubicBezTo>
                      <a:pt x="56" y="277"/>
                      <a:pt x="69" y="243"/>
                      <a:pt x="63" y="226"/>
                    </a:cubicBezTo>
                    <a:cubicBezTo>
                      <a:pt x="58" y="209"/>
                      <a:pt x="52" y="191"/>
                      <a:pt x="52" y="191"/>
                    </a:cubicBezTo>
                    <a:cubicBezTo>
                      <a:pt x="52" y="191"/>
                      <a:pt x="44" y="212"/>
                      <a:pt x="45" y="222"/>
                    </a:cubicBezTo>
                    <a:cubicBezTo>
                      <a:pt x="45" y="232"/>
                      <a:pt x="34" y="278"/>
                      <a:pt x="27" y="293"/>
                    </a:cubicBezTo>
                    <a:cubicBezTo>
                      <a:pt x="19" y="308"/>
                      <a:pt x="22" y="320"/>
                      <a:pt x="24" y="325"/>
                    </a:cubicBezTo>
                    <a:cubicBezTo>
                      <a:pt x="27" y="330"/>
                      <a:pt x="28" y="337"/>
                      <a:pt x="27" y="342"/>
                    </a:cubicBezTo>
                    <a:cubicBezTo>
                      <a:pt x="25" y="347"/>
                      <a:pt x="26" y="350"/>
                      <a:pt x="26" y="350"/>
                    </a:cubicBezTo>
                    <a:cubicBezTo>
                      <a:pt x="26" y="350"/>
                      <a:pt x="28" y="348"/>
                      <a:pt x="29" y="351"/>
                    </a:cubicBezTo>
                    <a:cubicBezTo>
                      <a:pt x="31" y="353"/>
                      <a:pt x="30" y="360"/>
                      <a:pt x="24" y="364"/>
                    </a:cubicBezTo>
                    <a:cubicBezTo>
                      <a:pt x="19" y="368"/>
                      <a:pt x="14" y="365"/>
                      <a:pt x="8" y="358"/>
                    </a:cubicBezTo>
                    <a:cubicBezTo>
                      <a:pt x="3" y="352"/>
                      <a:pt x="0" y="351"/>
                      <a:pt x="1" y="344"/>
                    </a:cubicBezTo>
                    <a:cubicBezTo>
                      <a:pt x="2" y="337"/>
                      <a:pt x="4" y="329"/>
                      <a:pt x="4" y="323"/>
                    </a:cubicBezTo>
                    <a:cubicBezTo>
                      <a:pt x="5" y="317"/>
                      <a:pt x="5" y="297"/>
                      <a:pt x="7" y="280"/>
                    </a:cubicBezTo>
                    <a:cubicBezTo>
                      <a:pt x="8" y="263"/>
                      <a:pt x="11" y="238"/>
                      <a:pt x="17" y="220"/>
                    </a:cubicBezTo>
                    <a:cubicBezTo>
                      <a:pt x="23" y="201"/>
                      <a:pt x="29" y="176"/>
                      <a:pt x="27" y="162"/>
                    </a:cubicBezTo>
                    <a:cubicBezTo>
                      <a:pt x="25" y="148"/>
                      <a:pt x="25" y="112"/>
                      <a:pt x="51" y="106"/>
                    </a:cubicBezTo>
                    <a:cubicBezTo>
                      <a:pt x="78" y="100"/>
                      <a:pt x="91" y="91"/>
                      <a:pt x="91" y="74"/>
                    </a:cubicBezTo>
                    <a:cubicBezTo>
                      <a:pt x="91" y="74"/>
                      <a:pt x="91" y="68"/>
                      <a:pt x="89" y="64"/>
                    </a:cubicBezTo>
                    <a:cubicBezTo>
                      <a:pt x="89" y="64"/>
                      <a:pt x="87" y="65"/>
                      <a:pt x="86" y="63"/>
                    </a:cubicBezTo>
                    <a:cubicBezTo>
                      <a:pt x="84" y="62"/>
                      <a:pt x="84" y="57"/>
                      <a:pt x="81" y="54"/>
                    </a:cubicBezTo>
                    <a:cubicBezTo>
                      <a:pt x="78" y="50"/>
                      <a:pt x="76" y="41"/>
                      <a:pt x="83" y="39"/>
                    </a:cubicBezTo>
                    <a:cubicBezTo>
                      <a:pt x="83" y="39"/>
                      <a:pt x="80" y="19"/>
                      <a:pt x="87" y="10"/>
                    </a:cubicBezTo>
                    <a:cubicBezTo>
                      <a:pt x="94" y="1"/>
                      <a:pt x="112" y="0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仿宋_GB2312" panose="02010609030101010101" charset="-122"/>
                </a:endParaRPr>
              </a:p>
            </p:txBody>
          </p:sp>
        </p:grpSp>
        <p:grpSp>
          <p:nvGrpSpPr>
            <p:cNvPr id="10" name="Group 94"/>
            <p:cNvGrpSpPr/>
            <p:nvPr/>
          </p:nvGrpSpPr>
          <p:grpSpPr>
            <a:xfrm>
              <a:off x="4405729" y="1488841"/>
              <a:ext cx="1474573" cy="3716849"/>
              <a:chOff x="3247039" y="1246789"/>
              <a:chExt cx="1188379" cy="2995461"/>
            </a:xfrm>
            <a:solidFill>
              <a:schemeClr val="bg1">
                <a:lumMod val="75000"/>
              </a:schemeClr>
            </a:solidFill>
          </p:grpSpPr>
          <p:sp>
            <p:nvSpPr>
              <p:cNvPr id="132" name="Freeform 27"/>
              <p:cNvSpPr/>
              <p:nvPr/>
            </p:nvSpPr>
            <p:spPr bwMode="auto">
              <a:xfrm>
                <a:off x="3247039" y="1246789"/>
                <a:ext cx="593022" cy="2995461"/>
              </a:xfrm>
              <a:custGeom>
                <a:avLst/>
                <a:gdLst/>
                <a:ahLst/>
                <a:cxnLst>
                  <a:cxn ang="0">
                    <a:pos x="97" y="37"/>
                  </a:cxn>
                  <a:cxn ang="0">
                    <a:pos x="96" y="54"/>
                  </a:cxn>
                  <a:cxn ang="0">
                    <a:pos x="99" y="59"/>
                  </a:cxn>
                  <a:cxn ang="0">
                    <a:pos x="108" y="78"/>
                  </a:cxn>
                  <a:cxn ang="0">
                    <a:pos x="60" y="118"/>
                  </a:cxn>
                  <a:cxn ang="0">
                    <a:pos x="47" y="180"/>
                  </a:cxn>
                  <a:cxn ang="0">
                    <a:pos x="33" y="254"/>
                  </a:cxn>
                  <a:cxn ang="0">
                    <a:pos x="24" y="301"/>
                  </a:cxn>
                  <a:cxn ang="0">
                    <a:pos x="11" y="311"/>
                  </a:cxn>
                  <a:cxn ang="0">
                    <a:pos x="5" y="323"/>
                  </a:cxn>
                  <a:cxn ang="0">
                    <a:pos x="13" y="321"/>
                  </a:cxn>
                  <a:cxn ang="0">
                    <a:pos x="2" y="346"/>
                  </a:cxn>
                  <a:cxn ang="0">
                    <a:pos x="4" y="351"/>
                  </a:cxn>
                  <a:cxn ang="0">
                    <a:pos x="15" y="332"/>
                  </a:cxn>
                  <a:cxn ang="0">
                    <a:pos x="11" y="355"/>
                  </a:cxn>
                  <a:cxn ang="0">
                    <a:pos x="22" y="333"/>
                  </a:cxn>
                  <a:cxn ang="0">
                    <a:pos x="20" y="354"/>
                  </a:cxn>
                  <a:cxn ang="0">
                    <a:pos x="28" y="333"/>
                  </a:cxn>
                  <a:cxn ang="0">
                    <a:pos x="28" y="349"/>
                  </a:cxn>
                  <a:cxn ang="0">
                    <a:pos x="35" y="333"/>
                  </a:cxn>
                  <a:cxn ang="0">
                    <a:pos x="40" y="306"/>
                  </a:cxn>
                  <a:cxn ang="0">
                    <a:pos x="65" y="228"/>
                  </a:cxn>
                  <a:cxn ang="0">
                    <a:pos x="76" y="169"/>
                  </a:cxn>
                  <a:cxn ang="0">
                    <a:pos x="80" y="254"/>
                  </a:cxn>
                  <a:cxn ang="0">
                    <a:pos x="68" y="341"/>
                  </a:cxn>
                  <a:cxn ang="0">
                    <a:pos x="76" y="462"/>
                  </a:cxn>
                  <a:cxn ang="0">
                    <a:pos x="86" y="575"/>
                  </a:cxn>
                  <a:cxn ang="0">
                    <a:pos x="81" y="619"/>
                  </a:cxn>
                  <a:cxn ang="0">
                    <a:pos x="85" y="628"/>
                  </a:cxn>
                  <a:cxn ang="0">
                    <a:pos x="106" y="628"/>
                  </a:cxn>
                  <a:cxn ang="0">
                    <a:pos x="109" y="607"/>
                  </a:cxn>
                  <a:cxn ang="0">
                    <a:pos x="106" y="558"/>
                  </a:cxn>
                  <a:cxn ang="0">
                    <a:pos x="110" y="479"/>
                  </a:cxn>
                  <a:cxn ang="0">
                    <a:pos x="115" y="418"/>
                  </a:cxn>
                  <a:cxn ang="0">
                    <a:pos x="125" y="326"/>
                  </a:cxn>
                  <a:cxn ang="0">
                    <a:pos x="125" y="0"/>
                  </a:cxn>
                  <a:cxn ang="0">
                    <a:pos x="97" y="37"/>
                  </a:cxn>
                </a:cxnLst>
                <a:rect l="0" t="0" r="r" b="b"/>
                <a:pathLst>
                  <a:path w="125" h="628">
                    <a:moveTo>
                      <a:pt x="97" y="37"/>
                    </a:moveTo>
                    <a:cubicBezTo>
                      <a:pt x="91" y="41"/>
                      <a:pt x="96" y="50"/>
                      <a:pt x="96" y="54"/>
                    </a:cubicBezTo>
                    <a:cubicBezTo>
                      <a:pt x="96" y="59"/>
                      <a:pt x="99" y="59"/>
                      <a:pt x="99" y="59"/>
                    </a:cubicBezTo>
                    <a:cubicBezTo>
                      <a:pt x="101" y="66"/>
                      <a:pt x="108" y="78"/>
                      <a:pt x="108" y="78"/>
                    </a:cubicBezTo>
                    <a:cubicBezTo>
                      <a:pt x="110" y="109"/>
                      <a:pt x="76" y="108"/>
                      <a:pt x="60" y="118"/>
                    </a:cubicBezTo>
                    <a:cubicBezTo>
                      <a:pt x="43" y="128"/>
                      <a:pt x="47" y="157"/>
                      <a:pt x="47" y="180"/>
                    </a:cubicBezTo>
                    <a:cubicBezTo>
                      <a:pt x="47" y="203"/>
                      <a:pt x="40" y="225"/>
                      <a:pt x="33" y="254"/>
                    </a:cubicBezTo>
                    <a:cubicBezTo>
                      <a:pt x="27" y="278"/>
                      <a:pt x="25" y="295"/>
                      <a:pt x="24" y="301"/>
                    </a:cubicBezTo>
                    <a:cubicBezTo>
                      <a:pt x="22" y="301"/>
                      <a:pt x="17" y="303"/>
                      <a:pt x="11" y="311"/>
                    </a:cubicBezTo>
                    <a:cubicBezTo>
                      <a:pt x="8" y="316"/>
                      <a:pt x="7" y="320"/>
                      <a:pt x="5" y="323"/>
                    </a:cubicBezTo>
                    <a:cubicBezTo>
                      <a:pt x="2" y="325"/>
                      <a:pt x="7" y="331"/>
                      <a:pt x="13" y="321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2" y="346"/>
                      <a:pt x="0" y="350"/>
                      <a:pt x="4" y="351"/>
                    </a:cubicBezTo>
                    <a:cubicBezTo>
                      <a:pt x="9" y="351"/>
                      <a:pt x="13" y="332"/>
                      <a:pt x="15" y="332"/>
                    </a:cubicBezTo>
                    <a:cubicBezTo>
                      <a:pt x="17" y="332"/>
                      <a:pt x="6" y="354"/>
                      <a:pt x="11" y="355"/>
                    </a:cubicBezTo>
                    <a:cubicBezTo>
                      <a:pt x="17" y="357"/>
                      <a:pt x="21" y="333"/>
                      <a:pt x="22" y="333"/>
                    </a:cubicBezTo>
                    <a:cubicBezTo>
                      <a:pt x="23" y="334"/>
                      <a:pt x="16" y="353"/>
                      <a:pt x="20" y="354"/>
                    </a:cubicBezTo>
                    <a:cubicBezTo>
                      <a:pt x="25" y="356"/>
                      <a:pt x="25" y="333"/>
                      <a:pt x="28" y="333"/>
                    </a:cubicBezTo>
                    <a:cubicBezTo>
                      <a:pt x="29" y="333"/>
                      <a:pt x="24" y="349"/>
                      <a:pt x="28" y="349"/>
                    </a:cubicBezTo>
                    <a:cubicBezTo>
                      <a:pt x="31" y="349"/>
                      <a:pt x="31" y="339"/>
                      <a:pt x="35" y="333"/>
                    </a:cubicBezTo>
                    <a:cubicBezTo>
                      <a:pt x="38" y="328"/>
                      <a:pt x="42" y="313"/>
                      <a:pt x="40" y="306"/>
                    </a:cubicBezTo>
                    <a:cubicBezTo>
                      <a:pt x="46" y="286"/>
                      <a:pt x="61" y="245"/>
                      <a:pt x="65" y="228"/>
                    </a:cubicBezTo>
                    <a:cubicBezTo>
                      <a:pt x="69" y="208"/>
                      <a:pt x="76" y="169"/>
                      <a:pt x="76" y="169"/>
                    </a:cubicBezTo>
                    <a:cubicBezTo>
                      <a:pt x="82" y="182"/>
                      <a:pt x="86" y="239"/>
                      <a:pt x="80" y="254"/>
                    </a:cubicBezTo>
                    <a:cubicBezTo>
                      <a:pt x="75" y="270"/>
                      <a:pt x="62" y="307"/>
                      <a:pt x="68" y="341"/>
                    </a:cubicBezTo>
                    <a:cubicBezTo>
                      <a:pt x="73" y="375"/>
                      <a:pt x="78" y="421"/>
                      <a:pt x="76" y="462"/>
                    </a:cubicBezTo>
                    <a:cubicBezTo>
                      <a:pt x="74" y="502"/>
                      <a:pt x="81" y="545"/>
                      <a:pt x="86" y="575"/>
                    </a:cubicBezTo>
                    <a:cubicBezTo>
                      <a:pt x="91" y="606"/>
                      <a:pt x="85" y="613"/>
                      <a:pt x="81" y="619"/>
                    </a:cubicBezTo>
                    <a:cubicBezTo>
                      <a:pt x="77" y="624"/>
                      <a:pt x="85" y="628"/>
                      <a:pt x="85" y="628"/>
                    </a:cubicBezTo>
                    <a:cubicBezTo>
                      <a:pt x="85" y="628"/>
                      <a:pt x="98" y="628"/>
                      <a:pt x="106" y="628"/>
                    </a:cubicBezTo>
                    <a:cubicBezTo>
                      <a:pt x="114" y="628"/>
                      <a:pt x="111" y="623"/>
                      <a:pt x="109" y="607"/>
                    </a:cubicBezTo>
                    <a:cubicBezTo>
                      <a:pt x="106" y="591"/>
                      <a:pt x="103" y="579"/>
                      <a:pt x="106" y="558"/>
                    </a:cubicBezTo>
                    <a:cubicBezTo>
                      <a:pt x="110" y="537"/>
                      <a:pt x="112" y="511"/>
                      <a:pt x="110" y="479"/>
                    </a:cubicBezTo>
                    <a:cubicBezTo>
                      <a:pt x="109" y="448"/>
                      <a:pt x="109" y="441"/>
                      <a:pt x="115" y="418"/>
                    </a:cubicBezTo>
                    <a:cubicBezTo>
                      <a:pt x="121" y="394"/>
                      <a:pt x="125" y="326"/>
                      <a:pt x="125" y="326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89" y="0"/>
                      <a:pt x="97" y="37"/>
                      <a:pt x="97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仿宋_GB2312" panose="02010609030101010101" charset="-122"/>
                </a:endParaRPr>
              </a:p>
            </p:txBody>
          </p:sp>
          <p:sp>
            <p:nvSpPr>
              <p:cNvPr id="133" name="Freeform 28"/>
              <p:cNvSpPr/>
              <p:nvPr/>
            </p:nvSpPr>
            <p:spPr bwMode="auto">
              <a:xfrm>
                <a:off x="3840061" y="1246789"/>
                <a:ext cx="595357" cy="2995461"/>
              </a:xfrm>
              <a:custGeom>
                <a:avLst/>
                <a:gdLst/>
                <a:ahLst/>
                <a:cxnLst>
                  <a:cxn ang="0">
                    <a:pos x="28" y="37"/>
                  </a:cxn>
                  <a:cxn ang="0">
                    <a:pos x="29" y="54"/>
                  </a:cxn>
                  <a:cxn ang="0">
                    <a:pos x="26" y="59"/>
                  </a:cxn>
                  <a:cxn ang="0">
                    <a:pos x="18" y="78"/>
                  </a:cxn>
                  <a:cxn ang="0">
                    <a:pos x="66" y="118"/>
                  </a:cxn>
                  <a:cxn ang="0">
                    <a:pos x="78" y="180"/>
                  </a:cxn>
                  <a:cxn ang="0">
                    <a:pos x="92" y="254"/>
                  </a:cxn>
                  <a:cxn ang="0">
                    <a:pos x="101" y="301"/>
                  </a:cxn>
                  <a:cxn ang="0">
                    <a:pos x="114" y="311"/>
                  </a:cxn>
                  <a:cxn ang="0">
                    <a:pos x="121" y="323"/>
                  </a:cxn>
                  <a:cxn ang="0">
                    <a:pos x="112" y="321"/>
                  </a:cxn>
                  <a:cxn ang="0">
                    <a:pos x="123" y="346"/>
                  </a:cxn>
                  <a:cxn ang="0">
                    <a:pos x="122" y="351"/>
                  </a:cxn>
                  <a:cxn ang="0">
                    <a:pos x="110" y="332"/>
                  </a:cxn>
                  <a:cxn ang="0">
                    <a:pos x="114" y="355"/>
                  </a:cxn>
                  <a:cxn ang="0">
                    <a:pos x="104" y="333"/>
                  </a:cxn>
                  <a:cxn ang="0">
                    <a:pos x="105" y="354"/>
                  </a:cxn>
                  <a:cxn ang="0">
                    <a:pos x="97" y="333"/>
                  </a:cxn>
                  <a:cxn ang="0">
                    <a:pos x="97" y="349"/>
                  </a:cxn>
                  <a:cxn ang="0">
                    <a:pos x="90" y="333"/>
                  </a:cxn>
                  <a:cxn ang="0">
                    <a:pos x="85" y="306"/>
                  </a:cxn>
                  <a:cxn ang="0">
                    <a:pos x="60" y="228"/>
                  </a:cxn>
                  <a:cxn ang="0">
                    <a:pos x="50" y="169"/>
                  </a:cxn>
                  <a:cxn ang="0">
                    <a:pos x="45" y="254"/>
                  </a:cxn>
                  <a:cxn ang="0">
                    <a:pos x="58" y="341"/>
                  </a:cxn>
                  <a:cxn ang="0">
                    <a:pos x="50" y="462"/>
                  </a:cxn>
                  <a:cxn ang="0">
                    <a:pos x="39" y="575"/>
                  </a:cxn>
                  <a:cxn ang="0">
                    <a:pos x="44" y="619"/>
                  </a:cxn>
                  <a:cxn ang="0">
                    <a:pos x="40" y="628"/>
                  </a:cxn>
                  <a:cxn ang="0">
                    <a:pos x="19" y="628"/>
                  </a:cxn>
                  <a:cxn ang="0">
                    <a:pos x="17" y="607"/>
                  </a:cxn>
                  <a:cxn ang="0">
                    <a:pos x="19" y="558"/>
                  </a:cxn>
                  <a:cxn ang="0">
                    <a:pos x="15" y="479"/>
                  </a:cxn>
                  <a:cxn ang="0">
                    <a:pos x="10" y="418"/>
                  </a:cxn>
                  <a:cxn ang="0">
                    <a:pos x="0" y="326"/>
                  </a:cxn>
                  <a:cxn ang="0">
                    <a:pos x="0" y="0"/>
                  </a:cxn>
                  <a:cxn ang="0">
                    <a:pos x="28" y="37"/>
                  </a:cxn>
                </a:cxnLst>
                <a:rect l="0" t="0" r="r" b="b"/>
                <a:pathLst>
                  <a:path w="125" h="628">
                    <a:moveTo>
                      <a:pt x="28" y="37"/>
                    </a:moveTo>
                    <a:cubicBezTo>
                      <a:pt x="34" y="41"/>
                      <a:pt x="30" y="50"/>
                      <a:pt x="29" y="54"/>
                    </a:cubicBezTo>
                    <a:cubicBezTo>
                      <a:pt x="29" y="59"/>
                      <a:pt x="26" y="59"/>
                      <a:pt x="26" y="59"/>
                    </a:cubicBezTo>
                    <a:cubicBezTo>
                      <a:pt x="24" y="66"/>
                      <a:pt x="18" y="78"/>
                      <a:pt x="18" y="78"/>
                    </a:cubicBezTo>
                    <a:cubicBezTo>
                      <a:pt x="15" y="109"/>
                      <a:pt x="49" y="108"/>
                      <a:pt x="66" y="118"/>
                    </a:cubicBezTo>
                    <a:cubicBezTo>
                      <a:pt x="82" y="128"/>
                      <a:pt x="78" y="157"/>
                      <a:pt x="78" y="180"/>
                    </a:cubicBezTo>
                    <a:cubicBezTo>
                      <a:pt x="78" y="203"/>
                      <a:pt x="86" y="225"/>
                      <a:pt x="92" y="254"/>
                    </a:cubicBezTo>
                    <a:cubicBezTo>
                      <a:pt x="98" y="278"/>
                      <a:pt x="100" y="295"/>
                      <a:pt x="101" y="301"/>
                    </a:cubicBezTo>
                    <a:cubicBezTo>
                      <a:pt x="103" y="301"/>
                      <a:pt x="108" y="303"/>
                      <a:pt x="114" y="311"/>
                    </a:cubicBezTo>
                    <a:cubicBezTo>
                      <a:pt x="117" y="316"/>
                      <a:pt x="118" y="320"/>
                      <a:pt x="121" y="323"/>
                    </a:cubicBezTo>
                    <a:cubicBezTo>
                      <a:pt x="123" y="325"/>
                      <a:pt x="118" y="331"/>
                      <a:pt x="112" y="321"/>
                    </a:cubicBezTo>
                    <a:cubicBezTo>
                      <a:pt x="123" y="346"/>
                      <a:pt x="123" y="346"/>
                      <a:pt x="123" y="346"/>
                    </a:cubicBezTo>
                    <a:cubicBezTo>
                      <a:pt x="123" y="346"/>
                      <a:pt x="125" y="350"/>
                      <a:pt x="122" y="351"/>
                    </a:cubicBezTo>
                    <a:cubicBezTo>
                      <a:pt x="117" y="351"/>
                      <a:pt x="112" y="332"/>
                      <a:pt x="110" y="332"/>
                    </a:cubicBezTo>
                    <a:cubicBezTo>
                      <a:pt x="109" y="332"/>
                      <a:pt x="119" y="354"/>
                      <a:pt x="114" y="355"/>
                    </a:cubicBezTo>
                    <a:cubicBezTo>
                      <a:pt x="108" y="357"/>
                      <a:pt x="105" y="333"/>
                      <a:pt x="104" y="333"/>
                    </a:cubicBezTo>
                    <a:cubicBezTo>
                      <a:pt x="102" y="334"/>
                      <a:pt x="110" y="353"/>
                      <a:pt x="105" y="354"/>
                    </a:cubicBezTo>
                    <a:cubicBezTo>
                      <a:pt x="100" y="356"/>
                      <a:pt x="100" y="333"/>
                      <a:pt x="97" y="333"/>
                    </a:cubicBezTo>
                    <a:cubicBezTo>
                      <a:pt x="96" y="333"/>
                      <a:pt x="101" y="349"/>
                      <a:pt x="97" y="349"/>
                    </a:cubicBezTo>
                    <a:cubicBezTo>
                      <a:pt x="94" y="349"/>
                      <a:pt x="94" y="339"/>
                      <a:pt x="90" y="333"/>
                    </a:cubicBezTo>
                    <a:cubicBezTo>
                      <a:pt x="87" y="328"/>
                      <a:pt x="83" y="313"/>
                      <a:pt x="85" y="306"/>
                    </a:cubicBezTo>
                    <a:cubicBezTo>
                      <a:pt x="79" y="286"/>
                      <a:pt x="64" y="245"/>
                      <a:pt x="60" y="228"/>
                    </a:cubicBezTo>
                    <a:cubicBezTo>
                      <a:pt x="56" y="208"/>
                      <a:pt x="50" y="169"/>
                      <a:pt x="50" y="169"/>
                    </a:cubicBezTo>
                    <a:cubicBezTo>
                      <a:pt x="43" y="182"/>
                      <a:pt x="40" y="239"/>
                      <a:pt x="45" y="254"/>
                    </a:cubicBezTo>
                    <a:cubicBezTo>
                      <a:pt x="50" y="270"/>
                      <a:pt x="63" y="307"/>
                      <a:pt x="58" y="341"/>
                    </a:cubicBezTo>
                    <a:cubicBezTo>
                      <a:pt x="52" y="375"/>
                      <a:pt x="48" y="421"/>
                      <a:pt x="50" y="462"/>
                    </a:cubicBezTo>
                    <a:cubicBezTo>
                      <a:pt x="51" y="502"/>
                      <a:pt x="45" y="545"/>
                      <a:pt x="39" y="575"/>
                    </a:cubicBezTo>
                    <a:cubicBezTo>
                      <a:pt x="34" y="606"/>
                      <a:pt x="40" y="613"/>
                      <a:pt x="44" y="619"/>
                    </a:cubicBezTo>
                    <a:cubicBezTo>
                      <a:pt x="48" y="624"/>
                      <a:pt x="40" y="628"/>
                      <a:pt x="40" y="628"/>
                    </a:cubicBezTo>
                    <a:cubicBezTo>
                      <a:pt x="40" y="628"/>
                      <a:pt x="27" y="628"/>
                      <a:pt x="19" y="628"/>
                    </a:cubicBezTo>
                    <a:cubicBezTo>
                      <a:pt x="12" y="628"/>
                      <a:pt x="14" y="623"/>
                      <a:pt x="17" y="607"/>
                    </a:cubicBezTo>
                    <a:cubicBezTo>
                      <a:pt x="19" y="591"/>
                      <a:pt x="22" y="579"/>
                      <a:pt x="19" y="558"/>
                    </a:cubicBezTo>
                    <a:cubicBezTo>
                      <a:pt x="16" y="537"/>
                      <a:pt x="13" y="511"/>
                      <a:pt x="15" y="479"/>
                    </a:cubicBezTo>
                    <a:cubicBezTo>
                      <a:pt x="17" y="448"/>
                      <a:pt x="16" y="441"/>
                      <a:pt x="10" y="418"/>
                    </a:cubicBezTo>
                    <a:cubicBezTo>
                      <a:pt x="4" y="394"/>
                      <a:pt x="0" y="326"/>
                      <a:pt x="0" y="3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28" y="37"/>
                      <a:pt x="28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仿宋_GB2312" panose="02010609030101010101" charset="-122"/>
                </a:endParaRPr>
              </a:p>
            </p:txBody>
          </p:sp>
        </p:grpSp>
        <p:sp>
          <p:nvSpPr>
            <p:cNvPr id="112" name="Rounded Rectangle 39"/>
            <p:cNvSpPr/>
            <p:nvPr/>
          </p:nvSpPr>
          <p:spPr>
            <a:xfrm rot="10800000" flipV="1">
              <a:off x="8356434" y="1506622"/>
              <a:ext cx="2359428" cy="2555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113" name="Rounded Rectangle 40"/>
            <p:cNvSpPr/>
            <p:nvPr/>
          </p:nvSpPr>
          <p:spPr>
            <a:xfrm flipV="1">
              <a:off x="8356439" y="1506622"/>
              <a:ext cx="1797433" cy="255584"/>
            </a:xfrm>
            <a:prstGeom prst="roundRect">
              <a:avLst/>
            </a:prstGeom>
            <a:solidFill>
              <a:srgbClr val="D64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111" name="Rectangle 38"/>
            <p:cNvSpPr/>
            <p:nvPr/>
          </p:nvSpPr>
          <p:spPr>
            <a:xfrm>
              <a:off x="10453778" y="1328038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D64D57"/>
                  </a:solidFill>
                  <a:latin typeface="仿宋_GB2312" panose="02010609030101010101" charset="-122"/>
                </a:rPr>
                <a:t>80%</a:t>
              </a:r>
            </a:p>
          </p:txBody>
        </p:sp>
        <p:sp>
          <p:nvSpPr>
            <p:cNvPr id="107" name="Rounded Rectangle 45"/>
            <p:cNvSpPr/>
            <p:nvPr/>
          </p:nvSpPr>
          <p:spPr>
            <a:xfrm rot="10800000" flipV="1">
              <a:off x="8356432" y="2145652"/>
              <a:ext cx="2359431" cy="2555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108" name="Rounded Rectangle 46"/>
            <p:cNvSpPr/>
            <p:nvPr/>
          </p:nvSpPr>
          <p:spPr>
            <a:xfrm flipV="1">
              <a:off x="8356437" y="2145652"/>
              <a:ext cx="2156734" cy="255584"/>
            </a:xfrm>
            <a:prstGeom prst="roundRect">
              <a:avLst/>
            </a:prstGeom>
            <a:solidFill>
              <a:srgbClr val="A06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106" name="Rectangle 44"/>
            <p:cNvSpPr/>
            <p:nvPr/>
          </p:nvSpPr>
          <p:spPr>
            <a:xfrm>
              <a:off x="10453778" y="1969358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A0664E"/>
                  </a:solidFill>
                  <a:latin typeface="仿宋_GB2312" panose="02010609030101010101" charset="-122"/>
                </a:rPr>
                <a:t>90%</a:t>
              </a:r>
            </a:p>
          </p:txBody>
        </p:sp>
        <p:sp>
          <p:nvSpPr>
            <p:cNvPr id="102" name="Rounded Rectangle 51"/>
            <p:cNvSpPr/>
            <p:nvPr/>
          </p:nvSpPr>
          <p:spPr>
            <a:xfrm rot="10800000" flipV="1">
              <a:off x="8356432" y="2869425"/>
              <a:ext cx="2359431" cy="2555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103" name="Rounded Rectangle 52"/>
            <p:cNvSpPr/>
            <p:nvPr/>
          </p:nvSpPr>
          <p:spPr>
            <a:xfrm flipV="1">
              <a:off x="8356438" y="2879674"/>
              <a:ext cx="1690126" cy="245335"/>
            </a:xfrm>
            <a:prstGeom prst="roundRect">
              <a:avLst/>
            </a:prstGeom>
            <a:solidFill>
              <a:srgbClr val="A52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101" name="Rectangle 50"/>
            <p:cNvSpPr/>
            <p:nvPr/>
          </p:nvSpPr>
          <p:spPr>
            <a:xfrm>
              <a:off x="10453778" y="2693131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A52D38"/>
                  </a:solidFill>
                  <a:latin typeface="仿宋_GB2312" panose="02010609030101010101" charset="-122"/>
                </a:rPr>
                <a:t>70%</a:t>
              </a:r>
            </a:p>
          </p:txBody>
        </p:sp>
        <p:sp>
          <p:nvSpPr>
            <p:cNvPr id="97" name="Rounded Rectangle 57"/>
            <p:cNvSpPr/>
            <p:nvPr/>
          </p:nvSpPr>
          <p:spPr>
            <a:xfrm rot="10800000" flipV="1">
              <a:off x="8356432" y="3505984"/>
              <a:ext cx="2359431" cy="2555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98" name="Rounded Rectangle 58"/>
            <p:cNvSpPr/>
            <p:nvPr/>
          </p:nvSpPr>
          <p:spPr>
            <a:xfrm flipV="1">
              <a:off x="8356437" y="3505984"/>
              <a:ext cx="1610958" cy="255584"/>
            </a:xfrm>
            <a:prstGeom prst="roundRect">
              <a:avLst/>
            </a:prstGeom>
            <a:solidFill>
              <a:srgbClr val="EDB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96" name="Rectangle 56"/>
            <p:cNvSpPr/>
            <p:nvPr/>
          </p:nvSpPr>
          <p:spPr>
            <a:xfrm>
              <a:off x="10453778" y="3329690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EDBE9A"/>
                  </a:solidFill>
                  <a:latin typeface="仿宋_GB2312" panose="02010609030101010101" charset="-122"/>
                </a:rPr>
                <a:t>60%</a:t>
              </a:r>
            </a:p>
          </p:txBody>
        </p:sp>
        <p:sp>
          <p:nvSpPr>
            <p:cNvPr id="74" name="Rounded Rectangle 86"/>
            <p:cNvSpPr/>
            <p:nvPr/>
          </p:nvSpPr>
          <p:spPr>
            <a:xfrm rot="10800000" flipV="1">
              <a:off x="8356432" y="4201124"/>
              <a:ext cx="2359431" cy="2555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75" name="Rounded Rectangle 87"/>
            <p:cNvSpPr/>
            <p:nvPr/>
          </p:nvSpPr>
          <p:spPr>
            <a:xfrm flipV="1">
              <a:off x="8356437" y="4201123"/>
              <a:ext cx="1271463" cy="255584"/>
            </a:xfrm>
            <a:prstGeom prst="roundRect">
              <a:avLst/>
            </a:prstGeom>
            <a:solidFill>
              <a:srgbClr val="FFC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73" name="Rectangle 88"/>
            <p:cNvSpPr/>
            <p:nvPr/>
          </p:nvSpPr>
          <p:spPr>
            <a:xfrm>
              <a:off x="10453778" y="4024830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FFC7CE"/>
                  </a:solidFill>
                  <a:latin typeface="仿宋_GB2312" panose="02010609030101010101" charset="-122"/>
                </a:rPr>
                <a:t>50%</a:t>
              </a:r>
            </a:p>
          </p:txBody>
        </p:sp>
        <p:sp>
          <p:nvSpPr>
            <p:cNvPr id="69" name="Rounded Rectangle 91"/>
            <p:cNvSpPr/>
            <p:nvPr/>
          </p:nvSpPr>
          <p:spPr>
            <a:xfrm rot="10800000" flipV="1">
              <a:off x="8356432" y="4843178"/>
              <a:ext cx="2359431" cy="2555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70" name="Rounded Rectangle 92"/>
            <p:cNvSpPr/>
            <p:nvPr/>
          </p:nvSpPr>
          <p:spPr>
            <a:xfrm flipV="1">
              <a:off x="8356437" y="4843176"/>
              <a:ext cx="695472" cy="255585"/>
            </a:xfrm>
            <a:prstGeom prst="roundRect">
              <a:avLst/>
            </a:prstGeom>
            <a:solidFill>
              <a:srgbClr val="8E2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68" name="Rectangle 93"/>
            <p:cNvSpPr/>
            <p:nvPr/>
          </p:nvSpPr>
          <p:spPr>
            <a:xfrm>
              <a:off x="10453778" y="4666886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8E2430"/>
                  </a:solidFill>
                  <a:latin typeface="仿宋_GB2312" panose="02010609030101010101" charset="-122"/>
                </a:rPr>
                <a:t>20%</a:t>
              </a:r>
            </a:p>
          </p:txBody>
        </p:sp>
        <p:sp>
          <p:nvSpPr>
            <p:cNvPr id="64" name="Rounded Rectangle 98"/>
            <p:cNvSpPr/>
            <p:nvPr/>
          </p:nvSpPr>
          <p:spPr>
            <a:xfrm rot="10800000" flipV="1">
              <a:off x="1476141" y="1506622"/>
              <a:ext cx="2359428" cy="2555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65" name="Rounded Rectangle 99"/>
            <p:cNvSpPr/>
            <p:nvPr/>
          </p:nvSpPr>
          <p:spPr>
            <a:xfrm flipV="1">
              <a:off x="2038136" y="1506622"/>
              <a:ext cx="1797433" cy="255584"/>
            </a:xfrm>
            <a:prstGeom prst="roundRect">
              <a:avLst/>
            </a:prstGeom>
            <a:solidFill>
              <a:srgbClr val="D64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63" name="Rectangle 126"/>
            <p:cNvSpPr/>
            <p:nvPr/>
          </p:nvSpPr>
          <p:spPr>
            <a:xfrm>
              <a:off x="1504146" y="1328038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b="1" dirty="0">
                  <a:solidFill>
                    <a:srgbClr val="D64D57"/>
                  </a:solidFill>
                  <a:latin typeface="仿宋_GB2312" panose="02010609030101010101" charset="-122"/>
                </a:rPr>
                <a:t>80%</a:t>
              </a:r>
            </a:p>
          </p:txBody>
        </p:sp>
        <p:sp>
          <p:nvSpPr>
            <p:cNvPr id="59" name="Rounded Rectangle 103"/>
            <p:cNvSpPr/>
            <p:nvPr/>
          </p:nvSpPr>
          <p:spPr>
            <a:xfrm rot="10800000" flipV="1">
              <a:off x="1476137" y="2145652"/>
              <a:ext cx="2359431" cy="2555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60" name="Rounded Rectangle 104"/>
            <p:cNvSpPr/>
            <p:nvPr/>
          </p:nvSpPr>
          <p:spPr>
            <a:xfrm flipV="1">
              <a:off x="1678834" y="2145652"/>
              <a:ext cx="2156734" cy="255584"/>
            </a:xfrm>
            <a:prstGeom prst="roundRect">
              <a:avLst/>
            </a:prstGeom>
            <a:solidFill>
              <a:srgbClr val="A06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58" name="Rectangle 127"/>
            <p:cNvSpPr/>
            <p:nvPr/>
          </p:nvSpPr>
          <p:spPr>
            <a:xfrm>
              <a:off x="1504146" y="1969358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b="1" dirty="0">
                  <a:solidFill>
                    <a:srgbClr val="A0664E"/>
                  </a:solidFill>
                  <a:latin typeface="仿宋_GB2312" panose="02010609030101010101" charset="-122"/>
                </a:rPr>
                <a:t>90%</a:t>
              </a:r>
            </a:p>
          </p:txBody>
        </p:sp>
        <p:sp>
          <p:nvSpPr>
            <p:cNvPr id="54" name="Rounded Rectangle 108"/>
            <p:cNvSpPr/>
            <p:nvPr/>
          </p:nvSpPr>
          <p:spPr>
            <a:xfrm rot="10800000" flipV="1">
              <a:off x="1476137" y="2869425"/>
              <a:ext cx="2359431" cy="2555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55" name="Rounded Rectangle 109"/>
            <p:cNvSpPr/>
            <p:nvPr/>
          </p:nvSpPr>
          <p:spPr>
            <a:xfrm flipV="1">
              <a:off x="2145441" y="2879674"/>
              <a:ext cx="1690127" cy="245335"/>
            </a:xfrm>
            <a:prstGeom prst="roundRect">
              <a:avLst/>
            </a:prstGeom>
            <a:solidFill>
              <a:srgbClr val="A52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53" name="Rectangle 128"/>
            <p:cNvSpPr/>
            <p:nvPr/>
          </p:nvSpPr>
          <p:spPr>
            <a:xfrm>
              <a:off x="1504146" y="2693131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b="1" dirty="0">
                  <a:solidFill>
                    <a:srgbClr val="A52D38"/>
                  </a:solidFill>
                  <a:latin typeface="仿宋_GB2312" panose="02010609030101010101" charset="-122"/>
                </a:rPr>
                <a:t>70%</a:t>
              </a:r>
            </a:p>
          </p:txBody>
        </p:sp>
        <p:sp>
          <p:nvSpPr>
            <p:cNvPr id="49" name="Rounded Rectangle 113"/>
            <p:cNvSpPr/>
            <p:nvPr/>
          </p:nvSpPr>
          <p:spPr>
            <a:xfrm rot="10800000" flipV="1">
              <a:off x="1476137" y="3505984"/>
              <a:ext cx="2359431" cy="2555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50" name="Rounded Rectangle 114"/>
            <p:cNvSpPr/>
            <p:nvPr/>
          </p:nvSpPr>
          <p:spPr>
            <a:xfrm flipV="1">
              <a:off x="2224610" y="3505984"/>
              <a:ext cx="1610958" cy="255584"/>
            </a:xfrm>
            <a:prstGeom prst="roundRect">
              <a:avLst/>
            </a:prstGeom>
            <a:solidFill>
              <a:srgbClr val="EDB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48" name="Rectangle 129"/>
            <p:cNvSpPr/>
            <p:nvPr/>
          </p:nvSpPr>
          <p:spPr>
            <a:xfrm>
              <a:off x="1504146" y="3329690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b="1" dirty="0">
                  <a:solidFill>
                    <a:srgbClr val="EDBE9A"/>
                  </a:solidFill>
                  <a:latin typeface="仿宋_GB2312" panose="02010609030101010101" charset="-122"/>
                </a:rPr>
                <a:t>60%</a:t>
              </a:r>
            </a:p>
          </p:txBody>
        </p:sp>
        <p:sp>
          <p:nvSpPr>
            <p:cNvPr id="44" name="Rounded Rectangle 118"/>
            <p:cNvSpPr/>
            <p:nvPr/>
          </p:nvSpPr>
          <p:spPr>
            <a:xfrm rot="10800000" flipV="1">
              <a:off x="1476137" y="4201124"/>
              <a:ext cx="2359431" cy="2555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45" name="Rounded Rectangle 119"/>
            <p:cNvSpPr/>
            <p:nvPr/>
          </p:nvSpPr>
          <p:spPr>
            <a:xfrm flipV="1">
              <a:off x="2564105" y="4201123"/>
              <a:ext cx="1271463" cy="255584"/>
            </a:xfrm>
            <a:prstGeom prst="roundRect">
              <a:avLst/>
            </a:prstGeom>
            <a:solidFill>
              <a:srgbClr val="FFC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43" name="Rectangle 130"/>
            <p:cNvSpPr/>
            <p:nvPr/>
          </p:nvSpPr>
          <p:spPr>
            <a:xfrm>
              <a:off x="1504146" y="4024830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b="1" dirty="0">
                  <a:solidFill>
                    <a:srgbClr val="FFC7CE"/>
                  </a:solidFill>
                  <a:latin typeface="仿宋_GB2312" panose="02010609030101010101" charset="-122"/>
                </a:rPr>
                <a:t>50%</a:t>
              </a:r>
            </a:p>
          </p:txBody>
        </p:sp>
        <p:sp>
          <p:nvSpPr>
            <p:cNvPr id="39" name="Rounded Rectangle 123"/>
            <p:cNvSpPr/>
            <p:nvPr/>
          </p:nvSpPr>
          <p:spPr>
            <a:xfrm rot="10800000" flipV="1">
              <a:off x="1476137" y="4843178"/>
              <a:ext cx="2359431" cy="2555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800" dirty="0">
                <a:latin typeface="FontAwesome" pitchFamily="2" charset="0"/>
              </a:endParaRPr>
            </a:p>
          </p:txBody>
        </p:sp>
        <p:sp>
          <p:nvSpPr>
            <p:cNvPr id="40" name="Rounded Rectangle 124"/>
            <p:cNvSpPr/>
            <p:nvPr/>
          </p:nvSpPr>
          <p:spPr>
            <a:xfrm flipV="1">
              <a:off x="3140096" y="4843176"/>
              <a:ext cx="695472" cy="255585"/>
            </a:xfrm>
            <a:prstGeom prst="roundRect">
              <a:avLst/>
            </a:prstGeom>
            <a:solidFill>
              <a:srgbClr val="8E2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200" dirty="0">
                <a:solidFill>
                  <a:schemeClr val="bg1"/>
                </a:solidFill>
                <a:latin typeface="仿宋_GB2312" panose="02010609030101010101" charset="-122"/>
              </a:endParaRPr>
            </a:p>
          </p:txBody>
        </p:sp>
        <p:sp>
          <p:nvSpPr>
            <p:cNvPr id="38" name="Rectangle 131"/>
            <p:cNvSpPr/>
            <p:nvPr/>
          </p:nvSpPr>
          <p:spPr>
            <a:xfrm>
              <a:off x="1504146" y="4666886"/>
              <a:ext cx="20518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b="1" dirty="0">
                  <a:solidFill>
                    <a:srgbClr val="8E2430"/>
                  </a:solidFill>
                  <a:latin typeface="仿宋_GB2312" panose="02010609030101010101" charset="-122"/>
                </a:rPr>
                <a:t>20%</a:t>
              </a:r>
            </a:p>
          </p:txBody>
        </p:sp>
        <p:cxnSp>
          <p:nvCxnSpPr>
            <p:cNvPr id="35" name="Straight Connector 132"/>
            <p:cNvCxnSpPr/>
            <p:nvPr/>
          </p:nvCxnSpPr>
          <p:spPr>
            <a:xfrm flipV="1">
              <a:off x="6049776" y="1595429"/>
              <a:ext cx="0" cy="340750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文本框 135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488" y="328807"/>
            <a:ext cx="2131035" cy="4959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221323" y="376738"/>
            <a:ext cx="212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2000" spc="0" dirty="0"/>
              <a:t>第一部分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81617" y="1294871"/>
            <a:ext cx="7828766" cy="542754"/>
            <a:chOff x="2181617" y="1294871"/>
            <a:chExt cx="7828766" cy="542754"/>
          </a:xfrm>
        </p:grpSpPr>
        <p:sp>
          <p:nvSpPr>
            <p:cNvPr id="52" name="Rounded Rectangle 11"/>
            <p:cNvSpPr/>
            <p:nvPr/>
          </p:nvSpPr>
          <p:spPr>
            <a:xfrm>
              <a:off x="2181617" y="1294871"/>
              <a:ext cx="2477101" cy="288035"/>
            </a:xfrm>
            <a:prstGeom prst="roundRect">
              <a:avLst/>
            </a:prstGeom>
            <a:solidFill>
              <a:srgbClr val="FFC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56" name="Rounded Rectangle 12"/>
            <p:cNvSpPr/>
            <p:nvPr/>
          </p:nvSpPr>
          <p:spPr>
            <a:xfrm>
              <a:off x="4428289" y="1294871"/>
              <a:ext cx="3398813" cy="288035"/>
            </a:xfrm>
            <a:prstGeom prst="roundRect">
              <a:avLst/>
            </a:prstGeom>
            <a:solidFill>
              <a:srgbClr val="D64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57" name="Rounded Rectangle 13"/>
            <p:cNvSpPr/>
            <p:nvPr/>
          </p:nvSpPr>
          <p:spPr>
            <a:xfrm>
              <a:off x="7623460" y="1294871"/>
              <a:ext cx="2386923" cy="288035"/>
            </a:xfrm>
            <a:prstGeom prst="roundRect">
              <a:avLst/>
            </a:prstGeom>
            <a:solidFill>
              <a:srgbClr val="A52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61" name="Isosceles Triangle 14"/>
            <p:cNvSpPr/>
            <p:nvPr/>
          </p:nvSpPr>
          <p:spPr>
            <a:xfrm rot="10800000">
              <a:off x="2354438" y="1582906"/>
              <a:ext cx="230428" cy="254719"/>
            </a:xfrm>
            <a:prstGeom prst="triangle">
              <a:avLst/>
            </a:prstGeom>
            <a:solidFill>
              <a:srgbClr val="FFC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62" name="Isosceles Triangle 15"/>
            <p:cNvSpPr/>
            <p:nvPr/>
          </p:nvSpPr>
          <p:spPr>
            <a:xfrm rot="10800000">
              <a:off x="4658718" y="1582906"/>
              <a:ext cx="230428" cy="254719"/>
            </a:xfrm>
            <a:prstGeom prst="triangle">
              <a:avLst/>
            </a:prstGeom>
            <a:solidFill>
              <a:srgbClr val="D64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  <p:sp>
          <p:nvSpPr>
            <p:cNvPr id="66" name="Isosceles Triangle 16"/>
            <p:cNvSpPr/>
            <p:nvPr/>
          </p:nvSpPr>
          <p:spPr>
            <a:xfrm rot="10800000">
              <a:off x="7905317" y="1582906"/>
              <a:ext cx="230428" cy="254719"/>
            </a:xfrm>
            <a:prstGeom prst="triangle">
              <a:avLst/>
            </a:prstGeom>
            <a:solidFill>
              <a:srgbClr val="A52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仿宋_GB2312" panose="0201060903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08494" y="1858279"/>
            <a:ext cx="2122311" cy="902676"/>
            <a:chOff x="1408494" y="1858279"/>
            <a:chExt cx="2122311" cy="902676"/>
          </a:xfrm>
        </p:grpSpPr>
        <p:sp>
          <p:nvSpPr>
            <p:cNvPr id="77" name="文本框 76"/>
            <p:cNvSpPr txBox="1"/>
            <p:nvPr/>
          </p:nvSpPr>
          <p:spPr>
            <a:xfrm>
              <a:off x="1408494" y="2360845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>
                  <a:solidFill>
                    <a:srgbClr val="FFC7CE"/>
                  </a:solidFill>
                </a:rPr>
                <a:t>输入标题</a:t>
              </a:r>
              <a:endParaRPr lang="en-US" altLang="zh-CN" sz="2000" spc="0" dirty="0">
                <a:solidFill>
                  <a:srgbClr val="FFC7CE"/>
                </a:solidFill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408494" y="1858279"/>
              <a:ext cx="2122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FFC7CE"/>
                  </a:solidFill>
                </a:rPr>
                <a:t>25</a:t>
              </a:r>
              <a:r>
                <a:rPr lang="en-US" altLang="zh-CN" sz="2000" spc="0" dirty="0">
                  <a:solidFill>
                    <a:srgbClr val="FFC7CE"/>
                  </a:solidFill>
                </a:rPr>
                <a:t>%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712776" y="1858279"/>
            <a:ext cx="2122311" cy="902676"/>
            <a:chOff x="1408494" y="1858279"/>
            <a:chExt cx="2122311" cy="902676"/>
          </a:xfrm>
        </p:grpSpPr>
        <p:sp>
          <p:nvSpPr>
            <p:cNvPr id="80" name="文本框 79"/>
            <p:cNvSpPr txBox="1"/>
            <p:nvPr/>
          </p:nvSpPr>
          <p:spPr>
            <a:xfrm>
              <a:off x="1408494" y="2360845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>
                  <a:solidFill>
                    <a:srgbClr val="D64D57"/>
                  </a:solidFill>
                </a:rPr>
                <a:t>输入标题</a:t>
              </a:r>
              <a:endParaRPr lang="en-US" altLang="zh-CN" sz="2000" spc="0" dirty="0">
                <a:solidFill>
                  <a:srgbClr val="D64D57"/>
                </a:solidFill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408494" y="1858279"/>
              <a:ext cx="2122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D64D57"/>
                  </a:solidFill>
                </a:rPr>
                <a:t>50</a:t>
              </a:r>
              <a:r>
                <a:rPr lang="en-US" altLang="zh-CN" sz="2000" spc="0" dirty="0">
                  <a:solidFill>
                    <a:srgbClr val="D64D57"/>
                  </a:solidFill>
                </a:rPr>
                <a:t>%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959375" y="1813795"/>
            <a:ext cx="2122311" cy="902676"/>
            <a:chOff x="1408494" y="1858279"/>
            <a:chExt cx="2122311" cy="902676"/>
          </a:xfrm>
        </p:grpSpPr>
        <p:sp>
          <p:nvSpPr>
            <p:cNvPr id="83" name="文本框 82"/>
            <p:cNvSpPr txBox="1"/>
            <p:nvPr/>
          </p:nvSpPr>
          <p:spPr>
            <a:xfrm>
              <a:off x="1408494" y="2360845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>
                  <a:solidFill>
                    <a:srgbClr val="A52D38"/>
                  </a:solidFill>
                </a:rPr>
                <a:t>输入标题</a:t>
              </a:r>
              <a:endParaRPr lang="en-US" altLang="zh-CN" sz="2000" spc="0" dirty="0">
                <a:solidFill>
                  <a:srgbClr val="A52D38"/>
                </a:solidFill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408494" y="1858279"/>
              <a:ext cx="2122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en-US" altLang="zh-CN" spc="0" dirty="0">
                  <a:solidFill>
                    <a:srgbClr val="A52D38"/>
                  </a:solidFill>
                </a:rPr>
                <a:t>75</a:t>
              </a:r>
              <a:r>
                <a:rPr lang="en-US" altLang="zh-CN" sz="2000" spc="0" dirty="0">
                  <a:solidFill>
                    <a:srgbClr val="A52D38"/>
                  </a:solidFill>
                </a:rPr>
                <a:t>%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53148" y="3101909"/>
            <a:ext cx="5681703" cy="1761526"/>
            <a:chOff x="3253148" y="3542180"/>
            <a:chExt cx="5681703" cy="1761526"/>
          </a:xfrm>
        </p:grpSpPr>
        <p:grpSp>
          <p:nvGrpSpPr>
            <p:cNvPr id="4" name="组合 3"/>
            <p:cNvGrpSpPr/>
            <p:nvPr/>
          </p:nvGrpSpPr>
          <p:grpSpPr>
            <a:xfrm>
              <a:off x="3306703" y="3542180"/>
              <a:ext cx="5578594" cy="1761526"/>
              <a:chOff x="3306703" y="3282533"/>
              <a:chExt cx="5578594" cy="1761526"/>
            </a:xfrm>
          </p:grpSpPr>
          <p:sp>
            <p:nvSpPr>
              <p:cNvPr id="71" name="Rectangular Callout 7"/>
              <p:cNvSpPr/>
              <p:nvPr/>
            </p:nvSpPr>
            <p:spPr>
              <a:xfrm>
                <a:off x="3306703" y="3735497"/>
                <a:ext cx="2023204" cy="1308562"/>
              </a:xfrm>
              <a:prstGeom prst="wedgeRectCallout">
                <a:avLst>
                  <a:gd name="adj1" fmla="val -3759"/>
                  <a:gd name="adj2" fmla="val 70232"/>
                </a:avLst>
              </a:prstGeom>
              <a:solidFill>
                <a:srgbClr val="FFC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72" name="Rectangular Callout 9"/>
              <p:cNvSpPr/>
              <p:nvPr/>
            </p:nvSpPr>
            <p:spPr>
              <a:xfrm>
                <a:off x="6862093" y="3735497"/>
                <a:ext cx="2023204" cy="1308562"/>
              </a:xfrm>
              <a:prstGeom prst="wedgeRectCallout">
                <a:avLst>
                  <a:gd name="adj1" fmla="val 5443"/>
                  <a:gd name="adj2" fmla="val 73925"/>
                </a:avLst>
              </a:prstGeom>
              <a:solidFill>
                <a:srgbClr val="A52D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  <p:sp>
            <p:nvSpPr>
              <p:cNvPr id="76" name="Rectangular Callout 8"/>
              <p:cNvSpPr/>
              <p:nvPr/>
            </p:nvSpPr>
            <p:spPr>
              <a:xfrm>
                <a:off x="4985182" y="3282533"/>
                <a:ext cx="2023205" cy="1308562"/>
              </a:xfrm>
              <a:prstGeom prst="wedgeRectCallout">
                <a:avLst>
                  <a:gd name="adj1" fmla="val 6384"/>
                  <a:gd name="adj2" fmla="val 73198"/>
                </a:avLst>
              </a:prstGeom>
              <a:solidFill>
                <a:srgbClr val="D64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仿宋_GB2312" panose="02010609030101010101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936433" y="3630697"/>
              <a:ext cx="2122312" cy="1142226"/>
              <a:chOff x="2995813" y="3464584"/>
              <a:chExt cx="2122312" cy="1142226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2995814" y="3464584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/>
                  <a:t>输入标题</a:t>
                </a:r>
                <a:endParaRPr lang="en-US" altLang="zh-CN" sz="1800" spc="0" dirty="0"/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2995813" y="3868146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/>
                  <a:t>点击输入文字</a:t>
                </a:r>
                <a:endParaRPr lang="en-US" altLang="zh-CN" sz="1400" spc="0" dirty="0"/>
              </a:p>
              <a:p>
                <a:r>
                  <a:rPr lang="zh-CN" altLang="en-US" sz="1400" spc="0" dirty="0"/>
                  <a:t>点击输入文字</a:t>
                </a:r>
                <a:endParaRPr lang="en-US" altLang="zh-CN" sz="1400" spc="0" dirty="0"/>
              </a:p>
              <a:p>
                <a:r>
                  <a:rPr lang="zh-CN" altLang="en-US" sz="1400" spc="0" dirty="0"/>
                  <a:t>点击输入文字</a:t>
                </a:r>
                <a:endParaRPr lang="en-US" altLang="zh-CN" sz="1400" spc="0" dirty="0"/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6812539" y="4088546"/>
              <a:ext cx="2122312" cy="1142226"/>
              <a:chOff x="2995813" y="3464584"/>
              <a:chExt cx="2122312" cy="1142226"/>
            </a:xfrm>
          </p:grpSpPr>
          <p:sp>
            <p:nvSpPr>
              <p:cNvPr id="88" name="文本框 87"/>
              <p:cNvSpPr txBox="1"/>
              <p:nvPr/>
            </p:nvSpPr>
            <p:spPr>
              <a:xfrm>
                <a:off x="2995814" y="3464584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/>
                  <a:t>输入标题</a:t>
                </a:r>
                <a:endParaRPr lang="en-US" altLang="zh-CN" sz="1800" spc="0" dirty="0"/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2995813" y="3868146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/>
                  <a:t>点击输入文字</a:t>
                </a:r>
                <a:endParaRPr lang="en-US" altLang="zh-CN" sz="1400" spc="0" dirty="0"/>
              </a:p>
              <a:p>
                <a:r>
                  <a:rPr lang="zh-CN" altLang="en-US" sz="1400" spc="0" dirty="0"/>
                  <a:t>点击输入文字</a:t>
                </a:r>
                <a:endParaRPr lang="en-US" altLang="zh-CN" sz="1400" spc="0" dirty="0"/>
              </a:p>
              <a:p>
                <a:r>
                  <a:rPr lang="zh-CN" altLang="en-US" sz="1400" spc="0" dirty="0"/>
                  <a:t>点击输入文字</a:t>
                </a:r>
                <a:endParaRPr lang="en-US" altLang="zh-CN" sz="1400" spc="0" dirty="0"/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3253148" y="4088546"/>
              <a:ext cx="2122312" cy="1142226"/>
              <a:chOff x="2995813" y="3464584"/>
              <a:chExt cx="2122312" cy="1142226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2995814" y="3464584"/>
                <a:ext cx="21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800" spc="0" dirty="0">
                    <a:solidFill>
                      <a:srgbClr val="D64D57"/>
                    </a:solidFill>
                  </a:rPr>
                  <a:t>输入标题</a:t>
                </a:r>
                <a:endParaRPr lang="en-US" altLang="zh-CN" sz="1800" spc="0" dirty="0">
                  <a:solidFill>
                    <a:srgbClr val="D64D57"/>
                  </a:solidFill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2995813" y="3868146"/>
                <a:ext cx="21223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spc="600">
                    <a:solidFill>
                      <a:schemeClr val="bg1"/>
                    </a:solidFill>
                    <a:latin typeface="方正达利体简体 Heavy" panose="02000000000000000000" pitchFamily="50" charset="-122"/>
                    <a:ea typeface="方正达利体简体 Heavy" panose="02000000000000000000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  <a:p>
                <a:r>
                  <a:rPr lang="zh-CN" altLang="en-US" sz="1400" spc="0" dirty="0">
                    <a:solidFill>
                      <a:srgbClr val="D64D57"/>
                    </a:solidFill>
                  </a:rPr>
                  <a:t>点击输入文字</a:t>
                </a:r>
                <a:endParaRPr lang="en-US" altLang="zh-CN" sz="1400" spc="0" dirty="0">
                  <a:solidFill>
                    <a:srgbClr val="D64D57"/>
                  </a:solidFill>
                </a:endParaRPr>
              </a:p>
            </p:txBody>
          </p:sp>
        </p:grpSp>
      </p:grpSp>
      <p:sp>
        <p:nvSpPr>
          <p:cNvPr id="93" name="文本框 92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12192000" cy="68891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98488" y="328807"/>
            <a:ext cx="2299476" cy="495972"/>
            <a:chOff x="-398488" y="328807"/>
            <a:chExt cx="2299476" cy="49597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8488" y="328807"/>
              <a:ext cx="2131035" cy="4959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221323" y="376738"/>
              <a:ext cx="212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spc="600">
                  <a:solidFill>
                    <a:schemeClr val="bg1"/>
                  </a:solidFill>
                  <a:latin typeface="方正达利体简体 Heavy" panose="02000000000000000000" pitchFamily="50" charset="-122"/>
                  <a:ea typeface="方正达利体简体 Heavy" panose="02000000000000000000" pitchFamily="50" charset="-122"/>
                </a:defRPr>
              </a:lvl1pPr>
            </a:lstStyle>
            <a:p>
              <a:r>
                <a:rPr lang="zh-CN" altLang="en-US" sz="2000" spc="0" dirty="0"/>
                <a:t>第一部分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0" y="1361575"/>
            <a:ext cx="12192000" cy="3818759"/>
            <a:chOff x="0" y="1519620"/>
            <a:chExt cx="12192000" cy="38187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9620"/>
              <a:ext cx="12192000" cy="3818759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768539" y="1873956"/>
              <a:ext cx="4686840" cy="2912533"/>
              <a:chOff x="3768539" y="1873956"/>
              <a:chExt cx="4686840" cy="291253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768539" y="1873956"/>
                <a:ext cx="4686840" cy="29125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仿宋_GB2312" panose="02010609030101010101" charset="-122"/>
                  <a:ea typeface="仿宋_GB2312" panose="02010609030101010101" charset="-122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8539" y="2139246"/>
                <a:ext cx="4686840" cy="2335737"/>
              </a:xfrm>
              <a:prstGeom prst="rect">
                <a:avLst/>
              </a:prstGeom>
            </p:spPr>
          </p:pic>
        </p:grpSp>
      </p:grpSp>
      <p:sp>
        <p:nvSpPr>
          <p:cNvPr id="42" name="文本框 41"/>
          <p:cNvSpPr txBox="1"/>
          <p:nvPr/>
        </p:nvSpPr>
        <p:spPr>
          <a:xfrm>
            <a:off x="3440524" y="5558051"/>
            <a:ext cx="529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  <a:p>
            <a:r>
              <a:rPr lang="zh-CN" altLang="en-US" sz="1600" spc="0" dirty="0">
                <a:solidFill>
                  <a:srgbClr val="EDBE9A"/>
                </a:solidFill>
              </a:rPr>
              <a:t>点击输入文字点击输入文字点击输入文字点击输入文字</a:t>
            </a:r>
            <a:endParaRPr lang="en-US" altLang="zh-CN" sz="1600" spc="0" dirty="0">
              <a:solidFill>
                <a:srgbClr val="EDBE9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0"/>
            <a:ext cx="12192000" cy="688916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23" y="1809000"/>
            <a:ext cx="5980553" cy="3240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252789" y="3112547"/>
            <a:ext cx="104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en-US" altLang="zh-CN" sz="4800" spc="0" dirty="0">
                <a:solidFill>
                  <a:srgbClr val="A52D38"/>
                </a:solidFill>
              </a:rPr>
              <a:t>02</a:t>
            </a:r>
            <a:endParaRPr lang="zh-CN" altLang="en-US" sz="4800" spc="0" dirty="0">
              <a:solidFill>
                <a:srgbClr val="A52D38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85600" y="3235659"/>
            <a:ext cx="212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600">
                <a:solidFill>
                  <a:schemeClr val="bg1"/>
                </a:solidFill>
                <a:latin typeface="方正达利体简体 Heavy" panose="02000000000000000000" pitchFamily="50" charset="-122"/>
                <a:ea typeface="方正达利体简体 Heavy" panose="02000000000000000000" pitchFamily="50" charset="-122"/>
              </a:defRPr>
            </a:lvl1pPr>
          </a:lstStyle>
          <a:p>
            <a:r>
              <a:rPr lang="zh-CN" altLang="en-US" sz="3200" spc="0" dirty="0">
                <a:solidFill>
                  <a:srgbClr val="D64D57"/>
                </a:solidFill>
              </a:rPr>
              <a:t>第二部分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Microsoft Office PowerPoint</Application>
  <PresentationFormat>宽屏</PresentationFormat>
  <Paragraphs>330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FontAwesome</vt:lpstr>
      <vt:lpstr>等线 Light</vt:lpstr>
      <vt:lpstr>方正达利体简体 Heavy</vt:lpstr>
      <vt:lpstr>仿宋_GB2312</vt:lpstr>
      <vt:lpstr>Arial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cqzbj0102</dc:creator>
  <cp:lastModifiedBy>天 下</cp:lastModifiedBy>
  <cp:revision>94</cp:revision>
  <dcterms:created xsi:type="dcterms:W3CDTF">2017-05-16T03:14:00Z</dcterms:created>
  <dcterms:modified xsi:type="dcterms:W3CDTF">2021-01-06T08:52:10Z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